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59" r:id="rId2"/>
    <p:sldId id="263" r:id="rId3"/>
    <p:sldId id="264" r:id="rId4"/>
    <p:sldId id="265" r:id="rId5"/>
    <p:sldId id="266" r:id="rId6"/>
    <p:sldId id="268" r:id="rId7"/>
    <p:sldId id="269" r:id="rId8"/>
    <p:sldId id="270" r:id="rId9"/>
    <p:sldId id="271" r:id="rId10"/>
    <p:sldId id="267" r:id="rId1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A053C"/>
    <a:srgbClr val="FF82D2"/>
    <a:srgbClr val="A0041D"/>
    <a:srgbClr val="DE246E"/>
    <a:srgbClr val="FD0F4C"/>
    <a:srgbClr val="D30447"/>
    <a:srgbClr val="FEB8CA"/>
    <a:srgbClr val="F17381"/>
    <a:srgbClr val="F37584"/>
    <a:srgbClr val="AC57E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027" autoAdjust="0"/>
    <p:restoredTop sz="94424" autoAdjust="0"/>
  </p:normalViewPr>
  <p:slideViewPr>
    <p:cSldViewPr snapToGrid="0">
      <p:cViewPr>
        <p:scale>
          <a:sx n="50" d="100"/>
          <a:sy n="50" d="100"/>
        </p:scale>
        <p:origin x="-1230" y="-45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25" d="100"/>
        <a:sy n="125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46BFCF8-0A9E-4008-81FA-8F8AD22A7D24}" type="datetimeFigureOut">
              <a:rPr lang="zh-CN" altLang="en-US" smtClean="0"/>
              <a:t>2015/7/12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4D6C17D-7AA0-43B9-8982-6CD8F74ED97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86812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D6C17D-7AA0-43B9-8982-6CD8F74ED97C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378113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4D6C17D-7AA0-43B9-8982-6CD8F74ED97C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832886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926499-A57A-4AC9-9008-04F3B6227C26}" type="datetimeFigureOut">
              <a:rPr lang="zh-CN" altLang="en-US" smtClean="0"/>
              <a:t>2015/7/12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F6D2FC-BCB0-440F-8B64-F3CC9F27D44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79409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926499-A57A-4AC9-9008-04F3B6227C26}" type="datetimeFigureOut">
              <a:rPr lang="zh-CN" altLang="en-US" smtClean="0"/>
              <a:t>2015/7/12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F6D2FC-BCB0-440F-8B64-F3CC9F27D44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48272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926499-A57A-4AC9-9008-04F3B6227C26}" type="datetimeFigureOut">
              <a:rPr lang="zh-CN" altLang="en-US" smtClean="0"/>
              <a:t>2015/7/12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F6D2FC-BCB0-440F-8B64-F3CC9F27D44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60801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2005012"/>
            <a:ext cx="10515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926499-A57A-4AC9-9008-04F3B6227C26}" type="datetimeFigureOut">
              <a:rPr lang="zh-CN" altLang="en-US" smtClean="0"/>
              <a:t>2015/7/12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F6D2FC-BCB0-440F-8B64-F3CC9F27D44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773820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926499-A57A-4AC9-9008-04F3B6227C26}" type="datetimeFigureOut">
              <a:rPr lang="zh-CN" altLang="en-US" smtClean="0"/>
              <a:t>2015/7/12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F6D2FC-BCB0-440F-8B64-F3CC9F27D44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24350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926499-A57A-4AC9-9008-04F3B6227C26}" type="datetimeFigureOut">
              <a:rPr lang="zh-CN" altLang="en-US" smtClean="0"/>
              <a:t>2015/7/12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F6D2FC-BCB0-440F-8B64-F3CC9F27D44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83023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926499-A57A-4AC9-9008-04F3B6227C26}" type="datetimeFigureOut">
              <a:rPr lang="zh-CN" altLang="en-US" smtClean="0"/>
              <a:t>2015/7/12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F6D2FC-BCB0-440F-8B64-F3CC9F27D44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59185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926499-A57A-4AC9-9008-04F3B6227C26}" type="datetimeFigureOut">
              <a:rPr lang="zh-CN" altLang="en-US" smtClean="0"/>
              <a:t>2015/7/12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F6D2FC-BCB0-440F-8B64-F3CC9F27D44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40234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926499-A57A-4AC9-9008-04F3B6227C26}" type="datetimeFigureOut">
              <a:rPr lang="zh-CN" altLang="en-US" smtClean="0"/>
              <a:t>2015/7/12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F6D2FC-BCB0-440F-8B64-F3CC9F27D44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14473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926499-A57A-4AC9-9008-04F3B6227C26}" type="datetimeFigureOut">
              <a:rPr lang="zh-CN" altLang="en-US" smtClean="0"/>
              <a:t>2015/7/12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F6D2FC-BCB0-440F-8B64-F3CC9F27D44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90898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926499-A57A-4AC9-9008-04F3B6227C26}" type="datetimeFigureOut">
              <a:rPr lang="zh-CN" altLang="en-US" smtClean="0"/>
              <a:t>2015/7/12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F6D2FC-BCB0-440F-8B64-F3CC9F27D44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04965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926499-A57A-4AC9-9008-04F3B6227C26}" type="datetimeFigureOut">
              <a:rPr lang="zh-CN" altLang="en-US" smtClean="0"/>
              <a:t>2015/7/12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AF6D2FC-BCB0-440F-8B64-F3CC9F27D44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15100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4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3.png"/><Relationship Id="rId5" Type="http://schemas.openxmlformats.org/officeDocument/2006/relationships/image" Target="../media/image2.jp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microsoft.com/office/2007/relationships/hdphoto" Target="../media/hdphoto1.wdp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microsoft.com/office/2007/relationships/hdphoto" Target="../media/hdphoto1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7" Type="http://schemas.openxmlformats.org/officeDocument/2006/relationships/image" Target="../media/image8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microsoft.com/office/2007/relationships/hdphoto" Target="../media/hdphoto1.wdp"/><Relationship Id="rId5" Type="http://schemas.openxmlformats.org/officeDocument/2006/relationships/image" Target="../media/image15.png"/><Relationship Id="rId4" Type="http://schemas.openxmlformats.org/officeDocument/2006/relationships/image" Target="../media/image9.jpg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jpg"/><Relationship Id="rId4" Type="http://schemas.openxmlformats.org/officeDocument/2006/relationships/image" Target="../media/image16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背景粒子光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93" name="组合 292" hidden="1"/>
          <p:cNvGrpSpPr/>
          <p:nvPr/>
        </p:nvGrpSpPr>
        <p:grpSpPr>
          <a:xfrm>
            <a:off x="3394368" y="3481993"/>
            <a:ext cx="213931" cy="213931"/>
            <a:chOff x="2877793" y="1893048"/>
            <a:chExt cx="1560892" cy="1560893"/>
          </a:xfrm>
        </p:grpSpPr>
        <p:sp>
          <p:nvSpPr>
            <p:cNvPr id="294" name="椭圆 293"/>
            <p:cNvSpPr/>
            <p:nvPr/>
          </p:nvSpPr>
          <p:spPr>
            <a:xfrm rot="15945968">
              <a:off x="2877793" y="1893083"/>
              <a:ext cx="1560857" cy="1560857"/>
            </a:xfrm>
            <a:prstGeom prst="ellipse">
              <a:avLst/>
            </a:prstGeom>
            <a:gradFill flip="none" rotWithShape="1">
              <a:gsLst>
                <a:gs pos="56000">
                  <a:srgbClr val="9C001D"/>
                </a:gs>
                <a:gs pos="85000">
                  <a:srgbClr val="EB798B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5" name="椭圆 294"/>
            <p:cNvSpPr/>
            <p:nvPr/>
          </p:nvSpPr>
          <p:spPr>
            <a:xfrm rot="15945968">
              <a:off x="2877793" y="1893084"/>
              <a:ext cx="1560857" cy="1560857"/>
            </a:xfrm>
            <a:prstGeom prst="ellipse">
              <a:avLst/>
            </a:prstGeom>
            <a:gradFill flip="none" rotWithShape="1">
              <a:gsLst>
                <a:gs pos="62000">
                  <a:srgbClr val="AC0029">
                    <a:alpha val="0"/>
                  </a:srgbClr>
                </a:gs>
                <a:gs pos="99000">
                  <a:srgbClr val="900024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96" name="图片 295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4537" r="30668"/>
            <a:stretch>
              <a:fillRect/>
            </a:stretch>
          </p:blipFill>
          <p:spPr>
            <a:xfrm>
              <a:off x="3424242" y="1893048"/>
              <a:ext cx="1014443" cy="953837"/>
            </a:xfrm>
            <a:custGeom>
              <a:avLst/>
              <a:gdLst>
                <a:gd name="connsiteX0" fmla="*/ 256236 w 1014443"/>
                <a:gd name="connsiteY0" fmla="*/ 293 h 953837"/>
                <a:gd name="connsiteX1" fmla="*/ 1012278 w 1014443"/>
                <a:gd name="connsiteY1" fmla="*/ 722848 h 953837"/>
                <a:gd name="connsiteX2" fmla="*/ 1008078 w 1014443"/>
                <a:gd name="connsiteY2" fmla="*/ 880873 h 953837"/>
                <a:gd name="connsiteX3" fmla="*/ 994968 w 1014443"/>
                <a:gd name="connsiteY3" fmla="*/ 953837 h 953837"/>
                <a:gd name="connsiteX4" fmla="*/ 0 w 1014443"/>
                <a:gd name="connsiteY4" fmla="*/ 953837 h 953837"/>
                <a:gd name="connsiteX5" fmla="*/ 0 w 1014443"/>
                <a:gd name="connsiteY5" fmla="*/ 37727 h 953837"/>
                <a:gd name="connsiteX6" fmla="*/ 20678 w 1014443"/>
                <a:gd name="connsiteY6" fmla="*/ 29590 h 953837"/>
                <a:gd name="connsiteX7" fmla="*/ 176362 w 1014443"/>
                <a:gd name="connsiteY7" fmla="*/ 2166 h 953837"/>
                <a:gd name="connsiteX8" fmla="*/ 256236 w 1014443"/>
                <a:gd name="connsiteY8" fmla="*/ 293 h 9538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14443" h="953837">
                  <a:moveTo>
                    <a:pt x="256236" y="293"/>
                  </a:moveTo>
                  <a:cubicBezTo>
                    <a:pt x="651649" y="11096"/>
                    <a:pt x="982446" y="319870"/>
                    <a:pt x="1012278" y="722848"/>
                  </a:cubicBezTo>
                  <a:cubicBezTo>
                    <a:pt x="1016256" y="776578"/>
                    <a:pt x="1014695" y="829440"/>
                    <a:pt x="1008078" y="880873"/>
                  </a:cubicBezTo>
                  <a:lnTo>
                    <a:pt x="994968" y="953837"/>
                  </a:lnTo>
                  <a:lnTo>
                    <a:pt x="0" y="953837"/>
                  </a:lnTo>
                  <a:lnTo>
                    <a:pt x="0" y="37727"/>
                  </a:lnTo>
                  <a:lnTo>
                    <a:pt x="20678" y="29590"/>
                  </a:lnTo>
                  <a:cubicBezTo>
                    <a:pt x="70576" y="15472"/>
                    <a:pt x="122632" y="6143"/>
                    <a:pt x="176362" y="2166"/>
                  </a:cubicBezTo>
                  <a:cubicBezTo>
                    <a:pt x="203227" y="177"/>
                    <a:pt x="229875" y="-427"/>
                    <a:pt x="256236" y="293"/>
                  </a:cubicBezTo>
                  <a:close/>
                </a:path>
              </a:pathLst>
            </a:custGeom>
            <a:noFill/>
            <a:ln>
              <a:noFill/>
            </a:ln>
          </p:spPr>
        </p:pic>
      </p:grpSp>
      <p:grpSp>
        <p:nvGrpSpPr>
          <p:cNvPr id="414" name="组合 413" hidden="1"/>
          <p:cNvGrpSpPr/>
          <p:nvPr/>
        </p:nvGrpSpPr>
        <p:grpSpPr>
          <a:xfrm rot="20603541">
            <a:off x="3166159" y="568068"/>
            <a:ext cx="5875657" cy="5562179"/>
            <a:chOff x="2763637" y="663793"/>
            <a:chExt cx="5875657" cy="5562179"/>
          </a:xfrm>
        </p:grpSpPr>
        <p:sp>
          <p:nvSpPr>
            <p:cNvPr id="415" name="任意多边形 414" hidden="1"/>
            <p:cNvSpPr/>
            <p:nvPr/>
          </p:nvSpPr>
          <p:spPr>
            <a:xfrm flipH="1">
              <a:off x="6178388" y="1360212"/>
              <a:ext cx="450295" cy="1059592"/>
            </a:xfrm>
            <a:custGeom>
              <a:avLst/>
              <a:gdLst>
                <a:gd name="connsiteX0" fmla="*/ 0 w 1335314"/>
                <a:gd name="connsiteY0" fmla="*/ 0 h 2496457"/>
                <a:gd name="connsiteX1" fmla="*/ 725714 w 1335314"/>
                <a:gd name="connsiteY1" fmla="*/ 2452914 h 2496457"/>
                <a:gd name="connsiteX2" fmla="*/ 1335314 w 1335314"/>
                <a:gd name="connsiteY2" fmla="*/ 2496457 h 2496457"/>
                <a:gd name="connsiteX3" fmla="*/ 0 w 1335314"/>
                <a:gd name="connsiteY3" fmla="*/ 0 h 2496457"/>
                <a:gd name="connsiteX0" fmla="*/ 0 w 678160"/>
                <a:gd name="connsiteY0" fmla="*/ 0 h 1319691"/>
                <a:gd name="connsiteX1" fmla="*/ 68560 w 678160"/>
                <a:gd name="connsiteY1" fmla="*/ 1276148 h 1319691"/>
                <a:gd name="connsiteX2" fmla="*/ 678160 w 678160"/>
                <a:gd name="connsiteY2" fmla="*/ 1319691 h 1319691"/>
                <a:gd name="connsiteX3" fmla="*/ 0 w 678160"/>
                <a:gd name="connsiteY3" fmla="*/ 0 h 1319691"/>
                <a:gd name="connsiteX0" fmla="*/ 0 w 1307424"/>
                <a:gd name="connsiteY0" fmla="*/ 0 h 1814849"/>
                <a:gd name="connsiteX1" fmla="*/ 697824 w 1307424"/>
                <a:gd name="connsiteY1" fmla="*/ 1771306 h 1814849"/>
                <a:gd name="connsiteX2" fmla="*/ 1307424 w 1307424"/>
                <a:gd name="connsiteY2" fmla="*/ 1814849 h 1814849"/>
                <a:gd name="connsiteX3" fmla="*/ 0 w 1307424"/>
                <a:gd name="connsiteY3" fmla="*/ 0 h 1814849"/>
                <a:gd name="connsiteX0" fmla="*/ 0 w 1339660"/>
                <a:gd name="connsiteY0" fmla="*/ 0 h 1950243"/>
                <a:gd name="connsiteX1" fmla="*/ 730060 w 1339660"/>
                <a:gd name="connsiteY1" fmla="*/ 1906700 h 1950243"/>
                <a:gd name="connsiteX2" fmla="*/ 1339660 w 1339660"/>
                <a:gd name="connsiteY2" fmla="*/ 1950243 h 1950243"/>
                <a:gd name="connsiteX3" fmla="*/ 0 w 1339660"/>
                <a:gd name="connsiteY3" fmla="*/ 0 h 1950243"/>
                <a:gd name="connsiteX0" fmla="*/ 439064 w 609600"/>
                <a:gd name="connsiteY0" fmla="*/ 0 h 1434453"/>
                <a:gd name="connsiteX1" fmla="*/ 0 w 609600"/>
                <a:gd name="connsiteY1" fmla="*/ 1390910 h 1434453"/>
                <a:gd name="connsiteX2" fmla="*/ 609600 w 609600"/>
                <a:gd name="connsiteY2" fmla="*/ 1434453 h 1434453"/>
                <a:gd name="connsiteX3" fmla="*/ 439064 w 609600"/>
                <a:gd name="connsiteY3" fmla="*/ 0 h 14344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9600" h="1434453">
                  <a:moveTo>
                    <a:pt x="439064" y="0"/>
                  </a:moveTo>
                  <a:lnTo>
                    <a:pt x="0" y="1390910"/>
                  </a:lnTo>
                  <a:lnTo>
                    <a:pt x="609600" y="1434453"/>
                  </a:lnTo>
                  <a:lnTo>
                    <a:pt x="439064" y="0"/>
                  </a:lnTo>
                  <a:close/>
                </a:path>
              </a:pathLst>
            </a:custGeom>
            <a:solidFill>
              <a:srgbClr val="FA1A7D"/>
            </a:solidFill>
            <a:ln>
              <a:solidFill>
                <a:srgbClr val="FDF9FA">
                  <a:alpha val="38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0" name="任意多边形 459" hidden="1"/>
            <p:cNvSpPr/>
            <p:nvPr/>
          </p:nvSpPr>
          <p:spPr>
            <a:xfrm flipH="1">
              <a:off x="3797299" y="1238249"/>
              <a:ext cx="1110247" cy="995609"/>
            </a:xfrm>
            <a:custGeom>
              <a:avLst/>
              <a:gdLst>
                <a:gd name="connsiteX0" fmla="*/ 0 w 600075"/>
                <a:gd name="connsiteY0" fmla="*/ 790575 h 952500"/>
                <a:gd name="connsiteX1" fmla="*/ 600075 w 600075"/>
                <a:gd name="connsiteY1" fmla="*/ 0 h 952500"/>
                <a:gd name="connsiteX2" fmla="*/ 66675 w 600075"/>
                <a:gd name="connsiteY2" fmla="*/ 952500 h 952500"/>
                <a:gd name="connsiteX3" fmla="*/ 38100 w 600075"/>
                <a:gd name="connsiteY3" fmla="*/ 742950 h 952500"/>
                <a:gd name="connsiteX4" fmla="*/ 0 w 600075"/>
                <a:gd name="connsiteY4" fmla="*/ 790575 h 952500"/>
                <a:gd name="connsiteX0" fmla="*/ 0 w 600075"/>
                <a:gd name="connsiteY0" fmla="*/ 790575 h 952500"/>
                <a:gd name="connsiteX1" fmla="*/ 600075 w 600075"/>
                <a:gd name="connsiteY1" fmla="*/ 0 h 952500"/>
                <a:gd name="connsiteX2" fmla="*/ 413475 w 600075"/>
                <a:gd name="connsiteY2" fmla="*/ 386947 h 952500"/>
                <a:gd name="connsiteX3" fmla="*/ 66675 w 600075"/>
                <a:gd name="connsiteY3" fmla="*/ 952500 h 952500"/>
                <a:gd name="connsiteX4" fmla="*/ 38100 w 600075"/>
                <a:gd name="connsiteY4" fmla="*/ 742950 h 952500"/>
                <a:gd name="connsiteX5" fmla="*/ 0 w 600075"/>
                <a:gd name="connsiteY5" fmla="*/ 790575 h 952500"/>
                <a:gd name="connsiteX0" fmla="*/ 0 w 1406371"/>
                <a:gd name="connsiteY0" fmla="*/ 970997 h 1132922"/>
                <a:gd name="connsiteX1" fmla="*/ 600075 w 1406371"/>
                <a:gd name="connsiteY1" fmla="*/ 180422 h 1132922"/>
                <a:gd name="connsiteX2" fmla="*/ 1406371 w 1406371"/>
                <a:gd name="connsiteY2" fmla="*/ 0 h 1132922"/>
                <a:gd name="connsiteX3" fmla="*/ 66675 w 1406371"/>
                <a:gd name="connsiteY3" fmla="*/ 1132922 h 1132922"/>
                <a:gd name="connsiteX4" fmla="*/ 38100 w 1406371"/>
                <a:gd name="connsiteY4" fmla="*/ 923372 h 1132922"/>
                <a:gd name="connsiteX5" fmla="*/ 0 w 1406371"/>
                <a:gd name="connsiteY5" fmla="*/ 970997 h 1132922"/>
                <a:gd name="connsiteX0" fmla="*/ 0 w 1406371"/>
                <a:gd name="connsiteY0" fmla="*/ 970997 h 1132922"/>
                <a:gd name="connsiteX1" fmla="*/ 574285 w 1406371"/>
                <a:gd name="connsiteY1" fmla="*/ 309370 h 1132922"/>
                <a:gd name="connsiteX2" fmla="*/ 1406371 w 1406371"/>
                <a:gd name="connsiteY2" fmla="*/ 0 h 1132922"/>
                <a:gd name="connsiteX3" fmla="*/ 66675 w 1406371"/>
                <a:gd name="connsiteY3" fmla="*/ 1132922 h 1132922"/>
                <a:gd name="connsiteX4" fmla="*/ 38100 w 1406371"/>
                <a:gd name="connsiteY4" fmla="*/ 923372 h 1132922"/>
                <a:gd name="connsiteX5" fmla="*/ 0 w 1406371"/>
                <a:gd name="connsiteY5" fmla="*/ 970997 h 1132922"/>
                <a:gd name="connsiteX0" fmla="*/ 0 w 1406371"/>
                <a:gd name="connsiteY0" fmla="*/ 970997 h 1132922"/>
                <a:gd name="connsiteX1" fmla="*/ 574285 w 1406371"/>
                <a:gd name="connsiteY1" fmla="*/ 309370 h 1132922"/>
                <a:gd name="connsiteX2" fmla="*/ 1406371 w 1406371"/>
                <a:gd name="connsiteY2" fmla="*/ 0 h 1132922"/>
                <a:gd name="connsiteX3" fmla="*/ 66675 w 1406371"/>
                <a:gd name="connsiteY3" fmla="*/ 1132922 h 1132922"/>
                <a:gd name="connsiteX4" fmla="*/ 89678 w 1406371"/>
                <a:gd name="connsiteY4" fmla="*/ 368898 h 1132922"/>
                <a:gd name="connsiteX5" fmla="*/ 0 w 1406371"/>
                <a:gd name="connsiteY5" fmla="*/ 970997 h 1132922"/>
                <a:gd name="connsiteX0" fmla="*/ 0 w 1406371"/>
                <a:gd name="connsiteY0" fmla="*/ 970997 h 1132922"/>
                <a:gd name="connsiteX1" fmla="*/ 574285 w 1406371"/>
                <a:gd name="connsiteY1" fmla="*/ 309370 h 1132922"/>
                <a:gd name="connsiteX2" fmla="*/ 1406371 w 1406371"/>
                <a:gd name="connsiteY2" fmla="*/ 0 h 1132922"/>
                <a:gd name="connsiteX3" fmla="*/ 66675 w 1406371"/>
                <a:gd name="connsiteY3" fmla="*/ 1132922 h 1132922"/>
                <a:gd name="connsiteX4" fmla="*/ 0 w 1406371"/>
                <a:gd name="connsiteY4" fmla="*/ 970997 h 1132922"/>
                <a:gd name="connsiteX0" fmla="*/ 0 w 1475143"/>
                <a:gd name="connsiteY0" fmla="*/ 579856 h 1132922"/>
                <a:gd name="connsiteX1" fmla="*/ 643057 w 1475143"/>
                <a:gd name="connsiteY1" fmla="*/ 309370 h 1132922"/>
                <a:gd name="connsiteX2" fmla="*/ 1475143 w 1475143"/>
                <a:gd name="connsiteY2" fmla="*/ 0 h 1132922"/>
                <a:gd name="connsiteX3" fmla="*/ 135447 w 1475143"/>
                <a:gd name="connsiteY3" fmla="*/ 1132922 h 1132922"/>
                <a:gd name="connsiteX4" fmla="*/ 0 w 1475143"/>
                <a:gd name="connsiteY4" fmla="*/ 579856 h 1132922"/>
                <a:gd name="connsiteX0" fmla="*/ 23588 w 1498731"/>
                <a:gd name="connsiteY0" fmla="*/ 579856 h 1309150"/>
                <a:gd name="connsiteX1" fmla="*/ 666645 w 1498731"/>
                <a:gd name="connsiteY1" fmla="*/ 309370 h 1309150"/>
                <a:gd name="connsiteX2" fmla="*/ 1498731 w 1498731"/>
                <a:gd name="connsiteY2" fmla="*/ 0 h 1309150"/>
                <a:gd name="connsiteX3" fmla="*/ 0 w 1498731"/>
                <a:gd name="connsiteY3" fmla="*/ 1309150 h 1309150"/>
                <a:gd name="connsiteX4" fmla="*/ 23588 w 1498731"/>
                <a:gd name="connsiteY4" fmla="*/ 579856 h 1309150"/>
                <a:gd name="connsiteX0" fmla="*/ 23588 w 1503029"/>
                <a:gd name="connsiteY0" fmla="*/ 618540 h 1347834"/>
                <a:gd name="connsiteX1" fmla="*/ 666645 w 1503029"/>
                <a:gd name="connsiteY1" fmla="*/ 348054 h 1347834"/>
                <a:gd name="connsiteX2" fmla="*/ 1503029 w 1503029"/>
                <a:gd name="connsiteY2" fmla="*/ 0 h 1347834"/>
                <a:gd name="connsiteX3" fmla="*/ 0 w 1503029"/>
                <a:gd name="connsiteY3" fmla="*/ 1347834 h 1347834"/>
                <a:gd name="connsiteX4" fmla="*/ 23588 w 1503029"/>
                <a:gd name="connsiteY4" fmla="*/ 618540 h 1347834"/>
                <a:gd name="connsiteX0" fmla="*/ 23588 w 1503029"/>
                <a:gd name="connsiteY0" fmla="*/ 618540 h 1347834"/>
                <a:gd name="connsiteX1" fmla="*/ 1503029 w 1503029"/>
                <a:gd name="connsiteY1" fmla="*/ 0 h 1347834"/>
                <a:gd name="connsiteX2" fmla="*/ 0 w 1503029"/>
                <a:gd name="connsiteY2" fmla="*/ 1347834 h 1347834"/>
                <a:gd name="connsiteX3" fmla="*/ 23588 w 1503029"/>
                <a:gd name="connsiteY3" fmla="*/ 618540 h 13478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03029" h="1347834">
                  <a:moveTo>
                    <a:pt x="23588" y="618540"/>
                  </a:moveTo>
                  <a:lnTo>
                    <a:pt x="1503029" y="0"/>
                  </a:lnTo>
                  <a:lnTo>
                    <a:pt x="0" y="1347834"/>
                  </a:lnTo>
                  <a:lnTo>
                    <a:pt x="23588" y="618540"/>
                  </a:lnTo>
                  <a:close/>
                </a:path>
              </a:pathLst>
            </a:custGeom>
            <a:solidFill>
              <a:srgbClr val="FA1A7D"/>
            </a:solidFill>
            <a:ln w="0">
              <a:solidFill>
                <a:srgbClr val="FDF9FA">
                  <a:alpha val="38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1" name="任意多边形 460" hidden="1"/>
            <p:cNvSpPr/>
            <p:nvPr/>
          </p:nvSpPr>
          <p:spPr>
            <a:xfrm flipH="1">
              <a:off x="4869917" y="1354253"/>
              <a:ext cx="463324" cy="707216"/>
            </a:xfrm>
            <a:custGeom>
              <a:avLst/>
              <a:gdLst>
                <a:gd name="connsiteX0" fmla="*/ 0 w 676275"/>
                <a:gd name="connsiteY0" fmla="*/ 95250 h 561975"/>
                <a:gd name="connsiteX1" fmla="*/ 676275 w 676275"/>
                <a:gd name="connsiteY1" fmla="*/ 0 h 561975"/>
                <a:gd name="connsiteX2" fmla="*/ 85725 w 676275"/>
                <a:gd name="connsiteY2" fmla="*/ 561975 h 561975"/>
                <a:gd name="connsiteX3" fmla="*/ 0 w 676275"/>
                <a:gd name="connsiteY3" fmla="*/ 95250 h 561975"/>
                <a:gd name="connsiteX0" fmla="*/ 0 w 706755"/>
                <a:gd name="connsiteY0" fmla="*/ 57150 h 561975"/>
                <a:gd name="connsiteX1" fmla="*/ 706755 w 706755"/>
                <a:gd name="connsiteY1" fmla="*/ 0 h 561975"/>
                <a:gd name="connsiteX2" fmla="*/ 116205 w 706755"/>
                <a:gd name="connsiteY2" fmla="*/ 561975 h 561975"/>
                <a:gd name="connsiteX3" fmla="*/ 0 w 706755"/>
                <a:gd name="connsiteY3" fmla="*/ 57150 h 561975"/>
                <a:gd name="connsiteX0" fmla="*/ 0 w 1033422"/>
                <a:gd name="connsiteY0" fmla="*/ 160308 h 665133"/>
                <a:gd name="connsiteX1" fmla="*/ 1033422 w 1033422"/>
                <a:gd name="connsiteY1" fmla="*/ 0 h 665133"/>
                <a:gd name="connsiteX2" fmla="*/ 116205 w 1033422"/>
                <a:gd name="connsiteY2" fmla="*/ 665133 h 665133"/>
                <a:gd name="connsiteX3" fmla="*/ 0 w 1033422"/>
                <a:gd name="connsiteY3" fmla="*/ 160308 h 665133"/>
                <a:gd name="connsiteX0" fmla="*/ 0 w 999036"/>
                <a:gd name="connsiteY0" fmla="*/ 710484 h 1215309"/>
                <a:gd name="connsiteX1" fmla="*/ 999036 w 999036"/>
                <a:gd name="connsiteY1" fmla="*/ 0 h 1215309"/>
                <a:gd name="connsiteX2" fmla="*/ 116205 w 999036"/>
                <a:gd name="connsiteY2" fmla="*/ 1215309 h 1215309"/>
                <a:gd name="connsiteX3" fmla="*/ 0 w 999036"/>
                <a:gd name="connsiteY3" fmla="*/ 710484 h 1215309"/>
                <a:gd name="connsiteX0" fmla="*/ 0 w 749738"/>
                <a:gd name="connsiteY0" fmla="*/ 401010 h 905835"/>
                <a:gd name="connsiteX1" fmla="*/ 749738 w 749738"/>
                <a:gd name="connsiteY1" fmla="*/ 0 h 905835"/>
                <a:gd name="connsiteX2" fmla="*/ 116205 w 749738"/>
                <a:gd name="connsiteY2" fmla="*/ 905835 h 905835"/>
                <a:gd name="connsiteX3" fmla="*/ 0 w 749738"/>
                <a:gd name="connsiteY3" fmla="*/ 401010 h 905835"/>
                <a:gd name="connsiteX0" fmla="*/ 0 w 749738"/>
                <a:gd name="connsiteY0" fmla="*/ 375221 h 880046"/>
                <a:gd name="connsiteX1" fmla="*/ 749738 w 749738"/>
                <a:gd name="connsiteY1" fmla="*/ 0 h 880046"/>
                <a:gd name="connsiteX2" fmla="*/ 116205 w 749738"/>
                <a:gd name="connsiteY2" fmla="*/ 880046 h 880046"/>
                <a:gd name="connsiteX3" fmla="*/ 0 w 749738"/>
                <a:gd name="connsiteY3" fmla="*/ 375221 h 880046"/>
                <a:gd name="connsiteX0" fmla="*/ 0 w 627239"/>
                <a:gd name="connsiteY0" fmla="*/ 452589 h 957414"/>
                <a:gd name="connsiteX1" fmla="*/ 627239 w 627239"/>
                <a:gd name="connsiteY1" fmla="*/ 0 h 957414"/>
                <a:gd name="connsiteX2" fmla="*/ 116205 w 627239"/>
                <a:gd name="connsiteY2" fmla="*/ 957414 h 957414"/>
                <a:gd name="connsiteX3" fmla="*/ 0 w 627239"/>
                <a:gd name="connsiteY3" fmla="*/ 452589 h 9574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27239" h="957414">
                  <a:moveTo>
                    <a:pt x="0" y="452589"/>
                  </a:moveTo>
                  <a:lnTo>
                    <a:pt x="627239" y="0"/>
                  </a:lnTo>
                  <a:lnTo>
                    <a:pt x="116205" y="957414"/>
                  </a:lnTo>
                  <a:lnTo>
                    <a:pt x="0" y="452589"/>
                  </a:lnTo>
                  <a:close/>
                </a:path>
              </a:pathLst>
            </a:custGeom>
            <a:solidFill>
              <a:srgbClr val="8A059C"/>
            </a:solidFill>
            <a:ln w="0">
              <a:solidFill>
                <a:srgbClr val="FDF9FA">
                  <a:alpha val="38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2" name="任意多边形 461" hidden="1"/>
            <p:cNvSpPr/>
            <p:nvPr/>
          </p:nvSpPr>
          <p:spPr>
            <a:xfrm flipH="1">
              <a:off x="6619527" y="2078003"/>
              <a:ext cx="1733908" cy="1040987"/>
            </a:xfrm>
            <a:custGeom>
              <a:avLst/>
              <a:gdLst>
                <a:gd name="connsiteX0" fmla="*/ 87086 w 1204686"/>
                <a:gd name="connsiteY0" fmla="*/ 0 h 1582057"/>
                <a:gd name="connsiteX1" fmla="*/ 0 w 1204686"/>
                <a:gd name="connsiteY1" fmla="*/ 43543 h 1582057"/>
                <a:gd name="connsiteX2" fmla="*/ 406400 w 1204686"/>
                <a:gd name="connsiteY2" fmla="*/ 1364343 h 1582057"/>
                <a:gd name="connsiteX3" fmla="*/ 754743 w 1204686"/>
                <a:gd name="connsiteY3" fmla="*/ 1582057 h 1582057"/>
                <a:gd name="connsiteX4" fmla="*/ 1204686 w 1204686"/>
                <a:gd name="connsiteY4" fmla="*/ 1262743 h 1582057"/>
                <a:gd name="connsiteX5" fmla="*/ 87086 w 1204686"/>
                <a:gd name="connsiteY5" fmla="*/ 0 h 1582057"/>
                <a:gd name="connsiteX0" fmla="*/ 0 w 1117600"/>
                <a:gd name="connsiteY0" fmla="*/ 0 h 1582057"/>
                <a:gd name="connsiteX1" fmla="*/ 319314 w 1117600"/>
                <a:gd name="connsiteY1" fmla="*/ 1364343 h 1582057"/>
                <a:gd name="connsiteX2" fmla="*/ 667657 w 1117600"/>
                <a:gd name="connsiteY2" fmla="*/ 1582057 h 1582057"/>
                <a:gd name="connsiteX3" fmla="*/ 1117600 w 1117600"/>
                <a:gd name="connsiteY3" fmla="*/ 1262743 h 1582057"/>
                <a:gd name="connsiteX4" fmla="*/ 0 w 1117600"/>
                <a:gd name="connsiteY4" fmla="*/ 0 h 1582057"/>
                <a:gd name="connsiteX0" fmla="*/ 0 w 952547"/>
                <a:gd name="connsiteY0" fmla="*/ 0 h 1396373"/>
                <a:gd name="connsiteX1" fmla="*/ 154261 w 952547"/>
                <a:gd name="connsiteY1" fmla="*/ 1178659 h 1396373"/>
                <a:gd name="connsiteX2" fmla="*/ 502604 w 952547"/>
                <a:gd name="connsiteY2" fmla="*/ 1396373 h 1396373"/>
                <a:gd name="connsiteX3" fmla="*/ 952547 w 952547"/>
                <a:gd name="connsiteY3" fmla="*/ 1077059 h 1396373"/>
                <a:gd name="connsiteX4" fmla="*/ 0 w 952547"/>
                <a:gd name="connsiteY4" fmla="*/ 0 h 1396373"/>
                <a:gd name="connsiteX0" fmla="*/ 0 w 920311"/>
                <a:gd name="connsiteY0" fmla="*/ 0 h 1331899"/>
                <a:gd name="connsiteX1" fmla="*/ 122025 w 920311"/>
                <a:gd name="connsiteY1" fmla="*/ 1114185 h 1331899"/>
                <a:gd name="connsiteX2" fmla="*/ 470368 w 920311"/>
                <a:gd name="connsiteY2" fmla="*/ 1331899 h 1331899"/>
                <a:gd name="connsiteX3" fmla="*/ 920311 w 920311"/>
                <a:gd name="connsiteY3" fmla="*/ 1012585 h 1331899"/>
                <a:gd name="connsiteX4" fmla="*/ 0 w 920311"/>
                <a:gd name="connsiteY4" fmla="*/ 0 h 1331899"/>
                <a:gd name="connsiteX0" fmla="*/ 0 w 1547856"/>
                <a:gd name="connsiteY0" fmla="*/ 0 h 1331899"/>
                <a:gd name="connsiteX1" fmla="*/ 749570 w 1547856"/>
                <a:gd name="connsiteY1" fmla="*/ 1114185 h 1331899"/>
                <a:gd name="connsiteX2" fmla="*/ 1097913 w 1547856"/>
                <a:gd name="connsiteY2" fmla="*/ 1331899 h 1331899"/>
                <a:gd name="connsiteX3" fmla="*/ 1547856 w 1547856"/>
                <a:gd name="connsiteY3" fmla="*/ 1012585 h 1331899"/>
                <a:gd name="connsiteX4" fmla="*/ 0 w 1547856"/>
                <a:gd name="connsiteY4" fmla="*/ 0 h 1331899"/>
                <a:gd name="connsiteX0" fmla="*/ 0 w 2347331"/>
                <a:gd name="connsiteY0" fmla="*/ 0 h 1202951"/>
                <a:gd name="connsiteX1" fmla="*/ 1549045 w 2347331"/>
                <a:gd name="connsiteY1" fmla="*/ 985237 h 1202951"/>
                <a:gd name="connsiteX2" fmla="*/ 1897388 w 2347331"/>
                <a:gd name="connsiteY2" fmla="*/ 1202951 h 1202951"/>
                <a:gd name="connsiteX3" fmla="*/ 2347331 w 2347331"/>
                <a:gd name="connsiteY3" fmla="*/ 883637 h 1202951"/>
                <a:gd name="connsiteX4" fmla="*/ 0 w 2347331"/>
                <a:gd name="connsiteY4" fmla="*/ 0 h 1202951"/>
                <a:gd name="connsiteX0" fmla="*/ 0 w 2347331"/>
                <a:gd name="connsiteY0" fmla="*/ 0 h 1202951"/>
                <a:gd name="connsiteX1" fmla="*/ 1897388 w 2347331"/>
                <a:gd name="connsiteY1" fmla="*/ 1202951 h 1202951"/>
                <a:gd name="connsiteX2" fmla="*/ 2347331 w 2347331"/>
                <a:gd name="connsiteY2" fmla="*/ 883637 h 1202951"/>
                <a:gd name="connsiteX3" fmla="*/ 0 w 2347331"/>
                <a:gd name="connsiteY3" fmla="*/ 0 h 1202951"/>
                <a:gd name="connsiteX0" fmla="*/ 0 w 2347331"/>
                <a:gd name="connsiteY0" fmla="*/ 0 h 1409267"/>
                <a:gd name="connsiteX1" fmla="*/ 1742651 w 2347331"/>
                <a:gd name="connsiteY1" fmla="*/ 1409267 h 1409267"/>
                <a:gd name="connsiteX2" fmla="*/ 2347331 w 2347331"/>
                <a:gd name="connsiteY2" fmla="*/ 883637 h 1409267"/>
                <a:gd name="connsiteX3" fmla="*/ 0 w 2347331"/>
                <a:gd name="connsiteY3" fmla="*/ 0 h 14092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47331" h="1409267">
                  <a:moveTo>
                    <a:pt x="0" y="0"/>
                  </a:moveTo>
                  <a:lnTo>
                    <a:pt x="1742651" y="1409267"/>
                  </a:lnTo>
                  <a:lnTo>
                    <a:pt x="2347331" y="8836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B0164"/>
            </a:solidFill>
            <a:ln>
              <a:solidFill>
                <a:srgbClr val="FDF9FA">
                  <a:alpha val="65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3" name="任意多边形 462" hidden="1"/>
            <p:cNvSpPr/>
            <p:nvPr/>
          </p:nvSpPr>
          <p:spPr>
            <a:xfrm flipH="1">
              <a:off x="5772004" y="2064377"/>
              <a:ext cx="369709" cy="745676"/>
            </a:xfrm>
            <a:custGeom>
              <a:avLst/>
              <a:gdLst>
                <a:gd name="connsiteX0" fmla="*/ 0 w 628650"/>
                <a:gd name="connsiteY0" fmla="*/ 0 h 1924050"/>
                <a:gd name="connsiteX1" fmla="*/ 628650 w 628650"/>
                <a:gd name="connsiteY1" fmla="*/ 1924050 h 1924050"/>
                <a:gd name="connsiteX2" fmla="*/ 247650 w 628650"/>
                <a:gd name="connsiteY2" fmla="*/ 1276350 h 1924050"/>
                <a:gd name="connsiteX3" fmla="*/ 0 w 628650"/>
                <a:gd name="connsiteY3" fmla="*/ 0 h 1924050"/>
                <a:gd name="connsiteX0" fmla="*/ 209900 w 380999"/>
                <a:gd name="connsiteY0" fmla="*/ 0 h 1320914"/>
                <a:gd name="connsiteX1" fmla="*/ 380999 w 380999"/>
                <a:gd name="connsiteY1" fmla="*/ 1320914 h 1320914"/>
                <a:gd name="connsiteX2" fmla="*/ -1 w 380999"/>
                <a:gd name="connsiteY2" fmla="*/ 673214 h 1320914"/>
                <a:gd name="connsiteX3" fmla="*/ 209900 w 380999"/>
                <a:gd name="connsiteY3" fmla="*/ 0 h 1320914"/>
                <a:gd name="connsiteX0" fmla="*/ 209901 w 453793"/>
                <a:gd name="connsiteY0" fmla="*/ 0 h 1320914"/>
                <a:gd name="connsiteX1" fmla="*/ 453792 w 453793"/>
                <a:gd name="connsiteY1" fmla="*/ 1320914 h 1320914"/>
                <a:gd name="connsiteX2" fmla="*/ 0 w 453793"/>
                <a:gd name="connsiteY2" fmla="*/ 673214 h 1320914"/>
                <a:gd name="connsiteX3" fmla="*/ 209901 w 453793"/>
                <a:gd name="connsiteY3" fmla="*/ 0 h 1320914"/>
                <a:gd name="connsiteX0" fmla="*/ 504536 w 504536"/>
                <a:gd name="connsiteY0" fmla="*/ 0 h 1017613"/>
                <a:gd name="connsiteX1" fmla="*/ 453792 w 504536"/>
                <a:gd name="connsiteY1" fmla="*/ 1017613 h 1017613"/>
                <a:gd name="connsiteX2" fmla="*/ 0 w 504536"/>
                <a:gd name="connsiteY2" fmla="*/ 369913 h 1017613"/>
                <a:gd name="connsiteX3" fmla="*/ 504536 w 504536"/>
                <a:gd name="connsiteY3" fmla="*/ 0 h 10176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04536" h="1017613">
                  <a:moveTo>
                    <a:pt x="504536" y="0"/>
                  </a:moveTo>
                  <a:lnTo>
                    <a:pt x="453792" y="1017613"/>
                  </a:lnTo>
                  <a:lnTo>
                    <a:pt x="0" y="369913"/>
                  </a:lnTo>
                  <a:lnTo>
                    <a:pt x="504536" y="0"/>
                  </a:lnTo>
                  <a:close/>
                </a:path>
              </a:pathLst>
            </a:custGeom>
            <a:solidFill>
              <a:srgbClr val="8B0164"/>
            </a:solidFill>
            <a:ln>
              <a:solidFill>
                <a:srgbClr val="FDF9FA">
                  <a:alpha val="65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4" name="任意多边形 463" hidden="1"/>
            <p:cNvSpPr/>
            <p:nvPr/>
          </p:nvSpPr>
          <p:spPr>
            <a:xfrm flipH="1">
              <a:off x="5866535" y="1402171"/>
              <a:ext cx="474063" cy="1317829"/>
            </a:xfrm>
            <a:custGeom>
              <a:avLst/>
              <a:gdLst>
                <a:gd name="connsiteX0" fmla="*/ 0 w 1828800"/>
                <a:gd name="connsiteY0" fmla="*/ 0 h 2931886"/>
                <a:gd name="connsiteX1" fmla="*/ 1335314 w 1828800"/>
                <a:gd name="connsiteY1" fmla="*/ 2525486 h 2931886"/>
                <a:gd name="connsiteX2" fmla="*/ 1683657 w 1828800"/>
                <a:gd name="connsiteY2" fmla="*/ 2743200 h 2931886"/>
                <a:gd name="connsiteX3" fmla="*/ 1828800 w 1828800"/>
                <a:gd name="connsiteY3" fmla="*/ 2931886 h 2931886"/>
                <a:gd name="connsiteX4" fmla="*/ 1640114 w 1828800"/>
                <a:gd name="connsiteY4" fmla="*/ 2307772 h 2931886"/>
                <a:gd name="connsiteX5" fmla="*/ 43543 w 1828800"/>
                <a:gd name="connsiteY5" fmla="*/ 43543 h 2931886"/>
                <a:gd name="connsiteX6" fmla="*/ 0 w 1828800"/>
                <a:gd name="connsiteY6" fmla="*/ 0 h 2931886"/>
                <a:gd name="connsiteX0" fmla="*/ 476068 w 1785257"/>
                <a:gd name="connsiteY0" fmla="*/ 766438 h 2888343"/>
                <a:gd name="connsiteX1" fmla="*/ 1291771 w 1785257"/>
                <a:gd name="connsiteY1" fmla="*/ 2481943 h 2888343"/>
                <a:gd name="connsiteX2" fmla="*/ 1640114 w 1785257"/>
                <a:gd name="connsiteY2" fmla="*/ 2699657 h 2888343"/>
                <a:gd name="connsiteX3" fmla="*/ 1785257 w 1785257"/>
                <a:gd name="connsiteY3" fmla="*/ 2888343 h 2888343"/>
                <a:gd name="connsiteX4" fmla="*/ 1596571 w 1785257"/>
                <a:gd name="connsiteY4" fmla="*/ 2264229 h 2888343"/>
                <a:gd name="connsiteX5" fmla="*/ 0 w 1785257"/>
                <a:gd name="connsiteY5" fmla="*/ 0 h 2888343"/>
                <a:gd name="connsiteX6" fmla="*/ 476068 w 1785257"/>
                <a:gd name="connsiteY6" fmla="*/ 766438 h 2888343"/>
                <a:gd name="connsiteX0" fmla="*/ 0 w 1785257"/>
                <a:gd name="connsiteY0" fmla="*/ 0 h 2888343"/>
                <a:gd name="connsiteX1" fmla="*/ 1291771 w 1785257"/>
                <a:gd name="connsiteY1" fmla="*/ 2481943 h 2888343"/>
                <a:gd name="connsiteX2" fmla="*/ 1640114 w 1785257"/>
                <a:gd name="connsiteY2" fmla="*/ 2699657 h 2888343"/>
                <a:gd name="connsiteX3" fmla="*/ 1785257 w 1785257"/>
                <a:gd name="connsiteY3" fmla="*/ 2888343 h 2888343"/>
                <a:gd name="connsiteX4" fmla="*/ 1596571 w 1785257"/>
                <a:gd name="connsiteY4" fmla="*/ 2264229 h 2888343"/>
                <a:gd name="connsiteX5" fmla="*/ 0 w 1785257"/>
                <a:gd name="connsiteY5" fmla="*/ 0 h 2888343"/>
                <a:gd name="connsiteX0" fmla="*/ 0 w 1189232"/>
                <a:gd name="connsiteY0" fmla="*/ 0 h 1742142"/>
                <a:gd name="connsiteX1" fmla="*/ 695746 w 1189232"/>
                <a:gd name="connsiteY1" fmla="*/ 1335742 h 1742142"/>
                <a:gd name="connsiteX2" fmla="*/ 1044089 w 1189232"/>
                <a:gd name="connsiteY2" fmla="*/ 1553456 h 1742142"/>
                <a:gd name="connsiteX3" fmla="*/ 1189232 w 1189232"/>
                <a:gd name="connsiteY3" fmla="*/ 1742142 h 1742142"/>
                <a:gd name="connsiteX4" fmla="*/ 1000546 w 1189232"/>
                <a:gd name="connsiteY4" fmla="*/ 1118028 h 1742142"/>
                <a:gd name="connsiteX5" fmla="*/ 0 w 1189232"/>
                <a:gd name="connsiteY5" fmla="*/ 0 h 1742142"/>
                <a:gd name="connsiteX0" fmla="*/ 0 w 1166666"/>
                <a:gd name="connsiteY0" fmla="*/ 0 h 1706681"/>
                <a:gd name="connsiteX1" fmla="*/ 673180 w 1166666"/>
                <a:gd name="connsiteY1" fmla="*/ 1300281 h 1706681"/>
                <a:gd name="connsiteX2" fmla="*/ 1021523 w 1166666"/>
                <a:gd name="connsiteY2" fmla="*/ 1517995 h 1706681"/>
                <a:gd name="connsiteX3" fmla="*/ 1166666 w 1166666"/>
                <a:gd name="connsiteY3" fmla="*/ 1706681 h 1706681"/>
                <a:gd name="connsiteX4" fmla="*/ 977980 w 1166666"/>
                <a:gd name="connsiteY4" fmla="*/ 1082567 h 1706681"/>
                <a:gd name="connsiteX5" fmla="*/ 0 w 1166666"/>
                <a:gd name="connsiteY5" fmla="*/ 0 h 1706681"/>
                <a:gd name="connsiteX0" fmla="*/ 0 w 573507"/>
                <a:gd name="connsiteY0" fmla="*/ 0 h 1784049"/>
                <a:gd name="connsiteX1" fmla="*/ 80021 w 573507"/>
                <a:gd name="connsiteY1" fmla="*/ 1377649 h 1784049"/>
                <a:gd name="connsiteX2" fmla="*/ 428364 w 573507"/>
                <a:gd name="connsiteY2" fmla="*/ 1595363 h 1784049"/>
                <a:gd name="connsiteX3" fmla="*/ 573507 w 573507"/>
                <a:gd name="connsiteY3" fmla="*/ 1784049 h 1784049"/>
                <a:gd name="connsiteX4" fmla="*/ 384821 w 573507"/>
                <a:gd name="connsiteY4" fmla="*/ 1159935 h 1784049"/>
                <a:gd name="connsiteX5" fmla="*/ 0 w 573507"/>
                <a:gd name="connsiteY5" fmla="*/ 0 h 1784049"/>
                <a:gd name="connsiteX0" fmla="*/ 68270 w 641777"/>
                <a:gd name="connsiteY0" fmla="*/ 0 h 1784049"/>
                <a:gd name="connsiteX1" fmla="*/ 0 w 641777"/>
                <a:gd name="connsiteY1" fmla="*/ 1390543 h 1784049"/>
                <a:gd name="connsiteX2" fmla="*/ 496634 w 641777"/>
                <a:gd name="connsiteY2" fmla="*/ 1595363 h 1784049"/>
                <a:gd name="connsiteX3" fmla="*/ 641777 w 641777"/>
                <a:gd name="connsiteY3" fmla="*/ 1784049 h 1784049"/>
                <a:gd name="connsiteX4" fmla="*/ 453091 w 641777"/>
                <a:gd name="connsiteY4" fmla="*/ 1159935 h 1784049"/>
                <a:gd name="connsiteX5" fmla="*/ 68270 w 641777"/>
                <a:gd name="connsiteY5" fmla="*/ 0 h 17840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41777" h="1784049">
                  <a:moveTo>
                    <a:pt x="68270" y="0"/>
                  </a:moveTo>
                  <a:lnTo>
                    <a:pt x="0" y="1390543"/>
                  </a:lnTo>
                  <a:lnTo>
                    <a:pt x="496634" y="1595363"/>
                  </a:lnTo>
                  <a:lnTo>
                    <a:pt x="641777" y="1784049"/>
                  </a:lnTo>
                  <a:lnTo>
                    <a:pt x="453091" y="1159935"/>
                  </a:lnTo>
                  <a:lnTo>
                    <a:pt x="68270" y="0"/>
                  </a:lnTo>
                  <a:close/>
                </a:path>
              </a:pathLst>
            </a:custGeom>
            <a:solidFill>
              <a:srgbClr val="F01AB8"/>
            </a:solidFill>
            <a:ln>
              <a:solidFill>
                <a:srgbClr val="FDF9FA">
                  <a:alpha val="38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5" name="任意多边形 464" hidden="1"/>
            <p:cNvSpPr/>
            <p:nvPr/>
          </p:nvSpPr>
          <p:spPr>
            <a:xfrm flipH="1">
              <a:off x="6222839" y="979212"/>
              <a:ext cx="989570" cy="1440592"/>
            </a:xfrm>
            <a:custGeom>
              <a:avLst/>
              <a:gdLst>
                <a:gd name="connsiteX0" fmla="*/ 0 w 1335314"/>
                <a:gd name="connsiteY0" fmla="*/ 0 h 2496457"/>
                <a:gd name="connsiteX1" fmla="*/ 725714 w 1335314"/>
                <a:gd name="connsiteY1" fmla="*/ 2452914 h 2496457"/>
                <a:gd name="connsiteX2" fmla="*/ 1335314 w 1335314"/>
                <a:gd name="connsiteY2" fmla="*/ 2496457 h 2496457"/>
                <a:gd name="connsiteX3" fmla="*/ 0 w 1335314"/>
                <a:gd name="connsiteY3" fmla="*/ 0 h 2496457"/>
                <a:gd name="connsiteX0" fmla="*/ 0 w 678160"/>
                <a:gd name="connsiteY0" fmla="*/ 0 h 1319691"/>
                <a:gd name="connsiteX1" fmla="*/ 68560 w 678160"/>
                <a:gd name="connsiteY1" fmla="*/ 1276148 h 1319691"/>
                <a:gd name="connsiteX2" fmla="*/ 678160 w 678160"/>
                <a:gd name="connsiteY2" fmla="*/ 1319691 h 1319691"/>
                <a:gd name="connsiteX3" fmla="*/ 0 w 678160"/>
                <a:gd name="connsiteY3" fmla="*/ 0 h 1319691"/>
                <a:gd name="connsiteX0" fmla="*/ 0 w 1307424"/>
                <a:gd name="connsiteY0" fmla="*/ 0 h 1814849"/>
                <a:gd name="connsiteX1" fmla="*/ 697824 w 1307424"/>
                <a:gd name="connsiteY1" fmla="*/ 1771306 h 1814849"/>
                <a:gd name="connsiteX2" fmla="*/ 1307424 w 1307424"/>
                <a:gd name="connsiteY2" fmla="*/ 1814849 h 1814849"/>
                <a:gd name="connsiteX3" fmla="*/ 0 w 1307424"/>
                <a:gd name="connsiteY3" fmla="*/ 0 h 1814849"/>
                <a:gd name="connsiteX0" fmla="*/ 0 w 1339660"/>
                <a:gd name="connsiteY0" fmla="*/ 0 h 1950243"/>
                <a:gd name="connsiteX1" fmla="*/ 730060 w 1339660"/>
                <a:gd name="connsiteY1" fmla="*/ 1906700 h 1950243"/>
                <a:gd name="connsiteX2" fmla="*/ 1339660 w 1339660"/>
                <a:gd name="connsiteY2" fmla="*/ 1950243 h 1950243"/>
                <a:gd name="connsiteX3" fmla="*/ 0 w 1339660"/>
                <a:gd name="connsiteY3" fmla="*/ 0 h 19502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39660" h="1950243">
                  <a:moveTo>
                    <a:pt x="0" y="0"/>
                  </a:moveTo>
                  <a:lnTo>
                    <a:pt x="730060" y="1906700"/>
                  </a:lnTo>
                  <a:lnTo>
                    <a:pt x="1339660" y="195024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3259A"/>
            </a:solidFill>
            <a:ln>
              <a:solidFill>
                <a:srgbClr val="FDF9FA">
                  <a:alpha val="38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6" name="任意多边形 465" hidden="1"/>
            <p:cNvSpPr/>
            <p:nvPr/>
          </p:nvSpPr>
          <p:spPr>
            <a:xfrm flipH="1">
              <a:off x="6630250" y="973396"/>
              <a:ext cx="589672" cy="1552282"/>
            </a:xfrm>
            <a:custGeom>
              <a:avLst/>
              <a:gdLst>
                <a:gd name="connsiteX0" fmla="*/ 275771 w 1088571"/>
                <a:gd name="connsiteY0" fmla="*/ 0 h 2598057"/>
                <a:gd name="connsiteX1" fmla="*/ 0 w 1088571"/>
                <a:gd name="connsiteY1" fmla="*/ 1654629 h 2598057"/>
                <a:gd name="connsiteX2" fmla="*/ 1088571 w 1088571"/>
                <a:gd name="connsiteY2" fmla="*/ 2598057 h 2598057"/>
                <a:gd name="connsiteX3" fmla="*/ 275771 w 1088571"/>
                <a:gd name="connsiteY3" fmla="*/ 0 h 2598057"/>
                <a:gd name="connsiteX0" fmla="*/ 275771 w 1088571"/>
                <a:gd name="connsiteY0" fmla="*/ 0 h 2670628"/>
                <a:gd name="connsiteX1" fmla="*/ 0 w 1088571"/>
                <a:gd name="connsiteY1" fmla="*/ 1727200 h 2670628"/>
                <a:gd name="connsiteX2" fmla="*/ 1088571 w 1088571"/>
                <a:gd name="connsiteY2" fmla="*/ 2670628 h 2670628"/>
                <a:gd name="connsiteX3" fmla="*/ 275771 w 1088571"/>
                <a:gd name="connsiteY3" fmla="*/ 0 h 2670628"/>
                <a:gd name="connsiteX0" fmla="*/ 290285 w 1088571"/>
                <a:gd name="connsiteY0" fmla="*/ 0 h 2627085"/>
                <a:gd name="connsiteX1" fmla="*/ 0 w 1088571"/>
                <a:gd name="connsiteY1" fmla="*/ 1683657 h 2627085"/>
                <a:gd name="connsiteX2" fmla="*/ 1088571 w 1088571"/>
                <a:gd name="connsiteY2" fmla="*/ 2627085 h 2627085"/>
                <a:gd name="connsiteX3" fmla="*/ 290285 w 1088571"/>
                <a:gd name="connsiteY3" fmla="*/ 0 h 2627085"/>
                <a:gd name="connsiteX0" fmla="*/ 950496 w 1088571"/>
                <a:gd name="connsiteY0" fmla="*/ 0 h 1409821"/>
                <a:gd name="connsiteX1" fmla="*/ 0 w 1088571"/>
                <a:gd name="connsiteY1" fmla="*/ 466393 h 1409821"/>
                <a:gd name="connsiteX2" fmla="*/ 1088571 w 1088571"/>
                <a:gd name="connsiteY2" fmla="*/ 1409821 h 1409821"/>
                <a:gd name="connsiteX3" fmla="*/ 950496 w 1088571"/>
                <a:gd name="connsiteY3" fmla="*/ 0 h 1409821"/>
                <a:gd name="connsiteX0" fmla="*/ 558495 w 696570"/>
                <a:gd name="connsiteY0" fmla="*/ 0 h 1409821"/>
                <a:gd name="connsiteX1" fmla="*/ 0 w 696570"/>
                <a:gd name="connsiteY1" fmla="*/ 734604 h 1409821"/>
                <a:gd name="connsiteX2" fmla="*/ 696570 w 696570"/>
                <a:gd name="connsiteY2" fmla="*/ 1409821 h 1409821"/>
                <a:gd name="connsiteX3" fmla="*/ 558495 w 696570"/>
                <a:gd name="connsiteY3" fmla="*/ 0 h 1409821"/>
                <a:gd name="connsiteX0" fmla="*/ 403758 w 541833"/>
                <a:gd name="connsiteY0" fmla="*/ 0 h 1409821"/>
                <a:gd name="connsiteX1" fmla="*/ 0 w 541833"/>
                <a:gd name="connsiteY1" fmla="*/ 909973 h 1409821"/>
                <a:gd name="connsiteX2" fmla="*/ 541833 w 541833"/>
                <a:gd name="connsiteY2" fmla="*/ 1409821 h 1409821"/>
                <a:gd name="connsiteX3" fmla="*/ 403758 w 541833"/>
                <a:gd name="connsiteY3" fmla="*/ 0 h 1409821"/>
                <a:gd name="connsiteX0" fmla="*/ 419876 w 557951"/>
                <a:gd name="connsiteY0" fmla="*/ 0 h 1409821"/>
                <a:gd name="connsiteX1" fmla="*/ 0 w 557951"/>
                <a:gd name="connsiteY1" fmla="*/ 961552 h 1409821"/>
                <a:gd name="connsiteX2" fmla="*/ 557951 w 557951"/>
                <a:gd name="connsiteY2" fmla="*/ 1409821 h 1409821"/>
                <a:gd name="connsiteX3" fmla="*/ 419876 w 557951"/>
                <a:gd name="connsiteY3" fmla="*/ 0 h 1409821"/>
                <a:gd name="connsiteX0" fmla="*/ 514438 w 652513"/>
                <a:gd name="connsiteY0" fmla="*/ 0 h 1409821"/>
                <a:gd name="connsiteX1" fmla="*/ 0 w 652513"/>
                <a:gd name="connsiteY1" fmla="*/ 1150675 h 1409821"/>
                <a:gd name="connsiteX2" fmla="*/ 652513 w 652513"/>
                <a:gd name="connsiteY2" fmla="*/ 1409821 h 1409821"/>
                <a:gd name="connsiteX3" fmla="*/ 514438 w 652513"/>
                <a:gd name="connsiteY3" fmla="*/ 0 h 1409821"/>
                <a:gd name="connsiteX0" fmla="*/ 531631 w 669706"/>
                <a:gd name="connsiteY0" fmla="*/ 0 h 1451553"/>
                <a:gd name="connsiteX1" fmla="*/ 0 w 669706"/>
                <a:gd name="connsiteY1" fmla="*/ 1451553 h 1451553"/>
                <a:gd name="connsiteX2" fmla="*/ 669706 w 669706"/>
                <a:gd name="connsiteY2" fmla="*/ 1409821 h 1451553"/>
                <a:gd name="connsiteX3" fmla="*/ 531631 w 669706"/>
                <a:gd name="connsiteY3" fmla="*/ 0 h 1451553"/>
                <a:gd name="connsiteX0" fmla="*/ 0 w 798287"/>
                <a:gd name="connsiteY0" fmla="*/ 0 h 2101449"/>
                <a:gd name="connsiteX1" fmla="*/ 128581 w 798287"/>
                <a:gd name="connsiteY1" fmla="*/ 2101449 h 2101449"/>
                <a:gd name="connsiteX2" fmla="*/ 798287 w 798287"/>
                <a:gd name="connsiteY2" fmla="*/ 2059717 h 2101449"/>
                <a:gd name="connsiteX3" fmla="*/ 0 w 798287"/>
                <a:gd name="connsiteY3" fmla="*/ 0 h 21014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98287" h="2101449">
                  <a:moveTo>
                    <a:pt x="0" y="0"/>
                  </a:moveTo>
                  <a:lnTo>
                    <a:pt x="128581" y="2101449"/>
                  </a:lnTo>
                  <a:lnTo>
                    <a:pt x="798287" y="205971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A059C"/>
            </a:solidFill>
            <a:ln>
              <a:solidFill>
                <a:srgbClr val="FDF9FA">
                  <a:alpha val="38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7" name="任意多边形 466" hidden="1"/>
            <p:cNvSpPr/>
            <p:nvPr/>
          </p:nvSpPr>
          <p:spPr>
            <a:xfrm flipH="1">
              <a:off x="6619527" y="2248819"/>
              <a:ext cx="1297027" cy="471182"/>
            </a:xfrm>
            <a:custGeom>
              <a:avLst/>
              <a:gdLst>
                <a:gd name="connsiteX0" fmla="*/ 0 w 1117600"/>
                <a:gd name="connsiteY0" fmla="*/ 0 h 1248228"/>
                <a:gd name="connsiteX1" fmla="*/ 1088571 w 1117600"/>
                <a:gd name="connsiteY1" fmla="*/ 1248228 h 1248228"/>
                <a:gd name="connsiteX2" fmla="*/ 1117600 w 1117600"/>
                <a:gd name="connsiteY2" fmla="*/ 914400 h 1248228"/>
                <a:gd name="connsiteX3" fmla="*/ 0 w 1117600"/>
                <a:gd name="connsiteY3" fmla="*/ 0 h 1248228"/>
                <a:gd name="connsiteX0" fmla="*/ 0 w 982204"/>
                <a:gd name="connsiteY0" fmla="*/ 0 h 1054807"/>
                <a:gd name="connsiteX1" fmla="*/ 953175 w 982204"/>
                <a:gd name="connsiteY1" fmla="*/ 1054807 h 1054807"/>
                <a:gd name="connsiteX2" fmla="*/ 982204 w 982204"/>
                <a:gd name="connsiteY2" fmla="*/ 720979 h 1054807"/>
                <a:gd name="connsiteX3" fmla="*/ 0 w 982204"/>
                <a:gd name="connsiteY3" fmla="*/ 0 h 1054807"/>
                <a:gd name="connsiteX0" fmla="*/ 0 w 1377643"/>
                <a:gd name="connsiteY0" fmla="*/ 0 h 891473"/>
                <a:gd name="connsiteX1" fmla="*/ 1348614 w 1377643"/>
                <a:gd name="connsiteY1" fmla="*/ 891473 h 891473"/>
                <a:gd name="connsiteX2" fmla="*/ 1377643 w 1377643"/>
                <a:gd name="connsiteY2" fmla="*/ 557645 h 891473"/>
                <a:gd name="connsiteX3" fmla="*/ 0 w 1377643"/>
                <a:gd name="connsiteY3" fmla="*/ 0 h 891473"/>
                <a:gd name="connsiteX0" fmla="*/ 0 w 1755889"/>
                <a:gd name="connsiteY0" fmla="*/ 0 h 676561"/>
                <a:gd name="connsiteX1" fmla="*/ 1726860 w 1755889"/>
                <a:gd name="connsiteY1" fmla="*/ 676561 h 676561"/>
                <a:gd name="connsiteX2" fmla="*/ 1755889 w 1755889"/>
                <a:gd name="connsiteY2" fmla="*/ 342733 h 676561"/>
                <a:gd name="connsiteX3" fmla="*/ 0 w 1755889"/>
                <a:gd name="connsiteY3" fmla="*/ 0 h 676561"/>
                <a:gd name="connsiteX0" fmla="*/ 0 w 1755889"/>
                <a:gd name="connsiteY0" fmla="*/ 0 h 637877"/>
                <a:gd name="connsiteX1" fmla="*/ 1726860 w 1755889"/>
                <a:gd name="connsiteY1" fmla="*/ 637877 h 637877"/>
                <a:gd name="connsiteX2" fmla="*/ 1755889 w 1755889"/>
                <a:gd name="connsiteY2" fmla="*/ 304049 h 637877"/>
                <a:gd name="connsiteX3" fmla="*/ 0 w 1755889"/>
                <a:gd name="connsiteY3" fmla="*/ 0 h 6378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55889" h="637877">
                  <a:moveTo>
                    <a:pt x="0" y="0"/>
                  </a:moveTo>
                  <a:lnTo>
                    <a:pt x="1726860" y="637877"/>
                  </a:lnTo>
                  <a:lnTo>
                    <a:pt x="1755889" y="30404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F1439"/>
            </a:solidFill>
            <a:ln>
              <a:solidFill>
                <a:srgbClr val="FDF9FA">
                  <a:alpha val="38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8" name="任意多边形 467" hidden="1"/>
            <p:cNvSpPr/>
            <p:nvPr/>
          </p:nvSpPr>
          <p:spPr>
            <a:xfrm flipH="1">
              <a:off x="4713835" y="1124534"/>
              <a:ext cx="302825" cy="974927"/>
            </a:xfrm>
            <a:custGeom>
              <a:avLst/>
              <a:gdLst>
                <a:gd name="connsiteX0" fmla="*/ 276225 w 276225"/>
                <a:gd name="connsiteY0" fmla="*/ 0 h 657225"/>
                <a:gd name="connsiteX1" fmla="*/ 0 w 276225"/>
                <a:gd name="connsiteY1" fmla="*/ 657225 h 657225"/>
                <a:gd name="connsiteX2" fmla="*/ 171450 w 276225"/>
                <a:gd name="connsiteY2" fmla="*/ 542925 h 657225"/>
                <a:gd name="connsiteX3" fmla="*/ 276225 w 276225"/>
                <a:gd name="connsiteY3" fmla="*/ 0 h 657225"/>
                <a:gd name="connsiteX0" fmla="*/ 253365 w 253365"/>
                <a:gd name="connsiteY0" fmla="*/ 0 h 588645"/>
                <a:gd name="connsiteX1" fmla="*/ 0 w 253365"/>
                <a:gd name="connsiteY1" fmla="*/ 588645 h 588645"/>
                <a:gd name="connsiteX2" fmla="*/ 171450 w 253365"/>
                <a:gd name="connsiteY2" fmla="*/ 474345 h 588645"/>
                <a:gd name="connsiteX3" fmla="*/ 253365 w 253365"/>
                <a:gd name="connsiteY3" fmla="*/ 0 h 588645"/>
                <a:gd name="connsiteX0" fmla="*/ 268605 w 268605"/>
                <a:gd name="connsiteY0" fmla="*/ 0 h 619125"/>
                <a:gd name="connsiteX1" fmla="*/ 0 w 268605"/>
                <a:gd name="connsiteY1" fmla="*/ 619125 h 619125"/>
                <a:gd name="connsiteX2" fmla="*/ 171450 w 268605"/>
                <a:gd name="connsiteY2" fmla="*/ 504825 h 619125"/>
                <a:gd name="connsiteX3" fmla="*/ 268605 w 268605"/>
                <a:gd name="connsiteY3" fmla="*/ 0 h 619125"/>
                <a:gd name="connsiteX0" fmla="*/ 253365 w 253365"/>
                <a:gd name="connsiteY0" fmla="*/ 0 h 603885"/>
                <a:gd name="connsiteX1" fmla="*/ 0 w 253365"/>
                <a:gd name="connsiteY1" fmla="*/ 603885 h 603885"/>
                <a:gd name="connsiteX2" fmla="*/ 171450 w 253365"/>
                <a:gd name="connsiteY2" fmla="*/ 489585 h 603885"/>
                <a:gd name="connsiteX3" fmla="*/ 253365 w 253365"/>
                <a:gd name="connsiteY3" fmla="*/ 0 h 603885"/>
                <a:gd name="connsiteX0" fmla="*/ 291465 w 291465"/>
                <a:gd name="connsiteY0" fmla="*/ 0 h 584835"/>
                <a:gd name="connsiteX1" fmla="*/ 0 w 291465"/>
                <a:gd name="connsiteY1" fmla="*/ 584835 h 584835"/>
                <a:gd name="connsiteX2" fmla="*/ 209550 w 291465"/>
                <a:gd name="connsiteY2" fmla="*/ 489585 h 584835"/>
                <a:gd name="connsiteX3" fmla="*/ 291465 w 291465"/>
                <a:gd name="connsiteY3" fmla="*/ 0 h 584835"/>
                <a:gd name="connsiteX0" fmla="*/ 272415 w 272415"/>
                <a:gd name="connsiteY0" fmla="*/ 0 h 584835"/>
                <a:gd name="connsiteX1" fmla="*/ 0 w 272415"/>
                <a:gd name="connsiteY1" fmla="*/ 584835 h 584835"/>
                <a:gd name="connsiteX2" fmla="*/ 190500 w 272415"/>
                <a:gd name="connsiteY2" fmla="*/ 489585 h 584835"/>
                <a:gd name="connsiteX3" fmla="*/ 272415 w 272415"/>
                <a:gd name="connsiteY3" fmla="*/ 0 h 584835"/>
                <a:gd name="connsiteX0" fmla="*/ 577592 w 577592"/>
                <a:gd name="connsiteY0" fmla="*/ 0 h 696589"/>
                <a:gd name="connsiteX1" fmla="*/ 0 w 577592"/>
                <a:gd name="connsiteY1" fmla="*/ 696589 h 696589"/>
                <a:gd name="connsiteX2" fmla="*/ 190500 w 577592"/>
                <a:gd name="connsiteY2" fmla="*/ 601339 h 696589"/>
                <a:gd name="connsiteX3" fmla="*/ 577592 w 577592"/>
                <a:gd name="connsiteY3" fmla="*/ 0 h 696589"/>
                <a:gd name="connsiteX0" fmla="*/ 551802 w 551802"/>
                <a:gd name="connsiteY0" fmla="*/ 0 h 1229571"/>
                <a:gd name="connsiteX1" fmla="*/ 0 w 551802"/>
                <a:gd name="connsiteY1" fmla="*/ 1229571 h 1229571"/>
                <a:gd name="connsiteX2" fmla="*/ 190500 w 551802"/>
                <a:gd name="connsiteY2" fmla="*/ 1134321 h 1229571"/>
                <a:gd name="connsiteX3" fmla="*/ 551802 w 551802"/>
                <a:gd name="connsiteY3" fmla="*/ 0 h 1229571"/>
                <a:gd name="connsiteX0" fmla="*/ 409959 w 409959"/>
                <a:gd name="connsiteY0" fmla="*/ 0 h 1319834"/>
                <a:gd name="connsiteX1" fmla="*/ 0 w 409959"/>
                <a:gd name="connsiteY1" fmla="*/ 1319834 h 1319834"/>
                <a:gd name="connsiteX2" fmla="*/ 190500 w 409959"/>
                <a:gd name="connsiteY2" fmla="*/ 1224584 h 1319834"/>
                <a:gd name="connsiteX3" fmla="*/ 409959 w 409959"/>
                <a:gd name="connsiteY3" fmla="*/ 0 h 1319834"/>
                <a:gd name="connsiteX0" fmla="*/ 409959 w 409959"/>
                <a:gd name="connsiteY0" fmla="*/ 0 h 1319834"/>
                <a:gd name="connsiteX1" fmla="*/ 0 w 409959"/>
                <a:gd name="connsiteY1" fmla="*/ 1319834 h 1319834"/>
                <a:gd name="connsiteX2" fmla="*/ 332343 w 409959"/>
                <a:gd name="connsiteY2" fmla="*/ 1173005 h 1319834"/>
                <a:gd name="connsiteX3" fmla="*/ 409959 w 409959"/>
                <a:gd name="connsiteY3" fmla="*/ 0 h 13198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9959" h="1319834">
                  <a:moveTo>
                    <a:pt x="409959" y="0"/>
                  </a:moveTo>
                  <a:lnTo>
                    <a:pt x="0" y="1319834"/>
                  </a:lnTo>
                  <a:lnTo>
                    <a:pt x="332343" y="1173005"/>
                  </a:lnTo>
                  <a:lnTo>
                    <a:pt x="409959" y="0"/>
                  </a:lnTo>
                  <a:close/>
                </a:path>
              </a:pathLst>
            </a:custGeom>
            <a:solidFill>
              <a:srgbClr val="2A0A62"/>
            </a:solidFill>
            <a:ln w="0">
              <a:solidFill>
                <a:srgbClr val="FDF9FA">
                  <a:alpha val="38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9" name="任意多边形 468" hidden="1"/>
            <p:cNvSpPr/>
            <p:nvPr/>
          </p:nvSpPr>
          <p:spPr>
            <a:xfrm flipH="1">
              <a:off x="4710803" y="1083113"/>
              <a:ext cx="540081" cy="954792"/>
            </a:xfrm>
            <a:custGeom>
              <a:avLst/>
              <a:gdLst>
                <a:gd name="connsiteX0" fmla="*/ 533400 w 533400"/>
                <a:gd name="connsiteY0" fmla="*/ 0 h 504825"/>
                <a:gd name="connsiteX1" fmla="*/ 0 w 533400"/>
                <a:gd name="connsiteY1" fmla="*/ 504825 h 504825"/>
                <a:gd name="connsiteX2" fmla="*/ 361950 w 533400"/>
                <a:gd name="connsiteY2" fmla="*/ 371475 h 504825"/>
                <a:gd name="connsiteX3" fmla="*/ 533400 w 533400"/>
                <a:gd name="connsiteY3" fmla="*/ 0 h 504825"/>
                <a:gd name="connsiteX0" fmla="*/ 591458 w 591458"/>
                <a:gd name="connsiteY0" fmla="*/ 0 h 504825"/>
                <a:gd name="connsiteX1" fmla="*/ 0 w 591458"/>
                <a:gd name="connsiteY1" fmla="*/ 504825 h 504825"/>
                <a:gd name="connsiteX2" fmla="*/ 420008 w 591458"/>
                <a:gd name="connsiteY2" fmla="*/ 371475 h 504825"/>
                <a:gd name="connsiteX3" fmla="*/ 591458 w 591458"/>
                <a:gd name="connsiteY3" fmla="*/ 0 h 504825"/>
                <a:gd name="connsiteX0" fmla="*/ 576218 w 576218"/>
                <a:gd name="connsiteY0" fmla="*/ 0 h 504825"/>
                <a:gd name="connsiteX1" fmla="*/ 0 w 576218"/>
                <a:gd name="connsiteY1" fmla="*/ 504825 h 504825"/>
                <a:gd name="connsiteX2" fmla="*/ 420008 w 576218"/>
                <a:gd name="connsiteY2" fmla="*/ 371475 h 504825"/>
                <a:gd name="connsiteX3" fmla="*/ 576218 w 576218"/>
                <a:gd name="connsiteY3" fmla="*/ 0 h 504825"/>
                <a:gd name="connsiteX0" fmla="*/ 591458 w 591458"/>
                <a:gd name="connsiteY0" fmla="*/ 0 h 512445"/>
                <a:gd name="connsiteX1" fmla="*/ 0 w 591458"/>
                <a:gd name="connsiteY1" fmla="*/ 512445 h 512445"/>
                <a:gd name="connsiteX2" fmla="*/ 420008 w 591458"/>
                <a:gd name="connsiteY2" fmla="*/ 379095 h 512445"/>
                <a:gd name="connsiteX3" fmla="*/ 591458 w 591458"/>
                <a:gd name="connsiteY3" fmla="*/ 0 h 512445"/>
                <a:gd name="connsiteX0" fmla="*/ 591458 w 591458"/>
                <a:gd name="connsiteY0" fmla="*/ 0 h 512445"/>
                <a:gd name="connsiteX1" fmla="*/ 0 w 591458"/>
                <a:gd name="connsiteY1" fmla="*/ 512445 h 512445"/>
                <a:gd name="connsiteX2" fmla="*/ 462991 w 591458"/>
                <a:gd name="connsiteY2" fmla="*/ 443569 h 512445"/>
                <a:gd name="connsiteX3" fmla="*/ 591458 w 591458"/>
                <a:gd name="connsiteY3" fmla="*/ 0 h 512445"/>
                <a:gd name="connsiteX0" fmla="*/ 888037 w 888037"/>
                <a:gd name="connsiteY0" fmla="*/ 0 h 628498"/>
                <a:gd name="connsiteX1" fmla="*/ 0 w 888037"/>
                <a:gd name="connsiteY1" fmla="*/ 628498 h 628498"/>
                <a:gd name="connsiteX2" fmla="*/ 462991 w 888037"/>
                <a:gd name="connsiteY2" fmla="*/ 559622 h 628498"/>
                <a:gd name="connsiteX3" fmla="*/ 888037 w 888037"/>
                <a:gd name="connsiteY3" fmla="*/ 0 h 628498"/>
                <a:gd name="connsiteX0" fmla="*/ 879441 w 879441"/>
                <a:gd name="connsiteY0" fmla="*/ 0 h 1170078"/>
                <a:gd name="connsiteX1" fmla="*/ 0 w 879441"/>
                <a:gd name="connsiteY1" fmla="*/ 1170078 h 1170078"/>
                <a:gd name="connsiteX2" fmla="*/ 462991 w 879441"/>
                <a:gd name="connsiteY2" fmla="*/ 1101202 h 1170078"/>
                <a:gd name="connsiteX3" fmla="*/ 879441 w 879441"/>
                <a:gd name="connsiteY3" fmla="*/ 0 h 1170078"/>
                <a:gd name="connsiteX0" fmla="*/ 731151 w 731151"/>
                <a:gd name="connsiteY0" fmla="*/ 0 h 1292579"/>
                <a:gd name="connsiteX1" fmla="*/ 0 w 731151"/>
                <a:gd name="connsiteY1" fmla="*/ 1292579 h 1292579"/>
                <a:gd name="connsiteX2" fmla="*/ 462991 w 731151"/>
                <a:gd name="connsiteY2" fmla="*/ 1223703 h 1292579"/>
                <a:gd name="connsiteX3" fmla="*/ 731151 w 731151"/>
                <a:gd name="connsiteY3" fmla="*/ 0 h 12925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31151" h="1292579">
                  <a:moveTo>
                    <a:pt x="731151" y="0"/>
                  </a:moveTo>
                  <a:lnTo>
                    <a:pt x="0" y="1292579"/>
                  </a:lnTo>
                  <a:lnTo>
                    <a:pt x="462991" y="1223703"/>
                  </a:lnTo>
                  <a:lnTo>
                    <a:pt x="731151" y="0"/>
                  </a:lnTo>
                  <a:close/>
                </a:path>
              </a:pathLst>
            </a:custGeom>
            <a:solidFill>
              <a:srgbClr val="4F07BD"/>
            </a:solidFill>
            <a:ln w="0">
              <a:solidFill>
                <a:srgbClr val="FDF9FA">
                  <a:alpha val="38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0" name="任意多边形 469" hidden="1"/>
            <p:cNvSpPr/>
            <p:nvPr/>
          </p:nvSpPr>
          <p:spPr>
            <a:xfrm flipH="1">
              <a:off x="5179725" y="1691248"/>
              <a:ext cx="235868" cy="557507"/>
            </a:xfrm>
            <a:custGeom>
              <a:avLst/>
              <a:gdLst>
                <a:gd name="connsiteX0" fmla="*/ 116114 w 319314"/>
                <a:gd name="connsiteY0" fmla="*/ 0 h 754742"/>
                <a:gd name="connsiteX1" fmla="*/ 0 w 319314"/>
                <a:gd name="connsiteY1" fmla="*/ 754742 h 754742"/>
                <a:gd name="connsiteX2" fmla="*/ 319314 w 319314"/>
                <a:gd name="connsiteY2" fmla="*/ 333828 h 754742"/>
                <a:gd name="connsiteX3" fmla="*/ 116114 w 319314"/>
                <a:gd name="connsiteY3" fmla="*/ 0 h 7547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9314" h="754742">
                  <a:moveTo>
                    <a:pt x="116114" y="0"/>
                  </a:moveTo>
                  <a:lnTo>
                    <a:pt x="0" y="754742"/>
                  </a:lnTo>
                  <a:lnTo>
                    <a:pt x="319314" y="333828"/>
                  </a:lnTo>
                  <a:lnTo>
                    <a:pt x="116114" y="0"/>
                  </a:lnTo>
                  <a:close/>
                </a:path>
              </a:pathLst>
            </a:custGeom>
            <a:solidFill>
              <a:srgbClr val="FA1A7D"/>
            </a:solidFill>
            <a:ln w="0">
              <a:solidFill>
                <a:srgbClr val="FDF9FA">
                  <a:alpha val="38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1" name="任意多边形 470" hidden="1"/>
            <p:cNvSpPr/>
            <p:nvPr/>
          </p:nvSpPr>
          <p:spPr>
            <a:xfrm flipH="1">
              <a:off x="5331833" y="1695604"/>
              <a:ext cx="281434" cy="647299"/>
            </a:xfrm>
            <a:custGeom>
              <a:avLst/>
              <a:gdLst>
                <a:gd name="connsiteX0" fmla="*/ 381000 w 381000"/>
                <a:gd name="connsiteY0" fmla="*/ 0 h 876300"/>
                <a:gd name="connsiteX1" fmla="*/ 266700 w 381000"/>
                <a:gd name="connsiteY1" fmla="*/ 876300 h 876300"/>
                <a:gd name="connsiteX2" fmla="*/ 0 w 381000"/>
                <a:gd name="connsiteY2" fmla="*/ 847725 h 876300"/>
                <a:gd name="connsiteX3" fmla="*/ 381000 w 381000"/>
                <a:gd name="connsiteY3" fmla="*/ 0 h 876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0" h="876300">
                  <a:moveTo>
                    <a:pt x="381000" y="0"/>
                  </a:moveTo>
                  <a:lnTo>
                    <a:pt x="266700" y="876300"/>
                  </a:lnTo>
                  <a:lnTo>
                    <a:pt x="0" y="847725"/>
                  </a:lnTo>
                  <a:lnTo>
                    <a:pt x="381000" y="0"/>
                  </a:lnTo>
                  <a:close/>
                </a:path>
              </a:pathLst>
            </a:custGeom>
            <a:solidFill>
              <a:srgbClr val="90035D"/>
            </a:solidFill>
            <a:ln w="0">
              <a:solidFill>
                <a:srgbClr val="FDF9FA">
                  <a:alpha val="38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2" name="任意多边形 471" hidden="1"/>
            <p:cNvSpPr/>
            <p:nvPr/>
          </p:nvSpPr>
          <p:spPr>
            <a:xfrm flipH="1">
              <a:off x="5694347" y="1334497"/>
              <a:ext cx="171541" cy="1986390"/>
            </a:xfrm>
            <a:custGeom>
              <a:avLst/>
              <a:gdLst>
                <a:gd name="connsiteX0" fmla="*/ 217714 w 232229"/>
                <a:gd name="connsiteY0" fmla="*/ 0 h 2757714"/>
                <a:gd name="connsiteX1" fmla="*/ 232229 w 232229"/>
                <a:gd name="connsiteY1" fmla="*/ 2757714 h 2757714"/>
                <a:gd name="connsiteX2" fmla="*/ 0 w 232229"/>
                <a:gd name="connsiteY2" fmla="*/ 2743200 h 2757714"/>
                <a:gd name="connsiteX3" fmla="*/ 217714 w 232229"/>
                <a:gd name="connsiteY3" fmla="*/ 0 h 2757714"/>
                <a:gd name="connsiteX0" fmla="*/ 217714 w 232229"/>
                <a:gd name="connsiteY0" fmla="*/ 0 h 2689134"/>
                <a:gd name="connsiteX1" fmla="*/ 232229 w 232229"/>
                <a:gd name="connsiteY1" fmla="*/ 2689134 h 2689134"/>
                <a:gd name="connsiteX2" fmla="*/ 0 w 232229"/>
                <a:gd name="connsiteY2" fmla="*/ 2674620 h 2689134"/>
                <a:gd name="connsiteX3" fmla="*/ 217714 w 232229"/>
                <a:gd name="connsiteY3" fmla="*/ 0 h 26891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2229" h="2689134">
                  <a:moveTo>
                    <a:pt x="217714" y="0"/>
                  </a:moveTo>
                  <a:cubicBezTo>
                    <a:pt x="222552" y="919238"/>
                    <a:pt x="227391" y="1769896"/>
                    <a:pt x="232229" y="2689134"/>
                  </a:cubicBezTo>
                  <a:lnTo>
                    <a:pt x="0" y="2674620"/>
                  </a:lnTo>
                  <a:lnTo>
                    <a:pt x="217714" y="0"/>
                  </a:lnTo>
                  <a:close/>
                </a:path>
              </a:pathLst>
            </a:custGeom>
            <a:solidFill>
              <a:srgbClr val="8903EF"/>
            </a:solidFill>
            <a:ln w="0">
              <a:solidFill>
                <a:srgbClr val="FDF9FA">
                  <a:alpha val="38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3" name="任意多边形 472" hidden="1"/>
            <p:cNvSpPr/>
            <p:nvPr/>
          </p:nvSpPr>
          <p:spPr>
            <a:xfrm flipH="1">
              <a:off x="5688416" y="2037905"/>
              <a:ext cx="215567" cy="842267"/>
            </a:xfrm>
            <a:custGeom>
              <a:avLst/>
              <a:gdLst>
                <a:gd name="connsiteX0" fmla="*/ 214009 w 291830"/>
                <a:gd name="connsiteY0" fmla="*/ 0 h 1147864"/>
                <a:gd name="connsiteX1" fmla="*/ 0 w 291830"/>
                <a:gd name="connsiteY1" fmla="*/ 1128409 h 1147864"/>
                <a:gd name="connsiteX2" fmla="*/ 291830 w 291830"/>
                <a:gd name="connsiteY2" fmla="*/ 1147864 h 1147864"/>
                <a:gd name="connsiteX3" fmla="*/ 214009 w 291830"/>
                <a:gd name="connsiteY3" fmla="*/ 0 h 1147864"/>
                <a:gd name="connsiteX0" fmla="*/ 191149 w 291830"/>
                <a:gd name="connsiteY0" fmla="*/ 0 h 1140244"/>
                <a:gd name="connsiteX1" fmla="*/ 0 w 291830"/>
                <a:gd name="connsiteY1" fmla="*/ 1120789 h 1140244"/>
                <a:gd name="connsiteX2" fmla="*/ 291830 w 291830"/>
                <a:gd name="connsiteY2" fmla="*/ 1140244 h 1140244"/>
                <a:gd name="connsiteX3" fmla="*/ 191149 w 291830"/>
                <a:gd name="connsiteY3" fmla="*/ 0 h 11402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1830" h="1140244">
                  <a:moveTo>
                    <a:pt x="191149" y="0"/>
                  </a:moveTo>
                  <a:lnTo>
                    <a:pt x="0" y="1120789"/>
                  </a:lnTo>
                  <a:lnTo>
                    <a:pt x="291830" y="1140244"/>
                  </a:lnTo>
                  <a:lnTo>
                    <a:pt x="191149" y="0"/>
                  </a:lnTo>
                  <a:close/>
                </a:path>
              </a:pathLst>
            </a:custGeom>
            <a:solidFill>
              <a:srgbClr val="7713B4"/>
            </a:solidFill>
            <a:ln w="0">
              <a:solidFill>
                <a:srgbClr val="FDF9FA">
                  <a:alpha val="38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4" name="任意多边形 473" hidden="1"/>
            <p:cNvSpPr/>
            <p:nvPr/>
          </p:nvSpPr>
          <p:spPr>
            <a:xfrm flipH="1">
              <a:off x="5715790" y="2250089"/>
              <a:ext cx="582080" cy="749158"/>
            </a:xfrm>
            <a:custGeom>
              <a:avLst/>
              <a:gdLst>
                <a:gd name="connsiteX0" fmla="*/ 0 w 667657"/>
                <a:gd name="connsiteY0" fmla="*/ 0 h 653142"/>
                <a:gd name="connsiteX1" fmla="*/ 391886 w 667657"/>
                <a:gd name="connsiteY1" fmla="*/ 159657 h 653142"/>
                <a:gd name="connsiteX2" fmla="*/ 667657 w 667657"/>
                <a:gd name="connsiteY2" fmla="*/ 595085 h 653142"/>
                <a:gd name="connsiteX3" fmla="*/ 522514 w 667657"/>
                <a:gd name="connsiteY3" fmla="*/ 653142 h 653142"/>
                <a:gd name="connsiteX4" fmla="*/ 0 w 667657"/>
                <a:gd name="connsiteY4" fmla="*/ 0 h 653142"/>
                <a:gd name="connsiteX0" fmla="*/ 0 w 667657"/>
                <a:gd name="connsiteY0" fmla="*/ 209993 h 863135"/>
                <a:gd name="connsiteX1" fmla="*/ 254343 w 667657"/>
                <a:gd name="connsiteY1" fmla="*/ 0 h 863135"/>
                <a:gd name="connsiteX2" fmla="*/ 667657 w 667657"/>
                <a:gd name="connsiteY2" fmla="*/ 805078 h 863135"/>
                <a:gd name="connsiteX3" fmla="*/ 522514 w 667657"/>
                <a:gd name="connsiteY3" fmla="*/ 863135 h 863135"/>
                <a:gd name="connsiteX4" fmla="*/ 0 w 667657"/>
                <a:gd name="connsiteY4" fmla="*/ 209993 h 863135"/>
                <a:gd name="connsiteX0" fmla="*/ 0 w 830991"/>
                <a:gd name="connsiteY0" fmla="*/ 0 h 936827"/>
                <a:gd name="connsiteX1" fmla="*/ 417677 w 830991"/>
                <a:gd name="connsiteY1" fmla="*/ 73692 h 936827"/>
                <a:gd name="connsiteX2" fmla="*/ 830991 w 830991"/>
                <a:gd name="connsiteY2" fmla="*/ 878770 h 936827"/>
                <a:gd name="connsiteX3" fmla="*/ 685848 w 830991"/>
                <a:gd name="connsiteY3" fmla="*/ 936827 h 936827"/>
                <a:gd name="connsiteX4" fmla="*/ 0 w 830991"/>
                <a:gd name="connsiteY4" fmla="*/ 0 h 936827"/>
                <a:gd name="connsiteX0" fmla="*/ 0 w 788008"/>
                <a:gd name="connsiteY0" fmla="*/ 0 h 1014196"/>
                <a:gd name="connsiteX1" fmla="*/ 374694 w 788008"/>
                <a:gd name="connsiteY1" fmla="*/ 151061 h 1014196"/>
                <a:gd name="connsiteX2" fmla="*/ 788008 w 788008"/>
                <a:gd name="connsiteY2" fmla="*/ 956139 h 1014196"/>
                <a:gd name="connsiteX3" fmla="*/ 642865 w 788008"/>
                <a:gd name="connsiteY3" fmla="*/ 1014196 h 1014196"/>
                <a:gd name="connsiteX4" fmla="*/ 0 w 788008"/>
                <a:gd name="connsiteY4" fmla="*/ 0 h 1014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88008" h="1014196">
                  <a:moveTo>
                    <a:pt x="0" y="0"/>
                  </a:moveTo>
                  <a:lnTo>
                    <a:pt x="374694" y="151061"/>
                  </a:lnTo>
                  <a:lnTo>
                    <a:pt x="788008" y="956139"/>
                  </a:lnTo>
                  <a:lnTo>
                    <a:pt x="642865" y="101419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1165C"/>
            </a:solidFill>
            <a:ln w="0">
              <a:solidFill>
                <a:srgbClr val="FDF9FA">
                  <a:alpha val="38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5" name="任意多边形 474" hidden="1"/>
            <p:cNvSpPr/>
            <p:nvPr/>
          </p:nvSpPr>
          <p:spPr>
            <a:xfrm flipH="1">
              <a:off x="5731369" y="2706477"/>
              <a:ext cx="1841300" cy="917760"/>
            </a:xfrm>
            <a:custGeom>
              <a:avLst/>
              <a:gdLst>
                <a:gd name="connsiteX0" fmla="*/ 0 w 485775"/>
                <a:gd name="connsiteY0" fmla="*/ 0 h 1104900"/>
                <a:gd name="connsiteX1" fmla="*/ 485775 w 485775"/>
                <a:gd name="connsiteY1" fmla="*/ 1104900 h 1104900"/>
                <a:gd name="connsiteX2" fmla="*/ 438150 w 485775"/>
                <a:gd name="connsiteY2" fmla="*/ 171450 h 1104900"/>
                <a:gd name="connsiteX3" fmla="*/ 0 w 485775"/>
                <a:gd name="connsiteY3" fmla="*/ 0 h 1104900"/>
                <a:gd name="connsiteX0" fmla="*/ 0 w 1113319"/>
                <a:gd name="connsiteY0" fmla="*/ 0 h 1311216"/>
                <a:gd name="connsiteX1" fmla="*/ 1113319 w 1113319"/>
                <a:gd name="connsiteY1" fmla="*/ 1311216 h 1311216"/>
                <a:gd name="connsiteX2" fmla="*/ 1065694 w 1113319"/>
                <a:gd name="connsiteY2" fmla="*/ 377766 h 1311216"/>
                <a:gd name="connsiteX3" fmla="*/ 0 w 1113319"/>
                <a:gd name="connsiteY3" fmla="*/ 0 h 1311216"/>
                <a:gd name="connsiteX0" fmla="*/ 0 w 2527098"/>
                <a:gd name="connsiteY0" fmla="*/ 0 h 1311216"/>
                <a:gd name="connsiteX1" fmla="*/ 1113319 w 2527098"/>
                <a:gd name="connsiteY1" fmla="*/ 1311216 h 1311216"/>
                <a:gd name="connsiteX2" fmla="*/ 2527098 w 2527098"/>
                <a:gd name="connsiteY2" fmla="*/ 988118 h 1311216"/>
                <a:gd name="connsiteX3" fmla="*/ 0 w 2527098"/>
                <a:gd name="connsiteY3" fmla="*/ 0 h 1311216"/>
                <a:gd name="connsiteX0" fmla="*/ 0 w 2492712"/>
                <a:gd name="connsiteY0" fmla="*/ 0 h 1500339"/>
                <a:gd name="connsiteX1" fmla="*/ 1078933 w 2492712"/>
                <a:gd name="connsiteY1" fmla="*/ 1500339 h 1500339"/>
                <a:gd name="connsiteX2" fmla="*/ 2492712 w 2492712"/>
                <a:gd name="connsiteY2" fmla="*/ 1177241 h 1500339"/>
                <a:gd name="connsiteX3" fmla="*/ 0 w 2492712"/>
                <a:gd name="connsiteY3" fmla="*/ 0 h 1500339"/>
                <a:gd name="connsiteX0" fmla="*/ 0 w 2492712"/>
                <a:gd name="connsiteY0" fmla="*/ 0 h 1242444"/>
                <a:gd name="connsiteX1" fmla="*/ 288056 w 2492712"/>
                <a:gd name="connsiteY1" fmla="*/ 1242444 h 1242444"/>
                <a:gd name="connsiteX2" fmla="*/ 2492712 w 2492712"/>
                <a:gd name="connsiteY2" fmla="*/ 1177241 h 1242444"/>
                <a:gd name="connsiteX3" fmla="*/ 0 w 2492712"/>
                <a:gd name="connsiteY3" fmla="*/ 0 h 12424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92712" h="1242444">
                  <a:moveTo>
                    <a:pt x="0" y="0"/>
                  </a:moveTo>
                  <a:lnTo>
                    <a:pt x="288056" y="1242444"/>
                  </a:lnTo>
                  <a:lnTo>
                    <a:pt x="2492712" y="117724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C1B74"/>
            </a:solidFill>
            <a:ln w="0">
              <a:solidFill>
                <a:srgbClr val="FDF9FA">
                  <a:alpha val="38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6" name="任意多边形 475" hidden="1"/>
            <p:cNvSpPr/>
            <p:nvPr/>
          </p:nvSpPr>
          <p:spPr>
            <a:xfrm flipH="1">
              <a:off x="5683626" y="2697979"/>
              <a:ext cx="796057" cy="923105"/>
            </a:xfrm>
            <a:custGeom>
              <a:avLst/>
              <a:gdLst>
                <a:gd name="connsiteX0" fmla="*/ 0 w 1001486"/>
                <a:gd name="connsiteY0" fmla="*/ 0 h 1219200"/>
                <a:gd name="connsiteX1" fmla="*/ 1001486 w 1001486"/>
                <a:gd name="connsiteY1" fmla="*/ 1219200 h 1219200"/>
                <a:gd name="connsiteX2" fmla="*/ 914400 w 1001486"/>
                <a:gd name="connsiteY2" fmla="*/ 406400 h 1219200"/>
                <a:gd name="connsiteX3" fmla="*/ 0 w 1001486"/>
                <a:gd name="connsiteY3" fmla="*/ 0 h 1219200"/>
                <a:gd name="connsiteX0" fmla="*/ 0 w 1077686"/>
                <a:gd name="connsiteY0" fmla="*/ 0 h 1249680"/>
                <a:gd name="connsiteX1" fmla="*/ 1077686 w 1077686"/>
                <a:gd name="connsiteY1" fmla="*/ 1249680 h 1249680"/>
                <a:gd name="connsiteX2" fmla="*/ 990600 w 1077686"/>
                <a:gd name="connsiteY2" fmla="*/ 436880 h 1249680"/>
                <a:gd name="connsiteX3" fmla="*/ 0 w 1077686"/>
                <a:gd name="connsiteY3" fmla="*/ 0 h 12496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77686" h="1249680">
                  <a:moveTo>
                    <a:pt x="0" y="0"/>
                  </a:moveTo>
                  <a:lnTo>
                    <a:pt x="1077686" y="1249680"/>
                  </a:lnTo>
                  <a:lnTo>
                    <a:pt x="990600" y="43688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91781"/>
            </a:solidFill>
            <a:ln w="0">
              <a:solidFill>
                <a:srgbClr val="FDF9FA">
                  <a:alpha val="38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7" name="任意多边形 476" hidden="1"/>
            <p:cNvSpPr/>
            <p:nvPr/>
          </p:nvSpPr>
          <p:spPr>
            <a:xfrm flipH="1">
              <a:off x="5706334" y="2668713"/>
              <a:ext cx="1042076" cy="932753"/>
            </a:xfrm>
            <a:custGeom>
              <a:avLst/>
              <a:gdLst>
                <a:gd name="connsiteX0" fmla="*/ 0 w 1088571"/>
                <a:gd name="connsiteY0" fmla="*/ 58057 h 1262742"/>
                <a:gd name="connsiteX1" fmla="*/ 101600 w 1088571"/>
                <a:gd name="connsiteY1" fmla="*/ 899885 h 1262742"/>
                <a:gd name="connsiteX2" fmla="*/ 1088571 w 1088571"/>
                <a:gd name="connsiteY2" fmla="*/ 1262742 h 1262742"/>
                <a:gd name="connsiteX3" fmla="*/ 43542 w 1088571"/>
                <a:gd name="connsiteY3" fmla="*/ 0 h 1262742"/>
                <a:gd name="connsiteX4" fmla="*/ 0 w 1088571"/>
                <a:gd name="connsiteY4" fmla="*/ 58057 h 1262742"/>
                <a:gd name="connsiteX0" fmla="*/ 0 w 1088571"/>
                <a:gd name="connsiteY0" fmla="*/ 58057 h 1262742"/>
                <a:gd name="connsiteX1" fmla="*/ 86360 w 1088571"/>
                <a:gd name="connsiteY1" fmla="*/ 892265 h 1262742"/>
                <a:gd name="connsiteX2" fmla="*/ 1088571 w 1088571"/>
                <a:gd name="connsiteY2" fmla="*/ 1262742 h 1262742"/>
                <a:gd name="connsiteX3" fmla="*/ 43542 w 1088571"/>
                <a:gd name="connsiteY3" fmla="*/ 0 h 1262742"/>
                <a:gd name="connsiteX4" fmla="*/ 0 w 1088571"/>
                <a:gd name="connsiteY4" fmla="*/ 58057 h 1262742"/>
                <a:gd name="connsiteX0" fmla="*/ 0 w 1088571"/>
                <a:gd name="connsiteY0" fmla="*/ 58057 h 1262742"/>
                <a:gd name="connsiteX1" fmla="*/ 71120 w 1088571"/>
                <a:gd name="connsiteY1" fmla="*/ 869405 h 1262742"/>
                <a:gd name="connsiteX2" fmla="*/ 1088571 w 1088571"/>
                <a:gd name="connsiteY2" fmla="*/ 1262742 h 1262742"/>
                <a:gd name="connsiteX3" fmla="*/ 43542 w 1088571"/>
                <a:gd name="connsiteY3" fmla="*/ 0 h 1262742"/>
                <a:gd name="connsiteX4" fmla="*/ 0 w 1088571"/>
                <a:gd name="connsiteY4" fmla="*/ 58057 h 1262742"/>
                <a:gd name="connsiteX0" fmla="*/ 0 w 1088571"/>
                <a:gd name="connsiteY0" fmla="*/ 58057 h 1262742"/>
                <a:gd name="connsiteX1" fmla="*/ 71120 w 1088571"/>
                <a:gd name="connsiteY1" fmla="*/ 884645 h 1262742"/>
                <a:gd name="connsiteX2" fmla="*/ 1088571 w 1088571"/>
                <a:gd name="connsiteY2" fmla="*/ 1262742 h 1262742"/>
                <a:gd name="connsiteX3" fmla="*/ 43542 w 1088571"/>
                <a:gd name="connsiteY3" fmla="*/ 0 h 1262742"/>
                <a:gd name="connsiteX4" fmla="*/ 0 w 1088571"/>
                <a:gd name="connsiteY4" fmla="*/ 58057 h 1262742"/>
                <a:gd name="connsiteX0" fmla="*/ 322170 w 1410741"/>
                <a:gd name="connsiteY0" fmla="*/ 58057 h 1262742"/>
                <a:gd name="connsiteX1" fmla="*/ 0 w 1410741"/>
                <a:gd name="connsiteY1" fmla="*/ 884645 h 1262742"/>
                <a:gd name="connsiteX2" fmla="*/ 1410741 w 1410741"/>
                <a:gd name="connsiteY2" fmla="*/ 1262742 h 1262742"/>
                <a:gd name="connsiteX3" fmla="*/ 365712 w 1410741"/>
                <a:gd name="connsiteY3" fmla="*/ 0 h 1262742"/>
                <a:gd name="connsiteX4" fmla="*/ 322170 w 1410741"/>
                <a:gd name="connsiteY4" fmla="*/ 58057 h 12627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10741" h="1262742">
                  <a:moveTo>
                    <a:pt x="322170" y="58057"/>
                  </a:moveTo>
                  <a:lnTo>
                    <a:pt x="0" y="884645"/>
                  </a:lnTo>
                  <a:lnTo>
                    <a:pt x="1410741" y="1262742"/>
                  </a:lnTo>
                  <a:lnTo>
                    <a:pt x="365712" y="0"/>
                  </a:lnTo>
                  <a:lnTo>
                    <a:pt x="322170" y="58057"/>
                  </a:lnTo>
                  <a:close/>
                </a:path>
              </a:pathLst>
            </a:custGeom>
            <a:solidFill>
              <a:srgbClr val="9A1561"/>
            </a:solidFill>
            <a:ln w="0">
              <a:solidFill>
                <a:srgbClr val="FDF9FA">
                  <a:alpha val="38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8" name="任意多边形 477" hidden="1"/>
            <p:cNvSpPr/>
            <p:nvPr/>
          </p:nvSpPr>
          <p:spPr>
            <a:xfrm flipH="1">
              <a:off x="6406972" y="2568686"/>
              <a:ext cx="949161" cy="685553"/>
            </a:xfrm>
            <a:custGeom>
              <a:avLst/>
              <a:gdLst>
                <a:gd name="connsiteX0" fmla="*/ 0 w 1070043"/>
                <a:gd name="connsiteY0" fmla="*/ 0 h 1420238"/>
                <a:gd name="connsiteX1" fmla="*/ 1070043 w 1070043"/>
                <a:gd name="connsiteY1" fmla="*/ 622570 h 1420238"/>
                <a:gd name="connsiteX2" fmla="*/ 1031132 w 1070043"/>
                <a:gd name="connsiteY2" fmla="*/ 1420238 h 1420238"/>
                <a:gd name="connsiteX3" fmla="*/ 97277 w 1070043"/>
                <a:gd name="connsiteY3" fmla="*/ 992221 h 1420238"/>
                <a:gd name="connsiteX4" fmla="*/ 0 w 1070043"/>
                <a:gd name="connsiteY4" fmla="*/ 0 h 1420238"/>
                <a:gd name="connsiteX0" fmla="*/ 0 w 1284956"/>
                <a:gd name="connsiteY0" fmla="*/ 0 h 1024799"/>
                <a:gd name="connsiteX1" fmla="*/ 1284956 w 1284956"/>
                <a:gd name="connsiteY1" fmla="*/ 227131 h 1024799"/>
                <a:gd name="connsiteX2" fmla="*/ 1246045 w 1284956"/>
                <a:gd name="connsiteY2" fmla="*/ 1024799 h 1024799"/>
                <a:gd name="connsiteX3" fmla="*/ 312190 w 1284956"/>
                <a:gd name="connsiteY3" fmla="*/ 596782 h 1024799"/>
                <a:gd name="connsiteX4" fmla="*/ 0 w 1284956"/>
                <a:gd name="connsiteY4" fmla="*/ 0 h 1024799"/>
                <a:gd name="connsiteX0" fmla="*/ 0 w 1284956"/>
                <a:gd name="connsiteY0" fmla="*/ 0 h 928088"/>
                <a:gd name="connsiteX1" fmla="*/ 1284956 w 1284956"/>
                <a:gd name="connsiteY1" fmla="*/ 227131 h 928088"/>
                <a:gd name="connsiteX2" fmla="*/ 897887 w 1284956"/>
                <a:gd name="connsiteY2" fmla="*/ 928088 h 928088"/>
                <a:gd name="connsiteX3" fmla="*/ 312190 w 1284956"/>
                <a:gd name="connsiteY3" fmla="*/ 596782 h 928088"/>
                <a:gd name="connsiteX4" fmla="*/ 0 w 1284956"/>
                <a:gd name="connsiteY4" fmla="*/ 0 h 928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84956" h="928088">
                  <a:moveTo>
                    <a:pt x="0" y="0"/>
                  </a:moveTo>
                  <a:lnTo>
                    <a:pt x="1284956" y="227131"/>
                  </a:lnTo>
                  <a:lnTo>
                    <a:pt x="897887" y="928088"/>
                  </a:lnTo>
                  <a:lnTo>
                    <a:pt x="312190" y="59678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3259A"/>
            </a:solidFill>
            <a:ln w="0">
              <a:solidFill>
                <a:srgbClr val="FDF9FA">
                  <a:alpha val="38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9" name="任意多边形 478" hidden="1"/>
            <p:cNvSpPr/>
            <p:nvPr/>
          </p:nvSpPr>
          <p:spPr>
            <a:xfrm flipH="1">
              <a:off x="6285584" y="2246868"/>
              <a:ext cx="1088082" cy="510346"/>
            </a:xfrm>
            <a:custGeom>
              <a:avLst/>
              <a:gdLst>
                <a:gd name="connsiteX0" fmla="*/ 0 w 1277257"/>
                <a:gd name="connsiteY0" fmla="*/ 0 h 609600"/>
                <a:gd name="connsiteX1" fmla="*/ 1088571 w 1277257"/>
                <a:gd name="connsiteY1" fmla="*/ 609600 h 609600"/>
                <a:gd name="connsiteX2" fmla="*/ 1277257 w 1277257"/>
                <a:gd name="connsiteY2" fmla="*/ 188685 h 609600"/>
                <a:gd name="connsiteX3" fmla="*/ 0 w 1277257"/>
                <a:gd name="connsiteY3" fmla="*/ 0 h 609600"/>
                <a:gd name="connsiteX0" fmla="*/ 0 w 1277257"/>
                <a:gd name="connsiteY0" fmla="*/ 0 h 653143"/>
                <a:gd name="connsiteX1" fmla="*/ 1103085 w 1277257"/>
                <a:gd name="connsiteY1" fmla="*/ 653143 h 653143"/>
                <a:gd name="connsiteX2" fmla="*/ 1277257 w 1277257"/>
                <a:gd name="connsiteY2" fmla="*/ 188685 h 653143"/>
                <a:gd name="connsiteX3" fmla="*/ 0 w 1277257"/>
                <a:gd name="connsiteY3" fmla="*/ 0 h 653143"/>
                <a:gd name="connsiteX0" fmla="*/ 0 w 1292497"/>
                <a:gd name="connsiteY0" fmla="*/ 0 h 668383"/>
                <a:gd name="connsiteX1" fmla="*/ 1118325 w 1292497"/>
                <a:gd name="connsiteY1" fmla="*/ 668383 h 668383"/>
                <a:gd name="connsiteX2" fmla="*/ 1292497 w 1292497"/>
                <a:gd name="connsiteY2" fmla="*/ 203925 h 668383"/>
                <a:gd name="connsiteX3" fmla="*/ 0 w 1292497"/>
                <a:gd name="connsiteY3" fmla="*/ 0 h 668383"/>
                <a:gd name="connsiteX0" fmla="*/ 0 w 1292497"/>
                <a:gd name="connsiteY0" fmla="*/ 0 h 645523"/>
                <a:gd name="connsiteX1" fmla="*/ 1080225 w 1292497"/>
                <a:gd name="connsiteY1" fmla="*/ 645523 h 645523"/>
                <a:gd name="connsiteX2" fmla="*/ 1292497 w 1292497"/>
                <a:gd name="connsiteY2" fmla="*/ 203925 h 645523"/>
                <a:gd name="connsiteX3" fmla="*/ 0 w 1292497"/>
                <a:gd name="connsiteY3" fmla="*/ 0 h 645523"/>
                <a:gd name="connsiteX0" fmla="*/ 0 w 1232321"/>
                <a:gd name="connsiteY0" fmla="*/ 45373 h 690896"/>
                <a:gd name="connsiteX1" fmla="*/ 1080225 w 1232321"/>
                <a:gd name="connsiteY1" fmla="*/ 690896 h 690896"/>
                <a:gd name="connsiteX2" fmla="*/ 1232321 w 1232321"/>
                <a:gd name="connsiteY2" fmla="*/ 0 h 690896"/>
                <a:gd name="connsiteX3" fmla="*/ 0 w 1232321"/>
                <a:gd name="connsiteY3" fmla="*/ 45373 h 690896"/>
                <a:gd name="connsiteX0" fmla="*/ 0 w 1473023"/>
                <a:gd name="connsiteY0" fmla="*/ 440812 h 690896"/>
                <a:gd name="connsiteX1" fmla="*/ 1320927 w 1473023"/>
                <a:gd name="connsiteY1" fmla="*/ 690896 h 690896"/>
                <a:gd name="connsiteX2" fmla="*/ 1473023 w 1473023"/>
                <a:gd name="connsiteY2" fmla="*/ 0 h 690896"/>
                <a:gd name="connsiteX3" fmla="*/ 0 w 1473023"/>
                <a:gd name="connsiteY3" fmla="*/ 440812 h 6908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73023" h="690896">
                  <a:moveTo>
                    <a:pt x="0" y="440812"/>
                  </a:moveTo>
                  <a:lnTo>
                    <a:pt x="1320927" y="690896"/>
                  </a:lnTo>
                  <a:lnTo>
                    <a:pt x="1473023" y="0"/>
                  </a:lnTo>
                  <a:lnTo>
                    <a:pt x="0" y="440812"/>
                  </a:lnTo>
                  <a:close/>
                </a:path>
              </a:pathLst>
            </a:custGeom>
            <a:solidFill>
              <a:srgbClr val="D74DC2"/>
            </a:solidFill>
            <a:ln w="0">
              <a:solidFill>
                <a:srgbClr val="FDF9FA">
                  <a:alpha val="38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0" name="任意多边形 479" hidden="1"/>
            <p:cNvSpPr/>
            <p:nvPr/>
          </p:nvSpPr>
          <p:spPr>
            <a:xfrm flipH="1">
              <a:off x="5758675" y="2248209"/>
              <a:ext cx="649979" cy="783203"/>
            </a:xfrm>
            <a:custGeom>
              <a:avLst/>
              <a:gdLst>
                <a:gd name="connsiteX0" fmla="*/ 174172 w 841829"/>
                <a:gd name="connsiteY0" fmla="*/ 0 h 798285"/>
                <a:gd name="connsiteX1" fmla="*/ 841829 w 841829"/>
                <a:gd name="connsiteY1" fmla="*/ 798285 h 798285"/>
                <a:gd name="connsiteX2" fmla="*/ 0 w 841829"/>
                <a:gd name="connsiteY2" fmla="*/ 420914 h 798285"/>
                <a:gd name="connsiteX3" fmla="*/ 174172 w 841829"/>
                <a:gd name="connsiteY3" fmla="*/ 0 h 798285"/>
                <a:gd name="connsiteX0" fmla="*/ 212272 w 879929"/>
                <a:gd name="connsiteY0" fmla="*/ 0 h 798285"/>
                <a:gd name="connsiteX1" fmla="*/ 879929 w 879929"/>
                <a:gd name="connsiteY1" fmla="*/ 798285 h 798285"/>
                <a:gd name="connsiteX2" fmla="*/ 0 w 879929"/>
                <a:gd name="connsiteY2" fmla="*/ 420914 h 798285"/>
                <a:gd name="connsiteX3" fmla="*/ 212272 w 879929"/>
                <a:gd name="connsiteY3" fmla="*/ 0 h 798285"/>
                <a:gd name="connsiteX0" fmla="*/ 212272 w 879929"/>
                <a:gd name="connsiteY0" fmla="*/ 0 h 817335"/>
                <a:gd name="connsiteX1" fmla="*/ 879929 w 879929"/>
                <a:gd name="connsiteY1" fmla="*/ 817335 h 817335"/>
                <a:gd name="connsiteX2" fmla="*/ 0 w 879929"/>
                <a:gd name="connsiteY2" fmla="*/ 439964 h 817335"/>
                <a:gd name="connsiteX3" fmla="*/ 212272 w 879929"/>
                <a:gd name="connsiteY3" fmla="*/ 0 h 817335"/>
                <a:gd name="connsiteX0" fmla="*/ 218622 w 879929"/>
                <a:gd name="connsiteY0" fmla="*/ 0 h 810985"/>
                <a:gd name="connsiteX1" fmla="*/ 879929 w 879929"/>
                <a:gd name="connsiteY1" fmla="*/ 810985 h 810985"/>
                <a:gd name="connsiteX2" fmla="*/ 0 w 879929"/>
                <a:gd name="connsiteY2" fmla="*/ 433614 h 810985"/>
                <a:gd name="connsiteX3" fmla="*/ 218622 w 879929"/>
                <a:gd name="connsiteY3" fmla="*/ 0 h 810985"/>
                <a:gd name="connsiteX0" fmla="*/ 158446 w 879929"/>
                <a:gd name="connsiteY0" fmla="*/ 0 h 1060283"/>
                <a:gd name="connsiteX1" fmla="*/ 879929 w 879929"/>
                <a:gd name="connsiteY1" fmla="*/ 1060283 h 1060283"/>
                <a:gd name="connsiteX2" fmla="*/ 0 w 879929"/>
                <a:gd name="connsiteY2" fmla="*/ 682912 h 1060283"/>
                <a:gd name="connsiteX3" fmla="*/ 158446 w 879929"/>
                <a:gd name="connsiteY3" fmla="*/ 0 h 1060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79929" h="1060283">
                  <a:moveTo>
                    <a:pt x="158446" y="0"/>
                  </a:moveTo>
                  <a:lnTo>
                    <a:pt x="879929" y="1060283"/>
                  </a:lnTo>
                  <a:lnTo>
                    <a:pt x="0" y="682912"/>
                  </a:lnTo>
                  <a:lnTo>
                    <a:pt x="158446" y="0"/>
                  </a:lnTo>
                  <a:close/>
                </a:path>
              </a:pathLst>
            </a:custGeom>
            <a:solidFill>
              <a:srgbClr val="9B0959"/>
            </a:solidFill>
            <a:ln w="0">
              <a:solidFill>
                <a:srgbClr val="FDF9FA">
                  <a:alpha val="38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1" name="任意多边形 480" hidden="1"/>
            <p:cNvSpPr/>
            <p:nvPr/>
          </p:nvSpPr>
          <p:spPr>
            <a:xfrm flipH="1">
              <a:off x="5396419" y="2204539"/>
              <a:ext cx="303626" cy="1287889"/>
            </a:xfrm>
            <a:custGeom>
              <a:avLst/>
              <a:gdLst>
                <a:gd name="connsiteX0" fmla="*/ 43542 w 464457"/>
                <a:gd name="connsiteY0" fmla="*/ 508000 h 2191658"/>
                <a:gd name="connsiteX1" fmla="*/ 464457 w 464457"/>
                <a:gd name="connsiteY1" fmla="*/ 0 h 2191658"/>
                <a:gd name="connsiteX2" fmla="*/ 0 w 464457"/>
                <a:gd name="connsiteY2" fmla="*/ 2191658 h 2191658"/>
                <a:gd name="connsiteX3" fmla="*/ 43542 w 464457"/>
                <a:gd name="connsiteY3" fmla="*/ 508000 h 2191658"/>
                <a:gd name="connsiteX0" fmla="*/ 43542 w 304800"/>
                <a:gd name="connsiteY0" fmla="*/ 0 h 1683658"/>
                <a:gd name="connsiteX1" fmla="*/ 304800 w 304800"/>
                <a:gd name="connsiteY1" fmla="*/ 58057 h 1683658"/>
                <a:gd name="connsiteX2" fmla="*/ 0 w 304800"/>
                <a:gd name="connsiteY2" fmla="*/ 1683658 h 1683658"/>
                <a:gd name="connsiteX3" fmla="*/ 43542 w 304800"/>
                <a:gd name="connsiteY3" fmla="*/ 0 h 1683658"/>
                <a:gd name="connsiteX0" fmla="*/ 43542 w 449943"/>
                <a:gd name="connsiteY0" fmla="*/ 420914 h 2104572"/>
                <a:gd name="connsiteX1" fmla="*/ 449943 w 449943"/>
                <a:gd name="connsiteY1" fmla="*/ 0 h 2104572"/>
                <a:gd name="connsiteX2" fmla="*/ 0 w 449943"/>
                <a:gd name="connsiteY2" fmla="*/ 2104572 h 2104572"/>
                <a:gd name="connsiteX3" fmla="*/ 43542 w 449943"/>
                <a:gd name="connsiteY3" fmla="*/ 420914 h 2104572"/>
                <a:gd name="connsiteX0" fmla="*/ 10205 w 449943"/>
                <a:gd name="connsiteY0" fmla="*/ 420914 h 2104572"/>
                <a:gd name="connsiteX1" fmla="*/ 449943 w 449943"/>
                <a:gd name="connsiteY1" fmla="*/ 0 h 2104572"/>
                <a:gd name="connsiteX2" fmla="*/ 0 w 449943"/>
                <a:gd name="connsiteY2" fmla="*/ 2104572 h 2104572"/>
                <a:gd name="connsiteX3" fmla="*/ 10205 w 449943"/>
                <a:gd name="connsiteY3" fmla="*/ 420914 h 2104572"/>
                <a:gd name="connsiteX0" fmla="*/ 22905 w 449943"/>
                <a:gd name="connsiteY0" fmla="*/ 427264 h 2104572"/>
                <a:gd name="connsiteX1" fmla="*/ 449943 w 449943"/>
                <a:gd name="connsiteY1" fmla="*/ 0 h 2104572"/>
                <a:gd name="connsiteX2" fmla="*/ 0 w 449943"/>
                <a:gd name="connsiteY2" fmla="*/ 2104572 h 2104572"/>
                <a:gd name="connsiteX3" fmla="*/ 22905 w 449943"/>
                <a:gd name="connsiteY3" fmla="*/ 427264 h 2104572"/>
                <a:gd name="connsiteX0" fmla="*/ 74484 w 449943"/>
                <a:gd name="connsiteY0" fmla="*/ 66211 h 2104572"/>
                <a:gd name="connsiteX1" fmla="*/ 449943 w 449943"/>
                <a:gd name="connsiteY1" fmla="*/ 0 h 2104572"/>
                <a:gd name="connsiteX2" fmla="*/ 0 w 449943"/>
                <a:gd name="connsiteY2" fmla="*/ 2104572 h 2104572"/>
                <a:gd name="connsiteX3" fmla="*/ 74484 w 449943"/>
                <a:gd name="connsiteY3" fmla="*/ 66211 h 2104572"/>
                <a:gd name="connsiteX0" fmla="*/ 74484 w 636916"/>
                <a:gd name="connsiteY0" fmla="*/ 472395 h 2510756"/>
                <a:gd name="connsiteX1" fmla="*/ 636916 w 636916"/>
                <a:gd name="connsiteY1" fmla="*/ 0 h 2510756"/>
                <a:gd name="connsiteX2" fmla="*/ 0 w 636916"/>
                <a:gd name="connsiteY2" fmla="*/ 2510756 h 2510756"/>
                <a:gd name="connsiteX3" fmla="*/ 74484 w 636916"/>
                <a:gd name="connsiteY3" fmla="*/ 472395 h 2510756"/>
                <a:gd name="connsiteX0" fmla="*/ 32 w 891280"/>
                <a:gd name="connsiteY0" fmla="*/ 1323448 h 2510756"/>
                <a:gd name="connsiteX1" fmla="*/ 891280 w 891280"/>
                <a:gd name="connsiteY1" fmla="*/ 0 h 2510756"/>
                <a:gd name="connsiteX2" fmla="*/ 254364 w 891280"/>
                <a:gd name="connsiteY2" fmla="*/ 2510756 h 2510756"/>
                <a:gd name="connsiteX3" fmla="*/ 32 w 891280"/>
                <a:gd name="connsiteY3" fmla="*/ 1323448 h 2510756"/>
                <a:gd name="connsiteX0" fmla="*/ 121 w 891369"/>
                <a:gd name="connsiteY0" fmla="*/ 1323448 h 2510756"/>
                <a:gd name="connsiteX1" fmla="*/ 891369 w 891369"/>
                <a:gd name="connsiteY1" fmla="*/ 0 h 2510756"/>
                <a:gd name="connsiteX2" fmla="*/ 254453 w 891369"/>
                <a:gd name="connsiteY2" fmla="*/ 2510756 h 2510756"/>
                <a:gd name="connsiteX3" fmla="*/ 121 w 891369"/>
                <a:gd name="connsiteY3" fmla="*/ 1323448 h 2510756"/>
                <a:gd name="connsiteX0" fmla="*/ 121 w 891370"/>
                <a:gd name="connsiteY0" fmla="*/ 1194501 h 2510756"/>
                <a:gd name="connsiteX1" fmla="*/ 891370 w 891370"/>
                <a:gd name="connsiteY1" fmla="*/ 0 h 2510756"/>
                <a:gd name="connsiteX2" fmla="*/ 254454 w 891370"/>
                <a:gd name="connsiteY2" fmla="*/ 2510756 h 2510756"/>
                <a:gd name="connsiteX3" fmla="*/ 121 w 891370"/>
                <a:gd name="connsiteY3" fmla="*/ 1194501 h 2510756"/>
                <a:gd name="connsiteX0" fmla="*/ 121 w 691502"/>
                <a:gd name="connsiteY0" fmla="*/ 794764 h 2111019"/>
                <a:gd name="connsiteX1" fmla="*/ 691502 w 691502"/>
                <a:gd name="connsiteY1" fmla="*/ 0 h 2111019"/>
                <a:gd name="connsiteX2" fmla="*/ 254454 w 691502"/>
                <a:gd name="connsiteY2" fmla="*/ 2111019 h 2111019"/>
                <a:gd name="connsiteX3" fmla="*/ 121 w 691502"/>
                <a:gd name="connsiteY3" fmla="*/ 794764 h 2111019"/>
                <a:gd name="connsiteX0" fmla="*/ 121 w 411042"/>
                <a:gd name="connsiteY0" fmla="*/ 427263 h 1743518"/>
                <a:gd name="connsiteX1" fmla="*/ 411042 w 411042"/>
                <a:gd name="connsiteY1" fmla="*/ 0 h 1743518"/>
                <a:gd name="connsiteX2" fmla="*/ 254454 w 411042"/>
                <a:gd name="connsiteY2" fmla="*/ 1743518 h 1743518"/>
                <a:gd name="connsiteX3" fmla="*/ 121 w 411042"/>
                <a:gd name="connsiteY3" fmla="*/ 427263 h 1743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1042" h="1743518">
                  <a:moveTo>
                    <a:pt x="121" y="427263"/>
                  </a:moveTo>
                  <a:lnTo>
                    <a:pt x="411042" y="0"/>
                  </a:lnTo>
                  <a:lnTo>
                    <a:pt x="254454" y="1743518"/>
                  </a:lnTo>
                  <a:cubicBezTo>
                    <a:pt x="64435" y="1269339"/>
                    <a:pt x="-3281" y="988482"/>
                    <a:pt x="121" y="427263"/>
                  </a:cubicBezTo>
                  <a:close/>
                </a:path>
              </a:pathLst>
            </a:custGeom>
            <a:solidFill>
              <a:srgbClr val="FF2B6D"/>
            </a:solidFill>
            <a:ln w="0">
              <a:solidFill>
                <a:srgbClr val="FDF9FA">
                  <a:alpha val="38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2" name="任意多边形 481" hidden="1"/>
            <p:cNvSpPr/>
            <p:nvPr/>
          </p:nvSpPr>
          <p:spPr>
            <a:xfrm flipH="1">
              <a:off x="5394016" y="2204550"/>
              <a:ext cx="289945" cy="1239987"/>
            </a:xfrm>
            <a:custGeom>
              <a:avLst/>
              <a:gdLst>
                <a:gd name="connsiteX0" fmla="*/ 266700 w 266700"/>
                <a:gd name="connsiteY0" fmla="*/ 0 h 1619250"/>
                <a:gd name="connsiteX1" fmla="*/ 228600 w 266700"/>
                <a:gd name="connsiteY1" fmla="*/ 1619250 h 1619250"/>
                <a:gd name="connsiteX2" fmla="*/ 0 w 266700"/>
                <a:gd name="connsiteY2" fmla="*/ 1123950 h 1619250"/>
                <a:gd name="connsiteX3" fmla="*/ 266700 w 266700"/>
                <a:gd name="connsiteY3" fmla="*/ 0 h 1619250"/>
                <a:gd name="connsiteX0" fmla="*/ 276225 w 276225"/>
                <a:gd name="connsiteY0" fmla="*/ 0 h 1633537"/>
                <a:gd name="connsiteX1" fmla="*/ 228600 w 276225"/>
                <a:gd name="connsiteY1" fmla="*/ 1633537 h 1633537"/>
                <a:gd name="connsiteX2" fmla="*/ 0 w 276225"/>
                <a:gd name="connsiteY2" fmla="*/ 1138237 h 1633537"/>
                <a:gd name="connsiteX3" fmla="*/ 276225 w 276225"/>
                <a:gd name="connsiteY3" fmla="*/ 0 h 1633537"/>
                <a:gd name="connsiteX0" fmla="*/ 276225 w 276225"/>
                <a:gd name="connsiteY0" fmla="*/ 0 h 1600200"/>
                <a:gd name="connsiteX1" fmla="*/ 228600 w 276225"/>
                <a:gd name="connsiteY1" fmla="*/ 1600200 h 1600200"/>
                <a:gd name="connsiteX2" fmla="*/ 0 w 276225"/>
                <a:gd name="connsiteY2" fmla="*/ 1104900 h 1600200"/>
                <a:gd name="connsiteX3" fmla="*/ 276225 w 276225"/>
                <a:gd name="connsiteY3" fmla="*/ 0 h 1600200"/>
                <a:gd name="connsiteX0" fmla="*/ 261938 w 261938"/>
                <a:gd name="connsiteY0" fmla="*/ 0 h 1585912"/>
                <a:gd name="connsiteX1" fmla="*/ 228600 w 261938"/>
                <a:gd name="connsiteY1" fmla="*/ 1585912 h 1585912"/>
                <a:gd name="connsiteX2" fmla="*/ 0 w 261938"/>
                <a:gd name="connsiteY2" fmla="*/ 1090612 h 1585912"/>
                <a:gd name="connsiteX3" fmla="*/ 261938 w 261938"/>
                <a:gd name="connsiteY3" fmla="*/ 0 h 1585912"/>
                <a:gd name="connsiteX0" fmla="*/ 266701 w 266701"/>
                <a:gd name="connsiteY0" fmla="*/ 0 h 1581149"/>
                <a:gd name="connsiteX1" fmla="*/ 228600 w 266701"/>
                <a:gd name="connsiteY1" fmla="*/ 1581149 h 1581149"/>
                <a:gd name="connsiteX2" fmla="*/ 0 w 266701"/>
                <a:gd name="connsiteY2" fmla="*/ 1085849 h 1581149"/>
                <a:gd name="connsiteX3" fmla="*/ 266701 w 266701"/>
                <a:gd name="connsiteY3" fmla="*/ 0 h 1581149"/>
                <a:gd name="connsiteX0" fmla="*/ 247651 w 247651"/>
                <a:gd name="connsiteY0" fmla="*/ 0 h 1624012"/>
                <a:gd name="connsiteX1" fmla="*/ 228600 w 247651"/>
                <a:gd name="connsiteY1" fmla="*/ 1624012 h 1624012"/>
                <a:gd name="connsiteX2" fmla="*/ 0 w 247651"/>
                <a:gd name="connsiteY2" fmla="*/ 1128712 h 1624012"/>
                <a:gd name="connsiteX3" fmla="*/ 247651 w 247651"/>
                <a:gd name="connsiteY3" fmla="*/ 0 h 1624012"/>
                <a:gd name="connsiteX0" fmla="*/ 263526 w 263526"/>
                <a:gd name="connsiteY0" fmla="*/ 0 h 1690687"/>
                <a:gd name="connsiteX1" fmla="*/ 228600 w 263526"/>
                <a:gd name="connsiteY1" fmla="*/ 1690687 h 1690687"/>
                <a:gd name="connsiteX2" fmla="*/ 0 w 263526"/>
                <a:gd name="connsiteY2" fmla="*/ 1195387 h 1690687"/>
                <a:gd name="connsiteX3" fmla="*/ 263526 w 263526"/>
                <a:gd name="connsiteY3" fmla="*/ 0 h 1690687"/>
                <a:gd name="connsiteX0" fmla="*/ 260351 w 260351"/>
                <a:gd name="connsiteY0" fmla="*/ 0 h 1633537"/>
                <a:gd name="connsiteX1" fmla="*/ 228600 w 260351"/>
                <a:gd name="connsiteY1" fmla="*/ 1633537 h 1633537"/>
                <a:gd name="connsiteX2" fmla="*/ 0 w 260351"/>
                <a:gd name="connsiteY2" fmla="*/ 1138237 h 1633537"/>
                <a:gd name="connsiteX3" fmla="*/ 260351 w 260351"/>
                <a:gd name="connsiteY3" fmla="*/ 0 h 1633537"/>
                <a:gd name="connsiteX0" fmla="*/ 392522 w 392522"/>
                <a:gd name="connsiteY0" fmla="*/ 0 h 1678669"/>
                <a:gd name="connsiteX1" fmla="*/ 228600 w 392522"/>
                <a:gd name="connsiteY1" fmla="*/ 1678669 h 1678669"/>
                <a:gd name="connsiteX2" fmla="*/ 0 w 392522"/>
                <a:gd name="connsiteY2" fmla="*/ 1183369 h 1678669"/>
                <a:gd name="connsiteX3" fmla="*/ 392522 w 392522"/>
                <a:gd name="connsiteY3" fmla="*/ 0 h 1678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92522" h="1678669">
                  <a:moveTo>
                    <a:pt x="392522" y="0"/>
                  </a:moveTo>
                  <a:lnTo>
                    <a:pt x="228600" y="1678669"/>
                  </a:lnTo>
                  <a:lnTo>
                    <a:pt x="0" y="1183369"/>
                  </a:lnTo>
                  <a:lnTo>
                    <a:pt x="392522" y="0"/>
                  </a:lnTo>
                  <a:close/>
                </a:path>
              </a:pathLst>
            </a:custGeom>
            <a:solidFill>
              <a:srgbClr val="C91781"/>
            </a:solidFill>
            <a:ln w="0">
              <a:solidFill>
                <a:srgbClr val="FDF9FA">
                  <a:alpha val="38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3" name="任意多边形 482" hidden="1"/>
            <p:cNvSpPr/>
            <p:nvPr/>
          </p:nvSpPr>
          <p:spPr>
            <a:xfrm flipH="1">
              <a:off x="5437036" y="1305280"/>
              <a:ext cx="269064" cy="1897673"/>
            </a:xfrm>
            <a:custGeom>
              <a:avLst/>
              <a:gdLst>
                <a:gd name="connsiteX0" fmla="*/ 29029 w 362858"/>
                <a:gd name="connsiteY0" fmla="*/ 0 h 2612572"/>
                <a:gd name="connsiteX1" fmla="*/ 0 w 362858"/>
                <a:gd name="connsiteY1" fmla="*/ 2612572 h 2612572"/>
                <a:gd name="connsiteX2" fmla="*/ 362858 w 362858"/>
                <a:gd name="connsiteY2" fmla="*/ 957943 h 2612572"/>
                <a:gd name="connsiteX3" fmla="*/ 29029 w 362858"/>
                <a:gd name="connsiteY3" fmla="*/ 0 h 2612572"/>
                <a:gd name="connsiteX0" fmla="*/ 14515 w 362858"/>
                <a:gd name="connsiteY0" fmla="*/ 0 h 2583544"/>
                <a:gd name="connsiteX1" fmla="*/ 0 w 362858"/>
                <a:gd name="connsiteY1" fmla="*/ 2583544 h 2583544"/>
                <a:gd name="connsiteX2" fmla="*/ 362858 w 362858"/>
                <a:gd name="connsiteY2" fmla="*/ 928915 h 2583544"/>
                <a:gd name="connsiteX3" fmla="*/ 14515 w 362858"/>
                <a:gd name="connsiteY3" fmla="*/ 0 h 2583544"/>
                <a:gd name="connsiteX0" fmla="*/ 1396 w 364253"/>
                <a:gd name="connsiteY0" fmla="*/ 0 h 2569030"/>
                <a:gd name="connsiteX1" fmla="*/ 1395 w 364253"/>
                <a:gd name="connsiteY1" fmla="*/ 2569030 h 2569030"/>
                <a:gd name="connsiteX2" fmla="*/ 364253 w 364253"/>
                <a:gd name="connsiteY2" fmla="*/ 914401 h 2569030"/>
                <a:gd name="connsiteX3" fmla="*/ 1396 w 364253"/>
                <a:gd name="connsiteY3" fmla="*/ 0 h 25690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4253" h="2569030">
                  <a:moveTo>
                    <a:pt x="1396" y="0"/>
                  </a:moveTo>
                  <a:cubicBezTo>
                    <a:pt x="-3442" y="861181"/>
                    <a:pt x="6233" y="1707849"/>
                    <a:pt x="1395" y="2569030"/>
                  </a:cubicBezTo>
                  <a:lnTo>
                    <a:pt x="364253" y="914401"/>
                  </a:lnTo>
                  <a:lnTo>
                    <a:pt x="1396" y="0"/>
                  </a:lnTo>
                  <a:close/>
                </a:path>
              </a:pathLst>
            </a:custGeom>
            <a:solidFill>
              <a:srgbClr val="48015F"/>
            </a:solidFill>
            <a:ln w="0">
              <a:solidFill>
                <a:srgbClr val="FDF9FA">
                  <a:alpha val="38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84" name="任意多边形 483" hidden="1"/>
            <p:cNvSpPr/>
            <p:nvPr/>
          </p:nvSpPr>
          <p:spPr>
            <a:xfrm flipH="1">
              <a:off x="3041457" y="712240"/>
              <a:ext cx="1825247" cy="1281790"/>
            </a:xfrm>
            <a:custGeom>
              <a:avLst/>
              <a:gdLst>
                <a:gd name="connsiteX0" fmla="*/ 523875 w 828675"/>
                <a:gd name="connsiteY0" fmla="*/ 0 h 781050"/>
                <a:gd name="connsiteX1" fmla="*/ 828675 w 828675"/>
                <a:gd name="connsiteY1" fmla="*/ 609600 h 781050"/>
                <a:gd name="connsiteX2" fmla="*/ 0 w 828675"/>
                <a:gd name="connsiteY2" fmla="*/ 781050 h 781050"/>
                <a:gd name="connsiteX3" fmla="*/ 523875 w 828675"/>
                <a:gd name="connsiteY3" fmla="*/ 0 h 781050"/>
                <a:gd name="connsiteX0" fmla="*/ 2329138 w 2329138"/>
                <a:gd name="connsiteY0" fmla="*/ 0 h 1683683"/>
                <a:gd name="connsiteX1" fmla="*/ 828675 w 2329138"/>
                <a:gd name="connsiteY1" fmla="*/ 1512233 h 1683683"/>
                <a:gd name="connsiteX2" fmla="*/ 0 w 2329138"/>
                <a:gd name="connsiteY2" fmla="*/ 1683683 h 1683683"/>
                <a:gd name="connsiteX3" fmla="*/ 2329138 w 2329138"/>
                <a:gd name="connsiteY3" fmla="*/ 0 h 1683683"/>
                <a:gd name="connsiteX0" fmla="*/ 2470980 w 2470980"/>
                <a:gd name="connsiteY0" fmla="*/ 0 h 1735262"/>
                <a:gd name="connsiteX1" fmla="*/ 970517 w 2470980"/>
                <a:gd name="connsiteY1" fmla="*/ 1512233 h 1735262"/>
                <a:gd name="connsiteX2" fmla="*/ 0 w 2470980"/>
                <a:gd name="connsiteY2" fmla="*/ 1735262 h 1735262"/>
                <a:gd name="connsiteX3" fmla="*/ 2470980 w 2470980"/>
                <a:gd name="connsiteY3" fmla="*/ 0 h 17352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70980" h="1735262">
                  <a:moveTo>
                    <a:pt x="2470980" y="0"/>
                  </a:moveTo>
                  <a:lnTo>
                    <a:pt x="970517" y="1512233"/>
                  </a:lnTo>
                  <a:lnTo>
                    <a:pt x="0" y="1735262"/>
                  </a:lnTo>
                  <a:lnTo>
                    <a:pt x="2470980" y="0"/>
                  </a:lnTo>
                  <a:close/>
                </a:path>
              </a:pathLst>
            </a:custGeom>
            <a:solidFill>
              <a:srgbClr val="D74DC2"/>
            </a:solidFill>
            <a:ln w="0">
              <a:solidFill>
                <a:srgbClr val="FDF9FA">
                  <a:alpha val="38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85" name="任意多边形 484" hidden="1"/>
            <p:cNvSpPr/>
            <p:nvPr/>
          </p:nvSpPr>
          <p:spPr>
            <a:xfrm flipH="1">
              <a:off x="4895968" y="2015903"/>
              <a:ext cx="548797" cy="970948"/>
            </a:xfrm>
            <a:custGeom>
              <a:avLst/>
              <a:gdLst>
                <a:gd name="connsiteX0" fmla="*/ 742950 w 742950"/>
                <a:gd name="connsiteY0" fmla="*/ 0 h 1314450"/>
                <a:gd name="connsiteX1" fmla="*/ 0 w 742950"/>
                <a:gd name="connsiteY1" fmla="*/ 1076325 h 1314450"/>
                <a:gd name="connsiteX2" fmla="*/ 28575 w 742950"/>
                <a:gd name="connsiteY2" fmla="*/ 1314450 h 1314450"/>
                <a:gd name="connsiteX3" fmla="*/ 742950 w 742950"/>
                <a:gd name="connsiteY3" fmla="*/ 0 h 1314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42950" h="1314450">
                  <a:moveTo>
                    <a:pt x="742950" y="0"/>
                  </a:moveTo>
                  <a:lnTo>
                    <a:pt x="0" y="1076325"/>
                  </a:lnTo>
                  <a:lnTo>
                    <a:pt x="28575" y="1314450"/>
                  </a:lnTo>
                  <a:lnTo>
                    <a:pt x="742950" y="0"/>
                  </a:lnTo>
                  <a:close/>
                </a:path>
              </a:pathLst>
            </a:custGeom>
            <a:solidFill>
              <a:srgbClr val="974D51"/>
            </a:solidFill>
            <a:ln w="6350">
              <a:solidFill>
                <a:srgbClr val="FDF9FA">
                  <a:alpha val="38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6" name="任意多边形 485" hidden="1"/>
            <p:cNvSpPr/>
            <p:nvPr/>
          </p:nvSpPr>
          <p:spPr>
            <a:xfrm flipH="1">
              <a:off x="4615187" y="5031471"/>
              <a:ext cx="740376" cy="1057619"/>
            </a:xfrm>
            <a:custGeom>
              <a:avLst/>
              <a:gdLst>
                <a:gd name="connsiteX0" fmla="*/ 7620 w 624840"/>
                <a:gd name="connsiteY0" fmla="*/ 152400 h 1539240"/>
                <a:gd name="connsiteX1" fmla="*/ 0 w 624840"/>
                <a:gd name="connsiteY1" fmla="*/ 1539240 h 1539240"/>
                <a:gd name="connsiteX2" fmla="*/ 624840 w 624840"/>
                <a:gd name="connsiteY2" fmla="*/ 1539240 h 1539240"/>
                <a:gd name="connsiteX3" fmla="*/ 83820 w 624840"/>
                <a:gd name="connsiteY3" fmla="*/ 0 h 1539240"/>
                <a:gd name="connsiteX4" fmla="*/ 7620 w 624840"/>
                <a:gd name="connsiteY4" fmla="*/ 152400 h 1539240"/>
                <a:gd name="connsiteX0" fmla="*/ 0 w 693420"/>
                <a:gd name="connsiteY0" fmla="*/ 152400 h 1539240"/>
                <a:gd name="connsiteX1" fmla="*/ 68580 w 693420"/>
                <a:gd name="connsiteY1" fmla="*/ 1539240 h 1539240"/>
                <a:gd name="connsiteX2" fmla="*/ 693420 w 693420"/>
                <a:gd name="connsiteY2" fmla="*/ 1539240 h 1539240"/>
                <a:gd name="connsiteX3" fmla="*/ 152400 w 693420"/>
                <a:gd name="connsiteY3" fmla="*/ 0 h 1539240"/>
                <a:gd name="connsiteX4" fmla="*/ 0 w 693420"/>
                <a:gd name="connsiteY4" fmla="*/ 152400 h 1539240"/>
                <a:gd name="connsiteX0" fmla="*/ 0 w 693420"/>
                <a:gd name="connsiteY0" fmla="*/ 152400 h 1539240"/>
                <a:gd name="connsiteX1" fmla="*/ 22860 w 693420"/>
                <a:gd name="connsiteY1" fmla="*/ 1531620 h 1539240"/>
                <a:gd name="connsiteX2" fmla="*/ 693420 w 693420"/>
                <a:gd name="connsiteY2" fmla="*/ 1539240 h 1539240"/>
                <a:gd name="connsiteX3" fmla="*/ 152400 w 693420"/>
                <a:gd name="connsiteY3" fmla="*/ 0 h 1539240"/>
                <a:gd name="connsiteX4" fmla="*/ 0 w 693420"/>
                <a:gd name="connsiteY4" fmla="*/ 152400 h 1539240"/>
                <a:gd name="connsiteX0" fmla="*/ 0 w 693420"/>
                <a:gd name="connsiteY0" fmla="*/ 152400 h 1539240"/>
                <a:gd name="connsiteX1" fmla="*/ 53340 w 693420"/>
                <a:gd name="connsiteY1" fmla="*/ 1531620 h 1539240"/>
                <a:gd name="connsiteX2" fmla="*/ 693420 w 693420"/>
                <a:gd name="connsiteY2" fmla="*/ 1539240 h 1539240"/>
                <a:gd name="connsiteX3" fmla="*/ 152400 w 693420"/>
                <a:gd name="connsiteY3" fmla="*/ 0 h 1539240"/>
                <a:gd name="connsiteX4" fmla="*/ 0 w 693420"/>
                <a:gd name="connsiteY4" fmla="*/ 152400 h 1539240"/>
                <a:gd name="connsiteX0" fmla="*/ 0 w 693420"/>
                <a:gd name="connsiteY0" fmla="*/ 152400 h 1539240"/>
                <a:gd name="connsiteX1" fmla="*/ 45720 w 693420"/>
                <a:gd name="connsiteY1" fmla="*/ 1539240 h 1539240"/>
                <a:gd name="connsiteX2" fmla="*/ 693420 w 693420"/>
                <a:gd name="connsiteY2" fmla="*/ 1539240 h 1539240"/>
                <a:gd name="connsiteX3" fmla="*/ 152400 w 693420"/>
                <a:gd name="connsiteY3" fmla="*/ 0 h 1539240"/>
                <a:gd name="connsiteX4" fmla="*/ 0 w 693420"/>
                <a:gd name="connsiteY4" fmla="*/ 152400 h 1539240"/>
                <a:gd name="connsiteX0" fmla="*/ 0 w 770789"/>
                <a:gd name="connsiteY0" fmla="*/ 152400 h 1539240"/>
                <a:gd name="connsiteX1" fmla="*/ 45720 w 770789"/>
                <a:gd name="connsiteY1" fmla="*/ 1539240 h 1539240"/>
                <a:gd name="connsiteX2" fmla="*/ 770789 w 770789"/>
                <a:gd name="connsiteY2" fmla="*/ 1367310 h 1539240"/>
                <a:gd name="connsiteX3" fmla="*/ 152400 w 770789"/>
                <a:gd name="connsiteY3" fmla="*/ 0 h 1539240"/>
                <a:gd name="connsiteX4" fmla="*/ 0 w 770789"/>
                <a:gd name="connsiteY4" fmla="*/ 152400 h 1539240"/>
                <a:gd name="connsiteX0" fmla="*/ 0 w 770789"/>
                <a:gd name="connsiteY0" fmla="*/ 152400 h 1367310"/>
                <a:gd name="connsiteX1" fmla="*/ 58615 w 770789"/>
                <a:gd name="connsiteY1" fmla="*/ 904174 h 1367310"/>
                <a:gd name="connsiteX2" fmla="*/ 770789 w 770789"/>
                <a:gd name="connsiteY2" fmla="*/ 1367310 h 1367310"/>
                <a:gd name="connsiteX3" fmla="*/ 152400 w 770789"/>
                <a:gd name="connsiteY3" fmla="*/ 0 h 1367310"/>
                <a:gd name="connsiteX4" fmla="*/ 0 w 770789"/>
                <a:gd name="connsiteY4" fmla="*/ 152400 h 1367310"/>
                <a:gd name="connsiteX0" fmla="*/ 0 w 803027"/>
                <a:gd name="connsiteY0" fmla="*/ 152400 h 1431784"/>
                <a:gd name="connsiteX1" fmla="*/ 58615 w 803027"/>
                <a:gd name="connsiteY1" fmla="*/ 904174 h 1431784"/>
                <a:gd name="connsiteX2" fmla="*/ 803027 w 803027"/>
                <a:gd name="connsiteY2" fmla="*/ 1431784 h 1431784"/>
                <a:gd name="connsiteX3" fmla="*/ 152400 w 803027"/>
                <a:gd name="connsiteY3" fmla="*/ 0 h 1431784"/>
                <a:gd name="connsiteX4" fmla="*/ 0 w 803027"/>
                <a:gd name="connsiteY4" fmla="*/ 152400 h 1431784"/>
                <a:gd name="connsiteX0" fmla="*/ 199281 w 1002308"/>
                <a:gd name="connsiteY0" fmla="*/ 152400 h 1431784"/>
                <a:gd name="connsiteX1" fmla="*/ 0 w 1002308"/>
                <a:gd name="connsiteY1" fmla="*/ 343252 h 1431784"/>
                <a:gd name="connsiteX2" fmla="*/ 1002308 w 1002308"/>
                <a:gd name="connsiteY2" fmla="*/ 1431784 h 1431784"/>
                <a:gd name="connsiteX3" fmla="*/ 351681 w 1002308"/>
                <a:gd name="connsiteY3" fmla="*/ 0 h 1431784"/>
                <a:gd name="connsiteX4" fmla="*/ 199281 w 1002308"/>
                <a:gd name="connsiteY4" fmla="*/ 152400 h 14317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2308" h="1431784">
                  <a:moveTo>
                    <a:pt x="199281" y="152400"/>
                  </a:moveTo>
                  <a:lnTo>
                    <a:pt x="0" y="343252"/>
                  </a:lnTo>
                  <a:lnTo>
                    <a:pt x="1002308" y="1431784"/>
                  </a:lnTo>
                  <a:lnTo>
                    <a:pt x="351681" y="0"/>
                  </a:lnTo>
                  <a:lnTo>
                    <a:pt x="199281" y="152400"/>
                  </a:lnTo>
                  <a:close/>
                </a:path>
              </a:pathLst>
            </a:custGeom>
            <a:solidFill>
              <a:srgbClr val="62038C"/>
            </a:solidFill>
            <a:ln w="6350">
              <a:solidFill>
                <a:srgbClr val="FDF9FA">
                  <a:alpha val="38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87" name="任意多边形 486" hidden="1"/>
            <p:cNvSpPr/>
            <p:nvPr/>
          </p:nvSpPr>
          <p:spPr>
            <a:xfrm flipH="1">
              <a:off x="5163331" y="4448174"/>
              <a:ext cx="387070" cy="1464269"/>
            </a:xfrm>
            <a:custGeom>
              <a:avLst/>
              <a:gdLst>
                <a:gd name="connsiteX0" fmla="*/ 243840 w 243840"/>
                <a:gd name="connsiteY0" fmla="*/ 0 h 1417320"/>
                <a:gd name="connsiteX1" fmla="*/ 0 w 243840"/>
                <a:gd name="connsiteY1" fmla="*/ 533400 h 1417320"/>
                <a:gd name="connsiteX2" fmla="*/ 220980 w 243840"/>
                <a:gd name="connsiteY2" fmla="*/ 1417320 h 1417320"/>
                <a:gd name="connsiteX3" fmla="*/ 243840 w 243840"/>
                <a:gd name="connsiteY3" fmla="*/ 0 h 1417320"/>
                <a:gd name="connsiteX0" fmla="*/ 243840 w 277895"/>
                <a:gd name="connsiteY0" fmla="*/ 0 h 1277929"/>
                <a:gd name="connsiteX1" fmla="*/ 0 w 277895"/>
                <a:gd name="connsiteY1" fmla="*/ 533400 h 1277929"/>
                <a:gd name="connsiteX2" fmla="*/ 277895 w 277895"/>
                <a:gd name="connsiteY2" fmla="*/ 1277929 h 1277929"/>
                <a:gd name="connsiteX3" fmla="*/ 243840 w 277895"/>
                <a:gd name="connsiteY3" fmla="*/ 0 h 1277929"/>
                <a:gd name="connsiteX0" fmla="*/ 578215 w 612270"/>
                <a:gd name="connsiteY0" fmla="*/ 727764 h 2005693"/>
                <a:gd name="connsiteX1" fmla="*/ 0 w 612270"/>
                <a:gd name="connsiteY1" fmla="*/ 0 h 2005693"/>
                <a:gd name="connsiteX2" fmla="*/ 612270 w 612270"/>
                <a:gd name="connsiteY2" fmla="*/ 2005693 h 2005693"/>
                <a:gd name="connsiteX3" fmla="*/ 578215 w 612270"/>
                <a:gd name="connsiteY3" fmla="*/ 727764 h 2005693"/>
                <a:gd name="connsiteX0" fmla="*/ 578215 w 612270"/>
                <a:gd name="connsiteY0" fmla="*/ 727764 h 2005693"/>
                <a:gd name="connsiteX1" fmla="*/ 344606 w 612270"/>
                <a:gd name="connsiteY1" fmla="*/ 402966 h 2005693"/>
                <a:gd name="connsiteX2" fmla="*/ 0 w 612270"/>
                <a:gd name="connsiteY2" fmla="*/ 0 h 2005693"/>
                <a:gd name="connsiteX3" fmla="*/ 612270 w 612270"/>
                <a:gd name="connsiteY3" fmla="*/ 2005693 h 2005693"/>
                <a:gd name="connsiteX4" fmla="*/ 578215 w 612270"/>
                <a:gd name="connsiteY4" fmla="*/ 727764 h 2005693"/>
                <a:gd name="connsiteX0" fmla="*/ 578215 w 612270"/>
                <a:gd name="connsiteY0" fmla="*/ 962017 h 2239946"/>
                <a:gd name="connsiteX1" fmla="*/ 415750 w 612270"/>
                <a:gd name="connsiteY1" fmla="*/ 0 h 2239946"/>
                <a:gd name="connsiteX2" fmla="*/ 0 w 612270"/>
                <a:gd name="connsiteY2" fmla="*/ 234253 h 2239946"/>
                <a:gd name="connsiteX3" fmla="*/ 612270 w 612270"/>
                <a:gd name="connsiteY3" fmla="*/ 2239946 h 2239946"/>
                <a:gd name="connsiteX4" fmla="*/ 578215 w 612270"/>
                <a:gd name="connsiteY4" fmla="*/ 962017 h 2239946"/>
                <a:gd name="connsiteX0" fmla="*/ 578215 w 578215"/>
                <a:gd name="connsiteY0" fmla="*/ 962017 h 2040815"/>
                <a:gd name="connsiteX1" fmla="*/ 415750 w 578215"/>
                <a:gd name="connsiteY1" fmla="*/ 0 h 2040815"/>
                <a:gd name="connsiteX2" fmla="*/ 0 w 578215"/>
                <a:gd name="connsiteY2" fmla="*/ 234253 h 2040815"/>
                <a:gd name="connsiteX3" fmla="*/ 171181 w 578215"/>
                <a:gd name="connsiteY3" fmla="*/ 2040815 h 2040815"/>
                <a:gd name="connsiteX4" fmla="*/ 578215 w 578215"/>
                <a:gd name="connsiteY4" fmla="*/ 962017 h 20408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8215" h="2040815">
                  <a:moveTo>
                    <a:pt x="578215" y="962017"/>
                  </a:moveTo>
                  <a:lnTo>
                    <a:pt x="415750" y="0"/>
                  </a:lnTo>
                  <a:lnTo>
                    <a:pt x="0" y="234253"/>
                  </a:lnTo>
                  <a:lnTo>
                    <a:pt x="171181" y="2040815"/>
                  </a:lnTo>
                  <a:lnTo>
                    <a:pt x="578215" y="962017"/>
                  </a:lnTo>
                  <a:close/>
                </a:path>
              </a:pathLst>
            </a:custGeom>
            <a:solidFill>
              <a:srgbClr val="410FB3"/>
            </a:solidFill>
            <a:ln w="6350">
              <a:solidFill>
                <a:srgbClr val="FDF9FA">
                  <a:alpha val="38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8" name="任意多边形 487" hidden="1"/>
            <p:cNvSpPr/>
            <p:nvPr/>
          </p:nvSpPr>
          <p:spPr>
            <a:xfrm flipH="1">
              <a:off x="4642321" y="5138416"/>
              <a:ext cx="419694" cy="894318"/>
            </a:xfrm>
            <a:custGeom>
              <a:avLst/>
              <a:gdLst>
                <a:gd name="connsiteX0" fmla="*/ 182880 w 480060"/>
                <a:gd name="connsiteY0" fmla="*/ 175260 h 1394460"/>
                <a:gd name="connsiteX1" fmla="*/ 480060 w 480060"/>
                <a:gd name="connsiteY1" fmla="*/ 1394460 h 1394460"/>
                <a:gd name="connsiteX2" fmla="*/ 0 w 480060"/>
                <a:gd name="connsiteY2" fmla="*/ 0 h 1394460"/>
                <a:gd name="connsiteX3" fmla="*/ 182880 w 480060"/>
                <a:gd name="connsiteY3" fmla="*/ 175260 h 1394460"/>
                <a:gd name="connsiteX0" fmla="*/ 182880 w 574622"/>
                <a:gd name="connsiteY0" fmla="*/ 175260 h 1213933"/>
                <a:gd name="connsiteX1" fmla="*/ 574622 w 574622"/>
                <a:gd name="connsiteY1" fmla="*/ 1213933 h 1213933"/>
                <a:gd name="connsiteX2" fmla="*/ 0 w 574622"/>
                <a:gd name="connsiteY2" fmla="*/ 0 h 1213933"/>
                <a:gd name="connsiteX3" fmla="*/ 182880 w 574622"/>
                <a:gd name="connsiteY3" fmla="*/ 175260 h 1213933"/>
                <a:gd name="connsiteX0" fmla="*/ 182880 w 568174"/>
                <a:gd name="connsiteY0" fmla="*/ 175260 h 1210710"/>
                <a:gd name="connsiteX1" fmla="*/ 568174 w 568174"/>
                <a:gd name="connsiteY1" fmla="*/ 1210710 h 1210710"/>
                <a:gd name="connsiteX2" fmla="*/ 0 w 568174"/>
                <a:gd name="connsiteY2" fmla="*/ 0 h 1210710"/>
                <a:gd name="connsiteX3" fmla="*/ 182880 w 568174"/>
                <a:gd name="connsiteY3" fmla="*/ 175260 h 12107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68174" h="1210710">
                  <a:moveTo>
                    <a:pt x="182880" y="175260"/>
                  </a:moveTo>
                  <a:lnTo>
                    <a:pt x="568174" y="1210710"/>
                  </a:lnTo>
                  <a:lnTo>
                    <a:pt x="0" y="0"/>
                  </a:lnTo>
                  <a:lnTo>
                    <a:pt x="182880" y="175260"/>
                  </a:lnTo>
                  <a:close/>
                </a:path>
              </a:pathLst>
            </a:custGeom>
            <a:solidFill>
              <a:srgbClr val="190020"/>
            </a:solidFill>
            <a:ln w="6350">
              <a:solidFill>
                <a:srgbClr val="FDF9FA">
                  <a:alpha val="38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9" name="任意多边形 488" hidden="1"/>
            <p:cNvSpPr/>
            <p:nvPr/>
          </p:nvSpPr>
          <p:spPr>
            <a:xfrm flipH="1">
              <a:off x="3595689" y="4301618"/>
              <a:ext cx="659869" cy="561130"/>
            </a:xfrm>
            <a:custGeom>
              <a:avLst/>
              <a:gdLst>
                <a:gd name="connsiteX0" fmla="*/ 541020 w 1280160"/>
                <a:gd name="connsiteY0" fmla="*/ 106680 h 579120"/>
                <a:gd name="connsiteX1" fmla="*/ 1280160 w 1280160"/>
                <a:gd name="connsiteY1" fmla="*/ 579120 h 579120"/>
                <a:gd name="connsiteX2" fmla="*/ 0 w 1280160"/>
                <a:gd name="connsiteY2" fmla="*/ 0 h 579120"/>
                <a:gd name="connsiteX3" fmla="*/ 541020 w 1280160"/>
                <a:gd name="connsiteY3" fmla="*/ 106680 h 579120"/>
                <a:gd name="connsiteX0" fmla="*/ 541020 w 893317"/>
                <a:gd name="connsiteY0" fmla="*/ 106680 h 759647"/>
                <a:gd name="connsiteX1" fmla="*/ 893317 w 893317"/>
                <a:gd name="connsiteY1" fmla="*/ 759647 h 759647"/>
                <a:gd name="connsiteX2" fmla="*/ 0 w 893317"/>
                <a:gd name="connsiteY2" fmla="*/ 0 h 759647"/>
                <a:gd name="connsiteX3" fmla="*/ 541020 w 893317"/>
                <a:gd name="connsiteY3" fmla="*/ 106680 h 7596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93317" h="759647">
                  <a:moveTo>
                    <a:pt x="541020" y="106680"/>
                  </a:moveTo>
                  <a:lnTo>
                    <a:pt x="893317" y="759647"/>
                  </a:lnTo>
                  <a:lnTo>
                    <a:pt x="0" y="0"/>
                  </a:lnTo>
                  <a:lnTo>
                    <a:pt x="541020" y="106680"/>
                  </a:lnTo>
                  <a:close/>
                </a:path>
              </a:pathLst>
            </a:custGeom>
            <a:solidFill>
              <a:srgbClr val="62038C"/>
            </a:solidFill>
            <a:ln w="6350">
              <a:solidFill>
                <a:srgbClr val="FDF9FA">
                  <a:alpha val="38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0" name="任意多边形 489" hidden="1"/>
            <p:cNvSpPr/>
            <p:nvPr/>
          </p:nvSpPr>
          <p:spPr>
            <a:xfrm flipH="1">
              <a:off x="4133282" y="1806235"/>
              <a:ext cx="1133086" cy="1613682"/>
            </a:xfrm>
            <a:custGeom>
              <a:avLst/>
              <a:gdLst>
                <a:gd name="connsiteX0" fmla="*/ 1211580 w 1211580"/>
                <a:gd name="connsiteY0" fmla="*/ 0 h 1744980"/>
                <a:gd name="connsiteX1" fmla="*/ 175260 w 1211580"/>
                <a:gd name="connsiteY1" fmla="*/ 1744980 h 1744980"/>
                <a:gd name="connsiteX2" fmla="*/ 0 w 1211580"/>
                <a:gd name="connsiteY2" fmla="*/ 1668780 h 1744980"/>
                <a:gd name="connsiteX3" fmla="*/ 670560 w 1211580"/>
                <a:gd name="connsiteY3" fmla="*/ 449580 h 1744980"/>
                <a:gd name="connsiteX4" fmla="*/ 1211580 w 1211580"/>
                <a:gd name="connsiteY4" fmla="*/ 0 h 1744980"/>
                <a:gd name="connsiteX0" fmla="*/ 1533949 w 1533949"/>
                <a:gd name="connsiteY0" fmla="*/ 0 h 2184570"/>
                <a:gd name="connsiteX1" fmla="*/ 497629 w 1533949"/>
                <a:gd name="connsiteY1" fmla="*/ 1744980 h 2184570"/>
                <a:gd name="connsiteX2" fmla="*/ 0 w 1533949"/>
                <a:gd name="connsiteY2" fmla="*/ 2184570 h 2184570"/>
                <a:gd name="connsiteX3" fmla="*/ 992929 w 1533949"/>
                <a:gd name="connsiteY3" fmla="*/ 449580 h 2184570"/>
                <a:gd name="connsiteX4" fmla="*/ 1533949 w 1533949"/>
                <a:gd name="connsiteY4" fmla="*/ 0 h 21845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33949" h="2184570">
                  <a:moveTo>
                    <a:pt x="1533949" y="0"/>
                  </a:moveTo>
                  <a:lnTo>
                    <a:pt x="497629" y="1744980"/>
                  </a:lnTo>
                  <a:lnTo>
                    <a:pt x="0" y="2184570"/>
                  </a:lnTo>
                  <a:lnTo>
                    <a:pt x="992929" y="449580"/>
                  </a:lnTo>
                  <a:lnTo>
                    <a:pt x="1533949" y="0"/>
                  </a:lnTo>
                  <a:close/>
                </a:path>
              </a:pathLst>
            </a:custGeom>
            <a:solidFill>
              <a:srgbClr val="EA053C"/>
            </a:solidFill>
            <a:ln w="6350">
              <a:solidFill>
                <a:srgbClr val="FDF9FA">
                  <a:alpha val="38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1" name="任意多边形 490" hidden="1"/>
            <p:cNvSpPr/>
            <p:nvPr/>
          </p:nvSpPr>
          <p:spPr>
            <a:xfrm flipH="1">
              <a:off x="6203918" y="3988288"/>
              <a:ext cx="647433" cy="830298"/>
            </a:xfrm>
            <a:custGeom>
              <a:avLst/>
              <a:gdLst>
                <a:gd name="connsiteX0" fmla="*/ 292100 w 495300"/>
                <a:gd name="connsiteY0" fmla="*/ 114300 h 901700"/>
                <a:gd name="connsiteX1" fmla="*/ 495300 w 495300"/>
                <a:gd name="connsiteY1" fmla="*/ 0 h 901700"/>
                <a:gd name="connsiteX2" fmla="*/ 0 w 495300"/>
                <a:gd name="connsiteY2" fmla="*/ 901700 h 901700"/>
                <a:gd name="connsiteX3" fmla="*/ 292100 w 495300"/>
                <a:gd name="connsiteY3" fmla="*/ 114300 h 901700"/>
                <a:gd name="connsiteX0" fmla="*/ 381000 w 584200"/>
                <a:gd name="connsiteY0" fmla="*/ 114300 h 977900"/>
                <a:gd name="connsiteX1" fmla="*/ 584200 w 584200"/>
                <a:gd name="connsiteY1" fmla="*/ 0 h 977900"/>
                <a:gd name="connsiteX2" fmla="*/ 0 w 584200"/>
                <a:gd name="connsiteY2" fmla="*/ 977900 h 977900"/>
                <a:gd name="connsiteX3" fmla="*/ 381000 w 584200"/>
                <a:gd name="connsiteY3" fmla="*/ 114300 h 977900"/>
                <a:gd name="connsiteX0" fmla="*/ 71527 w 584200"/>
                <a:gd name="connsiteY0" fmla="*/ 462458 h 977900"/>
                <a:gd name="connsiteX1" fmla="*/ 584200 w 584200"/>
                <a:gd name="connsiteY1" fmla="*/ 0 h 977900"/>
                <a:gd name="connsiteX2" fmla="*/ 0 w 584200"/>
                <a:gd name="connsiteY2" fmla="*/ 977900 h 977900"/>
                <a:gd name="connsiteX3" fmla="*/ 71527 w 584200"/>
                <a:gd name="connsiteY3" fmla="*/ 462458 h 977900"/>
                <a:gd name="connsiteX0" fmla="*/ 299334 w 812007"/>
                <a:gd name="connsiteY0" fmla="*/ 462458 h 1124041"/>
                <a:gd name="connsiteX1" fmla="*/ 812007 w 812007"/>
                <a:gd name="connsiteY1" fmla="*/ 0 h 1124041"/>
                <a:gd name="connsiteX2" fmla="*/ 0 w 812007"/>
                <a:gd name="connsiteY2" fmla="*/ 1124041 h 1124041"/>
                <a:gd name="connsiteX3" fmla="*/ 299334 w 812007"/>
                <a:gd name="connsiteY3" fmla="*/ 462458 h 1124041"/>
                <a:gd name="connsiteX0" fmla="*/ 299334 w 812007"/>
                <a:gd name="connsiteY0" fmla="*/ 462458 h 1124041"/>
                <a:gd name="connsiteX1" fmla="*/ 812007 w 812007"/>
                <a:gd name="connsiteY1" fmla="*/ 0 h 1124041"/>
                <a:gd name="connsiteX2" fmla="*/ 407930 w 812007"/>
                <a:gd name="connsiteY2" fmla="*/ 553814 h 1124041"/>
                <a:gd name="connsiteX3" fmla="*/ 0 w 812007"/>
                <a:gd name="connsiteY3" fmla="*/ 1124041 h 1124041"/>
                <a:gd name="connsiteX4" fmla="*/ 299334 w 812007"/>
                <a:gd name="connsiteY4" fmla="*/ 462458 h 1124041"/>
                <a:gd name="connsiteX0" fmla="*/ 299334 w 812007"/>
                <a:gd name="connsiteY0" fmla="*/ 462458 h 1124041"/>
                <a:gd name="connsiteX1" fmla="*/ 812007 w 812007"/>
                <a:gd name="connsiteY1" fmla="*/ 0 h 1124041"/>
                <a:gd name="connsiteX2" fmla="*/ 330562 w 812007"/>
                <a:gd name="connsiteY2" fmla="*/ 841797 h 1124041"/>
                <a:gd name="connsiteX3" fmla="*/ 0 w 812007"/>
                <a:gd name="connsiteY3" fmla="*/ 1124041 h 1124041"/>
                <a:gd name="connsiteX4" fmla="*/ 299334 w 812007"/>
                <a:gd name="connsiteY4" fmla="*/ 462458 h 1124041"/>
                <a:gd name="connsiteX0" fmla="*/ 299334 w 876481"/>
                <a:gd name="connsiteY0" fmla="*/ 462458 h 1124041"/>
                <a:gd name="connsiteX1" fmla="*/ 876481 w 876481"/>
                <a:gd name="connsiteY1" fmla="*/ 0 h 1124041"/>
                <a:gd name="connsiteX2" fmla="*/ 330562 w 876481"/>
                <a:gd name="connsiteY2" fmla="*/ 841797 h 1124041"/>
                <a:gd name="connsiteX3" fmla="*/ 0 w 876481"/>
                <a:gd name="connsiteY3" fmla="*/ 1124041 h 1124041"/>
                <a:gd name="connsiteX4" fmla="*/ 299334 w 876481"/>
                <a:gd name="connsiteY4" fmla="*/ 462458 h 11240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76481" h="1124041">
                  <a:moveTo>
                    <a:pt x="299334" y="462458"/>
                  </a:moveTo>
                  <a:lnTo>
                    <a:pt x="876481" y="0"/>
                  </a:lnTo>
                  <a:lnTo>
                    <a:pt x="330562" y="841797"/>
                  </a:lnTo>
                  <a:lnTo>
                    <a:pt x="0" y="1124041"/>
                  </a:lnTo>
                  <a:lnTo>
                    <a:pt x="299334" y="462458"/>
                  </a:lnTo>
                  <a:close/>
                </a:path>
              </a:pathLst>
            </a:custGeom>
            <a:solidFill>
              <a:srgbClr val="BE047E"/>
            </a:solidFill>
            <a:ln w="6350">
              <a:solidFill>
                <a:srgbClr val="FDF9FA">
                  <a:alpha val="38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2" name="任意多边形 491" hidden="1"/>
            <p:cNvSpPr/>
            <p:nvPr/>
          </p:nvSpPr>
          <p:spPr>
            <a:xfrm flipH="1">
              <a:off x="6786269" y="4288485"/>
              <a:ext cx="422151" cy="262672"/>
            </a:xfrm>
            <a:custGeom>
              <a:avLst/>
              <a:gdLst>
                <a:gd name="connsiteX0" fmla="*/ 0 w 571500"/>
                <a:gd name="connsiteY0" fmla="*/ 12700 h 355600"/>
                <a:gd name="connsiteX1" fmla="*/ 457200 w 571500"/>
                <a:gd name="connsiteY1" fmla="*/ 355600 h 355600"/>
                <a:gd name="connsiteX2" fmla="*/ 571500 w 571500"/>
                <a:gd name="connsiteY2" fmla="*/ 0 h 355600"/>
                <a:gd name="connsiteX3" fmla="*/ 0 w 571500"/>
                <a:gd name="connsiteY3" fmla="*/ 12700 h 355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71500" h="355600">
                  <a:moveTo>
                    <a:pt x="0" y="12700"/>
                  </a:moveTo>
                  <a:lnTo>
                    <a:pt x="457200" y="355600"/>
                  </a:lnTo>
                  <a:lnTo>
                    <a:pt x="571500" y="0"/>
                  </a:lnTo>
                  <a:lnTo>
                    <a:pt x="0" y="12700"/>
                  </a:lnTo>
                  <a:close/>
                </a:path>
              </a:pathLst>
            </a:custGeom>
            <a:solidFill>
              <a:srgbClr val="9E0B9C"/>
            </a:solidFill>
            <a:ln w="6350">
              <a:solidFill>
                <a:srgbClr val="FDF9FA">
                  <a:alpha val="38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3" name="任意多边形 492" hidden="1"/>
            <p:cNvSpPr/>
            <p:nvPr/>
          </p:nvSpPr>
          <p:spPr>
            <a:xfrm flipH="1">
              <a:off x="4718664" y="5144045"/>
              <a:ext cx="180118" cy="309578"/>
            </a:xfrm>
            <a:custGeom>
              <a:avLst/>
              <a:gdLst>
                <a:gd name="connsiteX0" fmla="*/ 205740 w 243840"/>
                <a:gd name="connsiteY0" fmla="*/ 137160 h 419100"/>
                <a:gd name="connsiteX1" fmla="*/ 243840 w 243840"/>
                <a:gd name="connsiteY1" fmla="*/ 419100 h 419100"/>
                <a:gd name="connsiteX2" fmla="*/ 0 w 243840"/>
                <a:gd name="connsiteY2" fmla="*/ 0 h 419100"/>
                <a:gd name="connsiteX3" fmla="*/ 205740 w 243840"/>
                <a:gd name="connsiteY3" fmla="*/ 137160 h 419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3840" h="419100">
                  <a:moveTo>
                    <a:pt x="205740" y="137160"/>
                  </a:moveTo>
                  <a:lnTo>
                    <a:pt x="243840" y="419100"/>
                  </a:lnTo>
                  <a:lnTo>
                    <a:pt x="0" y="0"/>
                  </a:lnTo>
                  <a:lnTo>
                    <a:pt x="205740" y="137160"/>
                  </a:lnTo>
                  <a:close/>
                </a:path>
              </a:pathLst>
            </a:custGeom>
            <a:solidFill>
              <a:srgbClr val="410FB3"/>
            </a:solidFill>
            <a:ln w="6350">
              <a:solidFill>
                <a:srgbClr val="FDF9FA">
                  <a:alpha val="38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4" name="任意多边形 493" hidden="1"/>
            <p:cNvSpPr/>
            <p:nvPr/>
          </p:nvSpPr>
          <p:spPr>
            <a:xfrm flipH="1">
              <a:off x="4724293" y="5020214"/>
              <a:ext cx="450295" cy="439037"/>
            </a:xfrm>
            <a:custGeom>
              <a:avLst/>
              <a:gdLst>
                <a:gd name="connsiteX0" fmla="*/ 381000 w 609600"/>
                <a:gd name="connsiteY0" fmla="*/ 182880 h 594360"/>
                <a:gd name="connsiteX1" fmla="*/ 609600 w 609600"/>
                <a:gd name="connsiteY1" fmla="*/ 594360 h 594360"/>
                <a:gd name="connsiteX2" fmla="*/ 0 w 609600"/>
                <a:gd name="connsiteY2" fmla="*/ 137160 h 594360"/>
                <a:gd name="connsiteX3" fmla="*/ 83820 w 609600"/>
                <a:gd name="connsiteY3" fmla="*/ 0 h 594360"/>
                <a:gd name="connsiteX4" fmla="*/ 381000 w 609600"/>
                <a:gd name="connsiteY4" fmla="*/ 182880 h 5943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9600" h="594360">
                  <a:moveTo>
                    <a:pt x="381000" y="182880"/>
                  </a:moveTo>
                  <a:lnTo>
                    <a:pt x="609600" y="594360"/>
                  </a:lnTo>
                  <a:lnTo>
                    <a:pt x="0" y="137160"/>
                  </a:lnTo>
                  <a:lnTo>
                    <a:pt x="83820" y="0"/>
                  </a:lnTo>
                  <a:lnTo>
                    <a:pt x="381000" y="182880"/>
                  </a:lnTo>
                  <a:close/>
                </a:path>
              </a:pathLst>
            </a:custGeom>
            <a:solidFill>
              <a:srgbClr val="1A0020"/>
            </a:solidFill>
            <a:ln w="6350">
              <a:solidFill>
                <a:srgbClr val="FDF9FA">
                  <a:alpha val="38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5" name="任意多边形 494" hidden="1"/>
            <p:cNvSpPr/>
            <p:nvPr/>
          </p:nvSpPr>
          <p:spPr>
            <a:xfrm flipH="1">
              <a:off x="2778864" y="4209683"/>
              <a:ext cx="1438848" cy="288974"/>
            </a:xfrm>
            <a:custGeom>
              <a:avLst/>
              <a:gdLst>
                <a:gd name="connsiteX0" fmla="*/ 1463040 w 1463040"/>
                <a:gd name="connsiteY0" fmla="*/ 556260 h 556260"/>
                <a:gd name="connsiteX1" fmla="*/ 137160 w 1463040"/>
                <a:gd name="connsiteY1" fmla="*/ 220980 h 556260"/>
                <a:gd name="connsiteX2" fmla="*/ 0 w 1463040"/>
                <a:gd name="connsiteY2" fmla="*/ 0 h 556260"/>
                <a:gd name="connsiteX3" fmla="*/ 434340 w 1463040"/>
                <a:gd name="connsiteY3" fmla="*/ 38100 h 556260"/>
                <a:gd name="connsiteX4" fmla="*/ 1463040 w 1463040"/>
                <a:gd name="connsiteY4" fmla="*/ 556260 h 556260"/>
                <a:gd name="connsiteX0" fmla="*/ 2700936 w 2700936"/>
                <a:gd name="connsiteY0" fmla="*/ 360260 h 360260"/>
                <a:gd name="connsiteX1" fmla="*/ 137160 w 2700936"/>
                <a:gd name="connsiteY1" fmla="*/ 220980 h 360260"/>
                <a:gd name="connsiteX2" fmla="*/ 0 w 2700936"/>
                <a:gd name="connsiteY2" fmla="*/ 0 h 360260"/>
                <a:gd name="connsiteX3" fmla="*/ 434340 w 2700936"/>
                <a:gd name="connsiteY3" fmla="*/ 38100 h 360260"/>
                <a:gd name="connsiteX4" fmla="*/ 2700936 w 2700936"/>
                <a:gd name="connsiteY4" fmla="*/ 360260 h 360260"/>
                <a:gd name="connsiteX0" fmla="*/ 1947883 w 1947883"/>
                <a:gd name="connsiteY0" fmla="*/ 391207 h 391207"/>
                <a:gd name="connsiteX1" fmla="*/ 137160 w 1947883"/>
                <a:gd name="connsiteY1" fmla="*/ 220980 h 391207"/>
                <a:gd name="connsiteX2" fmla="*/ 0 w 1947883"/>
                <a:gd name="connsiteY2" fmla="*/ 0 h 391207"/>
                <a:gd name="connsiteX3" fmla="*/ 434340 w 1947883"/>
                <a:gd name="connsiteY3" fmla="*/ 38100 h 391207"/>
                <a:gd name="connsiteX4" fmla="*/ 1947883 w 1947883"/>
                <a:gd name="connsiteY4" fmla="*/ 391207 h 3912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47883" h="391207">
                  <a:moveTo>
                    <a:pt x="1947883" y="391207"/>
                  </a:moveTo>
                  <a:lnTo>
                    <a:pt x="137160" y="220980"/>
                  </a:lnTo>
                  <a:lnTo>
                    <a:pt x="0" y="0"/>
                  </a:lnTo>
                  <a:lnTo>
                    <a:pt x="434340" y="38100"/>
                  </a:lnTo>
                  <a:lnTo>
                    <a:pt x="1947883" y="391207"/>
                  </a:lnTo>
                  <a:close/>
                </a:path>
              </a:pathLst>
            </a:custGeom>
            <a:solidFill>
              <a:srgbClr val="310685"/>
            </a:solidFill>
            <a:ln w="6350">
              <a:solidFill>
                <a:srgbClr val="FDF9FA">
                  <a:alpha val="38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6" name="任意多边形 495" hidden="1"/>
            <p:cNvSpPr/>
            <p:nvPr/>
          </p:nvSpPr>
          <p:spPr>
            <a:xfrm flipH="1">
              <a:off x="2772890" y="3877591"/>
              <a:ext cx="1315362" cy="628095"/>
            </a:xfrm>
            <a:custGeom>
              <a:avLst/>
              <a:gdLst>
                <a:gd name="connsiteX0" fmla="*/ 1264920 w 1264920"/>
                <a:gd name="connsiteY0" fmla="*/ 609600 h 609600"/>
                <a:gd name="connsiteX1" fmla="*/ 160020 w 1264920"/>
                <a:gd name="connsiteY1" fmla="*/ 365760 h 609600"/>
                <a:gd name="connsiteX2" fmla="*/ 0 w 1264920"/>
                <a:gd name="connsiteY2" fmla="*/ 0 h 609600"/>
                <a:gd name="connsiteX3" fmla="*/ 1264920 w 1264920"/>
                <a:gd name="connsiteY3" fmla="*/ 609600 h 609600"/>
                <a:gd name="connsiteX0" fmla="*/ 1780710 w 1780710"/>
                <a:gd name="connsiteY0" fmla="*/ 850302 h 850302"/>
                <a:gd name="connsiteX1" fmla="*/ 160020 w 1780710"/>
                <a:gd name="connsiteY1" fmla="*/ 365760 h 850302"/>
                <a:gd name="connsiteX2" fmla="*/ 0 w 1780710"/>
                <a:gd name="connsiteY2" fmla="*/ 0 h 850302"/>
                <a:gd name="connsiteX3" fmla="*/ 1780710 w 1780710"/>
                <a:gd name="connsiteY3" fmla="*/ 850302 h 850302"/>
                <a:gd name="connsiteX0" fmla="*/ 1780710 w 1780710"/>
                <a:gd name="connsiteY0" fmla="*/ 850302 h 850302"/>
                <a:gd name="connsiteX1" fmla="*/ 39668 w 1780710"/>
                <a:gd name="connsiteY1" fmla="*/ 494708 h 850302"/>
                <a:gd name="connsiteX2" fmla="*/ 0 w 1780710"/>
                <a:gd name="connsiteY2" fmla="*/ 0 h 850302"/>
                <a:gd name="connsiteX3" fmla="*/ 1780710 w 1780710"/>
                <a:gd name="connsiteY3" fmla="*/ 850302 h 850302"/>
                <a:gd name="connsiteX0" fmla="*/ 1780710 w 1780710"/>
                <a:gd name="connsiteY0" fmla="*/ 850302 h 850302"/>
                <a:gd name="connsiteX1" fmla="*/ 39668 w 1780710"/>
                <a:gd name="connsiteY1" fmla="*/ 417339 h 850302"/>
                <a:gd name="connsiteX2" fmla="*/ 0 w 1780710"/>
                <a:gd name="connsiteY2" fmla="*/ 0 h 850302"/>
                <a:gd name="connsiteX3" fmla="*/ 1780710 w 1780710"/>
                <a:gd name="connsiteY3" fmla="*/ 850302 h 8503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80710" h="850302">
                  <a:moveTo>
                    <a:pt x="1780710" y="850302"/>
                  </a:moveTo>
                  <a:lnTo>
                    <a:pt x="39668" y="417339"/>
                  </a:lnTo>
                  <a:lnTo>
                    <a:pt x="0" y="0"/>
                  </a:lnTo>
                  <a:lnTo>
                    <a:pt x="1780710" y="850302"/>
                  </a:lnTo>
                  <a:close/>
                </a:path>
              </a:pathLst>
            </a:custGeom>
            <a:solidFill>
              <a:srgbClr val="BE047E"/>
            </a:solidFill>
            <a:ln w="6350">
              <a:solidFill>
                <a:srgbClr val="FDF9FA">
                  <a:alpha val="38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7" name="任意多边形 496" hidden="1"/>
            <p:cNvSpPr/>
            <p:nvPr/>
          </p:nvSpPr>
          <p:spPr>
            <a:xfrm flipH="1">
              <a:off x="3485982" y="3522983"/>
              <a:ext cx="1114480" cy="394008"/>
            </a:xfrm>
            <a:custGeom>
              <a:avLst/>
              <a:gdLst>
                <a:gd name="connsiteX0" fmla="*/ 1440180 w 1440180"/>
                <a:gd name="connsiteY0" fmla="*/ 297180 h 533400"/>
                <a:gd name="connsiteX1" fmla="*/ 861060 w 1440180"/>
                <a:gd name="connsiteY1" fmla="*/ 533400 h 533400"/>
                <a:gd name="connsiteX2" fmla="*/ 0 w 1440180"/>
                <a:gd name="connsiteY2" fmla="*/ 0 h 533400"/>
                <a:gd name="connsiteX3" fmla="*/ 1440180 w 1440180"/>
                <a:gd name="connsiteY3" fmla="*/ 297180 h 533400"/>
                <a:gd name="connsiteX0" fmla="*/ 1508760 w 1508760"/>
                <a:gd name="connsiteY0" fmla="*/ 312420 h 533400"/>
                <a:gd name="connsiteX1" fmla="*/ 861060 w 1508760"/>
                <a:gd name="connsiteY1" fmla="*/ 533400 h 533400"/>
                <a:gd name="connsiteX2" fmla="*/ 0 w 1508760"/>
                <a:gd name="connsiteY2" fmla="*/ 0 h 533400"/>
                <a:gd name="connsiteX3" fmla="*/ 1508760 w 1508760"/>
                <a:gd name="connsiteY3" fmla="*/ 312420 h 533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08760" h="533400">
                  <a:moveTo>
                    <a:pt x="1508760" y="312420"/>
                  </a:moveTo>
                  <a:lnTo>
                    <a:pt x="861060" y="533400"/>
                  </a:lnTo>
                  <a:lnTo>
                    <a:pt x="0" y="0"/>
                  </a:lnTo>
                  <a:lnTo>
                    <a:pt x="1508760" y="312420"/>
                  </a:lnTo>
                  <a:close/>
                </a:path>
              </a:pathLst>
            </a:custGeom>
            <a:solidFill>
              <a:srgbClr val="2A0A62"/>
            </a:solidFill>
            <a:ln w="6350">
              <a:solidFill>
                <a:srgbClr val="FDF9FA">
                  <a:alpha val="38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8" name="任意多边形 497" hidden="1"/>
            <p:cNvSpPr/>
            <p:nvPr/>
          </p:nvSpPr>
          <p:spPr>
            <a:xfrm flipH="1">
              <a:off x="3497240" y="3427296"/>
              <a:ext cx="1362142" cy="315206"/>
            </a:xfrm>
            <a:custGeom>
              <a:avLst/>
              <a:gdLst>
                <a:gd name="connsiteX0" fmla="*/ 914400 w 1844040"/>
                <a:gd name="connsiteY0" fmla="*/ 0 h 426720"/>
                <a:gd name="connsiteX1" fmla="*/ 914400 w 1844040"/>
                <a:gd name="connsiteY1" fmla="*/ 0 h 426720"/>
                <a:gd name="connsiteX2" fmla="*/ 998220 w 1844040"/>
                <a:gd name="connsiteY2" fmla="*/ 38100 h 426720"/>
                <a:gd name="connsiteX3" fmla="*/ 1844040 w 1844040"/>
                <a:gd name="connsiteY3" fmla="*/ 426720 h 426720"/>
                <a:gd name="connsiteX4" fmla="*/ 0 w 1844040"/>
                <a:gd name="connsiteY4" fmla="*/ 160020 h 426720"/>
                <a:gd name="connsiteX5" fmla="*/ 914400 w 1844040"/>
                <a:gd name="connsiteY5" fmla="*/ 0 h 4267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844040" h="426720">
                  <a:moveTo>
                    <a:pt x="914400" y="0"/>
                  </a:moveTo>
                  <a:lnTo>
                    <a:pt x="914400" y="0"/>
                  </a:lnTo>
                  <a:lnTo>
                    <a:pt x="998220" y="38100"/>
                  </a:lnTo>
                  <a:lnTo>
                    <a:pt x="1844040" y="426720"/>
                  </a:lnTo>
                  <a:lnTo>
                    <a:pt x="0" y="160020"/>
                  </a:lnTo>
                  <a:lnTo>
                    <a:pt x="914400" y="0"/>
                  </a:lnTo>
                  <a:close/>
                </a:path>
              </a:pathLst>
            </a:custGeom>
            <a:solidFill>
              <a:srgbClr val="5817EA"/>
            </a:solidFill>
            <a:ln w="6350">
              <a:solidFill>
                <a:srgbClr val="FDF9FA">
                  <a:alpha val="38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9" name="任意多边形 498" hidden="1"/>
            <p:cNvSpPr/>
            <p:nvPr/>
          </p:nvSpPr>
          <p:spPr>
            <a:xfrm flipH="1">
              <a:off x="3170776" y="3534241"/>
              <a:ext cx="1756150" cy="782387"/>
            </a:xfrm>
            <a:custGeom>
              <a:avLst/>
              <a:gdLst>
                <a:gd name="connsiteX0" fmla="*/ 563880 w 2377440"/>
                <a:gd name="connsiteY0" fmla="*/ 68580 h 1059180"/>
                <a:gd name="connsiteX1" fmla="*/ 2377440 w 2377440"/>
                <a:gd name="connsiteY1" fmla="*/ 1059180 h 1059180"/>
                <a:gd name="connsiteX2" fmla="*/ 0 w 2377440"/>
                <a:gd name="connsiteY2" fmla="*/ 0 h 1059180"/>
                <a:gd name="connsiteX3" fmla="*/ 563880 w 2377440"/>
                <a:gd name="connsiteY3" fmla="*/ 68580 h 10591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77440" h="1059180">
                  <a:moveTo>
                    <a:pt x="563880" y="68580"/>
                  </a:moveTo>
                  <a:lnTo>
                    <a:pt x="2377440" y="1059180"/>
                  </a:lnTo>
                  <a:lnTo>
                    <a:pt x="0" y="0"/>
                  </a:lnTo>
                  <a:lnTo>
                    <a:pt x="563880" y="68580"/>
                  </a:lnTo>
                  <a:close/>
                </a:path>
              </a:pathLst>
            </a:custGeom>
            <a:solidFill>
              <a:srgbClr val="8A0719"/>
            </a:solidFill>
            <a:ln w="6350">
              <a:solidFill>
                <a:srgbClr val="FDF9FA">
                  <a:alpha val="83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0" name="任意多边形 499" hidden="1"/>
            <p:cNvSpPr/>
            <p:nvPr/>
          </p:nvSpPr>
          <p:spPr>
            <a:xfrm flipH="1">
              <a:off x="5170691" y="1909715"/>
              <a:ext cx="319102" cy="1337463"/>
            </a:xfrm>
            <a:custGeom>
              <a:avLst/>
              <a:gdLst>
                <a:gd name="connsiteX0" fmla="*/ 0 w 457200"/>
                <a:gd name="connsiteY0" fmla="*/ 495300 h 1836420"/>
                <a:gd name="connsiteX1" fmla="*/ 457200 w 457200"/>
                <a:gd name="connsiteY1" fmla="*/ 0 h 1836420"/>
                <a:gd name="connsiteX2" fmla="*/ 38100 w 457200"/>
                <a:gd name="connsiteY2" fmla="*/ 1836420 h 1836420"/>
                <a:gd name="connsiteX3" fmla="*/ 0 w 457200"/>
                <a:gd name="connsiteY3" fmla="*/ 495300 h 1836420"/>
                <a:gd name="connsiteX0" fmla="*/ 0 w 470095"/>
                <a:gd name="connsiteY0" fmla="*/ 469510 h 1810630"/>
                <a:gd name="connsiteX1" fmla="*/ 470095 w 470095"/>
                <a:gd name="connsiteY1" fmla="*/ 0 h 1810630"/>
                <a:gd name="connsiteX2" fmla="*/ 38100 w 470095"/>
                <a:gd name="connsiteY2" fmla="*/ 1810630 h 1810630"/>
                <a:gd name="connsiteX3" fmla="*/ 0 w 470095"/>
                <a:gd name="connsiteY3" fmla="*/ 469510 h 1810630"/>
                <a:gd name="connsiteX0" fmla="*/ 65059 w 431996"/>
                <a:gd name="connsiteY0" fmla="*/ 121351 h 1810630"/>
                <a:gd name="connsiteX1" fmla="*/ 431996 w 431996"/>
                <a:gd name="connsiteY1" fmla="*/ 0 h 1810630"/>
                <a:gd name="connsiteX2" fmla="*/ 1 w 431996"/>
                <a:gd name="connsiteY2" fmla="*/ 1810630 h 1810630"/>
                <a:gd name="connsiteX3" fmla="*/ 65059 w 431996"/>
                <a:gd name="connsiteY3" fmla="*/ 121351 h 1810630"/>
                <a:gd name="connsiteX0" fmla="*/ 129532 w 431995"/>
                <a:gd name="connsiteY0" fmla="*/ 392141 h 1810630"/>
                <a:gd name="connsiteX1" fmla="*/ 431995 w 431995"/>
                <a:gd name="connsiteY1" fmla="*/ 0 h 1810630"/>
                <a:gd name="connsiteX2" fmla="*/ 0 w 431995"/>
                <a:gd name="connsiteY2" fmla="*/ 1810630 h 1810630"/>
                <a:gd name="connsiteX3" fmla="*/ 129532 w 431995"/>
                <a:gd name="connsiteY3" fmla="*/ 392141 h 18106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995" h="1810630">
                  <a:moveTo>
                    <a:pt x="129532" y="392141"/>
                  </a:moveTo>
                  <a:lnTo>
                    <a:pt x="431995" y="0"/>
                  </a:lnTo>
                  <a:lnTo>
                    <a:pt x="0" y="1810630"/>
                  </a:lnTo>
                  <a:lnTo>
                    <a:pt x="129532" y="392141"/>
                  </a:lnTo>
                  <a:close/>
                </a:path>
              </a:pathLst>
            </a:custGeom>
            <a:solidFill>
              <a:srgbClr val="B3259A"/>
            </a:solidFill>
            <a:ln w="6350">
              <a:solidFill>
                <a:srgbClr val="FDF9FA">
                  <a:alpha val="38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1" name="任意多边形 500" hidden="1"/>
            <p:cNvSpPr/>
            <p:nvPr/>
          </p:nvSpPr>
          <p:spPr>
            <a:xfrm flipH="1">
              <a:off x="4868056" y="1326517"/>
              <a:ext cx="592726" cy="1773002"/>
            </a:xfrm>
            <a:custGeom>
              <a:avLst/>
              <a:gdLst>
                <a:gd name="connsiteX0" fmla="*/ 312420 w 685800"/>
                <a:gd name="connsiteY0" fmla="*/ 0 h 1478280"/>
                <a:gd name="connsiteX1" fmla="*/ 0 w 685800"/>
                <a:gd name="connsiteY1" fmla="*/ 1478280 h 1478280"/>
                <a:gd name="connsiteX2" fmla="*/ 685800 w 685800"/>
                <a:gd name="connsiteY2" fmla="*/ 388620 h 1478280"/>
                <a:gd name="connsiteX3" fmla="*/ 312420 w 685800"/>
                <a:gd name="connsiteY3" fmla="*/ 0 h 1478280"/>
                <a:gd name="connsiteX0" fmla="*/ 402683 w 776063"/>
                <a:gd name="connsiteY0" fmla="*/ 0 h 1865123"/>
                <a:gd name="connsiteX1" fmla="*/ 0 w 776063"/>
                <a:gd name="connsiteY1" fmla="*/ 1865123 h 1865123"/>
                <a:gd name="connsiteX2" fmla="*/ 776063 w 776063"/>
                <a:gd name="connsiteY2" fmla="*/ 388620 h 1865123"/>
                <a:gd name="connsiteX3" fmla="*/ 402683 w 776063"/>
                <a:gd name="connsiteY3" fmla="*/ 0 h 1865123"/>
                <a:gd name="connsiteX0" fmla="*/ 802420 w 802420"/>
                <a:gd name="connsiteY0" fmla="*/ 0 h 2400255"/>
                <a:gd name="connsiteX1" fmla="*/ 0 w 802420"/>
                <a:gd name="connsiteY1" fmla="*/ 2400255 h 2400255"/>
                <a:gd name="connsiteX2" fmla="*/ 776063 w 802420"/>
                <a:gd name="connsiteY2" fmla="*/ 923752 h 2400255"/>
                <a:gd name="connsiteX3" fmla="*/ 802420 w 802420"/>
                <a:gd name="connsiteY3" fmla="*/ 0 h 2400255"/>
                <a:gd name="connsiteX0" fmla="*/ 802420 w 802420"/>
                <a:gd name="connsiteY0" fmla="*/ 0 h 2400255"/>
                <a:gd name="connsiteX1" fmla="*/ 487555 w 802420"/>
                <a:gd name="connsiteY1" fmla="*/ 963665 h 2400255"/>
                <a:gd name="connsiteX2" fmla="*/ 0 w 802420"/>
                <a:gd name="connsiteY2" fmla="*/ 2400255 h 2400255"/>
                <a:gd name="connsiteX3" fmla="*/ 776063 w 802420"/>
                <a:gd name="connsiteY3" fmla="*/ 923752 h 2400255"/>
                <a:gd name="connsiteX4" fmla="*/ 802420 w 802420"/>
                <a:gd name="connsiteY4" fmla="*/ 0 h 2400255"/>
                <a:gd name="connsiteX0" fmla="*/ 802420 w 802420"/>
                <a:gd name="connsiteY0" fmla="*/ 0 h 2400255"/>
                <a:gd name="connsiteX1" fmla="*/ 81370 w 802420"/>
                <a:gd name="connsiteY1" fmla="*/ 1402087 h 2400255"/>
                <a:gd name="connsiteX2" fmla="*/ 0 w 802420"/>
                <a:gd name="connsiteY2" fmla="*/ 2400255 h 2400255"/>
                <a:gd name="connsiteX3" fmla="*/ 776063 w 802420"/>
                <a:gd name="connsiteY3" fmla="*/ 923752 h 2400255"/>
                <a:gd name="connsiteX4" fmla="*/ 802420 w 802420"/>
                <a:gd name="connsiteY4" fmla="*/ 0 h 2400255"/>
                <a:gd name="connsiteX0" fmla="*/ 802420 w 802420"/>
                <a:gd name="connsiteY0" fmla="*/ 0 h 2400255"/>
                <a:gd name="connsiteX1" fmla="*/ 358608 w 802420"/>
                <a:gd name="connsiteY1" fmla="*/ 847613 h 2400255"/>
                <a:gd name="connsiteX2" fmla="*/ 0 w 802420"/>
                <a:gd name="connsiteY2" fmla="*/ 2400255 h 2400255"/>
                <a:gd name="connsiteX3" fmla="*/ 776063 w 802420"/>
                <a:gd name="connsiteY3" fmla="*/ 923752 h 2400255"/>
                <a:gd name="connsiteX4" fmla="*/ 802420 w 802420"/>
                <a:gd name="connsiteY4" fmla="*/ 0 h 24002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02420" h="2400255">
                  <a:moveTo>
                    <a:pt x="802420" y="0"/>
                  </a:moveTo>
                  <a:lnTo>
                    <a:pt x="358608" y="847613"/>
                  </a:lnTo>
                  <a:lnTo>
                    <a:pt x="0" y="2400255"/>
                  </a:lnTo>
                  <a:lnTo>
                    <a:pt x="776063" y="923752"/>
                  </a:lnTo>
                  <a:lnTo>
                    <a:pt x="802420" y="0"/>
                  </a:lnTo>
                  <a:close/>
                </a:path>
              </a:pathLst>
            </a:custGeom>
            <a:solidFill>
              <a:srgbClr val="FF737F"/>
            </a:solidFill>
            <a:ln w="6350">
              <a:solidFill>
                <a:srgbClr val="FDF9FA">
                  <a:alpha val="38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2" name="任意多边形 501" hidden="1"/>
            <p:cNvSpPr/>
            <p:nvPr/>
          </p:nvSpPr>
          <p:spPr>
            <a:xfrm flipH="1">
              <a:off x="4127653" y="1794977"/>
              <a:ext cx="1317112" cy="1215796"/>
            </a:xfrm>
            <a:custGeom>
              <a:avLst/>
              <a:gdLst>
                <a:gd name="connsiteX0" fmla="*/ 769620 w 1783080"/>
                <a:gd name="connsiteY0" fmla="*/ 274320 h 1645920"/>
                <a:gd name="connsiteX1" fmla="*/ 1783080 w 1783080"/>
                <a:gd name="connsiteY1" fmla="*/ 0 h 1645920"/>
                <a:gd name="connsiteX2" fmla="*/ 0 w 1783080"/>
                <a:gd name="connsiteY2" fmla="*/ 1645920 h 1645920"/>
                <a:gd name="connsiteX3" fmla="*/ 769620 w 1783080"/>
                <a:gd name="connsiteY3" fmla="*/ 274320 h 1645920"/>
                <a:gd name="connsiteX0" fmla="*/ 754380 w 1783080"/>
                <a:gd name="connsiteY0" fmla="*/ 289560 h 1645920"/>
                <a:gd name="connsiteX1" fmla="*/ 1783080 w 1783080"/>
                <a:gd name="connsiteY1" fmla="*/ 0 h 1645920"/>
                <a:gd name="connsiteX2" fmla="*/ 0 w 1783080"/>
                <a:gd name="connsiteY2" fmla="*/ 1645920 h 1645920"/>
                <a:gd name="connsiteX3" fmla="*/ 754380 w 1783080"/>
                <a:gd name="connsiteY3" fmla="*/ 289560 h 16459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83080" h="1645920">
                  <a:moveTo>
                    <a:pt x="754380" y="289560"/>
                  </a:moveTo>
                  <a:lnTo>
                    <a:pt x="1783080" y="0"/>
                  </a:lnTo>
                  <a:lnTo>
                    <a:pt x="0" y="1645920"/>
                  </a:lnTo>
                  <a:lnTo>
                    <a:pt x="754380" y="28956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FD043E"/>
                </a:gs>
                <a:gs pos="100000">
                  <a:srgbClr val="FF0F4E"/>
                </a:gs>
              </a:gsLst>
              <a:lin ang="0" scaled="1"/>
              <a:tileRect/>
            </a:gradFill>
            <a:ln w="6350">
              <a:solidFill>
                <a:srgbClr val="FDF9FA">
                  <a:alpha val="38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3" name="任意多边形 502" hidden="1"/>
            <p:cNvSpPr/>
            <p:nvPr/>
          </p:nvSpPr>
          <p:spPr>
            <a:xfrm flipH="1">
              <a:off x="3264267" y="932993"/>
              <a:ext cx="1640144" cy="2162210"/>
            </a:xfrm>
            <a:custGeom>
              <a:avLst/>
              <a:gdLst>
                <a:gd name="connsiteX0" fmla="*/ 1051560 w 1226820"/>
                <a:gd name="connsiteY0" fmla="*/ 0 h 1760220"/>
                <a:gd name="connsiteX1" fmla="*/ 1226820 w 1226820"/>
                <a:gd name="connsiteY1" fmla="*/ 152400 h 1760220"/>
                <a:gd name="connsiteX2" fmla="*/ 0 w 1226820"/>
                <a:gd name="connsiteY2" fmla="*/ 1760220 h 1760220"/>
                <a:gd name="connsiteX3" fmla="*/ 1051560 w 1226820"/>
                <a:gd name="connsiteY3" fmla="*/ 0 h 1760220"/>
                <a:gd name="connsiteX0" fmla="*/ 1051560 w 2220394"/>
                <a:gd name="connsiteY0" fmla="*/ 1166937 h 2927157"/>
                <a:gd name="connsiteX1" fmla="*/ 2220394 w 2220394"/>
                <a:gd name="connsiteY1" fmla="*/ 0 h 2927157"/>
                <a:gd name="connsiteX2" fmla="*/ 0 w 2220394"/>
                <a:gd name="connsiteY2" fmla="*/ 2927157 h 2927157"/>
                <a:gd name="connsiteX3" fmla="*/ 1051560 w 2220394"/>
                <a:gd name="connsiteY3" fmla="*/ 1166937 h 29271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20394" h="2927157">
                  <a:moveTo>
                    <a:pt x="1051560" y="1166937"/>
                  </a:moveTo>
                  <a:lnTo>
                    <a:pt x="2220394" y="0"/>
                  </a:lnTo>
                  <a:lnTo>
                    <a:pt x="0" y="2927157"/>
                  </a:lnTo>
                  <a:lnTo>
                    <a:pt x="1051560" y="1166937"/>
                  </a:lnTo>
                  <a:close/>
                </a:path>
              </a:pathLst>
            </a:custGeom>
            <a:solidFill>
              <a:srgbClr val="8A059C"/>
            </a:solidFill>
            <a:ln w="6350">
              <a:solidFill>
                <a:srgbClr val="FDF9FA">
                  <a:alpha val="38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4" name="任意多边形 503" hidden="1"/>
            <p:cNvSpPr/>
            <p:nvPr/>
          </p:nvSpPr>
          <p:spPr>
            <a:xfrm flipH="1">
              <a:off x="3618925" y="1405755"/>
              <a:ext cx="1291115" cy="1689448"/>
            </a:xfrm>
            <a:custGeom>
              <a:avLst/>
              <a:gdLst>
                <a:gd name="connsiteX0" fmla="*/ 1219200 w 1219200"/>
                <a:gd name="connsiteY0" fmla="*/ 0 h 1623060"/>
                <a:gd name="connsiteX1" fmla="*/ 1059180 w 1219200"/>
                <a:gd name="connsiteY1" fmla="*/ 1082040 h 1623060"/>
                <a:gd name="connsiteX2" fmla="*/ 0 w 1219200"/>
                <a:gd name="connsiteY2" fmla="*/ 1623060 h 1623060"/>
                <a:gd name="connsiteX3" fmla="*/ 1219200 w 1219200"/>
                <a:gd name="connsiteY3" fmla="*/ 0 h 1623060"/>
                <a:gd name="connsiteX0" fmla="*/ 1747885 w 1747885"/>
                <a:gd name="connsiteY0" fmla="*/ 0 h 2287140"/>
                <a:gd name="connsiteX1" fmla="*/ 1059180 w 1747885"/>
                <a:gd name="connsiteY1" fmla="*/ 1746120 h 2287140"/>
                <a:gd name="connsiteX2" fmla="*/ 0 w 1747885"/>
                <a:gd name="connsiteY2" fmla="*/ 2287140 h 2287140"/>
                <a:gd name="connsiteX3" fmla="*/ 1747885 w 1747885"/>
                <a:gd name="connsiteY3" fmla="*/ 0 h 22871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47885" h="2287140">
                  <a:moveTo>
                    <a:pt x="1747885" y="0"/>
                  </a:moveTo>
                  <a:lnTo>
                    <a:pt x="1059180" y="1746120"/>
                  </a:lnTo>
                  <a:lnTo>
                    <a:pt x="0" y="2287140"/>
                  </a:lnTo>
                  <a:lnTo>
                    <a:pt x="1747885" y="0"/>
                  </a:lnTo>
                  <a:close/>
                </a:path>
              </a:pathLst>
            </a:custGeom>
            <a:solidFill>
              <a:srgbClr val="8B0164"/>
            </a:solidFill>
            <a:ln>
              <a:solidFill>
                <a:srgbClr val="FDF9FA">
                  <a:alpha val="65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5" name="任意多边形 504" hidden="1"/>
            <p:cNvSpPr/>
            <p:nvPr/>
          </p:nvSpPr>
          <p:spPr>
            <a:xfrm flipH="1">
              <a:off x="2823126" y="2695567"/>
              <a:ext cx="2086914" cy="399637"/>
            </a:xfrm>
            <a:custGeom>
              <a:avLst/>
              <a:gdLst>
                <a:gd name="connsiteX0" fmla="*/ 1066800 w 2019300"/>
                <a:gd name="connsiteY0" fmla="*/ 0 h 541020"/>
                <a:gd name="connsiteX1" fmla="*/ 2019300 w 2019300"/>
                <a:gd name="connsiteY1" fmla="*/ 220980 h 541020"/>
                <a:gd name="connsiteX2" fmla="*/ 0 w 2019300"/>
                <a:gd name="connsiteY2" fmla="*/ 541020 h 541020"/>
                <a:gd name="connsiteX3" fmla="*/ 1066800 w 2019300"/>
                <a:gd name="connsiteY3" fmla="*/ 0 h 541020"/>
                <a:gd name="connsiteX0" fmla="*/ 1066800 w 2825221"/>
                <a:gd name="connsiteY0" fmla="*/ 0 h 541020"/>
                <a:gd name="connsiteX1" fmla="*/ 2825221 w 2825221"/>
                <a:gd name="connsiteY1" fmla="*/ 279007 h 541020"/>
                <a:gd name="connsiteX2" fmla="*/ 0 w 2825221"/>
                <a:gd name="connsiteY2" fmla="*/ 541020 h 541020"/>
                <a:gd name="connsiteX3" fmla="*/ 1066800 w 2825221"/>
                <a:gd name="connsiteY3" fmla="*/ 0 h 541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25221" h="541020">
                  <a:moveTo>
                    <a:pt x="1066800" y="0"/>
                  </a:moveTo>
                  <a:lnTo>
                    <a:pt x="2825221" y="279007"/>
                  </a:lnTo>
                  <a:lnTo>
                    <a:pt x="0" y="541020"/>
                  </a:lnTo>
                  <a:lnTo>
                    <a:pt x="1066800" y="0"/>
                  </a:lnTo>
                  <a:close/>
                </a:path>
              </a:pathLst>
            </a:custGeom>
            <a:gradFill>
              <a:gsLst>
                <a:gs pos="0">
                  <a:srgbClr val="730D14"/>
                </a:gs>
                <a:gs pos="100000">
                  <a:srgbClr val="900A20"/>
                </a:gs>
              </a:gsLst>
              <a:lin ang="0" scaled="1"/>
            </a:gradFill>
            <a:ln w="6350">
              <a:solidFill>
                <a:srgbClr val="FDF9FA">
                  <a:alpha val="38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6" name="任意多边形 505" hidden="1"/>
            <p:cNvSpPr/>
            <p:nvPr/>
          </p:nvSpPr>
          <p:spPr>
            <a:xfrm flipH="1">
              <a:off x="3359124" y="2944523"/>
              <a:ext cx="2006839" cy="567203"/>
            </a:xfrm>
            <a:custGeom>
              <a:avLst/>
              <a:gdLst>
                <a:gd name="connsiteX0" fmla="*/ 2613660 w 2613660"/>
                <a:gd name="connsiteY0" fmla="*/ 0 h 883920"/>
                <a:gd name="connsiteX1" fmla="*/ 0 w 2613660"/>
                <a:gd name="connsiteY1" fmla="*/ 883920 h 883920"/>
                <a:gd name="connsiteX2" fmla="*/ 624840 w 2613660"/>
                <a:gd name="connsiteY2" fmla="*/ 320040 h 883920"/>
                <a:gd name="connsiteX3" fmla="*/ 2613660 w 2613660"/>
                <a:gd name="connsiteY3" fmla="*/ 0 h 883920"/>
                <a:gd name="connsiteX0" fmla="*/ 2716818 w 2716818"/>
                <a:gd name="connsiteY0" fmla="*/ 0 h 767867"/>
                <a:gd name="connsiteX1" fmla="*/ 0 w 2716818"/>
                <a:gd name="connsiteY1" fmla="*/ 767867 h 767867"/>
                <a:gd name="connsiteX2" fmla="*/ 624840 w 2716818"/>
                <a:gd name="connsiteY2" fmla="*/ 203987 h 767867"/>
                <a:gd name="connsiteX3" fmla="*/ 2716818 w 2716818"/>
                <a:gd name="connsiteY3" fmla="*/ 0 h 7678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16818" h="767867">
                  <a:moveTo>
                    <a:pt x="2716818" y="0"/>
                  </a:moveTo>
                  <a:lnTo>
                    <a:pt x="0" y="767867"/>
                  </a:lnTo>
                  <a:lnTo>
                    <a:pt x="624840" y="203987"/>
                  </a:lnTo>
                  <a:lnTo>
                    <a:pt x="2716818" y="0"/>
                  </a:lnTo>
                  <a:close/>
                </a:path>
              </a:pathLst>
            </a:custGeom>
            <a:solidFill>
              <a:srgbClr val="E54077"/>
            </a:solidFill>
            <a:ln w="6350">
              <a:solidFill>
                <a:srgbClr val="FDF9FA">
                  <a:alpha val="38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7" name="任意多边形 506" hidden="1"/>
            <p:cNvSpPr/>
            <p:nvPr/>
          </p:nvSpPr>
          <p:spPr>
            <a:xfrm flipH="1">
              <a:off x="3351332" y="2943007"/>
              <a:ext cx="2037146" cy="664406"/>
            </a:xfrm>
            <a:custGeom>
              <a:avLst/>
              <a:gdLst>
                <a:gd name="connsiteX0" fmla="*/ 2628900 w 2628900"/>
                <a:gd name="connsiteY0" fmla="*/ 0 h 1005840"/>
                <a:gd name="connsiteX1" fmla="*/ 1409700 w 2628900"/>
                <a:gd name="connsiteY1" fmla="*/ 1005840 h 1005840"/>
                <a:gd name="connsiteX2" fmla="*/ 365760 w 2628900"/>
                <a:gd name="connsiteY2" fmla="*/ 975360 h 1005840"/>
                <a:gd name="connsiteX3" fmla="*/ 0 w 2628900"/>
                <a:gd name="connsiteY3" fmla="*/ 876300 h 1005840"/>
                <a:gd name="connsiteX4" fmla="*/ 2628900 w 2628900"/>
                <a:gd name="connsiteY4" fmla="*/ 0 h 1005840"/>
                <a:gd name="connsiteX0" fmla="*/ 2757848 w 2757848"/>
                <a:gd name="connsiteY0" fmla="*/ 0 h 883340"/>
                <a:gd name="connsiteX1" fmla="*/ 1409700 w 2757848"/>
                <a:gd name="connsiteY1" fmla="*/ 883340 h 883340"/>
                <a:gd name="connsiteX2" fmla="*/ 365760 w 2757848"/>
                <a:gd name="connsiteY2" fmla="*/ 852860 h 883340"/>
                <a:gd name="connsiteX3" fmla="*/ 0 w 2757848"/>
                <a:gd name="connsiteY3" fmla="*/ 753800 h 883340"/>
                <a:gd name="connsiteX4" fmla="*/ 2757848 w 2757848"/>
                <a:gd name="connsiteY4" fmla="*/ 0 h 883340"/>
                <a:gd name="connsiteX0" fmla="*/ 2757848 w 2757848"/>
                <a:gd name="connsiteY0" fmla="*/ 0 h 899459"/>
                <a:gd name="connsiteX1" fmla="*/ 1409700 w 2757848"/>
                <a:gd name="connsiteY1" fmla="*/ 899459 h 899459"/>
                <a:gd name="connsiteX2" fmla="*/ 365760 w 2757848"/>
                <a:gd name="connsiteY2" fmla="*/ 868979 h 899459"/>
                <a:gd name="connsiteX3" fmla="*/ 0 w 2757848"/>
                <a:gd name="connsiteY3" fmla="*/ 769919 h 899459"/>
                <a:gd name="connsiteX4" fmla="*/ 2757848 w 2757848"/>
                <a:gd name="connsiteY4" fmla="*/ 0 h 8994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57848" h="899459">
                  <a:moveTo>
                    <a:pt x="2757848" y="0"/>
                  </a:moveTo>
                  <a:lnTo>
                    <a:pt x="1409700" y="899459"/>
                  </a:lnTo>
                  <a:lnTo>
                    <a:pt x="365760" y="868979"/>
                  </a:lnTo>
                  <a:lnTo>
                    <a:pt x="0" y="769919"/>
                  </a:lnTo>
                  <a:lnTo>
                    <a:pt x="2757848" y="0"/>
                  </a:lnTo>
                  <a:close/>
                </a:path>
              </a:pathLst>
            </a:custGeom>
            <a:solidFill>
              <a:srgbClr val="D0135D"/>
            </a:solidFill>
            <a:ln w="6350">
              <a:solidFill>
                <a:srgbClr val="FDF9FA">
                  <a:alpha val="38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8" name="任意多边形 507" hidden="1"/>
            <p:cNvSpPr/>
            <p:nvPr/>
          </p:nvSpPr>
          <p:spPr>
            <a:xfrm flipH="1">
              <a:off x="3587299" y="4260341"/>
              <a:ext cx="833045" cy="624784"/>
            </a:xfrm>
            <a:custGeom>
              <a:avLst/>
              <a:gdLst>
                <a:gd name="connsiteX0" fmla="*/ 0 w 1127760"/>
                <a:gd name="connsiteY0" fmla="*/ 0 h 845820"/>
                <a:gd name="connsiteX1" fmla="*/ 403860 w 1127760"/>
                <a:gd name="connsiteY1" fmla="*/ 7620 h 845820"/>
                <a:gd name="connsiteX2" fmla="*/ 1127760 w 1127760"/>
                <a:gd name="connsiteY2" fmla="*/ 845820 h 845820"/>
                <a:gd name="connsiteX3" fmla="*/ 0 w 1127760"/>
                <a:gd name="connsiteY3" fmla="*/ 0 h 8458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27760" h="845820">
                  <a:moveTo>
                    <a:pt x="0" y="0"/>
                  </a:moveTo>
                  <a:lnTo>
                    <a:pt x="403860" y="7620"/>
                  </a:lnTo>
                  <a:lnTo>
                    <a:pt x="1127760" y="8458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00630"/>
            </a:solidFill>
            <a:ln w="6350">
              <a:solidFill>
                <a:srgbClr val="FDF9FA">
                  <a:alpha val="38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9" name="任意多边形 508" hidden="1"/>
            <p:cNvSpPr/>
            <p:nvPr/>
          </p:nvSpPr>
          <p:spPr>
            <a:xfrm flipH="1">
              <a:off x="3909417" y="4265970"/>
              <a:ext cx="786733" cy="383484"/>
            </a:xfrm>
            <a:custGeom>
              <a:avLst/>
              <a:gdLst>
                <a:gd name="connsiteX0" fmla="*/ 0 w 1516380"/>
                <a:gd name="connsiteY0" fmla="*/ 7620 h 845820"/>
                <a:gd name="connsiteX1" fmla="*/ 388620 w 1516380"/>
                <a:gd name="connsiteY1" fmla="*/ 0 h 845820"/>
                <a:gd name="connsiteX2" fmla="*/ 1516380 w 1516380"/>
                <a:gd name="connsiteY2" fmla="*/ 845820 h 845820"/>
                <a:gd name="connsiteX3" fmla="*/ 0 w 1516380"/>
                <a:gd name="connsiteY3" fmla="*/ 7620 h 845820"/>
                <a:gd name="connsiteX0" fmla="*/ 0 w 1065064"/>
                <a:gd name="connsiteY0" fmla="*/ 7620 h 519153"/>
                <a:gd name="connsiteX1" fmla="*/ 388620 w 1065064"/>
                <a:gd name="connsiteY1" fmla="*/ 0 h 519153"/>
                <a:gd name="connsiteX2" fmla="*/ 1065064 w 1065064"/>
                <a:gd name="connsiteY2" fmla="*/ 519153 h 519153"/>
                <a:gd name="connsiteX3" fmla="*/ 0 w 1065064"/>
                <a:gd name="connsiteY3" fmla="*/ 7620 h 5191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65064" h="519153">
                  <a:moveTo>
                    <a:pt x="0" y="7620"/>
                  </a:moveTo>
                  <a:lnTo>
                    <a:pt x="388620" y="0"/>
                  </a:lnTo>
                  <a:lnTo>
                    <a:pt x="1065064" y="519153"/>
                  </a:lnTo>
                  <a:lnTo>
                    <a:pt x="0" y="7620"/>
                  </a:lnTo>
                  <a:close/>
                </a:path>
              </a:pathLst>
            </a:custGeom>
            <a:solidFill>
              <a:srgbClr val="B3259A"/>
            </a:solidFill>
            <a:ln w="6350">
              <a:solidFill>
                <a:srgbClr val="FDF9FA">
                  <a:alpha val="38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0" name="任意多边形 509" hidden="1"/>
            <p:cNvSpPr/>
            <p:nvPr/>
          </p:nvSpPr>
          <p:spPr>
            <a:xfrm flipH="1">
              <a:off x="3614857" y="4327885"/>
              <a:ext cx="1193867" cy="1481621"/>
            </a:xfrm>
            <a:custGeom>
              <a:avLst/>
              <a:gdLst>
                <a:gd name="connsiteX0" fmla="*/ 0 w 1653540"/>
                <a:gd name="connsiteY0" fmla="*/ 53340 h 1386840"/>
                <a:gd name="connsiteX1" fmla="*/ 434340 w 1653540"/>
                <a:gd name="connsiteY1" fmla="*/ 0 h 1386840"/>
                <a:gd name="connsiteX2" fmla="*/ 1653540 w 1653540"/>
                <a:gd name="connsiteY2" fmla="*/ 769620 h 1386840"/>
                <a:gd name="connsiteX3" fmla="*/ 1059180 w 1653540"/>
                <a:gd name="connsiteY3" fmla="*/ 1386840 h 1386840"/>
                <a:gd name="connsiteX4" fmla="*/ 83820 w 1653540"/>
                <a:gd name="connsiteY4" fmla="*/ 411480 h 1386840"/>
                <a:gd name="connsiteX5" fmla="*/ 0 w 1653540"/>
                <a:gd name="connsiteY5" fmla="*/ 53340 h 1386840"/>
                <a:gd name="connsiteX0" fmla="*/ 0 w 1653540"/>
                <a:gd name="connsiteY0" fmla="*/ 53340 h 2005788"/>
                <a:gd name="connsiteX1" fmla="*/ 434340 w 1653540"/>
                <a:gd name="connsiteY1" fmla="*/ 0 h 2005788"/>
                <a:gd name="connsiteX2" fmla="*/ 1653540 w 1653540"/>
                <a:gd name="connsiteY2" fmla="*/ 769620 h 2005788"/>
                <a:gd name="connsiteX3" fmla="*/ 1616233 w 1653540"/>
                <a:gd name="connsiteY3" fmla="*/ 2005788 h 2005788"/>
                <a:gd name="connsiteX4" fmla="*/ 83820 w 1653540"/>
                <a:gd name="connsiteY4" fmla="*/ 411480 h 2005788"/>
                <a:gd name="connsiteX5" fmla="*/ 0 w 1653540"/>
                <a:gd name="connsiteY5" fmla="*/ 53340 h 2005788"/>
                <a:gd name="connsiteX0" fmla="*/ 0 w 1616233"/>
                <a:gd name="connsiteY0" fmla="*/ 53340 h 2005788"/>
                <a:gd name="connsiteX1" fmla="*/ 434340 w 1616233"/>
                <a:gd name="connsiteY1" fmla="*/ 0 h 2005788"/>
                <a:gd name="connsiteX2" fmla="*/ 1199645 w 1616233"/>
                <a:gd name="connsiteY2" fmla="*/ 1182251 h 2005788"/>
                <a:gd name="connsiteX3" fmla="*/ 1616233 w 1616233"/>
                <a:gd name="connsiteY3" fmla="*/ 2005788 h 2005788"/>
                <a:gd name="connsiteX4" fmla="*/ 83820 w 1616233"/>
                <a:gd name="connsiteY4" fmla="*/ 411480 h 2005788"/>
                <a:gd name="connsiteX5" fmla="*/ 0 w 1616233"/>
                <a:gd name="connsiteY5" fmla="*/ 53340 h 2005788"/>
                <a:gd name="connsiteX0" fmla="*/ 0 w 1616233"/>
                <a:gd name="connsiteY0" fmla="*/ 53340 h 2005788"/>
                <a:gd name="connsiteX1" fmla="*/ 434340 w 1616233"/>
                <a:gd name="connsiteY1" fmla="*/ 0 h 2005788"/>
                <a:gd name="connsiteX2" fmla="*/ 1616233 w 1616233"/>
                <a:gd name="connsiteY2" fmla="*/ 2005788 h 2005788"/>
                <a:gd name="connsiteX3" fmla="*/ 83820 w 1616233"/>
                <a:gd name="connsiteY3" fmla="*/ 411480 h 2005788"/>
                <a:gd name="connsiteX4" fmla="*/ 0 w 1616233"/>
                <a:gd name="connsiteY4" fmla="*/ 53340 h 20057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16233" h="2005788">
                  <a:moveTo>
                    <a:pt x="0" y="53340"/>
                  </a:moveTo>
                  <a:lnTo>
                    <a:pt x="434340" y="0"/>
                  </a:lnTo>
                  <a:lnTo>
                    <a:pt x="1616233" y="2005788"/>
                  </a:lnTo>
                  <a:lnTo>
                    <a:pt x="83820" y="411480"/>
                  </a:lnTo>
                  <a:lnTo>
                    <a:pt x="0" y="53340"/>
                  </a:lnTo>
                  <a:close/>
                </a:path>
              </a:pathLst>
            </a:custGeom>
            <a:solidFill>
              <a:srgbClr val="A40231"/>
            </a:solidFill>
            <a:ln w="6350">
              <a:solidFill>
                <a:srgbClr val="FDF9FA">
                  <a:alpha val="38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1" name="任意多边形 510" hidden="1"/>
            <p:cNvSpPr/>
            <p:nvPr/>
          </p:nvSpPr>
          <p:spPr>
            <a:xfrm flipH="1">
              <a:off x="4076415" y="4620577"/>
              <a:ext cx="681650" cy="715854"/>
            </a:xfrm>
            <a:custGeom>
              <a:avLst/>
              <a:gdLst>
                <a:gd name="connsiteX0" fmla="*/ 982980 w 982980"/>
                <a:gd name="connsiteY0" fmla="*/ 990600 h 990600"/>
                <a:gd name="connsiteX1" fmla="*/ 190500 w 982980"/>
                <a:gd name="connsiteY1" fmla="*/ 403860 h 990600"/>
                <a:gd name="connsiteX2" fmla="*/ 0 w 982980"/>
                <a:gd name="connsiteY2" fmla="*/ 0 h 990600"/>
                <a:gd name="connsiteX3" fmla="*/ 982980 w 982980"/>
                <a:gd name="connsiteY3" fmla="*/ 990600 h 990600"/>
                <a:gd name="connsiteX0" fmla="*/ 922804 w 922804"/>
                <a:gd name="connsiteY0" fmla="*/ 969109 h 969109"/>
                <a:gd name="connsiteX1" fmla="*/ 190500 w 922804"/>
                <a:gd name="connsiteY1" fmla="*/ 403860 h 969109"/>
                <a:gd name="connsiteX2" fmla="*/ 0 w 922804"/>
                <a:gd name="connsiteY2" fmla="*/ 0 h 969109"/>
                <a:gd name="connsiteX3" fmla="*/ 922804 w 922804"/>
                <a:gd name="connsiteY3" fmla="*/ 969109 h 9691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22804" h="969109">
                  <a:moveTo>
                    <a:pt x="922804" y="969109"/>
                  </a:moveTo>
                  <a:lnTo>
                    <a:pt x="190500" y="403860"/>
                  </a:lnTo>
                  <a:lnTo>
                    <a:pt x="0" y="0"/>
                  </a:lnTo>
                  <a:lnTo>
                    <a:pt x="922804" y="969109"/>
                  </a:lnTo>
                  <a:close/>
                </a:path>
              </a:pathLst>
            </a:custGeom>
            <a:solidFill>
              <a:srgbClr val="8E2426"/>
            </a:solidFill>
            <a:ln w="6350">
              <a:solidFill>
                <a:srgbClr val="FDF9FA">
                  <a:alpha val="38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2" name="任意多边形 511" hidden="1"/>
            <p:cNvSpPr/>
            <p:nvPr/>
          </p:nvSpPr>
          <p:spPr>
            <a:xfrm flipH="1">
              <a:off x="4273999" y="4378544"/>
              <a:ext cx="742986" cy="1148252"/>
            </a:xfrm>
            <a:custGeom>
              <a:avLst/>
              <a:gdLst>
                <a:gd name="connsiteX0" fmla="*/ 30480 w 1005840"/>
                <a:gd name="connsiteY0" fmla="*/ 0 h 1554480"/>
                <a:gd name="connsiteX1" fmla="*/ 457200 w 1005840"/>
                <a:gd name="connsiteY1" fmla="*/ 38100 h 1554480"/>
                <a:gd name="connsiteX2" fmla="*/ 1005840 w 1005840"/>
                <a:gd name="connsiteY2" fmla="*/ 1554480 h 1554480"/>
                <a:gd name="connsiteX3" fmla="*/ 0 w 1005840"/>
                <a:gd name="connsiteY3" fmla="*/ 53340 h 1554480"/>
                <a:gd name="connsiteX4" fmla="*/ 30480 w 1005840"/>
                <a:gd name="connsiteY4" fmla="*/ 0 h 15544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5840" h="1554480">
                  <a:moveTo>
                    <a:pt x="30480" y="0"/>
                  </a:moveTo>
                  <a:lnTo>
                    <a:pt x="457200" y="38100"/>
                  </a:lnTo>
                  <a:lnTo>
                    <a:pt x="1005840" y="1554480"/>
                  </a:lnTo>
                  <a:lnTo>
                    <a:pt x="0" y="53340"/>
                  </a:lnTo>
                  <a:lnTo>
                    <a:pt x="30480" y="0"/>
                  </a:lnTo>
                  <a:close/>
                </a:path>
              </a:pathLst>
            </a:custGeom>
            <a:solidFill>
              <a:srgbClr val="5D0309"/>
            </a:solidFill>
            <a:ln w="6350">
              <a:solidFill>
                <a:srgbClr val="FDF9FA">
                  <a:alpha val="38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3" name="任意多边形 512" hidden="1"/>
            <p:cNvSpPr/>
            <p:nvPr/>
          </p:nvSpPr>
          <p:spPr>
            <a:xfrm flipH="1">
              <a:off x="4251484" y="4434830"/>
              <a:ext cx="886727" cy="1114480"/>
            </a:xfrm>
            <a:custGeom>
              <a:avLst/>
              <a:gdLst>
                <a:gd name="connsiteX0" fmla="*/ 76200 w 1013460"/>
                <a:gd name="connsiteY0" fmla="*/ 0 h 1508760"/>
                <a:gd name="connsiteX1" fmla="*/ 0 w 1013460"/>
                <a:gd name="connsiteY1" fmla="*/ 739140 h 1508760"/>
                <a:gd name="connsiteX2" fmla="*/ 1013460 w 1013460"/>
                <a:gd name="connsiteY2" fmla="*/ 1508760 h 1508760"/>
                <a:gd name="connsiteX3" fmla="*/ 76200 w 1013460"/>
                <a:gd name="connsiteY3" fmla="*/ 0 h 1508760"/>
                <a:gd name="connsiteX0" fmla="*/ 263173 w 1200433"/>
                <a:gd name="connsiteY0" fmla="*/ 0 h 1508760"/>
                <a:gd name="connsiteX1" fmla="*/ 0 w 1200433"/>
                <a:gd name="connsiteY1" fmla="*/ 500587 h 1508760"/>
                <a:gd name="connsiteX2" fmla="*/ 1200433 w 1200433"/>
                <a:gd name="connsiteY2" fmla="*/ 1508760 h 1508760"/>
                <a:gd name="connsiteX3" fmla="*/ 263173 w 1200433"/>
                <a:gd name="connsiteY3" fmla="*/ 0 h 15087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00433" h="1508760">
                  <a:moveTo>
                    <a:pt x="263173" y="0"/>
                  </a:moveTo>
                  <a:lnTo>
                    <a:pt x="0" y="500587"/>
                  </a:lnTo>
                  <a:lnTo>
                    <a:pt x="1200433" y="1508760"/>
                  </a:lnTo>
                  <a:lnTo>
                    <a:pt x="263173" y="0"/>
                  </a:lnTo>
                  <a:close/>
                </a:path>
              </a:pathLst>
            </a:custGeom>
            <a:solidFill>
              <a:srgbClr val="D4095E"/>
            </a:solidFill>
            <a:ln w="6350">
              <a:solidFill>
                <a:srgbClr val="FDF9FA">
                  <a:alpha val="38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4" name="任意多边形 513" hidden="1"/>
            <p:cNvSpPr/>
            <p:nvPr/>
          </p:nvSpPr>
          <p:spPr>
            <a:xfrm flipH="1">
              <a:off x="4262741" y="4789438"/>
              <a:ext cx="962505" cy="754244"/>
            </a:xfrm>
            <a:custGeom>
              <a:avLst/>
              <a:gdLst>
                <a:gd name="connsiteX0" fmla="*/ 160020 w 1303020"/>
                <a:gd name="connsiteY0" fmla="*/ 365760 h 1021080"/>
                <a:gd name="connsiteX1" fmla="*/ 1303020 w 1303020"/>
                <a:gd name="connsiteY1" fmla="*/ 1021080 h 1021080"/>
                <a:gd name="connsiteX2" fmla="*/ 114300 w 1303020"/>
                <a:gd name="connsiteY2" fmla="*/ 0 h 1021080"/>
                <a:gd name="connsiteX3" fmla="*/ 0 w 1303020"/>
                <a:gd name="connsiteY3" fmla="*/ 160020 h 1021080"/>
                <a:gd name="connsiteX4" fmla="*/ 160020 w 1303020"/>
                <a:gd name="connsiteY4" fmla="*/ 365760 h 1021080"/>
                <a:gd name="connsiteX0" fmla="*/ 101994 w 1303020"/>
                <a:gd name="connsiteY0" fmla="*/ 468918 h 1021080"/>
                <a:gd name="connsiteX1" fmla="*/ 1303020 w 1303020"/>
                <a:gd name="connsiteY1" fmla="*/ 1021080 h 1021080"/>
                <a:gd name="connsiteX2" fmla="*/ 114300 w 1303020"/>
                <a:gd name="connsiteY2" fmla="*/ 0 h 1021080"/>
                <a:gd name="connsiteX3" fmla="*/ 0 w 1303020"/>
                <a:gd name="connsiteY3" fmla="*/ 160020 h 1021080"/>
                <a:gd name="connsiteX4" fmla="*/ 101994 w 1303020"/>
                <a:gd name="connsiteY4" fmla="*/ 468918 h 10210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03020" h="1021080">
                  <a:moveTo>
                    <a:pt x="101994" y="468918"/>
                  </a:moveTo>
                  <a:lnTo>
                    <a:pt x="1303020" y="1021080"/>
                  </a:lnTo>
                  <a:lnTo>
                    <a:pt x="114300" y="0"/>
                  </a:lnTo>
                  <a:lnTo>
                    <a:pt x="0" y="160020"/>
                  </a:lnTo>
                  <a:lnTo>
                    <a:pt x="101994" y="468918"/>
                  </a:lnTo>
                  <a:close/>
                </a:path>
              </a:pathLst>
            </a:custGeom>
            <a:solidFill>
              <a:srgbClr val="860007"/>
            </a:solidFill>
            <a:ln w="6350">
              <a:solidFill>
                <a:srgbClr val="FDF9FA">
                  <a:alpha val="38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5" name="任意多边形 514" hidden="1"/>
            <p:cNvSpPr/>
            <p:nvPr/>
          </p:nvSpPr>
          <p:spPr>
            <a:xfrm flipH="1">
              <a:off x="4949003" y="4249084"/>
              <a:ext cx="469782" cy="900004"/>
            </a:xfrm>
            <a:custGeom>
              <a:avLst/>
              <a:gdLst>
                <a:gd name="connsiteX0" fmla="*/ 0 w 739140"/>
                <a:gd name="connsiteY0" fmla="*/ 0 h 990600"/>
                <a:gd name="connsiteX1" fmla="*/ 739140 w 739140"/>
                <a:gd name="connsiteY1" fmla="*/ 274320 h 990600"/>
                <a:gd name="connsiteX2" fmla="*/ 541020 w 739140"/>
                <a:gd name="connsiteY2" fmla="*/ 990600 h 990600"/>
                <a:gd name="connsiteX3" fmla="*/ 0 w 739140"/>
                <a:gd name="connsiteY3" fmla="*/ 0 h 990600"/>
                <a:gd name="connsiteX0" fmla="*/ 0 w 739140"/>
                <a:gd name="connsiteY0" fmla="*/ 0 h 960512"/>
                <a:gd name="connsiteX1" fmla="*/ 739140 w 739140"/>
                <a:gd name="connsiteY1" fmla="*/ 274320 h 960512"/>
                <a:gd name="connsiteX2" fmla="*/ 626985 w 739140"/>
                <a:gd name="connsiteY2" fmla="*/ 960512 h 960512"/>
                <a:gd name="connsiteX3" fmla="*/ 0 w 739140"/>
                <a:gd name="connsiteY3" fmla="*/ 0 h 960512"/>
                <a:gd name="connsiteX0" fmla="*/ 0 w 739140"/>
                <a:gd name="connsiteY0" fmla="*/ 0 h 1218407"/>
                <a:gd name="connsiteX1" fmla="*/ 739140 w 739140"/>
                <a:gd name="connsiteY1" fmla="*/ 274320 h 1218407"/>
                <a:gd name="connsiteX2" fmla="*/ 323958 w 739140"/>
                <a:gd name="connsiteY2" fmla="*/ 1218407 h 1218407"/>
                <a:gd name="connsiteX3" fmla="*/ 0 w 739140"/>
                <a:gd name="connsiteY3" fmla="*/ 0 h 1218407"/>
                <a:gd name="connsiteX0" fmla="*/ 0 w 764930"/>
                <a:gd name="connsiteY0" fmla="*/ 0 h 1218407"/>
                <a:gd name="connsiteX1" fmla="*/ 764930 w 764930"/>
                <a:gd name="connsiteY1" fmla="*/ 274320 h 1218407"/>
                <a:gd name="connsiteX2" fmla="*/ 349748 w 764930"/>
                <a:gd name="connsiteY2" fmla="*/ 1218407 h 1218407"/>
                <a:gd name="connsiteX3" fmla="*/ 0 w 764930"/>
                <a:gd name="connsiteY3" fmla="*/ 0 h 1218407"/>
                <a:gd name="connsiteX0" fmla="*/ 0 w 635982"/>
                <a:gd name="connsiteY0" fmla="*/ 0 h 1218407"/>
                <a:gd name="connsiteX1" fmla="*/ 635982 w 635982"/>
                <a:gd name="connsiteY1" fmla="*/ 300110 h 1218407"/>
                <a:gd name="connsiteX2" fmla="*/ 349748 w 635982"/>
                <a:gd name="connsiteY2" fmla="*/ 1218407 h 1218407"/>
                <a:gd name="connsiteX3" fmla="*/ 0 w 635982"/>
                <a:gd name="connsiteY3" fmla="*/ 0 h 12184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5982" h="1218407">
                  <a:moveTo>
                    <a:pt x="0" y="0"/>
                  </a:moveTo>
                  <a:lnTo>
                    <a:pt x="635982" y="300110"/>
                  </a:lnTo>
                  <a:lnTo>
                    <a:pt x="349748" y="121840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0035D"/>
            </a:solidFill>
            <a:ln w="6350">
              <a:solidFill>
                <a:srgbClr val="FDF9FA">
                  <a:alpha val="38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6" name="任意多边形 515" hidden="1"/>
            <p:cNvSpPr/>
            <p:nvPr/>
          </p:nvSpPr>
          <p:spPr>
            <a:xfrm flipH="1">
              <a:off x="5368134" y="4466725"/>
              <a:ext cx="892184" cy="1531443"/>
            </a:xfrm>
            <a:custGeom>
              <a:avLst/>
              <a:gdLst>
                <a:gd name="connsiteX0" fmla="*/ 254000 w 304800"/>
                <a:gd name="connsiteY0" fmla="*/ 0 h 2286000"/>
                <a:gd name="connsiteX1" fmla="*/ 0 w 304800"/>
                <a:gd name="connsiteY1" fmla="*/ 914400 h 2286000"/>
                <a:gd name="connsiteX2" fmla="*/ 25400 w 304800"/>
                <a:gd name="connsiteY2" fmla="*/ 2286000 h 2286000"/>
                <a:gd name="connsiteX3" fmla="*/ 304800 w 304800"/>
                <a:gd name="connsiteY3" fmla="*/ 558800 h 2286000"/>
                <a:gd name="connsiteX4" fmla="*/ 254000 w 304800"/>
                <a:gd name="connsiteY4" fmla="*/ 0 h 2286000"/>
                <a:gd name="connsiteX0" fmla="*/ 254000 w 304800"/>
                <a:gd name="connsiteY0" fmla="*/ 0 h 1815341"/>
                <a:gd name="connsiteX1" fmla="*/ 0 w 304800"/>
                <a:gd name="connsiteY1" fmla="*/ 914400 h 1815341"/>
                <a:gd name="connsiteX2" fmla="*/ 109215 w 304800"/>
                <a:gd name="connsiteY2" fmla="*/ 1815341 h 1815341"/>
                <a:gd name="connsiteX3" fmla="*/ 304800 w 304800"/>
                <a:gd name="connsiteY3" fmla="*/ 558800 h 1815341"/>
                <a:gd name="connsiteX4" fmla="*/ 254000 w 304800"/>
                <a:gd name="connsiteY4" fmla="*/ 0 h 1815341"/>
                <a:gd name="connsiteX0" fmla="*/ 409127 w 459927"/>
                <a:gd name="connsiteY0" fmla="*/ 0 h 2163499"/>
                <a:gd name="connsiteX1" fmla="*/ 155127 w 459927"/>
                <a:gd name="connsiteY1" fmla="*/ 914400 h 2163499"/>
                <a:gd name="connsiteX2" fmla="*/ 0 w 459927"/>
                <a:gd name="connsiteY2" fmla="*/ 2163499 h 2163499"/>
                <a:gd name="connsiteX3" fmla="*/ 459927 w 459927"/>
                <a:gd name="connsiteY3" fmla="*/ 558800 h 2163499"/>
                <a:gd name="connsiteX4" fmla="*/ 409127 w 459927"/>
                <a:gd name="connsiteY4" fmla="*/ 0 h 2163499"/>
                <a:gd name="connsiteX0" fmla="*/ 409127 w 601769"/>
                <a:gd name="connsiteY0" fmla="*/ 0 h 2163499"/>
                <a:gd name="connsiteX1" fmla="*/ 155127 w 601769"/>
                <a:gd name="connsiteY1" fmla="*/ 914400 h 2163499"/>
                <a:gd name="connsiteX2" fmla="*/ 0 w 601769"/>
                <a:gd name="connsiteY2" fmla="*/ 2163499 h 2163499"/>
                <a:gd name="connsiteX3" fmla="*/ 601769 w 601769"/>
                <a:gd name="connsiteY3" fmla="*/ 778010 h 2163499"/>
                <a:gd name="connsiteX4" fmla="*/ 409127 w 601769"/>
                <a:gd name="connsiteY4" fmla="*/ 0 h 2163499"/>
                <a:gd name="connsiteX0" fmla="*/ 673469 w 866111"/>
                <a:gd name="connsiteY0" fmla="*/ 0 h 2363368"/>
                <a:gd name="connsiteX1" fmla="*/ 419469 w 866111"/>
                <a:gd name="connsiteY1" fmla="*/ 914400 h 2363368"/>
                <a:gd name="connsiteX2" fmla="*/ 0 w 866111"/>
                <a:gd name="connsiteY2" fmla="*/ 2363368 h 2363368"/>
                <a:gd name="connsiteX3" fmla="*/ 866111 w 866111"/>
                <a:gd name="connsiteY3" fmla="*/ 778010 h 2363368"/>
                <a:gd name="connsiteX4" fmla="*/ 673469 w 866111"/>
                <a:gd name="connsiteY4" fmla="*/ 0 h 2363368"/>
                <a:gd name="connsiteX0" fmla="*/ 1247285 w 1439927"/>
                <a:gd name="connsiteY0" fmla="*/ 0 h 2344025"/>
                <a:gd name="connsiteX1" fmla="*/ 993285 w 1439927"/>
                <a:gd name="connsiteY1" fmla="*/ 914400 h 2344025"/>
                <a:gd name="connsiteX2" fmla="*/ 0 w 1439927"/>
                <a:gd name="connsiteY2" fmla="*/ 2344025 h 2344025"/>
                <a:gd name="connsiteX3" fmla="*/ 1439927 w 1439927"/>
                <a:gd name="connsiteY3" fmla="*/ 778010 h 2344025"/>
                <a:gd name="connsiteX4" fmla="*/ 1247285 w 1439927"/>
                <a:gd name="connsiteY4" fmla="*/ 0 h 2344025"/>
                <a:gd name="connsiteX0" fmla="*/ 1247285 w 1439927"/>
                <a:gd name="connsiteY0" fmla="*/ 0 h 2344025"/>
                <a:gd name="connsiteX1" fmla="*/ 0 w 1439927"/>
                <a:gd name="connsiteY1" fmla="*/ 2344025 h 2344025"/>
                <a:gd name="connsiteX2" fmla="*/ 1439927 w 1439927"/>
                <a:gd name="connsiteY2" fmla="*/ 778010 h 2344025"/>
                <a:gd name="connsiteX3" fmla="*/ 1247285 w 1439927"/>
                <a:gd name="connsiteY3" fmla="*/ 0 h 2344025"/>
                <a:gd name="connsiteX0" fmla="*/ 1002285 w 1194927"/>
                <a:gd name="connsiteY0" fmla="*/ 0 h 2073235"/>
                <a:gd name="connsiteX1" fmla="*/ 0 w 1194927"/>
                <a:gd name="connsiteY1" fmla="*/ 2073235 h 2073235"/>
                <a:gd name="connsiteX2" fmla="*/ 1194927 w 1194927"/>
                <a:gd name="connsiteY2" fmla="*/ 778010 h 2073235"/>
                <a:gd name="connsiteX3" fmla="*/ 1002285 w 1194927"/>
                <a:gd name="connsiteY3" fmla="*/ 0 h 2073235"/>
                <a:gd name="connsiteX0" fmla="*/ 1015180 w 1207822"/>
                <a:gd name="connsiteY0" fmla="*/ 0 h 2073235"/>
                <a:gd name="connsiteX1" fmla="*/ 0 w 1207822"/>
                <a:gd name="connsiteY1" fmla="*/ 2073235 h 2073235"/>
                <a:gd name="connsiteX2" fmla="*/ 1207822 w 1207822"/>
                <a:gd name="connsiteY2" fmla="*/ 778010 h 2073235"/>
                <a:gd name="connsiteX3" fmla="*/ 1015180 w 1207822"/>
                <a:gd name="connsiteY3" fmla="*/ 0 h 20732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07822" h="2073235">
                  <a:moveTo>
                    <a:pt x="1015180" y="0"/>
                  </a:moveTo>
                  <a:lnTo>
                    <a:pt x="0" y="2073235"/>
                  </a:lnTo>
                  <a:lnTo>
                    <a:pt x="1207822" y="778010"/>
                  </a:lnTo>
                  <a:lnTo>
                    <a:pt x="1015180" y="0"/>
                  </a:lnTo>
                  <a:close/>
                </a:path>
              </a:pathLst>
            </a:custGeom>
            <a:solidFill>
              <a:srgbClr val="8A059C"/>
            </a:solidFill>
            <a:ln w="6350">
              <a:solidFill>
                <a:srgbClr val="FDF9FA">
                  <a:alpha val="38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7" name="任意多边形 516" hidden="1"/>
            <p:cNvSpPr/>
            <p:nvPr/>
          </p:nvSpPr>
          <p:spPr>
            <a:xfrm flipH="1">
              <a:off x="5611975" y="4379523"/>
              <a:ext cx="597063" cy="1506882"/>
            </a:xfrm>
            <a:custGeom>
              <a:avLst/>
              <a:gdLst>
                <a:gd name="connsiteX0" fmla="*/ 203200 w 546100"/>
                <a:gd name="connsiteY0" fmla="*/ 0 h 1511300"/>
                <a:gd name="connsiteX1" fmla="*/ 0 w 546100"/>
                <a:gd name="connsiteY1" fmla="*/ 1511300 h 1511300"/>
                <a:gd name="connsiteX2" fmla="*/ 546100 w 546100"/>
                <a:gd name="connsiteY2" fmla="*/ 812800 h 1511300"/>
                <a:gd name="connsiteX3" fmla="*/ 203200 w 546100"/>
                <a:gd name="connsiteY3" fmla="*/ 0 h 1511300"/>
                <a:gd name="connsiteX0" fmla="*/ 248332 w 546100"/>
                <a:gd name="connsiteY0" fmla="*/ 0 h 1872353"/>
                <a:gd name="connsiteX1" fmla="*/ 0 w 546100"/>
                <a:gd name="connsiteY1" fmla="*/ 1872353 h 1872353"/>
                <a:gd name="connsiteX2" fmla="*/ 546100 w 546100"/>
                <a:gd name="connsiteY2" fmla="*/ 1173853 h 1872353"/>
                <a:gd name="connsiteX3" fmla="*/ 248332 w 546100"/>
                <a:gd name="connsiteY3" fmla="*/ 0 h 1872353"/>
                <a:gd name="connsiteX0" fmla="*/ 248332 w 378468"/>
                <a:gd name="connsiteY0" fmla="*/ 0 h 1872353"/>
                <a:gd name="connsiteX1" fmla="*/ 0 w 378468"/>
                <a:gd name="connsiteY1" fmla="*/ 1872353 h 1872353"/>
                <a:gd name="connsiteX2" fmla="*/ 378468 w 378468"/>
                <a:gd name="connsiteY2" fmla="*/ 793458 h 1872353"/>
                <a:gd name="connsiteX3" fmla="*/ 248332 w 378468"/>
                <a:gd name="connsiteY3" fmla="*/ 0 h 1872353"/>
                <a:gd name="connsiteX0" fmla="*/ 299911 w 430047"/>
                <a:gd name="connsiteY0" fmla="*/ 0 h 2072222"/>
                <a:gd name="connsiteX1" fmla="*/ 0 w 430047"/>
                <a:gd name="connsiteY1" fmla="*/ 2072222 h 2072222"/>
                <a:gd name="connsiteX2" fmla="*/ 430047 w 430047"/>
                <a:gd name="connsiteY2" fmla="*/ 793458 h 2072222"/>
                <a:gd name="connsiteX3" fmla="*/ 299911 w 430047"/>
                <a:gd name="connsiteY3" fmla="*/ 0 h 2072222"/>
                <a:gd name="connsiteX0" fmla="*/ 299911 w 395661"/>
                <a:gd name="connsiteY0" fmla="*/ 0 h 2072222"/>
                <a:gd name="connsiteX1" fmla="*/ 0 w 395661"/>
                <a:gd name="connsiteY1" fmla="*/ 2072222 h 2072222"/>
                <a:gd name="connsiteX2" fmla="*/ 395661 w 395661"/>
                <a:gd name="connsiteY2" fmla="*/ 720388 h 2072222"/>
                <a:gd name="connsiteX3" fmla="*/ 299911 w 395661"/>
                <a:gd name="connsiteY3" fmla="*/ 0 h 2072222"/>
                <a:gd name="connsiteX0" fmla="*/ 332147 w 427897"/>
                <a:gd name="connsiteY0" fmla="*/ 0 h 2072222"/>
                <a:gd name="connsiteX1" fmla="*/ 0 w 427897"/>
                <a:gd name="connsiteY1" fmla="*/ 2072222 h 2072222"/>
                <a:gd name="connsiteX2" fmla="*/ 427897 w 427897"/>
                <a:gd name="connsiteY2" fmla="*/ 720388 h 2072222"/>
                <a:gd name="connsiteX3" fmla="*/ 332147 w 427897"/>
                <a:gd name="connsiteY3" fmla="*/ 0 h 2072222"/>
                <a:gd name="connsiteX0" fmla="*/ 648068 w 743818"/>
                <a:gd name="connsiteY0" fmla="*/ 0 h 1917485"/>
                <a:gd name="connsiteX1" fmla="*/ 0 w 743818"/>
                <a:gd name="connsiteY1" fmla="*/ 1917485 h 1917485"/>
                <a:gd name="connsiteX2" fmla="*/ 743818 w 743818"/>
                <a:gd name="connsiteY2" fmla="*/ 720388 h 1917485"/>
                <a:gd name="connsiteX3" fmla="*/ 648068 w 743818"/>
                <a:gd name="connsiteY3" fmla="*/ 0 h 1917485"/>
                <a:gd name="connsiteX0" fmla="*/ 712542 w 808292"/>
                <a:gd name="connsiteY0" fmla="*/ 0 h 2039986"/>
                <a:gd name="connsiteX1" fmla="*/ 0 w 808292"/>
                <a:gd name="connsiteY1" fmla="*/ 2039986 h 2039986"/>
                <a:gd name="connsiteX2" fmla="*/ 808292 w 808292"/>
                <a:gd name="connsiteY2" fmla="*/ 720388 h 2039986"/>
                <a:gd name="connsiteX3" fmla="*/ 712542 w 808292"/>
                <a:gd name="connsiteY3" fmla="*/ 0 h 20399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08292" h="2039986">
                  <a:moveTo>
                    <a:pt x="712542" y="0"/>
                  </a:moveTo>
                  <a:lnTo>
                    <a:pt x="0" y="2039986"/>
                  </a:lnTo>
                  <a:lnTo>
                    <a:pt x="808292" y="720388"/>
                  </a:lnTo>
                  <a:lnTo>
                    <a:pt x="712542" y="0"/>
                  </a:lnTo>
                  <a:close/>
                </a:path>
              </a:pathLst>
            </a:custGeom>
            <a:solidFill>
              <a:srgbClr val="62038C"/>
            </a:solidFill>
            <a:ln w="6350">
              <a:solidFill>
                <a:srgbClr val="FDF9FA">
                  <a:alpha val="38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8" name="任意多边形 517" hidden="1"/>
            <p:cNvSpPr/>
            <p:nvPr/>
          </p:nvSpPr>
          <p:spPr>
            <a:xfrm flipH="1">
              <a:off x="5653329" y="3935999"/>
              <a:ext cx="400215" cy="723683"/>
            </a:xfrm>
            <a:custGeom>
              <a:avLst/>
              <a:gdLst>
                <a:gd name="connsiteX0" fmla="*/ 495300 w 520700"/>
                <a:gd name="connsiteY0" fmla="*/ 0 h 1981200"/>
                <a:gd name="connsiteX1" fmla="*/ 520700 w 520700"/>
                <a:gd name="connsiteY1" fmla="*/ 406400 h 1981200"/>
                <a:gd name="connsiteX2" fmla="*/ 0 w 520700"/>
                <a:gd name="connsiteY2" fmla="*/ 1981200 h 1981200"/>
                <a:gd name="connsiteX3" fmla="*/ 495300 w 520700"/>
                <a:gd name="connsiteY3" fmla="*/ 0 h 1981200"/>
                <a:gd name="connsiteX0" fmla="*/ 495300 w 546100"/>
                <a:gd name="connsiteY0" fmla="*/ 0 h 1981200"/>
                <a:gd name="connsiteX1" fmla="*/ 546100 w 546100"/>
                <a:gd name="connsiteY1" fmla="*/ 444500 h 1981200"/>
                <a:gd name="connsiteX2" fmla="*/ 0 w 546100"/>
                <a:gd name="connsiteY2" fmla="*/ 1981200 h 1981200"/>
                <a:gd name="connsiteX3" fmla="*/ 495300 w 546100"/>
                <a:gd name="connsiteY3" fmla="*/ 0 h 1981200"/>
                <a:gd name="connsiteX0" fmla="*/ 495300 w 565443"/>
                <a:gd name="connsiteY0" fmla="*/ 0 h 1981200"/>
                <a:gd name="connsiteX1" fmla="*/ 565443 w 565443"/>
                <a:gd name="connsiteY1" fmla="*/ 418711 h 1981200"/>
                <a:gd name="connsiteX2" fmla="*/ 0 w 565443"/>
                <a:gd name="connsiteY2" fmla="*/ 1981200 h 1981200"/>
                <a:gd name="connsiteX3" fmla="*/ 495300 w 565443"/>
                <a:gd name="connsiteY3" fmla="*/ 0 h 1981200"/>
                <a:gd name="connsiteX0" fmla="*/ 572669 w 642812"/>
                <a:gd name="connsiteY0" fmla="*/ 0 h 2329358"/>
                <a:gd name="connsiteX1" fmla="*/ 642812 w 642812"/>
                <a:gd name="connsiteY1" fmla="*/ 418711 h 2329358"/>
                <a:gd name="connsiteX2" fmla="*/ 0 w 642812"/>
                <a:gd name="connsiteY2" fmla="*/ 2329358 h 2329358"/>
                <a:gd name="connsiteX3" fmla="*/ 572669 w 642812"/>
                <a:gd name="connsiteY3" fmla="*/ 0 h 2329358"/>
                <a:gd name="connsiteX0" fmla="*/ 424380 w 494523"/>
                <a:gd name="connsiteY0" fmla="*/ 0 h 1645936"/>
                <a:gd name="connsiteX1" fmla="*/ 494523 w 494523"/>
                <a:gd name="connsiteY1" fmla="*/ 418711 h 1645936"/>
                <a:gd name="connsiteX2" fmla="*/ 0 w 494523"/>
                <a:gd name="connsiteY2" fmla="*/ 1645936 h 1645936"/>
                <a:gd name="connsiteX3" fmla="*/ 424380 w 494523"/>
                <a:gd name="connsiteY3" fmla="*/ 0 h 1645936"/>
                <a:gd name="connsiteX0" fmla="*/ 368502 w 494523"/>
                <a:gd name="connsiteY0" fmla="*/ 0 h 1822164"/>
                <a:gd name="connsiteX1" fmla="*/ 494523 w 494523"/>
                <a:gd name="connsiteY1" fmla="*/ 594939 h 1822164"/>
                <a:gd name="connsiteX2" fmla="*/ 0 w 494523"/>
                <a:gd name="connsiteY2" fmla="*/ 1822164 h 1822164"/>
                <a:gd name="connsiteX3" fmla="*/ 368502 w 494523"/>
                <a:gd name="connsiteY3" fmla="*/ 0 h 1822164"/>
                <a:gd name="connsiteX0" fmla="*/ 415783 w 541804"/>
                <a:gd name="connsiteY0" fmla="*/ 0 h 979707"/>
                <a:gd name="connsiteX1" fmla="*/ 541804 w 541804"/>
                <a:gd name="connsiteY1" fmla="*/ 594939 h 979707"/>
                <a:gd name="connsiteX2" fmla="*/ 0 w 541804"/>
                <a:gd name="connsiteY2" fmla="*/ 979707 h 979707"/>
                <a:gd name="connsiteX3" fmla="*/ 415783 w 541804"/>
                <a:gd name="connsiteY3" fmla="*/ 0 h 9797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1804" h="979707">
                  <a:moveTo>
                    <a:pt x="415783" y="0"/>
                  </a:moveTo>
                  <a:lnTo>
                    <a:pt x="541804" y="594939"/>
                  </a:lnTo>
                  <a:lnTo>
                    <a:pt x="0" y="979707"/>
                  </a:lnTo>
                  <a:lnTo>
                    <a:pt x="415783" y="0"/>
                  </a:lnTo>
                  <a:close/>
                </a:path>
              </a:pathLst>
            </a:custGeom>
            <a:solidFill>
              <a:srgbClr val="90035D"/>
            </a:solidFill>
            <a:ln w="6350">
              <a:solidFill>
                <a:srgbClr val="FDF9FA">
                  <a:alpha val="93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9" name="任意多边形 518" hidden="1"/>
            <p:cNvSpPr/>
            <p:nvPr/>
          </p:nvSpPr>
          <p:spPr>
            <a:xfrm flipH="1">
              <a:off x="5687493" y="4407941"/>
              <a:ext cx="449560" cy="1284067"/>
            </a:xfrm>
            <a:custGeom>
              <a:avLst/>
              <a:gdLst>
                <a:gd name="connsiteX0" fmla="*/ 431800 w 431800"/>
                <a:gd name="connsiteY0" fmla="*/ 0 h 1879600"/>
                <a:gd name="connsiteX1" fmla="*/ 0 w 431800"/>
                <a:gd name="connsiteY1" fmla="*/ 1371600 h 1879600"/>
                <a:gd name="connsiteX2" fmla="*/ 190500 w 431800"/>
                <a:gd name="connsiteY2" fmla="*/ 1879600 h 1879600"/>
                <a:gd name="connsiteX3" fmla="*/ 431800 w 431800"/>
                <a:gd name="connsiteY3" fmla="*/ 0 h 1879600"/>
                <a:gd name="connsiteX0" fmla="*/ 444500 w 444500"/>
                <a:gd name="connsiteY0" fmla="*/ 0 h 1841500"/>
                <a:gd name="connsiteX1" fmla="*/ 0 w 444500"/>
                <a:gd name="connsiteY1" fmla="*/ 1333500 h 1841500"/>
                <a:gd name="connsiteX2" fmla="*/ 190500 w 444500"/>
                <a:gd name="connsiteY2" fmla="*/ 1841500 h 1841500"/>
                <a:gd name="connsiteX3" fmla="*/ 444500 w 444500"/>
                <a:gd name="connsiteY3" fmla="*/ 0 h 1841500"/>
                <a:gd name="connsiteX0" fmla="*/ 444500 w 444500"/>
                <a:gd name="connsiteY0" fmla="*/ 0 h 1841500"/>
                <a:gd name="connsiteX1" fmla="*/ 0 w 444500"/>
                <a:gd name="connsiteY1" fmla="*/ 1333500 h 1841500"/>
                <a:gd name="connsiteX2" fmla="*/ 190500 w 444500"/>
                <a:gd name="connsiteY2" fmla="*/ 1841500 h 1841500"/>
                <a:gd name="connsiteX3" fmla="*/ 444500 w 444500"/>
                <a:gd name="connsiteY3" fmla="*/ 0 h 1841500"/>
                <a:gd name="connsiteX0" fmla="*/ 444500 w 444500"/>
                <a:gd name="connsiteY0" fmla="*/ 0 h 2054264"/>
                <a:gd name="connsiteX1" fmla="*/ 0 w 444500"/>
                <a:gd name="connsiteY1" fmla="*/ 1333500 h 2054264"/>
                <a:gd name="connsiteX2" fmla="*/ 145369 w 444500"/>
                <a:gd name="connsiteY2" fmla="*/ 2054264 h 2054264"/>
                <a:gd name="connsiteX3" fmla="*/ 444500 w 444500"/>
                <a:gd name="connsiteY3" fmla="*/ 0 h 2054264"/>
                <a:gd name="connsiteX0" fmla="*/ 425159 w 425159"/>
                <a:gd name="connsiteY0" fmla="*/ 0 h 2054264"/>
                <a:gd name="connsiteX1" fmla="*/ 0 w 425159"/>
                <a:gd name="connsiteY1" fmla="*/ 514684 h 2054264"/>
                <a:gd name="connsiteX2" fmla="*/ 126028 w 425159"/>
                <a:gd name="connsiteY2" fmla="*/ 2054264 h 2054264"/>
                <a:gd name="connsiteX3" fmla="*/ 425159 w 425159"/>
                <a:gd name="connsiteY3" fmla="*/ 0 h 2054264"/>
                <a:gd name="connsiteX0" fmla="*/ 425159 w 425159"/>
                <a:gd name="connsiteY0" fmla="*/ 0 h 2054264"/>
                <a:gd name="connsiteX1" fmla="*/ 0 w 425159"/>
                <a:gd name="connsiteY1" fmla="*/ 514684 h 2054264"/>
                <a:gd name="connsiteX2" fmla="*/ 100238 w 425159"/>
                <a:gd name="connsiteY2" fmla="*/ 2054264 h 2054264"/>
                <a:gd name="connsiteX3" fmla="*/ 425159 w 425159"/>
                <a:gd name="connsiteY3" fmla="*/ 0 h 2054264"/>
                <a:gd name="connsiteX0" fmla="*/ 380027 w 380027"/>
                <a:gd name="connsiteY0" fmla="*/ 0 h 2054264"/>
                <a:gd name="connsiteX1" fmla="*/ 0 w 380027"/>
                <a:gd name="connsiteY1" fmla="*/ 102052 h 2054264"/>
                <a:gd name="connsiteX2" fmla="*/ 55106 w 380027"/>
                <a:gd name="connsiteY2" fmla="*/ 2054264 h 2054264"/>
                <a:gd name="connsiteX3" fmla="*/ 380027 w 380027"/>
                <a:gd name="connsiteY3" fmla="*/ 0 h 2054264"/>
                <a:gd name="connsiteX0" fmla="*/ 634396 w 634396"/>
                <a:gd name="connsiteY0" fmla="*/ 0 h 1854396"/>
                <a:gd name="connsiteX1" fmla="*/ 254369 w 634396"/>
                <a:gd name="connsiteY1" fmla="*/ 102052 h 1854396"/>
                <a:gd name="connsiteX2" fmla="*/ 0 w 634396"/>
                <a:gd name="connsiteY2" fmla="*/ 1854396 h 1854396"/>
                <a:gd name="connsiteX3" fmla="*/ 634396 w 634396"/>
                <a:gd name="connsiteY3" fmla="*/ 0 h 1854396"/>
                <a:gd name="connsiteX0" fmla="*/ 608606 w 608606"/>
                <a:gd name="connsiteY0" fmla="*/ 0 h 1738343"/>
                <a:gd name="connsiteX1" fmla="*/ 228579 w 608606"/>
                <a:gd name="connsiteY1" fmla="*/ 102052 h 1738343"/>
                <a:gd name="connsiteX2" fmla="*/ 0 w 608606"/>
                <a:gd name="connsiteY2" fmla="*/ 1738343 h 1738343"/>
                <a:gd name="connsiteX3" fmla="*/ 608606 w 608606"/>
                <a:gd name="connsiteY3" fmla="*/ 0 h 17383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8606" h="1738343">
                  <a:moveTo>
                    <a:pt x="608606" y="0"/>
                  </a:moveTo>
                  <a:lnTo>
                    <a:pt x="228579" y="102052"/>
                  </a:lnTo>
                  <a:lnTo>
                    <a:pt x="0" y="1738343"/>
                  </a:lnTo>
                  <a:lnTo>
                    <a:pt x="608606" y="0"/>
                  </a:lnTo>
                  <a:close/>
                </a:path>
              </a:pathLst>
            </a:custGeom>
            <a:solidFill>
              <a:srgbClr val="410FB3"/>
            </a:solidFill>
            <a:ln w="6350">
              <a:solidFill>
                <a:srgbClr val="FDF9FA">
                  <a:alpha val="38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0" name="任意多边形 519" hidden="1"/>
            <p:cNvSpPr/>
            <p:nvPr/>
          </p:nvSpPr>
          <p:spPr>
            <a:xfrm flipH="1">
              <a:off x="5669214" y="4249712"/>
              <a:ext cx="850195" cy="1361946"/>
            </a:xfrm>
            <a:custGeom>
              <a:avLst/>
              <a:gdLst>
                <a:gd name="connsiteX0" fmla="*/ 393700 w 482600"/>
                <a:gd name="connsiteY0" fmla="*/ 0 h 1308100"/>
                <a:gd name="connsiteX1" fmla="*/ 482600 w 482600"/>
                <a:gd name="connsiteY1" fmla="*/ 876300 h 1308100"/>
                <a:gd name="connsiteX2" fmla="*/ 0 w 482600"/>
                <a:gd name="connsiteY2" fmla="*/ 1308100 h 1308100"/>
                <a:gd name="connsiteX3" fmla="*/ 393700 w 482600"/>
                <a:gd name="connsiteY3" fmla="*/ 0 h 1308100"/>
                <a:gd name="connsiteX0" fmla="*/ 438831 w 527731"/>
                <a:gd name="connsiteY0" fmla="*/ 0 h 1346784"/>
                <a:gd name="connsiteX1" fmla="*/ 527731 w 527731"/>
                <a:gd name="connsiteY1" fmla="*/ 876300 h 1346784"/>
                <a:gd name="connsiteX2" fmla="*/ 0 w 527731"/>
                <a:gd name="connsiteY2" fmla="*/ 1346784 h 1346784"/>
                <a:gd name="connsiteX3" fmla="*/ 438831 w 527731"/>
                <a:gd name="connsiteY3" fmla="*/ 0 h 1346784"/>
                <a:gd name="connsiteX0" fmla="*/ 438831 w 489047"/>
                <a:gd name="connsiteY0" fmla="*/ 0 h 1346784"/>
                <a:gd name="connsiteX1" fmla="*/ 489047 w 489047"/>
                <a:gd name="connsiteY1" fmla="*/ 1159984 h 1346784"/>
                <a:gd name="connsiteX2" fmla="*/ 0 w 489047"/>
                <a:gd name="connsiteY2" fmla="*/ 1346784 h 1346784"/>
                <a:gd name="connsiteX3" fmla="*/ 438831 w 489047"/>
                <a:gd name="connsiteY3" fmla="*/ 0 h 1346784"/>
                <a:gd name="connsiteX0" fmla="*/ 438831 w 501942"/>
                <a:gd name="connsiteY0" fmla="*/ 0 h 1346784"/>
                <a:gd name="connsiteX1" fmla="*/ 501942 w 501942"/>
                <a:gd name="connsiteY1" fmla="*/ 1166432 h 1346784"/>
                <a:gd name="connsiteX2" fmla="*/ 0 w 501942"/>
                <a:gd name="connsiteY2" fmla="*/ 1346784 h 1346784"/>
                <a:gd name="connsiteX3" fmla="*/ 438831 w 501942"/>
                <a:gd name="connsiteY3" fmla="*/ 0 h 1346784"/>
                <a:gd name="connsiteX0" fmla="*/ 438831 w 789925"/>
                <a:gd name="connsiteY0" fmla="*/ 0 h 1346784"/>
                <a:gd name="connsiteX1" fmla="*/ 789925 w 789925"/>
                <a:gd name="connsiteY1" fmla="*/ 117660 h 1346784"/>
                <a:gd name="connsiteX2" fmla="*/ 0 w 789925"/>
                <a:gd name="connsiteY2" fmla="*/ 1346784 h 1346784"/>
                <a:gd name="connsiteX3" fmla="*/ 438831 w 789925"/>
                <a:gd name="connsiteY3" fmla="*/ 0 h 1346784"/>
                <a:gd name="connsiteX0" fmla="*/ 438831 w 1150979"/>
                <a:gd name="connsiteY0" fmla="*/ 496990 h 1843774"/>
                <a:gd name="connsiteX1" fmla="*/ 1150979 w 1150979"/>
                <a:gd name="connsiteY1" fmla="*/ 0 h 1843774"/>
                <a:gd name="connsiteX2" fmla="*/ 0 w 1150979"/>
                <a:gd name="connsiteY2" fmla="*/ 1843774 h 1843774"/>
                <a:gd name="connsiteX3" fmla="*/ 438831 w 1150979"/>
                <a:gd name="connsiteY3" fmla="*/ 496990 h 18437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50979" h="1843774">
                  <a:moveTo>
                    <a:pt x="438831" y="496990"/>
                  </a:moveTo>
                  <a:lnTo>
                    <a:pt x="1150979" y="0"/>
                  </a:lnTo>
                  <a:lnTo>
                    <a:pt x="0" y="1843774"/>
                  </a:lnTo>
                  <a:lnTo>
                    <a:pt x="438831" y="496990"/>
                  </a:lnTo>
                  <a:close/>
                </a:path>
              </a:pathLst>
            </a:custGeom>
            <a:solidFill>
              <a:srgbClr val="BE047E"/>
            </a:solidFill>
            <a:ln w="6350">
              <a:solidFill>
                <a:srgbClr val="FDF9FA">
                  <a:alpha val="38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1" name="任意多边形 520" hidden="1"/>
            <p:cNvSpPr/>
            <p:nvPr/>
          </p:nvSpPr>
          <p:spPr>
            <a:xfrm flipH="1">
              <a:off x="5963331" y="4237407"/>
              <a:ext cx="713384" cy="1788732"/>
            </a:xfrm>
            <a:custGeom>
              <a:avLst/>
              <a:gdLst>
                <a:gd name="connsiteX0" fmla="*/ 330200 w 889000"/>
                <a:gd name="connsiteY0" fmla="*/ 368300 h 1435100"/>
                <a:gd name="connsiteX1" fmla="*/ 889000 w 889000"/>
                <a:gd name="connsiteY1" fmla="*/ 0 h 1435100"/>
                <a:gd name="connsiteX2" fmla="*/ 381000 w 889000"/>
                <a:gd name="connsiteY2" fmla="*/ 1435100 h 1435100"/>
                <a:gd name="connsiteX3" fmla="*/ 0 w 889000"/>
                <a:gd name="connsiteY3" fmla="*/ 889000 h 1435100"/>
                <a:gd name="connsiteX4" fmla="*/ 330200 w 889000"/>
                <a:gd name="connsiteY4" fmla="*/ 368300 h 1435100"/>
                <a:gd name="connsiteX0" fmla="*/ 330200 w 889000"/>
                <a:gd name="connsiteY0" fmla="*/ 368300 h 2047601"/>
                <a:gd name="connsiteX1" fmla="*/ 889000 w 889000"/>
                <a:gd name="connsiteY1" fmla="*/ 0 h 2047601"/>
                <a:gd name="connsiteX2" fmla="*/ 110210 w 889000"/>
                <a:gd name="connsiteY2" fmla="*/ 2047601 h 2047601"/>
                <a:gd name="connsiteX3" fmla="*/ 0 w 889000"/>
                <a:gd name="connsiteY3" fmla="*/ 889000 h 2047601"/>
                <a:gd name="connsiteX4" fmla="*/ 330200 w 889000"/>
                <a:gd name="connsiteY4" fmla="*/ 368300 h 2047601"/>
                <a:gd name="connsiteX0" fmla="*/ 219990 w 778790"/>
                <a:gd name="connsiteY0" fmla="*/ 368300 h 2047601"/>
                <a:gd name="connsiteX1" fmla="*/ 778790 w 778790"/>
                <a:gd name="connsiteY1" fmla="*/ 0 h 2047601"/>
                <a:gd name="connsiteX2" fmla="*/ 0 w 778790"/>
                <a:gd name="connsiteY2" fmla="*/ 2047601 h 2047601"/>
                <a:gd name="connsiteX3" fmla="*/ 96106 w 778790"/>
                <a:gd name="connsiteY3" fmla="*/ 798737 h 2047601"/>
                <a:gd name="connsiteX4" fmla="*/ 219990 w 778790"/>
                <a:gd name="connsiteY4" fmla="*/ 368300 h 2047601"/>
                <a:gd name="connsiteX0" fmla="*/ 219990 w 778790"/>
                <a:gd name="connsiteY0" fmla="*/ 368300 h 2047601"/>
                <a:gd name="connsiteX1" fmla="*/ 778790 w 778790"/>
                <a:gd name="connsiteY1" fmla="*/ 0 h 2047601"/>
                <a:gd name="connsiteX2" fmla="*/ 0 w 778790"/>
                <a:gd name="connsiteY2" fmla="*/ 2047601 h 2047601"/>
                <a:gd name="connsiteX3" fmla="*/ 83211 w 778790"/>
                <a:gd name="connsiteY3" fmla="*/ 772947 h 2047601"/>
                <a:gd name="connsiteX4" fmla="*/ 219990 w 778790"/>
                <a:gd name="connsiteY4" fmla="*/ 368300 h 2047601"/>
                <a:gd name="connsiteX0" fmla="*/ 219990 w 965765"/>
                <a:gd name="connsiteY0" fmla="*/ 742248 h 2421549"/>
                <a:gd name="connsiteX1" fmla="*/ 965765 w 965765"/>
                <a:gd name="connsiteY1" fmla="*/ 0 h 2421549"/>
                <a:gd name="connsiteX2" fmla="*/ 0 w 965765"/>
                <a:gd name="connsiteY2" fmla="*/ 2421549 h 2421549"/>
                <a:gd name="connsiteX3" fmla="*/ 83211 w 965765"/>
                <a:gd name="connsiteY3" fmla="*/ 1146895 h 2421549"/>
                <a:gd name="connsiteX4" fmla="*/ 219990 w 965765"/>
                <a:gd name="connsiteY4" fmla="*/ 742248 h 2421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65765" h="2421549">
                  <a:moveTo>
                    <a:pt x="219990" y="742248"/>
                  </a:moveTo>
                  <a:lnTo>
                    <a:pt x="965765" y="0"/>
                  </a:lnTo>
                  <a:lnTo>
                    <a:pt x="0" y="2421549"/>
                  </a:lnTo>
                  <a:lnTo>
                    <a:pt x="83211" y="1146895"/>
                  </a:lnTo>
                  <a:lnTo>
                    <a:pt x="219990" y="742248"/>
                  </a:lnTo>
                  <a:close/>
                </a:path>
              </a:pathLst>
            </a:custGeom>
            <a:solidFill>
              <a:srgbClr val="B3259A"/>
            </a:solidFill>
            <a:ln w="6350">
              <a:solidFill>
                <a:srgbClr val="FDF9FA">
                  <a:alpha val="38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2" name="任意多边形 521" hidden="1"/>
            <p:cNvSpPr/>
            <p:nvPr/>
          </p:nvSpPr>
          <p:spPr>
            <a:xfrm flipH="1">
              <a:off x="6467309" y="4729398"/>
              <a:ext cx="884546" cy="686535"/>
            </a:xfrm>
            <a:custGeom>
              <a:avLst/>
              <a:gdLst>
                <a:gd name="connsiteX0" fmla="*/ 0 w 533400"/>
                <a:gd name="connsiteY0" fmla="*/ 355600 h 736600"/>
                <a:gd name="connsiteX1" fmla="*/ 228600 w 533400"/>
                <a:gd name="connsiteY1" fmla="*/ 736600 h 736600"/>
                <a:gd name="connsiteX2" fmla="*/ 533400 w 533400"/>
                <a:gd name="connsiteY2" fmla="*/ 0 h 736600"/>
                <a:gd name="connsiteX3" fmla="*/ 0 w 533400"/>
                <a:gd name="connsiteY3" fmla="*/ 355600 h 736600"/>
                <a:gd name="connsiteX0" fmla="*/ 0 w 1197480"/>
                <a:gd name="connsiteY0" fmla="*/ 929418 h 929418"/>
                <a:gd name="connsiteX1" fmla="*/ 892680 w 1197480"/>
                <a:gd name="connsiteY1" fmla="*/ 736600 h 929418"/>
                <a:gd name="connsiteX2" fmla="*/ 1197480 w 1197480"/>
                <a:gd name="connsiteY2" fmla="*/ 0 h 929418"/>
                <a:gd name="connsiteX3" fmla="*/ 0 w 1197480"/>
                <a:gd name="connsiteY3" fmla="*/ 929418 h 929418"/>
                <a:gd name="connsiteX0" fmla="*/ 0 w 1197480"/>
                <a:gd name="connsiteY0" fmla="*/ 929418 h 929418"/>
                <a:gd name="connsiteX1" fmla="*/ 1008733 w 1197480"/>
                <a:gd name="connsiteY1" fmla="*/ 472257 h 929418"/>
                <a:gd name="connsiteX2" fmla="*/ 1197480 w 1197480"/>
                <a:gd name="connsiteY2" fmla="*/ 0 h 929418"/>
                <a:gd name="connsiteX3" fmla="*/ 0 w 1197480"/>
                <a:gd name="connsiteY3" fmla="*/ 929418 h 9294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97480" h="929418">
                  <a:moveTo>
                    <a:pt x="0" y="929418"/>
                  </a:moveTo>
                  <a:lnTo>
                    <a:pt x="1008733" y="472257"/>
                  </a:lnTo>
                  <a:lnTo>
                    <a:pt x="1197480" y="0"/>
                  </a:lnTo>
                  <a:lnTo>
                    <a:pt x="0" y="929418"/>
                  </a:lnTo>
                  <a:close/>
                </a:path>
              </a:pathLst>
            </a:custGeom>
            <a:solidFill>
              <a:srgbClr val="8A059C"/>
            </a:solidFill>
            <a:ln w="6350">
              <a:solidFill>
                <a:srgbClr val="FDF9FA">
                  <a:alpha val="38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3" name="任意多边形 522" hidden="1"/>
            <p:cNvSpPr/>
            <p:nvPr/>
          </p:nvSpPr>
          <p:spPr>
            <a:xfrm flipH="1">
              <a:off x="6063920" y="4335390"/>
              <a:ext cx="1566651" cy="1257073"/>
            </a:xfrm>
            <a:custGeom>
              <a:avLst/>
              <a:gdLst>
                <a:gd name="connsiteX0" fmla="*/ 1358900 w 2082800"/>
                <a:gd name="connsiteY0" fmla="*/ 228600 h 1638300"/>
                <a:gd name="connsiteX1" fmla="*/ 2082800 w 2082800"/>
                <a:gd name="connsiteY1" fmla="*/ 0 h 1638300"/>
                <a:gd name="connsiteX2" fmla="*/ 1803400 w 2082800"/>
                <a:gd name="connsiteY2" fmla="*/ 406400 h 1638300"/>
                <a:gd name="connsiteX3" fmla="*/ 0 w 2082800"/>
                <a:gd name="connsiteY3" fmla="*/ 1638300 h 1638300"/>
                <a:gd name="connsiteX4" fmla="*/ 1358900 w 2082800"/>
                <a:gd name="connsiteY4" fmla="*/ 228600 h 1638300"/>
                <a:gd name="connsiteX0" fmla="*/ 1358900 w 2082800"/>
                <a:gd name="connsiteY0" fmla="*/ 292100 h 1701800"/>
                <a:gd name="connsiteX1" fmla="*/ 2082800 w 2082800"/>
                <a:gd name="connsiteY1" fmla="*/ 0 h 1701800"/>
                <a:gd name="connsiteX2" fmla="*/ 1803400 w 2082800"/>
                <a:gd name="connsiteY2" fmla="*/ 469900 h 1701800"/>
                <a:gd name="connsiteX3" fmla="*/ 0 w 2082800"/>
                <a:gd name="connsiteY3" fmla="*/ 1701800 h 1701800"/>
                <a:gd name="connsiteX4" fmla="*/ 1358900 w 2082800"/>
                <a:gd name="connsiteY4" fmla="*/ 292100 h 1701800"/>
                <a:gd name="connsiteX0" fmla="*/ 1397000 w 2120900"/>
                <a:gd name="connsiteY0" fmla="*/ 292100 h 1701800"/>
                <a:gd name="connsiteX1" fmla="*/ 2120900 w 2120900"/>
                <a:gd name="connsiteY1" fmla="*/ 0 h 1701800"/>
                <a:gd name="connsiteX2" fmla="*/ 1841500 w 2120900"/>
                <a:gd name="connsiteY2" fmla="*/ 469900 h 1701800"/>
                <a:gd name="connsiteX3" fmla="*/ 0 w 2120900"/>
                <a:gd name="connsiteY3" fmla="*/ 1701800 h 1701800"/>
                <a:gd name="connsiteX4" fmla="*/ 1397000 w 2120900"/>
                <a:gd name="connsiteY4" fmla="*/ 292100 h 1701800"/>
                <a:gd name="connsiteX0" fmla="*/ 1397000 w 2120900"/>
                <a:gd name="connsiteY0" fmla="*/ 292100 h 1701800"/>
                <a:gd name="connsiteX1" fmla="*/ 2120900 w 2120900"/>
                <a:gd name="connsiteY1" fmla="*/ 0 h 1701800"/>
                <a:gd name="connsiteX2" fmla="*/ 2105842 w 2120900"/>
                <a:gd name="connsiteY2" fmla="*/ 302268 h 1701800"/>
                <a:gd name="connsiteX3" fmla="*/ 0 w 2120900"/>
                <a:gd name="connsiteY3" fmla="*/ 1701800 h 1701800"/>
                <a:gd name="connsiteX4" fmla="*/ 1397000 w 2120900"/>
                <a:gd name="connsiteY4" fmla="*/ 292100 h 1701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20900" h="1701800">
                  <a:moveTo>
                    <a:pt x="1397000" y="292100"/>
                  </a:moveTo>
                  <a:lnTo>
                    <a:pt x="2120900" y="0"/>
                  </a:lnTo>
                  <a:lnTo>
                    <a:pt x="2105842" y="302268"/>
                  </a:lnTo>
                  <a:lnTo>
                    <a:pt x="0" y="1701800"/>
                  </a:lnTo>
                  <a:lnTo>
                    <a:pt x="1397000" y="29210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842073"/>
                </a:gs>
                <a:gs pos="100000">
                  <a:srgbClr val="C327A7"/>
                </a:gs>
              </a:gsLst>
              <a:lin ang="2700000" scaled="1"/>
              <a:tileRect/>
            </a:gradFill>
            <a:ln w="6350">
              <a:solidFill>
                <a:srgbClr val="FDF9FA">
                  <a:alpha val="38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4" name="任意多边形 523" hidden="1"/>
            <p:cNvSpPr/>
            <p:nvPr/>
          </p:nvSpPr>
          <p:spPr>
            <a:xfrm flipH="1">
              <a:off x="6411023" y="4082099"/>
              <a:ext cx="1219548" cy="1510364"/>
            </a:xfrm>
            <a:custGeom>
              <a:avLst/>
              <a:gdLst>
                <a:gd name="connsiteX0" fmla="*/ 1054100 w 1651000"/>
                <a:gd name="connsiteY0" fmla="*/ 304800 h 2044700"/>
                <a:gd name="connsiteX1" fmla="*/ 0 w 1651000"/>
                <a:gd name="connsiteY1" fmla="*/ 2044700 h 2044700"/>
                <a:gd name="connsiteX2" fmla="*/ 1397000 w 1651000"/>
                <a:gd name="connsiteY2" fmla="*/ 635000 h 2044700"/>
                <a:gd name="connsiteX3" fmla="*/ 1651000 w 1651000"/>
                <a:gd name="connsiteY3" fmla="*/ 0 h 2044700"/>
                <a:gd name="connsiteX4" fmla="*/ 1054100 w 1651000"/>
                <a:gd name="connsiteY4" fmla="*/ 304800 h 2044700"/>
                <a:gd name="connsiteX0" fmla="*/ 1054100 w 1651000"/>
                <a:gd name="connsiteY0" fmla="*/ 304800 h 2044700"/>
                <a:gd name="connsiteX1" fmla="*/ 0 w 1651000"/>
                <a:gd name="connsiteY1" fmla="*/ 2044700 h 2044700"/>
                <a:gd name="connsiteX2" fmla="*/ 1070333 w 1651000"/>
                <a:gd name="connsiteY2" fmla="*/ 961667 h 2044700"/>
                <a:gd name="connsiteX3" fmla="*/ 1651000 w 1651000"/>
                <a:gd name="connsiteY3" fmla="*/ 0 h 2044700"/>
                <a:gd name="connsiteX4" fmla="*/ 1054100 w 1651000"/>
                <a:gd name="connsiteY4" fmla="*/ 304800 h 2044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51000" h="2044700">
                  <a:moveTo>
                    <a:pt x="1054100" y="304800"/>
                  </a:moveTo>
                  <a:lnTo>
                    <a:pt x="0" y="2044700"/>
                  </a:lnTo>
                  <a:lnTo>
                    <a:pt x="1070333" y="961667"/>
                  </a:lnTo>
                  <a:lnTo>
                    <a:pt x="1651000" y="0"/>
                  </a:lnTo>
                  <a:lnTo>
                    <a:pt x="1054100" y="304800"/>
                  </a:lnTo>
                  <a:close/>
                </a:path>
              </a:pathLst>
            </a:custGeom>
            <a:solidFill>
              <a:srgbClr val="D64DB5"/>
            </a:solidFill>
            <a:ln w="6350">
              <a:solidFill>
                <a:srgbClr val="FDF9FA">
                  <a:alpha val="38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5" name="任意多边形 524" hidden="1"/>
            <p:cNvSpPr/>
            <p:nvPr/>
          </p:nvSpPr>
          <p:spPr>
            <a:xfrm flipH="1">
              <a:off x="6175343" y="3969526"/>
              <a:ext cx="651902" cy="813262"/>
            </a:xfrm>
            <a:custGeom>
              <a:avLst/>
              <a:gdLst>
                <a:gd name="connsiteX0" fmla="*/ 469900 w 469900"/>
                <a:gd name="connsiteY0" fmla="*/ 0 h 800100"/>
                <a:gd name="connsiteX1" fmla="*/ 0 w 469900"/>
                <a:gd name="connsiteY1" fmla="*/ 800100 h 800100"/>
                <a:gd name="connsiteX2" fmla="*/ 469900 w 469900"/>
                <a:gd name="connsiteY2" fmla="*/ 596900 h 800100"/>
                <a:gd name="connsiteX3" fmla="*/ 469900 w 469900"/>
                <a:gd name="connsiteY3" fmla="*/ 0 h 800100"/>
                <a:gd name="connsiteX0" fmla="*/ 779374 w 779374"/>
                <a:gd name="connsiteY0" fmla="*/ 0 h 1100978"/>
                <a:gd name="connsiteX1" fmla="*/ 0 w 779374"/>
                <a:gd name="connsiteY1" fmla="*/ 1100978 h 1100978"/>
                <a:gd name="connsiteX2" fmla="*/ 779374 w 779374"/>
                <a:gd name="connsiteY2" fmla="*/ 596900 h 1100978"/>
                <a:gd name="connsiteX3" fmla="*/ 779374 w 779374"/>
                <a:gd name="connsiteY3" fmla="*/ 0 h 1100978"/>
                <a:gd name="connsiteX0" fmla="*/ 882532 w 882532"/>
                <a:gd name="connsiteY0" fmla="*/ 0 h 1100978"/>
                <a:gd name="connsiteX1" fmla="*/ 0 w 882532"/>
                <a:gd name="connsiteY1" fmla="*/ 1100978 h 1100978"/>
                <a:gd name="connsiteX2" fmla="*/ 779374 w 882532"/>
                <a:gd name="connsiteY2" fmla="*/ 596900 h 1100978"/>
                <a:gd name="connsiteX3" fmla="*/ 882532 w 882532"/>
                <a:gd name="connsiteY3" fmla="*/ 0 h 11009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2532" h="1100978">
                  <a:moveTo>
                    <a:pt x="882532" y="0"/>
                  </a:moveTo>
                  <a:lnTo>
                    <a:pt x="0" y="1100978"/>
                  </a:lnTo>
                  <a:lnTo>
                    <a:pt x="779374" y="596900"/>
                  </a:lnTo>
                  <a:lnTo>
                    <a:pt x="882532" y="0"/>
                  </a:lnTo>
                  <a:close/>
                </a:path>
              </a:pathLst>
            </a:custGeom>
            <a:solidFill>
              <a:srgbClr val="FF60BE"/>
            </a:solidFill>
            <a:ln w="6350">
              <a:solidFill>
                <a:srgbClr val="FDF9FA">
                  <a:alpha val="38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6" name="任意多边形 525" hidden="1"/>
            <p:cNvSpPr/>
            <p:nvPr/>
          </p:nvSpPr>
          <p:spPr>
            <a:xfrm flipH="1">
              <a:off x="6617408" y="3997669"/>
              <a:ext cx="1569702" cy="597208"/>
            </a:xfrm>
            <a:custGeom>
              <a:avLst/>
              <a:gdLst>
                <a:gd name="connsiteX0" fmla="*/ 0 w 2692400"/>
                <a:gd name="connsiteY0" fmla="*/ 558800 h 558800"/>
                <a:gd name="connsiteX1" fmla="*/ 2692400 w 2692400"/>
                <a:gd name="connsiteY1" fmla="*/ 419100 h 558800"/>
                <a:gd name="connsiteX2" fmla="*/ 2349500 w 2692400"/>
                <a:gd name="connsiteY2" fmla="*/ 88900 h 558800"/>
                <a:gd name="connsiteX3" fmla="*/ 2298700 w 2692400"/>
                <a:gd name="connsiteY3" fmla="*/ 0 h 558800"/>
                <a:gd name="connsiteX4" fmla="*/ 0 w 2692400"/>
                <a:gd name="connsiteY4" fmla="*/ 558800 h 558800"/>
                <a:gd name="connsiteX0" fmla="*/ 0 w 2692400"/>
                <a:gd name="connsiteY0" fmla="*/ 546100 h 546100"/>
                <a:gd name="connsiteX1" fmla="*/ 2692400 w 2692400"/>
                <a:gd name="connsiteY1" fmla="*/ 419100 h 546100"/>
                <a:gd name="connsiteX2" fmla="*/ 2349500 w 2692400"/>
                <a:gd name="connsiteY2" fmla="*/ 88900 h 546100"/>
                <a:gd name="connsiteX3" fmla="*/ 2298700 w 2692400"/>
                <a:gd name="connsiteY3" fmla="*/ 0 h 546100"/>
                <a:gd name="connsiteX4" fmla="*/ 0 w 2692400"/>
                <a:gd name="connsiteY4" fmla="*/ 546100 h 546100"/>
                <a:gd name="connsiteX0" fmla="*/ 0 w 2692400"/>
                <a:gd name="connsiteY0" fmla="*/ 533400 h 533400"/>
                <a:gd name="connsiteX1" fmla="*/ 2692400 w 2692400"/>
                <a:gd name="connsiteY1" fmla="*/ 419100 h 533400"/>
                <a:gd name="connsiteX2" fmla="*/ 2349500 w 2692400"/>
                <a:gd name="connsiteY2" fmla="*/ 88900 h 533400"/>
                <a:gd name="connsiteX3" fmla="*/ 2298700 w 2692400"/>
                <a:gd name="connsiteY3" fmla="*/ 0 h 533400"/>
                <a:gd name="connsiteX4" fmla="*/ 0 w 2692400"/>
                <a:gd name="connsiteY4" fmla="*/ 533400 h 533400"/>
                <a:gd name="connsiteX0" fmla="*/ 0 w 2125031"/>
                <a:gd name="connsiteY0" fmla="*/ 808488 h 808488"/>
                <a:gd name="connsiteX1" fmla="*/ 2125031 w 2125031"/>
                <a:gd name="connsiteY1" fmla="*/ 419100 h 808488"/>
                <a:gd name="connsiteX2" fmla="*/ 1782131 w 2125031"/>
                <a:gd name="connsiteY2" fmla="*/ 88900 h 808488"/>
                <a:gd name="connsiteX3" fmla="*/ 1731331 w 2125031"/>
                <a:gd name="connsiteY3" fmla="*/ 0 h 808488"/>
                <a:gd name="connsiteX4" fmla="*/ 0 w 2125031"/>
                <a:gd name="connsiteY4" fmla="*/ 808488 h 8084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25031" h="808488">
                  <a:moveTo>
                    <a:pt x="0" y="808488"/>
                  </a:moveTo>
                  <a:lnTo>
                    <a:pt x="2125031" y="419100"/>
                  </a:lnTo>
                  <a:lnTo>
                    <a:pt x="1782131" y="88900"/>
                  </a:lnTo>
                  <a:lnTo>
                    <a:pt x="1731331" y="0"/>
                  </a:lnTo>
                  <a:lnTo>
                    <a:pt x="0" y="808488"/>
                  </a:lnTo>
                  <a:close/>
                </a:path>
              </a:pathLst>
            </a:custGeom>
            <a:solidFill>
              <a:srgbClr val="90035D"/>
            </a:solidFill>
            <a:ln w="6350">
              <a:solidFill>
                <a:srgbClr val="FDF9FA">
                  <a:alpha val="38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7" name="任意多边形 526" hidden="1"/>
            <p:cNvSpPr/>
            <p:nvPr/>
          </p:nvSpPr>
          <p:spPr>
            <a:xfrm flipH="1">
              <a:off x="6608027" y="3604380"/>
              <a:ext cx="1594814" cy="990497"/>
            </a:xfrm>
            <a:custGeom>
              <a:avLst/>
              <a:gdLst>
                <a:gd name="connsiteX0" fmla="*/ 0 w 2717800"/>
                <a:gd name="connsiteY0" fmla="*/ 1130300 h 1130300"/>
                <a:gd name="connsiteX1" fmla="*/ 1295400 w 2717800"/>
                <a:gd name="connsiteY1" fmla="*/ 0 h 1130300"/>
                <a:gd name="connsiteX2" fmla="*/ 2717800 w 2717800"/>
                <a:gd name="connsiteY2" fmla="*/ 177800 h 1130300"/>
                <a:gd name="connsiteX3" fmla="*/ 2298700 w 2717800"/>
                <a:gd name="connsiteY3" fmla="*/ 596900 h 1130300"/>
                <a:gd name="connsiteX4" fmla="*/ 0 w 2717800"/>
                <a:gd name="connsiteY4" fmla="*/ 1130300 h 1130300"/>
                <a:gd name="connsiteX0" fmla="*/ 0 w 2159027"/>
                <a:gd name="connsiteY0" fmla="*/ 1405388 h 1405388"/>
                <a:gd name="connsiteX1" fmla="*/ 736627 w 2159027"/>
                <a:gd name="connsiteY1" fmla="*/ 0 h 1405388"/>
                <a:gd name="connsiteX2" fmla="*/ 2159027 w 2159027"/>
                <a:gd name="connsiteY2" fmla="*/ 177800 h 1405388"/>
                <a:gd name="connsiteX3" fmla="*/ 1739927 w 2159027"/>
                <a:gd name="connsiteY3" fmla="*/ 596900 h 1405388"/>
                <a:gd name="connsiteX4" fmla="*/ 0 w 2159027"/>
                <a:gd name="connsiteY4" fmla="*/ 1405388 h 1405388"/>
                <a:gd name="connsiteX0" fmla="*/ 0 w 2159027"/>
                <a:gd name="connsiteY0" fmla="*/ 1340914 h 1340914"/>
                <a:gd name="connsiteX1" fmla="*/ 1278206 w 2159027"/>
                <a:gd name="connsiteY1" fmla="*/ 0 h 1340914"/>
                <a:gd name="connsiteX2" fmla="*/ 2159027 w 2159027"/>
                <a:gd name="connsiteY2" fmla="*/ 113326 h 1340914"/>
                <a:gd name="connsiteX3" fmla="*/ 1739927 w 2159027"/>
                <a:gd name="connsiteY3" fmla="*/ 532426 h 1340914"/>
                <a:gd name="connsiteX4" fmla="*/ 0 w 2159027"/>
                <a:gd name="connsiteY4" fmla="*/ 1340914 h 13409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59027" h="1340914">
                  <a:moveTo>
                    <a:pt x="0" y="1340914"/>
                  </a:moveTo>
                  <a:lnTo>
                    <a:pt x="1278206" y="0"/>
                  </a:lnTo>
                  <a:lnTo>
                    <a:pt x="2159027" y="113326"/>
                  </a:lnTo>
                  <a:lnTo>
                    <a:pt x="1739927" y="532426"/>
                  </a:lnTo>
                  <a:lnTo>
                    <a:pt x="0" y="1340914"/>
                  </a:lnTo>
                  <a:close/>
                </a:path>
              </a:pathLst>
            </a:custGeom>
            <a:solidFill>
              <a:srgbClr val="E554C3"/>
            </a:solidFill>
            <a:ln w="6350">
              <a:solidFill>
                <a:srgbClr val="FDF9FA">
                  <a:alpha val="38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8" name="任意多边形 527" hidden="1"/>
            <p:cNvSpPr/>
            <p:nvPr/>
          </p:nvSpPr>
          <p:spPr>
            <a:xfrm flipH="1">
              <a:off x="6608026" y="2848146"/>
              <a:ext cx="2027725" cy="1150571"/>
            </a:xfrm>
            <a:custGeom>
              <a:avLst/>
              <a:gdLst>
                <a:gd name="connsiteX0" fmla="*/ 88900 w 1498600"/>
                <a:gd name="connsiteY0" fmla="*/ 228600 h 431800"/>
                <a:gd name="connsiteX1" fmla="*/ 0 w 1498600"/>
                <a:gd name="connsiteY1" fmla="*/ 0 h 431800"/>
                <a:gd name="connsiteX2" fmla="*/ 1498600 w 1498600"/>
                <a:gd name="connsiteY2" fmla="*/ 431800 h 431800"/>
                <a:gd name="connsiteX3" fmla="*/ 88900 w 1498600"/>
                <a:gd name="connsiteY3" fmla="*/ 228600 h 431800"/>
                <a:gd name="connsiteX0" fmla="*/ 1335392 w 2745092"/>
                <a:gd name="connsiteY0" fmla="*/ 959302 h 1162502"/>
                <a:gd name="connsiteX1" fmla="*/ 0 w 2745092"/>
                <a:gd name="connsiteY1" fmla="*/ 0 h 1162502"/>
                <a:gd name="connsiteX2" fmla="*/ 2745092 w 2745092"/>
                <a:gd name="connsiteY2" fmla="*/ 1162502 h 1162502"/>
                <a:gd name="connsiteX3" fmla="*/ 1335392 w 2745092"/>
                <a:gd name="connsiteY3" fmla="*/ 959302 h 1162502"/>
                <a:gd name="connsiteX0" fmla="*/ 1270918 w 2745092"/>
                <a:gd name="connsiteY0" fmla="*/ 1591145 h 1591145"/>
                <a:gd name="connsiteX1" fmla="*/ 0 w 2745092"/>
                <a:gd name="connsiteY1" fmla="*/ 0 h 1591145"/>
                <a:gd name="connsiteX2" fmla="*/ 2745092 w 2745092"/>
                <a:gd name="connsiteY2" fmla="*/ 1162502 h 1591145"/>
                <a:gd name="connsiteX3" fmla="*/ 1270918 w 2745092"/>
                <a:gd name="connsiteY3" fmla="*/ 1591145 h 1591145"/>
                <a:gd name="connsiteX0" fmla="*/ 1332813 w 2745092"/>
                <a:gd name="connsiteY0" fmla="*/ 1518934 h 1518934"/>
                <a:gd name="connsiteX1" fmla="*/ 0 w 2745092"/>
                <a:gd name="connsiteY1" fmla="*/ 0 h 1518934"/>
                <a:gd name="connsiteX2" fmla="*/ 2745092 w 2745092"/>
                <a:gd name="connsiteY2" fmla="*/ 1162502 h 1518934"/>
                <a:gd name="connsiteX3" fmla="*/ 1332813 w 2745092"/>
                <a:gd name="connsiteY3" fmla="*/ 1518934 h 1518934"/>
                <a:gd name="connsiteX0" fmla="*/ 875049 w 2745092"/>
                <a:gd name="connsiteY0" fmla="*/ 1364197 h 1364197"/>
                <a:gd name="connsiteX1" fmla="*/ 0 w 2745092"/>
                <a:gd name="connsiteY1" fmla="*/ 0 h 1364197"/>
                <a:gd name="connsiteX2" fmla="*/ 2745092 w 2745092"/>
                <a:gd name="connsiteY2" fmla="*/ 1162502 h 1364197"/>
                <a:gd name="connsiteX3" fmla="*/ 875049 w 2745092"/>
                <a:gd name="connsiteY3" fmla="*/ 1364197 h 1364197"/>
                <a:gd name="connsiteX0" fmla="*/ 1352155 w 2745092"/>
                <a:gd name="connsiteY0" fmla="*/ 1557618 h 1557618"/>
                <a:gd name="connsiteX1" fmla="*/ 0 w 2745092"/>
                <a:gd name="connsiteY1" fmla="*/ 0 h 1557618"/>
                <a:gd name="connsiteX2" fmla="*/ 2745092 w 2745092"/>
                <a:gd name="connsiteY2" fmla="*/ 1162502 h 1557618"/>
                <a:gd name="connsiteX3" fmla="*/ 1352155 w 2745092"/>
                <a:gd name="connsiteY3" fmla="*/ 1557618 h 15576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45092" h="1557618">
                  <a:moveTo>
                    <a:pt x="1352155" y="1557618"/>
                  </a:moveTo>
                  <a:lnTo>
                    <a:pt x="0" y="0"/>
                  </a:lnTo>
                  <a:lnTo>
                    <a:pt x="2745092" y="1162502"/>
                  </a:lnTo>
                  <a:lnTo>
                    <a:pt x="1352155" y="1557618"/>
                  </a:lnTo>
                  <a:close/>
                </a:path>
              </a:pathLst>
            </a:custGeom>
            <a:solidFill>
              <a:srgbClr val="D74DC2"/>
            </a:solidFill>
            <a:ln w="6350">
              <a:solidFill>
                <a:srgbClr val="FDF9FA">
                  <a:alpha val="38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9" name="任意多边形 528" hidden="1"/>
            <p:cNvSpPr/>
            <p:nvPr/>
          </p:nvSpPr>
          <p:spPr>
            <a:xfrm flipH="1">
              <a:off x="6617402" y="3222795"/>
              <a:ext cx="1145362" cy="484059"/>
            </a:xfrm>
            <a:custGeom>
              <a:avLst/>
              <a:gdLst>
                <a:gd name="connsiteX0" fmla="*/ 0 w 1498600"/>
                <a:gd name="connsiteY0" fmla="*/ 114300 h 508000"/>
                <a:gd name="connsiteX1" fmla="*/ 965200 w 1498600"/>
                <a:gd name="connsiteY1" fmla="*/ 0 h 508000"/>
                <a:gd name="connsiteX2" fmla="*/ 1498600 w 1498600"/>
                <a:gd name="connsiteY2" fmla="*/ 508000 h 508000"/>
                <a:gd name="connsiteX3" fmla="*/ 0 w 1498600"/>
                <a:gd name="connsiteY3" fmla="*/ 114300 h 508000"/>
                <a:gd name="connsiteX0" fmla="*/ 0 w 1524000"/>
                <a:gd name="connsiteY0" fmla="*/ 114300 h 558800"/>
                <a:gd name="connsiteX1" fmla="*/ 965200 w 1524000"/>
                <a:gd name="connsiteY1" fmla="*/ 0 h 558800"/>
                <a:gd name="connsiteX2" fmla="*/ 1524000 w 1524000"/>
                <a:gd name="connsiteY2" fmla="*/ 558800 h 558800"/>
                <a:gd name="connsiteX3" fmla="*/ 0 w 1524000"/>
                <a:gd name="connsiteY3" fmla="*/ 114300 h 558800"/>
                <a:gd name="connsiteX0" fmla="*/ 0 w 1473200"/>
                <a:gd name="connsiteY0" fmla="*/ 114300 h 546100"/>
                <a:gd name="connsiteX1" fmla="*/ 965200 w 1473200"/>
                <a:gd name="connsiteY1" fmla="*/ 0 h 546100"/>
                <a:gd name="connsiteX2" fmla="*/ 1473200 w 1473200"/>
                <a:gd name="connsiteY2" fmla="*/ 546100 h 546100"/>
                <a:gd name="connsiteX3" fmla="*/ 0 w 1473200"/>
                <a:gd name="connsiteY3" fmla="*/ 114300 h 546100"/>
                <a:gd name="connsiteX0" fmla="*/ 0 w 1550569"/>
                <a:gd name="connsiteY0" fmla="*/ 0 h 655309"/>
                <a:gd name="connsiteX1" fmla="*/ 1042569 w 1550569"/>
                <a:gd name="connsiteY1" fmla="*/ 109209 h 655309"/>
                <a:gd name="connsiteX2" fmla="*/ 1550569 w 1550569"/>
                <a:gd name="connsiteY2" fmla="*/ 655309 h 655309"/>
                <a:gd name="connsiteX3" fmla="*/ 0 w 1550569"/>
                <a:gd name="connsiteY3" fmla="*/ 0 h 6553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50569" h="655309">
                  <a:moveTo>
                    <a:pt x="0" y="0"/>
                  </a:moveTo>
                  <a:lnTo>
                    <a:pt x="1042569" y="109209"/>
                  </a:lnTo>
                  <a:lnTo>
                    <a:pt x="1550569" y="65530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0035D"/>
            </a:solidFill>
            <a:ln w="6350">
              <a:solidFill>
                <a:srgbClr val="FDF9FA">
                  <a:alpha val="77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0" name="任意多边形 529" hidden="1"/>
            <p:cNvSpPr/>
            <p:nvPr/>
          </p:nvSpPr>
          <p:spPr>
            <a:xfrm flipH="1">
              <a:off x="4932579" y="4215766"/>
              <a:ext cx="985540" cy="1706650"/>
            </a:xfrm>
            <a:custGeom>
              <a:avLst/>
              <a:gdLst>
                <a:gd name="connsiteX0" fmla="*/ 68580 w 670560"/>
                <a:gd name="connsiteY0" fmla="*/ 1013460 h 1013460"/>
                <a:gd name="connsiteX1" fmla="*/ 441960 w 670560"/>
                <a:gd name="connsiteY1" fmla="*/ 998220 h 1013460"/>
                <a:gd name="connsiteX2" fmla="*/ 670560 w 670560"/>
                <a:gd name="connsiteY2" fmla="*/ 876300 h 1013460"/>
                <a:gd name="connsiteX3" fmla="*/ 160020 w 670560"/>
                <a:gd name="connsiteY3" fmla="*/ 0 h 1013460"/>
                <a:gd name="connsiteX4" fmla="*/ 0 w 670560"/>
                <a:gd name="connsiteY4" fmla="*/ 670560 h 1013460"/>
                <a:gd name="connsiteX5" fmla="*/ 68580 w 670560"/>
                <a:gd name="connsiteY5" fmla="*/ 1013460 h 1013460"/>
                <a:gd name="connsiteX0" fmla="*/ 68580 w 842010"/>
                <a:gd name="connsiteY0" fmla="*/ 1013460 h 1066800"/>
                <a:gd name="connsiteX1" fmla="*/ 441960 w 842010"/>
                <a:gd name="connsiteY1" fmla="*/ 998220 h 1066800"/>
                <a:gd name="connsiteX2" fmla="*/ 842010 w 842010"/>
                <a:gd name="connsiteY2" fmla="*/ 1066800 h 1066800"/>
                <a:gd name="connsiteX3" fmla="*/ 160020 w 842010"/>
                <a:gd name="connsiteY3" fmla="*/ 0 h 1066800"/>
                <a:gd name="connsiteX4" fmla="*/ 0 w 842010"/>
                <a:gd name="connsiteY4" fmla="*/ 670560 h 1066800"/>
                <a:gd name="connsiteX5" fmla="*/ 68580 w 842010"/>
                <a:gd name="connsiteY5" fmla="*/ 1013460 h 1066800"/>
                <a:gd name="connsiteX0" fmla="*/ 68580 w 842010"/>
                <a:gd name="connsiteY0" fmla="*/ 1013460 h 1066800"/>
                <a:gd name="connsiteX1" fmla="*/ 441960 w 842010"/>
                <a:gd name="connsiteY1" fmla="*/ 1055370 h 1066800"/>
                <a:gd name="connsiteX2" fmla="*/ 842010 w 842010"/>
                <a:gd name="connsiteY2" fmla="*/ 1066800 h 1066800"/>
                <a:gd name="connsiteX3" fmla="*/ 160020 w 842010"/>
                <a:gd name="connsiteY3" fmla="*/ 0 h 1066800"/>
                <a:gd name="connsiteX4" fmla="*/ 0 w 842010"/>
                <a:gd name="connsiteY4" fmla="*/ 670560 h 1066800"/>
                <a:gd name="connsiteX5" fmla="*/ 68580 w 842010"/>
                <a:gd name="connsiteY5" fmla="*/ 1013460 h 1066800"/>
                <a:gd name="connsiteX0" fmla="*/ 68580 w 842010"/>
                <a:gd name="connsiteY0" fmla="*/ 979074 h 1032414"/>
                <a:gd name="connsiteX1" fmla="*/ 441960 w 842010"/>
                <a:gd name="connsiteY1" fmla="*/ 1020984 h 1032414"/>
                <a:gd name="connsiteX2" fmla="*/ 842010 w 842010"/>
                <a:gd name="connsiteY2" fmla="*/ 1032414 h 1032414"/>
                <a:gd name="connsiteX3" fmla="*/ 177212 w 842010"/>
                <a:gd name="connsiteY3" fmla="*/ 0 h 1032414"/>
                <a:gd name="connsiteX4" fmla="*/ 0 w 842010"/>
                <a:gd name="connsiteY4" fmla="*/ 636174 h 1032414"/>
                <a:gd name="connsiteX5" fmla="*/ 68580 w 842010"/>
                <a:gd name="connsiteY5" fmla="*/ 979074 h 1032414"/>
                <a:gd name="connsiteX0" fmla="*/ 68580 w 842010"/>
                <a:gd name="connsiteY0" fmla="*/ 996267 h 1049607"/>
                <a:gd name="connsiteX1" fmla="*/ 441960 w 842010"/>
                <a:gd name="connsiteY1" fmla="*/ 1038177 h 1049607"/>
                <a:gd name="connsiteX2" fmla="*/ 842010 w 842010"/>
                <a:gd name="connsiteY2" fmla="*/ 1049607 h 1049607"/>
                <a:gd name="connsiteX3" fmla="*/ 147125 w 842010"/>
                <a:gd name="connsiteY3" fmla="*/ 0 h 1049607"/>
                <a:gd name="connsiteX4" fmla="*/ 0 w 842010"/>
                <a:gd name="connsiteY4" fmla="*/ 653367 h 1049607"/>
                <a:gd name="connsiteX5" fmla="*/ 68580 w 842010"/>
                <a:gd name="connsiteY5" fmla="*/ 996267 h 1049607"/>
                <a:gd name="connsiteX0" fmla="*/ 0 w 842010"/>
                <a:gd name="connsiteY0" fmla="*/ 653367 h 1049607"/>
                <a:gd name="connsiteX1" fmla="*/ 441960 w 842010"/>
                <a:gd name="connsiteY1" fmla="*/ 1038177 h 1049607"/>
                <a:gd name="connsiteX2" fmla="*/ 842010 w 842010"/>
                <a:gd name="connsiteY2" fmla="*/ 1049607 h 1049607"/>
                <a:gd name="connsiteX3" fmla="*/ 147125 w 842010"/>
                <a:gd name="connsiteY3" fmla="*/ 0 h 1049607"/>
                <a:gd name="connsiteX4" fmla="*/ 0 w 842010"/>
                <a:gd name="connsiteY4" fmla="*/ 653367 h 1049607"/>
                <a:gd name="connsiteX0" fmla="*/ 0 w 842010"/>
                <a:gd name="connsiteY0" fmla="*/ 653367 h 1049607"/>
                <a:gd name="connsiteX1" fmla="*/ 76609 w 842010"/>
                <a:gd name="connsiteY1" fmla="*/ 978002 h 1049607"/>
                <a:gd name="connsiteX2" fmla="*/ 842010 w 842010"/>
                <a:gd name="connsiteY2" fmla="*/ 1049607 h 1049607"/>
                <a:gd name="connsiteX3" fmla="*/ 147125 w 842010"/>
                <a:gd name="connsiteY3" fmla="*/ 0 h 1049607"/>
                <a:gd name="connsiteX4" fmla="*/ 0 w 842010"/>
                <a:gd name="connsiteY4" fmla="*/ 653367 h 1049607"/>
                <a:gd name="connsiteX0" fmla="*/ 91023 w 933033"/>
                <a:gd name="connsiteY0" fmla="*/ 653367 h 2106292"/>
                <a:gd name="connsiteX1" fmla="*/ 0 w 933033"/>
                <a:gd name="connsiteY1" fmla="*/ 2106292 h 2106292"/>
                <a:gd name="connsiteX2" fmla="*/ 933033 w 933033"/>
                <a:gd name="connsiteY2" fmla="*/ 1049607 h 2106292"/>
                <a:gd name="connsiteX3" fmla="*/ 238148 w 933033"/>
                <a:gd name="connsiteY3" fmla="*/ 0 h 2106292"/>
                <a:gd name="connsiteX4" fmla="*/ 91023 w 933033"/>
                <a:gd name="connsiteY4" fmla="*/ 653367 h 2106292"/>
                <a:gd name="connsiteX0" fmla="*/ 91023 w 597769"/>
                <a:gd name="connsiteY0" fmla="*/ 653367 h 2106292"/>
                <a:gd name="connsiteX1" fmla="*/ 0 w 597769"/>
                <a:gd name="connsiteY1" fmla="*/ 2106292 h 2106292"/>
                <a:gd name="connsiteX2" fmla="*/ 597769 w 597769"/>
                <a:gd name="connsiteY2" fmla="*/ 1301054 h 2106292"/>
                <a:gd name="connsiteX3" fmla="*/ 238148 w 597769"/>
                <a:gd name="connsiteY3" fmla="*/ 0 h 2106292"/>
                <a:gd name="connsiteX4" fmla="*/ 91023 w 597769"/>
                <a:gd name="connsiteY4" fmla="*/ 653367 h 2106292"/>
                <a:gd name="connsiteX0" fmla="*/ 91023 w 623558"/>
                <a:gd name="connsiteY0" fmla="*/ 653367 h 2106292"/>
                <a:gd name="connsiteX1" fmla="*/ 0 w 623558"/>
                <a:gd name="connsiteY1" fmla="*/ 2106292 h 2106292"/>
                <a:gd name="connsiteX2" fmla="*/ 623558 w 623558"/>
                <a:gd name="connsiteY2" fmla="*/ 1288159 h 2106292"/>
                <a:gd name="connsiteX3" fmla="*/ 238148 w 623558"/>
                <a:gd name="connsiteY3" fmla="*/ 0 h 2106292"/>
                <a:gd name="connsiteX4" fmla="*/ 91023 w 623558"/>
                <a:gd name="connsiteY4" fmla="*/ 653367 h 2106292"/>
                <a:gd name="connsiteX0" fmla="*/ 91023 w 623558"/>
                <a:gd name="connsiteY0" fmla="*/ 653367 h 2106292"/>
                <a:gd name="connsiteX1" fmla="*/ 0 w 623558"/>
                <a:gd name="connsiteY1" fmla="*/ 2106292 h 2106292"/>
                <a:gd name="connsiteX2" fmla="*/ 320106 w 623558"/>
                <a:gd name="connsiteY2" fmla="*/ 1690102 h 2106292"/>
                <a:gd name="connsiteX3" fmla="*/ 623558 w 623558"/>
                <a:gd name="connsiteY3" fmla="*/ 1288159 h 2106292"/>
                <a:gd name="connsiteX4" fmla="*/ 238148 w 623558"/>
                <a:gd name="connsiteY4" fmla="*/ 0 h 2106292"/>
                <a:gd name="connsiteX5" fmla="*/ 91023 w 623558"/>
                <a:gd name="connsiteY5" fmla="*/ 653367 h 2106292"/>
                <a:gd name="connsiteX0" fmla="*/ 91023 w 623558"/>
                <a:gd name="connsiteY0" fmla="*/ 653367 h 2106292"/>
                <a:gd name="connsiteX1" fmla="*/ 0 w 623558"/>
                <a:gd name="connsiteY1" fmla="*/ 2106292 h 2106292"/>
                <a:gd name="connsiteX2" fmla="*/ 397474 w 623558"/>
                <a:gd name="connsiteY2" fmla="*/ 1761023 h 2106292"/>
                <a:gd name="connsiteX3" fmla="*/ 623558 w 623558"/>
                <a:gd name="connsiteY3" fmla="*/ 1288159 h 2106292"/>
                <a:gd name="connsiteX4" fmla="*/ 238148 w 623558"/>
                <a:gd name="connsiteY4" fmla="*/ 0 h 2106292"/>
                <a:gd name="connsiteX5" fmla="*/ 91023 w 623558"/>
                <a:gd name="connsiteY5" fmla="*/ 653367 h 2106292"/>
                <a:gd name="connsiteX0" fmla="*/ 91023 w 623558"/>
                <a:gd name="connsiteY0" fmla="*/ 653367 h 2106292"/>
                <a:gd name="connsiteX1" fmla="*/ 0 w 623558"/>
                <a:gd name="connsiteY1" fmla="*/ 2106292 h 2106292"/>
                <a:gd name="connsiteX2" fmla="*/ 623558 w 623558"/>
                <a:gd name="connsiteY2" fmla="*/ 1288159 h 2106292"/>
                <a:gd name="connsiteX3" fmla="*/ 238148 w 623558"/>
                <a:gd name="connsiteY3" fmla="*/ 0 h 2106292"/>
                <a:gd name="connsiteX4" fmla="*/ 91023 w 623558"/>
                <a:gd name="connsiteY4" fmla="*/ 653367 h 2106292"/>
                <a:gd name="connsiteX0" fmla="*/ 91023 w 275400"/>
                <a:gd name="connsiteY0" fmla="*/ 653367 h 2106292"/>
                <a:gd name="connsiteX1" fmla="*/ 0 w 275400"/>
                <a:gd name="connsiteY1" fmla="*/ 2106292 h 2106292"/>
                <a:gd name="connsiteX2" fmla="*/ 275400 w 275400"/>
                <a:gd name="connsiteY2" fmla="*/ 1288159 h 2106292"/>
                <a:gd name="connsiteX3" fmla="*/ 238148 w 275400"/>
                <a:gd name="connsiteY3" fmla="*/ 0 h 2106292"/>
                <a:gd name="connsiteX4" fmla="*/ 91023 w 275400"/>
                <a:gd name="connsiteY4" fmla="*/ 653367 h 2106292"/>
                <a:gd name="connsiteX0" fmla="*/ 91023 w 457358"/>
                <a:gd name="connsiteY0" fmla="*/ 653367 h 2106292"/>
                <a:gd name="connsiteX1" fmla="*/ 0 w 457358"/>
                <a:gd name="connsiteY1" fmla="*/ 2106292 h 2106292"/>
                <a:gd name="connsiteX2" fmla="*/ 275400 w 457358"/>
                <a:gd name="connsiteY2" fmla="*/ 1288159 h 2106292"/>
                <a:gd name="connsiteX3" fmla="*/ 457358 w 457358"/>
                <a:gd name="connsiteY3" fmla="*/ 0 h 2106292"/>
                <a:gd name="connsiteX4" fmla="*/ 91023 w 457358"/>
                <a:gd name="connsiteY4" fmla="*/ 653367 h 2106292"/>
                <a:gd name="connsiteX0" fmla="*/ 97470 w 457358"/>
                <a:gd name="connsiteY0" fmla="*/ 131128 h 2106292"/>
                <a:gd name="connsiteX1" fmla="*/ 0 w 457358"/>
                <a:gd name="connsiteY1" fmla="*/ 2106292 h 2106292"/>
                <a:gd name="connsiteX2" fmla="*/ 275400 w 457358"/>
                <a:gd name="connsiteY2" fmla="*/ 1288159 h 2106292"/>
                <a:gd name="connsiteX3" fmla="*/ 457358 w 457358"/>
                <a:gd name="connsiteY3" fmla="*/ 0 h 2106292"/>
                <a:gd name="connsiteX4" fmla="*/ 97470 w 457358"/>
                <a:gd name="connsiteY4" fmla="*/ 131128 h 2106292"/>
                <a:gd name="connsiteX0" fmla="*/ 97470 w 612094"/>
                <a:gd name="connsiteY0" fmla="*/ 0 h 1975164"/>
                <a:gd name="connsiteX1" fmla="*/ 0 w 612094"/>
                <a:gd name="connsiteY1" fmla="*/ 1975164 h 1975164"/>
                <a:gd name="connsiteX2" fmla="*/ 275400 w 612094"/>
                <a:gd name="connsiteY2" fmla="*/ 1157031 h 1975164"/>
                <a:gd name="connsiteX3" fmla="*/ 612094 w 612094"/>
                <a:gd name="connsiteY3" fmla="*/ 42950 h 1975164"/>
                <a:gd name="connsiteX4" fmla="*/ 97470 w 612094"/>
                <a:gd name="connsiteY4" fmla="*/ 0 h 1975164"/>
                <a:gd name="connsiteX0" fmla="*/ 97470 w 612094"/>
                <a:gd name="connsiteY0" fmla="*/ 0 h 1975164"/>
                <a:gd name="connsiteX1" fmla="*/ 0 w 612094"/>
                <a:gd name="connsiteY1" fmla="*/ 1975164 h 1975164"/>
                <a:gd name="connsiteX2" fmla="*/ 612094 w 612094"/>
                <a:gd name="connsiteY2" fmla="*/ 42950 h 1975164"/>
                <a:gd name="connsiteX3" fmla="*/ 97470 w 612094"/>
                <a:gd name="connsiteY3" fmla="*/ 0 h 1975164"/>
                <a:gd name="connsiteX0" fmla="*/ 297338 w 811962"/>
                <a:gd name="connsiteY0" fmla="*/ 0 h 1968717"/>
                <a:gd name="connsiteX1" fmla="*/ 0 w 811962"/>
                <a:gd name="connsiteY1" fmla="*/ 1968717 h 1968717"/>
                <a:gd name="connsiteX2" fmla="*/ 811962 w 811962"/>
                <a:gd name="connsiteY2" fmla="*/ 42950 h 1968717"/>
                <a:gd name="connsiteX3" fmla="*/ 297338 w 811962"/>
                <a:gd name="connsiteY3" fmla="*/ 0 h 1968717"/>
                <a:gd name="connsiteX0" fmla="*/ 297338 w 1018277"/>
                <a:gd name="connsiteY0" fmla="*/ 0 h 1968717"/>
                <a:gd name="connsiteX1" fmla="*/ 0 w 1018277"/>
                <a:gd name="connsiteY1" fmla="*/ 1968717 h 1968717"/>
                <a:gd name="connsiteX2" fmla="*/ 1018277 w 1018277"/>
                <a:gd name="connsiteY2" fmla="*/ 165450 h 1968717"/>
                <a:gd name="connsiteX3" fmla="*/ 297338 w 1018277"/>
                <a:gd name="connsiteY3" fmla="*/ 0 h 1968717"/>
                <a:gd name="connsiteX0" fmla="*/ 445627 w 1018277"/>
                <a:gd name="connsiteY0" fmla="*/ 0 h 2078323"/>
                <a:gd name="connsiteX1" fmla="*/ 0 w 1018277"/>
                <a:gd name="connsiteY1" fmla="*/ 2078323 h 2078323"/>
                <a:gd name="connsiteX2" fmla="*/ 1018277 w 1018277"/>
                <a:gd name="connsiteY2" fmla="*/ 275056 h 2078323"/>
                <a:gd name="connsiteX3" fmla="*/ 445627 w 1018277"/>
                <a:gd name="connsiteY3" fmla="*/ 0 h 2078323"/>
                <a:gd name="connsiteX0" fmla="*/ 658390 w 1231040"/>
                <a:gd name="connsiteY0" fmla="*/ 0 h 2310429"/>
                <a:gd name="connsiteX1" fmla="*/ 0 w 1231040"/>
                <a:gd name="connsiteY1" fmla="*/ 2310429 h 2310429"/>
                <a:gd name="connsiteX2" fmla="*/ 1231040 w 1231040"/>
                <a:gd name="connsiteY2" fmla="*/ 275056 h 2310429"/>
                <a:gd name="connsiteX3" fmla="*/ 658390 w 1231040"/>
                <a:gd name="connsiteY3" fmla="*/ 0 h 2310429"/>
                <a:gd name="connsiteX0" fmla="*/ 658390 w 1334198"/>
                <a:gd name="connsiteY0" fmla="*/ 0 h 2310429"/>
                <a:gd name="connsiteX1" fmla="*/ 0 w 1334198"/>
                <a:gd name="connsiteY1" fmla="*/ 2310429 h 2310429"/>
                <a:gd name="connsiteX2" fmla="*/ 1334198 w 1334198"/>
                <a:gd name="connsiteY2" fmla="*/ 326635 h 2310429"/>
                <a:gd name="connsiteX3" fmla="*/ 658390 w 1334198"/>
                <a:gd name="connsiteY3" fmla="*/ 0 h 23104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34198" h="2310429">
                  <a:moveTo>
                    <a:pt x="658390" y="0"/>
                  </a:moveTo>
                  <a:lnTo>
                    <a:pt x="0" y="2310429"/>
                  </a:lnTo>
                  <a:lnTo>
                    <a:pt x="1334198" y="326635"/>
                  </a:lnTo>
                  <a:lnTo>
                    <a:pt x="658390" y="0"/>
                  </a:lnTo>
                  <a:close/>
                </a:path>
              </a:pathLst>
            </a:custGeom>
            <a:gradFill>
              <a:gsLst>
                <a:gs pos="0">
                  <a:srgbClr val="680311"/>
                </a:gs>
                <a:gs pos="100000">
                  <a:srgbClr val="BC0423"/>
                </a:gs>
              </a:gsLst>
              <a:lin ang="2700000" scaled="1"/>
            </a:gradFill>
            <a:ln w="6350">
              <a:solidFill>
                <a:srgbClr val="FDF9FA">
                  <a:alpha val="38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1" name="任意多边形 530" hidden="1"/>
            <p:cNvSpPr/>
            <p:nvPr/>
          </p:nvSpPr>
          <p:spPr>
            <a:xfrm flipH="1">
              <a:off x="4915666" y="3742502"/>
              <a:ext cx="681073" cy="746448"/>
            </a:xfrm>
            <a:custGeom>
              <a:avLst/>
              <a:gdLst>
                <a:gd name="connsiteX0" fmla="*/ 137160 w 944880"/>
                <a:gd name="connsiteY0" fmla="*/ 0 h 982980"/>
                <a:gd name="connsiteX1" fmla="*/ 944880 w 944880"/>
                <a:gd name="connsiteY1" fmla="*/ 982980 h 982980"/>
                <a:gd name="connsiteX2" fmla="*/ 0 w 944880"/>
                <a:gd name="connsiteY2" fmla="*/ 571500 h 982980"/>
                <a:gd name="connsiteX3" fmla="*/ 137160 w 944880"/>
                <a:gd name="connsiteY3" fmla="*/ 0 h 982980"/>
                <a:gd name="connsiteX0" fmla="*/ 137160 w 998220"/>
                <a:gd name="connsiteY0" fmla="*/ 0 h 952500"/>
                <a:gd name="connsiteX1" fmla="*/ 998220 w 998220"/>
                <a:gd name="connsiteY1" fmla="*/ 952500 h 952500"/>
                <a:gd name="connsiteX2" fmla="*/ 0 w 998220"/>
                <a:gd name="connsiteY2" fmla="*/ 571500 h 952500"/>
                <a:gd name="connsiteX3" fmla="*/ 137160 w 998220"/>
                <a:gd name="connsiteY3" fmla="*/ 0 h 952500"/>
                <a:gd name="connsiteX0" fmla="*/ 144780 w 1005840"/>
                <a:gd name="connsiteY0" fmla="*/ 0 h 952500"/>
                <a:gd name="connsiteX1" fmla="*/ 1005840 w 1005840"/>
                <a:gd name="connsiteY1" fmla="*/ 952500 h 952500"/>
                <a:gd name="connsiteX2" fmla="*/ 0 w 1005840"/>
                <a:gd name="connsiteY2" fmla="*/ 601980 h 952500"/>
                <a:gd name="connsiteX3" fmla="*/ 144780 w 1005840"/>
                <a:gd name="connsiteY3" fmla="*/ 0 h 952500"/>
                <a:gd name="connsiteX0" fmla="*/ 144780 w 922023"/>
                <a:gd name="connsiteY0" fmla="*/ 0 h 1010526"/>
                <a:gd name="connsiteX1" fmla="*/ 922023 w 922023"/>
                <a:gd name="connsiteY1" fmla="*/ 1010526 h 1010526"/>
                <a:gd name="connsiteX2" fmla="*/ 0 w 922023"/>
                <a:gd name="connsiteY2" fmla="*/ 601980 h 1010526"/>
                <a:gd name="connsiteX3" fmla="*/ 144780 w 922023"/>
                <a:gd name="connsiteY3" fmla="*/ 0 h 10105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22023" h="1010526">
                  <a:moveTo>
                    <a:pt x="144780" y="0"/>
                  </a:moveTo>
                  <a:lnTo>
                    <a:pt x="922023" y="1010526"/>
                  </a:lnTo>
                  <a:lnTo>
                    <a:pt x="0" y="601980"/>
                  </a:lnTo>
                  <a:lnTo>
                    <a:pt x="144780" y="0"/>
                  </a:lnTo>
                  <a:close/>
                </a:path>
              </a:pathLst>
            </a:custGeom>
            <a:solidFill>
              <a:srgbClr val="D4095E"/>
            </a:solidFill>
            <a:ln w="6350">
              <a:solidFill>
                <a:srgbClr val="FDF9FA">
                  <a:alpha val="38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2" name="任意多边形 531" hidden="1"/>
            <p:cNvSpPr/>
            <p:nvPr/>
          </p:nvSpPr>
          <p:spPr>
            <a:xfrm flipH="1">
              <a:off x="4560582" y="2193749"/>
              <a:ext cx="973232" cy="1213012"/>
            </a:xfrm>
            <a:custGeom>
              <a:avLst/>
              <a:gdLst>
                <a:gd name="connsiteX0" fmla="*/ 972457 w 972457"/>
                <a:gd name="connsiteY0" fmla="*/ 0 h 1248228"/>
                <a:gd name="connsiteX1" fmla="*/ 0 w 972457"/>
                <a:gd name="connsiteY1" fmla="*/ 1248228 h 1248228"/>
                <a:gd name="connsiteX2" fmla="*/ 72571 w 972457"/>
                <a:gd name="connsiteY2" fmla="*/ 798285 h 1248228"/>
                <a:gd name="connsiteX3" fmla="*/ 972457 w 972457"/>
                <a:gd name="connsiteY3" fmla="*/ 0 h 1248228"/>
                <a:gd name="connsiteX0" fmla="*/ 972457 w 972457"/>
                <a:gd name="connsiteY0" fmla="*/ 0 h 1277256"/>
                <a:gd name="connsiteX1" fmla="*/ 0 w 972457"/>
                <a:gd name="connsiteY1" fmla="*/ 1277256 h 1277256"/>
                <a:gd name="connsiteX2" fmla="*/ 72571 w 972457"/>
                <a:gd name="connsiteY2" fmla="*/ 827313 h 1277256"/>
                <a:gd name="connsiteX3" fmla="*/ 972457 w 972457"/>
                <a:gd name="connsiteY3" fmla="*/ 0 h 1277256"/>
                <a:gd name="connsiteX0" fmla="*/ 1001486 w 1001486"/>
                <a:gd name="connsiteY0" fmla="*/ 0 h 1248227"/>
                <a:gd name="connsiteX1" fmla="*/ 0 w 1001486"/>
                <a:gd name="connsiteY1" fmla="*/ 1248227 h 1248227"/>
                <a:gd name="connsiteX2" fmla="*/ 72571 w 1001486"/>
                <a:gd name="connsiteY2" fmla="*/ 798284 h 1248227"/>
                <a:gd name="connsiteX3" fmla="*/ 1001486 w 1001486"/>
                <a:gd name="connsiteY3" fmla="*/ 0 h 12482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01486" h="1248227">
                  <a:moveTo>
                    <a:pt x="1001486" y="0"/>
                  </a:moveTo>
                  <a:lnTo>
                    <a:pt x="0" y="1248227"/>
                  </a:lnTo>
                  <a:lnTo>
                    <a:pt x="72571" y="798284"/>
                  </a:lnTo>
                  <a:lnTo>
                    <a:pt x="1001486" y="0"/>
                  </a:lnTo>
                  <a:close/>
                </a:path>
              </a:pathLst>
            </a:custGeom>
            <a:solidFill>
              <a:srgbClr val="A80B2C"/>
            </a:solidFill>
            <a:ln w="3175">
              <a:solidFill>
                <a:srgbClr val="F3E8EB">
                  <a:alpha val="36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3" name="任意多边形 532" hidden="1"/>
            <p:cNvSpPr/>
            <p:nvPr/>
          </p:nvSpPr>
          <p:spPr>
            <a:xfrm flipH="1">
              <a:off x="4532374" y="2179642"/>
              <a:ext cx="973231" cy="1339956"/>
            </a:xfrm>
            <a:custGeom>
              <a:avLst/>
              <a:gdLst>
                <a:gd name="connsiteX0" fmla="*/ 1001485 w 1001485"/>
                <a:gd name="connsiteY0" fmla="*/ 0 h 1378857"/>
                <a:gd name="connsiteX1" fmla="*/ 0 w 1001485"/>
                <a:gd name="connsiteY1" fmla="*/ 1219200 h 1378857"/>
                <a:gd name="connsiteX2" fmla="*/ 29028 w 1001485"/>
                <a:gd name="connsiteY2" fmla="*/ 1378857 h 1378857"/>
                <a:gd name="connsiteX3" fmla="*/ 1001485 w 1001485"/>
                <a:gd name="connsiteY3" fmla="*/ 0 h 13788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01485" h="1378857">
                  <a:moveTo>
                    <a:pt x="1001485" y="0"/>
                  </a:moveTo>
                  <a:lnTo>
                    <a:pt x="0" y="1219200"/>
                  </a:lnTo>
                  <a:lnTo>
                    <a:pt x="29028" y="1378857"/>
                  </a:lnTo>
                  <a:lnTo>
                    <a:pt x="1001485" y="0"/>
                  </a:lnTo>
                  <a:close/>
                </a:path>
              </a:pathLst>
            </a:custGeom>
            <a:solidFill>
              <a:srgbClr val="DF1C5B"/>
            </a:solidFill>
            <a:ln w="3175">
              <a:solidFill>
                <a:srgbClr val="F3E8EB">
                  <a:alpha val="36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4" name="任意多边形 533" hidden="1"/>
            <p:cNvSpPr/>
            <p:nvPr/>
          </p:nvSpPr>
          <p:spPr>
            <a:xfrm flipH="1">
              <a:off x="4532375" y="2179642"/>
              <a:ext cx="987336" cy="1410481"/>
            </a:xfrm>
            <a:custGeom>
              <a:avLst/>
              <a:gdLst>
                <a:gd name="connsiteX0" fmla="*/ 1016000 w 1016000"/>
                <a:gd name="connsiteY0" fmla="*/ 0 h 1451429"/>
                <a:gd name="connsiteX1" fmla="*/ 0 w 1016000"/>
                <a:gd name="connsiteY1" fmla="*/ 1451429 h 1451429"/>
                <a:gd name="connsiteX2" fmla="*/ 203200 w 1016000"/>
                <a:gd name="connsiteY2" fmla="*/ 1364343 h 1451429"/>
                <a:gd name="connsiteX3" fmla="*/ 1016000 w 1016000"/>
                <a:gd name="connsiteY3" fmla="*/ 0 h 1451429"/>
                <a:gd name="connsiteX0" fmla="*/ 1016000 w 1016000"/>
                <a:gd name="connsiteY0" fmla="*/ 0 h 1451429"/>
                <a:gd name="connsiteX1" fmla="*/ 0 w 1016000"/>
                <a:gd name="connsiteY1" fmla="*/ 1451429 h 1451429"/>
                <a:gd name="connsiteX2" fmla="*/ 275772 w 1016000"/>
                <a:gd name="connsiteY2" fmla="*/ 1364343 h 1451429"/>
                <a:gd name="connsiteX3" fmla="*/ 1016000 w 1016000"/>
                <a:gd name="connsiteY3" fmla="*/ 0 h 14514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16000" h="1451429">
                  <a:moveTo>
                    <a:pt x="1016000" y="0"/>
                  </a:moveTo>
                  <a:lnTo>
                    <a:pt x="0" y="1451429"/>
                  </a:lnTo>
                  <a:lnTo>
                    <a:pt x="275772" y="1364343"/>
                  </a:lnTo>
                  <a:lnTo>
                    <a:pt x="1016000" y="0"/>
                  </a:lnTo>
                  <a:close/>
                </a:path>
              </a:pathLst>
            </a:custGeom>
            <a:solidFill>
              <a:srgbClr val="FA1A7D"/>
            </a:solidFill>
            <a:ln w="3175">
              <a:solidFill>
                <a:srgbClr val="F3E8EB">
                  <a:alpha val="36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5" name="任意多边形 534" hidden="1"/>
            <p:cNvSpPr/>
            <p:nvPr/>
          </p:nvSpPr>
          <p:spPr>
            <a:xfrm flipH="1">
              <a:off x="5700428" y="3016706"/>
              <a:ext cx="1415016" cy="864327"/>
            </a:xfrm>
            <a:custGeom>
              <a:avLst/>
              <a:gdLst>
                <a:gd name="connsiteX0" fmla="*/ 0 w 1123950"/>
                <a:gd name="connsiteY0" fmla="*/ 0 h 762000"/>
                <a:gd name="connsiteX1" fmla="*/ 76200 w 1123950"/>
                <a:gd name="connsiteY1" fmla="*/ 762000 h 762000"/>
                <a:gd name="connsiteX2" fmla="*/ 1123950 w 1123950"/>
                <a:gd name="connsiteY2" fmla="*/ 495300 h 762000"/>
                <a:gd name="connsiteX3" fmla="*/ 0 w 1123950"/>
                <a:gd name="connsiteY3" fmla="*/ 0 h 762000"/>
                <a:gd name="connsiteX0" fmla="*/ 0 w 1162050"/>
                <a:gd name="connsiteY0" fmla="*/ 0 h 762000"/>
                <a:gd name="connsiteX1" fmla="*/ 76200 w 1162050"/>
                <a:gd name="connsiteY1" fmla="*/ 762000 h 762000"/>
                <a:gd name="connsiteX2" fmla="*/ 1162050 w 1162050"/>
                <a:gd name="connsiteY2" fmla="*/ 457200 h 762000"/>
                <a:gd name="connsiteX3" fmla="*/ 0 w 1162050"/>
                <a:gd name="connsiteY3" fmla="*/ 0 h 762000"/>
                <a:gd name="connsiteX0" fmla="*/ 0 w 1201256"/>
                <a:gd name="connsiteY0" fmla="*/ 0 h 1114855"/>
                <a:gd name="connsiteX1" fmla="*/ 115406 w 1201256"/>
                <a:gd name="connsiteY1" fmla="*/ 1114855 h 1114855"/>
                <a:gd name="connsiteX2" fmla="*/ 1201256 w 1201256"/>
                <a:gd name="connsiteY2" fmla="*/ 810055 h 1114855"/>
                <a:gd name="connsiteX3" fmla="*/ 0 w 1201256"/>
                <a:gd name="connsiteY3" fmla="*/ 0 h 1114855"/>
                <a:gd name="connsiteX0" fmla="*/ 0 w 1469164"/>
                <a:gd name="connsiteY0" fmla="*/ 0 h 905756"/>
                <a:gd name="connsiteX1" fmla="*/ 383314 w 1469164"/>
                <a:gd name="connsiteY1" fmla="*/ 905756 h 905756"/>
                <a:gd name="connsiteX2" fmla="*/ 1469164 w 1469164"/>
                <a:gd name="connsiteY2" fmla="*/ 600956 h 905756"/>
                <a:gd name="connsiteX3" fmla="*/ 0 w 1469164"/>
                <a:gd name="connsiteY3" fmla="*/ 0 h 905756"/>
                <a:gd name="connsiteX0" fmla="*/ 0 w 1390752"/>
                <a:gd name="connsiteY0" fmla="*/ 0 h 605176"/>
                <a:gd name="connsiteX1" fmla="*/ 304902 w 1390752"/>
                <a:gd name="connsiteY1" fmla="*/ 605176 h 605176"/>
                <a:gd name="connsiteX2" fmla="*/ 1390752 w 1390752"/>
                <a:gd name="connsiteY2" fmla="*/ 300376 h 605176"/>
                <a:gd name="connsiteX3" fmla="*/ 0 w 1390752"/>
                <a:gd name="connsiteY3" fmla="*/ 0 h 605176"/>
                <a:gd name="connsiteX0" fmla="*/ 0 w 1436492"/>
                <a:gd name="connsiteY0" fmla="*/ 0 h 860016"/>
                <a:gd name="connsiteX1" fmla="*/ 350642 w 1436492"/>
                <a:gd name="connsiteY1" fmla="*/ 860016 h 860016"/>
                <a:gd name="connsiteX2" fmla="*/ 1436492 w 1436492"/>
                <a:gd name="connsiteY2" fmla="*/ 555216 h 860016"/>
                <a:gd name="connsiteX3" fmla="*/ 0 w 1436492"/>
                <a:gd name="connsiteY3" fmla="*/ 0 h 860016"/>
                <a:gd name="connsiteX0" fmla="*/ 0 w 1456095"/>
                <a:gd name="connsiteY0" fmla="*/ 0 h 889421"/>
                <a:gd name="connsiteX1" fmla="*/ 370245 w 1456095"/>
                <a:gd name="connsiteY1" fmla="*/ 889421 h 889421"/>
                <a:gd name="connsiteX2" fmla="*/ 1456095 w 1456095"/>
                <a:gd name="connsiteY2" fmla="*/ 584621 h 889421"/>
                <a:gd name="connsiteX3" fmla="*/ 0 w 1456095"/>
                <a:gd name="connsiteY3" fmla="*/ 0 h 8894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56095" h="889421">
                  <a:moveTo>
                    <a:pt x="0" y="0"/>
                  </a:moveTo>
                  <a:lnTo>
                    <a:pt x="370245" y="889421"/>
                  </a:lnTo>
                  <a:lnTo>
                    <a:pt x="1456095" y="58462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E047E"/>
            </a:solidFill>
            <a:ln>
              <a:solidFill>
                <a:srgbClr val="F3E8EB">
                  <a:alpha val="43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6" name="任意多边形 535" hidden="1"/>
            <p:cNvSpPr/>
            <p:nvPr/>
          </p:nvSpPr>
          <p:spPr>
            <a:xfrm flipH="1">
              <a:off x="5274639" y="2992432"/>
              <a:ext cx="518352" cy="814552"/>
            </a:xfrm>
            <a:custGeom>
              <a:avLst/>
              <a:gdLst>
                <a:gd name="connsiteX0" fmla="*/ 0 w 533400"/>
                <a:gd name="connsiteY0" fmla="*/ 838200 h 838200"/>
                <a:gd name="connsiteX1" fmla="*/ 533400 w 533400"/>
                <a:gd name="connsiteY1" fmla="*/ 571500 h 838200"/>
                <a:gd name="connsiteX2" fmla="*/ 76200 w 533400"/>
                <a:gd name="connsiteY2" fmla="*/ 0 h 838200"/>
                <a:gd name="connsiteX3" fmla="*/ 0 w 533400"/>
                <a:gd name="connsiteY3" fmla="*/ 838200 h 838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3400" h="838200">
                  <a:moveTo>
                    <a:pt x="0" y="838200"/>
                  </a:moveTo>
                  <a:lnTo>
                    <a:pt x="533400" y="571500"/>
                  </a:lnTo>
                  <a:lnTo>
                    <a:pt x="76200" y="0"/>
                  </a:lnTo>
                  <a:lnTo>
                    <a:pt x="0" y="838200"/>
                  </a:lnTo>
                  <a:close/>
                </a:path>
              </a:pathLst>
            </a:custGeom>
            <a:solidFill>
              <a:srgbClr val="FA1A7D"/>
            </a:solidFill>
            <a:ln>
              <a:solidFill>
                <a:srgbClr val="F3E8EB">
                  <a:alpha val="43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7" name="任意多边形 536" hidden="1"/>
            <p:cNvSpPr/>
            <p:nvPr/>
          </p:nvSpPr>
          <p:spPr>
            <a:xfrm flipH="1">
              <a:off x="5755965" y="3584833"/>
              <a:ext cx="1869431" cy="222151"/>
            </a:xfrm>
            <a:custGeom>
              <a:avLst/>
              <a:gdLst>
                <a:gd name="connsiteX0" fmla="*/ 0 w 1238250"/>
                <a:gd name="connsiteY0" fmla="*/ 419100 h 419100"/>
                <a:gd name="connsiteX1" fmla="*/ 1219200 w 1238250"/>
                <a:gd name="connsiteY1" fmla="*/ 228600 h 419100"/>
                <a:gd name="connsiteX2" fmla="*/ 1238250 w 1238250"/>
                <a:gd name="connsiteY2" fmla="*/ 0 h 419100"/>
                <a:gd name="connsiteX3" fmla="*/ 152400 w 1238250"/>
                <a:gd name="connsiteY3" fmla="*/ 285750 h 419100"/>
                <a:gd name="connsiteX4" fmla="*/ 0 w 1238250"/>
                <a:gd name="connsiteY4" fmla="*/ 419100 h 419100"/>
                <a:gd name="connsiteX0" fmla="*/ 0 w 1656448"/>
                <a:gd name="connsiteY0" fmla="*/ 438703 h 438703"/>
                <a:gd name="connsiteX1" fmla="*/ 1637398 w 1656448"/>
                <a:gd name="connsiteY1" fmla="*/ 228600 h 438703"/>
                <a:gd name="connsiteX2" fmla="*/ 1656448 w 1656448"/>
                <a:gd name="connsiteY2" fmla="*/ 0 h 438703"/>
                <a:gd name="connsiteX3" fmla="*/ 570598 w 1656448"/>
                <a:gd name="connsiteY3" fmla="*/ 285750 h 438703"/>
                <a:gd name="connsiteX4" fmla="*/ 0 w 1656448"/>
                <a:gd name="connsiteY4" fmla="*/ 438703 h 438703"/>
                <a:gd name="connsiteX0" fmla="*/ 0 w 1656448"/>
                <a:gd name="connsiteY0" fmla="*/ 438703 h 438703"/>
                <a:gd name="connsiteX1" fmla="*/ 1637398 w 1656448"/>
                <a:gd name="connsiteY1" fmla="*/ 228600 h 438703"/>
                <a:gd name="connsiteX2" fmla="*/ 1656448 w 1656448"/>
                <a:gd name="connsiteY2" fmla="*/ 0 h 438703"/>
                <a:gd name="connsiteX3" fmla="*/ 550995 w 1656448"/>
                <a:gd name="connsiteY3" fmla="*/ 83185 h 438703"/>
                <a:gd name="connsiteX4" fmla="*/ 0 w 1656448"/>
                <a:gd name="connsiteY4" fmla="*/ 438703 h 438703"/>
                <a:gd name="connsiteX0" fmla="*/ 0 w 1985779"/>
                <a:gd name="connsiteY0" fmla="*/ 195625 h 228600"/>
                <a:gd name="connsiteX1" fmla="*/ 1966729 w 1985779"/>
                <a:gd name="connsiteY1" fmla="*/ 228600 h 228600"/>
                <a:gd name="connsiteX2" fmla="*/ 1985779 w 1985779"/>
                <a:gd name="connsiteY2" fmla="*/ 0 h 228600"/>
                <a:gd name="connsiteX3" fmla="*/ 880326 w 1985779"/>
                <a:gd name="connsiteY3" fmla="*/ 83185 h 228600"/>
                <a:gd name="connsiteX4" fmla="*/ 0 w 1985779"/>
                <a:gd name="connsiteY4" fmla="*/ 195625 h 228600"/>
                <a:gd name="connsiteX0" fmla="*/ 0 w 1923703"/>
                <a:gd name="connsiteY0" fmla="*/ 189090 h 228600"/>
                <a:gd name="connsiteX1" fmla="*/ 1904653 w 1923703"/>
                <a:gd name="connsiteY1" fmla="*/ 228600 h 228600"/>
                <a:gd name="connsiteX2" fmla="*/ 1923703 w 1923703"/>
                <a:gd name="connsiteY2" fmla="*/ 0 h 228600"/>
                <a:gd name="connsiteX3" fmla="*/ 818250 w 1923703"/>
                <a:gd name="connsiteY3" fmla="*/ 83185 h 228600"/>
                <a:gd name="connsiteX4" fmla="*/ 0 w 1923703"/>
                <a:gd name="connsiteY4" fmla="*/ 189090 h 228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23703" h="228600">
                  <a:moveTo>
                    <a:pt x="0" y="189090"/>
                  </a:moveTo>
                  <a:lnTo>
                    <a:pt x="1904653" y="228600"/>
                  </a:lnTo>
                  <a:lnTo>
                    <a:pt x="1923703" y="0"/>
                  </a:lnTo>
                  <a:lnTo>
                    <a:pt x="818250" y="83185"/>
                  </a:lnTo>
                  <a:lnTo>
                    <a:pt x="0" y="189090"/>
                  </a:lnTo>
                  <a:close/>
                </a:path>
              </a:pathLst>
            </a:custGeom>
            <a:solidFill>
              <a:srgbClr val="FF2DAA"/>
            </a:solidFill>
            <a:ln>
              <a:solidFill>
                <a:srgbClr val="F3E8EB">
                  <a:alpha val="43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8" name="任意多边形 537" hidden="1"/>
            <p:cNvSpPr/>
            <p:nvPr/>
          </p:nvSpPr>
          <p:spPr>
            <a:xfrm flipH="1">
              <a:off x="5718940" y="3769860"/>
              <a:ext cx="1938109" cy="548588"/>
            </a:xfrm>
            <a:custGeom>
              <a:avLst/>
              <a:gdLst>
                <a:gd name="connsiteX0" fmla="*/ 0 w 1257300"/>
                <a:gd name="connsiteY0" fmla="*/ 190500 h 533400"/>
                <a:gd name="connsiteX1" fmla="*/ 342900 w 1257300"/>
                <a:gd name="connsiteY1" fmla="*/ 533400 h 533400"/>
                <a:gd name="connsiteX2" fmla="*/ 1257300 w 1257300"/>
                <a:gd name="connsiteY2" fmla="*/ 0 h 533400"/>
                <a:gd name="connsiteX3" fmla="*/ 0 w 1257300"/>
                <a:gd name="connsiteY3" fmla="*/ 190500 h 533400"/>
                <a:gd name="connsiteX0" fmla="*/ 0 w 1276350"/>
                <a:gd name="connsiteY0" fmla="*/ 209550 h 552450"/>
                <a:gd name="connsiteX1" fmla="*/ 342900 w 1276350"/>
                <a:gd name="connsiteY1" fmla="*/ 552450 h 552450"/>
                <a:gd name="connsiteX2" fmla="*/ 1276350 w 1276350"/>
                <a:gd name="connsiteY2" fmla="*/ 0 h 552450"/>
                <a:gd name="connsiteX3" fmla="*/ 0 w 1276350"/>
                <a:gd name="connsiteY3" fmla="*/ 209550 h 552450"/>
                <a:gd name="connsiteX0" fmla="*/ 0 w 1257300"/>
                <a:gd name="connsiteY0" fmla="*/ 190500 h 552450"/>
                <a:gd name="connsiteX1" fmla="*/ 323850 w 1257300"/>
                <a:gd name="connsiteY1" fmla="*/ 552450 h 552450"/>
                <a:gd name="connsiteX2" fmla="*/ 1257300 w 1257300"/>
                <a:gd name="connsiteY2" fmla="*/ 0 h 552450"/>
                <a:gd name="connsiteX3" fmla="*/ 0 w 1257300"/>
                <a:gd name="connsiteY3" fmla="*/ 190500 h 552450"/>
                <a:gd name="connsiteX0" fmla="*/ 0 w 1688567"/>
                <a:gd name="connsiteY0" fmla="*/ 197035 h 552450"/>
                <a:gd name="connsiteX1" fmla="*/ 755117 w 1688567"/>
                <a:gd name="connsiteY1" fmla="*/ 552450 h 552450"/>
                <a:gd name="connsiteX2" fmla="*/ 1688567 w 1688567"/>
                <a:gd name="connsiteY2" fmla="*/ 0 h 552450"/>
                <a:gd name="connsiteX3" fmla="*/ 0 w 1688567"/>
                <a:gd name="connsiteY3" fmla="*/ 197035 h 552450"/>
                <a:gd name="connsiteX0" fmla="*/ 0 w 1688567"/>
                <a:gd name="connsiteY0" fmla="*/ 197035 h 343351"/>
                <a:gd name="connsiteX1" fmla="*/ 1016491 w 1688567"/>
                <a:gd name="connsiteY1" fmla="*/ 343351 h 343351"/>
                <a:gd name="connsiteX2" fmla="*/ 1688567 w 1688567"/>
                <a:gd name="connsiteY2" fmla="*/ 0 h 343351"/>
                <a:gd name="connsiteX3" fmla="*/ 0 w 1688567"/>
                <a:gd name="connsiteY3" fmla="*/ 197035 h 343351"/>
                <a:gd name="connsiteX0" fmla="*/ 0 w 1688567"/>
                <a:gd name="connsiteY0" fmla="*/ 197035 h 513244"/>
                <a:gd name="connsiteX1" fmla="*/ 748583 w 1688567"/>
                <a:gd name="connsiteY1" fmla="*/ 513244 h 513244"/>
                <a:gd name="connsiteX2" fmla="*/ 1688567 w 1688567"/>
                <a:gd name="connsiteY2" fmla="*/ 0 h 513244"/>
                <a:gd name="connsiteX3" fmla="*/ 0 w 1688567"/>
                <a:gd name="connsiteY3" fmla="*/ 197035 h 513244"/>
                <a:gd name="connsiteX0" fmla="*/ 0 w 1688567"/>
                <a:gd name="connsiteY0" fmla="*/ 197035 h 526313"/>
                <a:gd name="connsiteX1" fmla="*/ 748583 w 1688567"/>
                <a:gd name="connsiteY1" fmla="*/ 526313 h 526313"/>
                <a:gd name="connsiteX2" fmla="*/ 1688567 w 1688567"/>
                <a:gd name="connsiteY2" fmla="*/ 0 h 526313"/>
                <a:gd name="connsiteX3" fmla="*/ 0 w 1688567"/>
                <a:gd name="connsiteY3" fmla="*/ 197035 h 526313"/>
                <a:gd name="connsiteX0" fmla="*/ 0 w 1994374"/>
                <a:gd name="connsiteY0" fmla="*/ 0 h 564515"/>
                <a:gd name="connsiteX1" fmla="*/ 1054390 w 1994374"/>
                <a:gd name="connsiteY1" fmla="*/ 564515 h 564515"/>
                <a:gd name="connsiteX2" fmla="*/ 1994374 w 1994374"/>
                <a:gd name="connsiteY2" fmla="*/ 38202 h 564515"/>
                <a:gd name="connsiteX3" fmla="*/ 0 w 1994374"/>
                <a:gd name="connsiteY3" fmla="*/ 0 h 5645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94374" h="564515">
                  <a:moveTo>
                    <a:pt x="0" y="0"/>
                  </a:moveTo>
                  <a:lnTo>
                    <a:pt x="1054390" y="564515"/>
                  </a:lnTo>
                  <a:lnTo>
                    <a:pt x="1994374" y="38202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rgbClr val="FF2DAA"/>
                </a:gs>
                <a:gs pos="100000">
                  <a:srgbClr val="FF5DBF"/>
                </a:gs>
              </a:gsLst>
              <a:lin ang="5400000" scaled="1"/>
            </a:gradFill>
            <a:ln>
              <a:solidFill>
                <a:srgbClr val="F3E8EB">
                  <a:alpha val="43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0" name="任意多边形 539" hidden="1"/>
            <p:cNvSpPr/>
            <p:nvPr/>
          </p:nvSpPr>
          <p:spPr>
            <a:xfrm flipH="1">
              <a:off x="5885553" y="3908802"/>
              <a:ext cx="532714" cy="612795"/>
            </a:xfrm>
            <a:custGeom>
              <a:avLst/>
              <a:gdLst>
                <a:gd name="connsiteX0" fmla="*/ 0 w 323850"/>
                <a:gd name="connsiteY0" fmla="*/ 190500 h 552450"/>
                <a:gd name="connsiteX1" fmla="*/ 38100 w 323850"/>
                <a:gd name="connsiteY1" fmla="*/ 552450 h 552450"/>
                <a:gd name="connsiteX2" fmla="*/ 323850 w 323850"/>
                <a:gd name="connsiteY2" fmla="*/ 0 h 552450"/>
                <a:gd name="connsiteX3" fmla="*/ 0 w 323850"/>
                <a:gd name="connsiteY3" fmla="*/ 190500 h 552450"/>
                <a:gd name="connsiteX0" fmla="*/ 0 w 400050"/>
                <a:gd name="connsiteY0" fmla="*/ 200025 h 561975"/>
                <a:gd name="connsiteX1" fmla="*/ 38100 w 400050"/>
                <a:gd name="connsiteY1" fmla="*/ 561975 h 561975"/>
                <a:gd name="connsiteX2" fmla="*/ 400050 w 400050"/>
                <a:gd name="connsiteY2" fmla="*/ 0 h 561975"/>
                <a:gd name="connsiteX3" fmla="*/ 0 w 400050"/>
                <a:gd name="connsiteY3" fmla="*/ 200025 h 561975"/>
                <a:gd name="connsiteX0" fmla="*/ 148129 w 548179"/>
                <a:gd name="connsiteY0" fmla="*/ 200025 h 630586"/>
                <a:gd name="connsiteX1" fmla="*/ 0 w 548179"/>
                <a:gd name="connsiteY1" fmla="*/ 630586 h 630586"/>
                <a:gd name="connsiteX2" fmla="*/ 548179 w 548179"/>
                <a:gd name="connsiteY2" fmla="*/ 0 h 630586"/>
                <a:gd name="connsiteX3" fmla="*/ 148129 w 548179"/>
                <a:gd name="connsiteY3" fmla="*/ 200025 h 630586"/>
                <a:gd name="connsiteX0" fmla="*/ 148129 w 548179"/>
                <a:gd name="connsiteY0" fmla="*/ 200025 h 630586"/>
                <a:gd name="connsiteX1" fmla="*/ 0 w 548179"/>
                <a:gd name="connsiteY1" fmla="*/ 630586 h 630586"/>
                <a:gd name="connsiteX2" fmla="*/ 236875 w 548179"/>
                <a:gd name="connsiteY2" fmla="*/ 362269 h 630586"/>
                <a:gd name="connsiteX3" fmla="*/ 548179 w 548179"/>
                <a:gd name="connsiteY3" fmla="*/ 0 h 630586"/>
                <a:gd name="connsiteX4" fmla="*/ 148129 w 548179"/>
                <a:gd name="connsiteY4" fmla="*/ 200025 h 630586"/>
                <a:gd name="connsiteX0" fmla="*/ 148129 w 548179"/>
                <a:gd name="connsiteY0" fmla="*/ 200025 h 630586"/>
                <a:gd name="connsiteX1" fmla="*/ 0 w 548179"/>
                <a:gd name="connsiteY1" fmla="*/ 630586 h 630586"/>
                <a:gd name="connsiteX2" fmla="*/ 302218 w 548179"/>
                <a:gd name="connsiteY2" fmla="*/ 479887 h 630586"/>
                <a:gd name="connsiteX3" fmla="*/ 548179 w 548179"/>
                <a:gd name="connsiteY3" fmla="*/ 0 h 630586"/>
                <a:gd name="connsiteX4" fmla="*/ 148129 w 548179"/>
                <a:gd name="connsiteY4" fmla="*/ 200025 h 630586"/>
                <a:gd name="connsiteX0" fmla="*/ 148129 w 548179"/>
                <a:gd name="connsiteY0" fmla="*/ 200025 h 630586"/>
                <a:gd name="connsiteX1" fmla="*/ 0 w 548179"/>
                <a:gd name="connsiteY1" fmla="*/ 630586 h 630586"/>
                <a:gd name="connsiteX2" fmla="*/ 354493 w 548179"/>
                <a:gd name="connsiteY2" fmla="*/ 447215 h 630586"/>
                <a:gd name="connsiteX3" fmla="*/ 548179 w 548179"/>
                <a:gd name="connsiteY3" fmla="*/ 0 h 630586"/>
                <a:gd name="connsiteX4" fmla="*/ 148129 w 548179"/>
                <a:gd name="connsiteY4" fmla="*/ 200025 h 6305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48179" h="630586">
                  <a:moveTo>
                    <a:pt x="148129" y="200025"/>
                  </a:moveTo>
                  <a:lnTo>
                    <a:pt x="0" y="630586"/>
                  </a:lnTo>
                  <a:lnTo>
                    <a:pt x="354493" y="447215"/>
                  </a:lnTo>
                  <a:lnTo>
                    <a:pt x="548179" y="0"/>
                  </a:lnTo>
                  <a:lnTo>
                    <a:pt x="148129" y="200025"/>
                  </a:lnTo>
                  <a:close/>
                </a:path>
              </a:pathLst>
            </a:custGeom>
            <a:solidFill>
              <a:srgbClr val="90035D"/>
            </a:solidFill>
            <a:ln>
              <a:solidFill>
                <a:srgbClr val="F3E8EB">
                  <a:alpha val="43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1" name="任意多边形 540" hidden="1"/>
            <p:cNvSpPr/>
            <p:nvPr/>
          </p:nvSpPr>
          <p:spPr>
            <a:xfrm flipH="1">
              <a:off x="5663404" y="3549650"/>
              <a:ext cx="695176" cy="1696014"/>
            </a:xfrm>
            <a:custGeom>
              <a:avLst/>
              <a:gdLst>
                <a:gd name="connsiteX0" fmla="*/ 0 w 438150"/>
                <a:gd name="connsiteY0" fmla="*/ 495300 h 1676400"/>
                <a:gd name="connsiteX1" fmla="*/ 95250 w 438150"/>
                <a:gd name="connsiteY1" fmla="*/ 1676400 h 1676400"/>
                <a:gd name="connsiteX2" fmla="*/ 438150 w 438150"/>
                <a:gd name="connsiteY2" fmla="*/ 0 h 1676400"/>
                <a:gd name="connsiteX3" fmla="*/ 0 w 438150"/>
                <a:gd name="connsiteY3" fmla="*/ 495300 h 1676400"/>
                <a:gd name="connsiteX0" fmla="*/ 277208 w 715358"/>
                <a:gd name="connsiteY0" fmla="*/ 495300 h 1651897"/>
                <a:gd name="connsiteX1" fmla="*/ 0 w 715358"/>
                <a:gd name="connsiteY1" fmla="*/ 1651897 h 1651897"/>
                <a:gd name="connsiteX2" fmla="*/ 715358 w 715358"/>
                <a:gd name="connsiteY2" fmla="*/ 0 h 1651897"/>
                <a:gd name="connsiteX3" fmla="*/ 277208 w 715358"/>
                <a:gd name="connsiteY3" fmla="*/ 495300 h 1651897"/>
                <a:gd name="connsiteX0" fmla="*/ 375223 w 715358"/>
                <a:gd name="connsiteY0" fmla="*/ 335208 h 1651897"/>
                <a:gd name="connsiteX1" fmla="*/ 0 w 715358"/>
                <a:gd name="connsiteY1" fmla="*/ 1651897 h 1651897"/>
                <a:gd name="connsiteX2" fmla="*/ 715358 w 715358"/>
                <a:gd name="connsiteY2" fmla="*/ 0 h 1651897"/>
                <a:gd name="connsiteX3" fmla="*/ 375223 w 715358"/>
                <a:gd name="connsiteY3" fmla="*/ 335208 h 1651897"/>
                <a:gd name="connsiteX0" fmla="*/ 375223 w 715358"/>
                <a:gd name="connsiteY0" fmla="*/ 335208 h 1651897"/>
                <a:gd name="connsiteX1" fmla="*/ 0 w 715358"/>
                <a:gd name="connsiteY1" fmla="*/ 1651897 h 1651897"/>
                <a:gd name="connsiteX2" fmla="*/ 715358 w 715358"/>
                <a:gd name="connsiteY2" fmla="*/ 0 h 1651897"/>
                <a:gd name="connsiteX3" fmla="*/ 554447 w 715358"/>
                <a:gd name="connsiteY3" fmla="*/ 148416 h 1651897"/>
                <a:gd name="connsiteX4" fmla="*/ 375223 w 715358"/>
                <a:gd name="connsiteY4" fmla="*/ 335208 h 1651897"/>
                <a:gd name="connsiteX0" fmla="*/ 375223 w 715358"/>
                <a:gd name="connsiteY0" fmla="*/ 425296 h 1741985"/>
                <a:gd name="connsiteX1" fmla="*/ 0 w 715358"/>
                <a:gd name="connsiteY1" fmla="*/ 1741985 h 1741985"/>
                <a:gd name="connsiteX2" fmla="*/ 715358 w 715358"/>
                <a:gd name="connsiteY2" fmla="*/ 90088 h 1741985"/>
                <a:gd name="connsiteX3" fmla="*/ 626325 w 715358"/>
                <a:gd name="connsiteY3" fmla="*/ 0 h 1741985"/>
                <a:gd name="connsiteX4" fmla="*/ 375223 w 715358"/>
                <a:gd name="connsiteY4" fmla="*/ 425296 h 1741985"/>
                <a:gd name="connsiteX0" fmla="*/ 375223 w 715358"/>
                <a:gd name="connsiteY0" fmla="*/ 428563 h 1745252"/>
                <a:gd name="connsiteX1" fmla="*/ 0 w 715358"/>
                <a:gd name="connsiteY1" fmla="*/ 1745252 h 1745252"/>
                <a:gd name="connsiteX2" fmla="*/ 715358 w 715358"/>
                <a:gd name="connsiteY2" fmla="*/ 93355 h 1745252"/>
                <a:gd name="connsiteX3" fmla="*/ 626325 w 715358"/>
                <a:gd name="connsiteY3" fmla="*/ 0 h 1745252"/>
                <a:gd name="connsiteX4" fmla="*/ 375223 w 715358"/>
                <a:gd name="connsiteY4" fmla="*/ 428563 h 17452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15358" h="1745252">
                  <a:moveTo>
                    <a:pt x="375223" y="428563"/>
                  </a:moveTo>
                  <a:lnTo>
                    <a:pt x="0" y="1745252"/>
                  </a:lnTo>
                  <a:lnTo>
                    <a:pt x="715358" y="93355"/>
                  </a:lnTo>
                  <a:lnTo>
                    <a:pt x="626325" y="0"/>
                  </a:lnTo>
                  <a:lnTo>
                    <a:pt x="375223" y="428563"/>
                  </a:lnTo>
                  <a:close/>
                </a:path>
              </a:pathLst>
            </a:custGeom>
            <a:solidFill>
              <a:srgbClr val="480024"/>
            </a:solidFill>
            <a:ln>
              <a:solidFill>
                <a:srgbClr val="F3E8EB">
                  <a:alpha val="43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3" name="任意多边形 542" hidden="1"/>
            <p:cNvSpPr/>
            <p:nvPr/>
          </p:nvSpPr>
          <p:spPr>
            <a:xfrm flipH="1">
              <a:off x="5428552" y="4150591"/>
              <a:ext cx="255145" cy="845885"/>
            </a:xfrm>
            <a:custGeom>
              <a:avLst/>
              <a:gdLst>
                <a:gd name="connsiteX0" fmla="*/ 66675 w 504825"/>
                <a:gd name="connsiteY0" fmla="*/ 285750 h 1190625"/>
                <a:gd name="connsiteX1" fmla="*/ 228600 w 504825"/>
                <a:gd name="connsiteY1" fmla="*/ 1190625 h 1190625"/>
                <a:gd name="connsiteX2" fmla="*/ 476250 w 504825"/>
                <a:gd name="connsiteY2" fmla="*/ 266700 h 1190625"/>
                <a:gd name="connsiteX3" fmla="*/ 504825 w 504825"/>
                <a:gd name="connsiteY3" fmla="*/ 219075 h 1190625"/>
                <a:gd name="connsiteX4" fmla="*/ 0 w 504825"/>
                <a:gd name="connsiteY4" fmla="*/ 0 h 1190625"/>
                <a:gd name="connsiteX5" fmla="*/ 66675 w 504825"/>
                <a:gd name="connsiteY5" fmla="*/ 285750 h 1190625"/>
                <a:gd name="connsiteX0" fmla="*/ 0 w 438150"/>
                <a:gd name="connsiteY0" fmla="*/ 132193 h 1037068"/>
                <a:gd name="connsiteX1" fmla="*/ 161925 w 438150"/>
                <a:gd name="connsiteY1" fmla="*/ 1037068 h 1037068"/>
                <a:gd name="connsiteX2" fmla="*/ 409575 w 438150"/>
                <a:gd name="connsiteY2" fmla="*/ 113143 h 1037068"/>
                <a:gd name="connsiteX3" fmla="*/ 438150 w 438150"/>
                <a:gd name="connsiteY3" fmla="*/ 65518 h 1037068"/>
                <a:gd name="connsiteX4" fmla="*/ 260042 w 438150"/>
                <a:gd name="connsiteY4" fmla="*/ 0 h 1037068"/>
                <a:gd name="connsiteX5" fmla="*/ 0 w 438150"/>
                <a:gd name="connsiteY5" fmla="*/ 132193 h 1037068"/>
                <a:gd name="connsiteX0" fmla="*/ 0 w 330333"/>
                <a:gd name="connsiteY0" fmla="*/ 161598 h 1037068"/>
                <a:gd name="connsiteX1" fmla="*/ 54108 w 330333"/>
                <a:gd name="connsiteY1" fmla="*/ 1037068 h 1037068"/>
                <a:gd name="connsiteX2" fmla="*/ 301758 w 330333"/>
                <a:gd name="connsiteY2" fmla="*/ 113143 h 1037068"/>
                <a:gd name="connsiteX3" fmla="*/ 330333 w 330333"/>
                <a:gd name="connsiteY3" fmla="*/ 65518 h 1037068"/>
                <a:gd name="connsiteX4" fmla="*/ 152225 w 330333"/>
                <a:gd name="connsiteY4" fmla="*/ 0 h 1037068"/>
                <a:gd name="connsiteX5" fmla="*/ 0 w 330333"/>
                <a:gd name="connsiteY5" fmla="*/ 161598 h 1037068"/>
                <a:gd name="connsiteX0" fmla="*/ 0 w 278058"/>
                <a:gd name="connsiteY0" fmla="*/ 106056 h 1037068"/>
                <a:gd name="connsiteX1" fmla="*/ 1833 w 278058"/>
                <a:gd name="connsiteY1" fmla="*/ 1037068 h 1037068"/>
                <a:gd name="connsiteX2" fmla="*/ 249483 w 278058"/>
                <a:gd name="connsiteY2" fmla="*/ 113143 h 1037068"/>
                <a:gd name="connsiteX3" fmla="*/ 278058 w 278058"/>
                <a:gd name="connsiteY3" fmla="*/ 65518 h 1037068"/>
                <a:gd name="connsiteX4" fmla="*/ 99950 w 278058"/>
                <a:gd name="connsiteY4" fmla="*/ 0 h 1037068"/>
                <a:gd name="connsiteX5" fmla="*/ 0 w 278058"/>
                <a:gd name="connsiteY5" fmla="*/ 106056 h 1037068"/>
                <a:gd name="connsiteX0" fmla="*/ 0 w 249483"/>
                <a:gd name="connsiteY0" fmla="*/ 106056 h 1037068"/>
                <a:gd name="connsiteX1" fmla="*/ 1833 w 249483"/>
                <a:gd name="connsiteY1" fmla="*/ 1037068 h 1037068"/>
                <a:gd name="connsiteX2" fmla="*/ 249483 w 249483"/>
                <a:gd name="connsiteY2" fmla="*/ 113143 h 1037068"/>
                <a:gd name="connsiteX3" fmla="*/ 99950 w 249483"/>
                <a:gd name="connsiteY3" fmla="*/ 0 h 1037068"/>
                <a:gd name="connsiteX4" fmla="*/ 0 w 249483"/>
                <a:gd name="connsiteY4" fmla="*/ 106056 h 1037068"/>
                <a:gd name="connsiteX0" fmla="*/ 0 w 262552"/>
                <a:gd name="connsiteY0" fmla="*/ 106056 h 1037068"/>
                <a:gd name="connsiteX1" fmla="*/ 1833 w 262552"/>
                <a:gd name="connsiteY1" fmla="*/ 1037068 h 1037068"/>
                <a:gd name="connsiteX2" fmla="*/ 262552 w 262552"/>
                <a:gd name="connsiteY2" fmla="*/ 93540 h 1037068"/>
                <a:gd name="connsiteX3" fmla="*/ 99950 w 262552"/>
                <a:gd name="connsiteY3" fmla="*/ 0 h 1037068"/>
                <a:gd name="connsiteX4" fmla="*/ 0 w 262552"/>
                <a:gd name="connsiteY4" fmla="*/ 106056 h 1037068"/>
                <a:gd name="connsiteX0" fmla="*/ 0 w 262552"/>
                <a:gd name="connsiteY0" fmla="*/ 106056 h 909648"/>
                <a:gd name="connsiteX1" fmla="*/ 70443 w 262552"/>
                <a:gd name="connsiteY1" fmla="*/ 909648 h 909648"/>
                <a:gd name="connsiteX2" fmla="*/ 262552 w 262552"/>
                <a:gd name="connsiteY2" fmla="*/ 93540 h 909648"/>
                <a:gd name="connsiteX3" fmla="*/ 99950 w 262552"/>
                <a:gd name="connsiteY3" fmla="*/ 0 h 909648"/>
                <a:gd name="connsiteX4" fmla="*/ 0 w 262552"/>
                <a:gd name="connsiteY4" fmla="*/ 106056 h 909648"/>
                <a:gd name="connsiteX0" fmla="*/ 0 w 262552"/>
                <a:gd name="connsiteY0" fmla="*/ 106056 h 1056671"/>
                <a:gd name="connsiteX1" fmla="*/ 45940 w 262552"/>
                <a:gd name="connsiteY1" fmla="*/ 1056671 h 1056671"/>
                <a:gd name="connsiteX2" fmla="*/ 262552 w 262552"/>
                <a:gd name="connsiteY2" fmla="*/ 93540 h 1056671"/>
                <a:gd name="connsiteX3" fmla="*/ 99950 w 262552"/>
                <a:gd name="connsiteY3" fmla="*/ 0 h 1056671"/>
                <a:gd name="connsiteX4" fmla="*/ 0 w 262552"/>
                <a:gd name="connsiteY4" fmla="*/ 106056 h 1056671"/>
                <a:gd name="connsiteX0" fmla="*/ 0 w 262552"/>
                <a:gd name="connsiteY0" fmla="*/ 106056 h 870442"/>
                <a:gd name="connsiteX1" fmla="*/ 21436 w 262552"/>
                <a:gd name="connsiteY1" fmla="*/ 870442 h 870442"/>
                <a:gd name="connsiteX2" fmla="*/ 262552 w 262552"/>
                <a:gd name="connsiteY2" fmla="*/ 93540 h 870442"/>
                <a:gd name="connsiteX3" fmla="*/ 99950 w 262552"/>
                <a:gd name="connsiteY3" fmla="*/ 0 h 870442"/>
                <a:gd name="connsiteX4" fmla="*/ 0 w 262552"/>
                <a:gd name="connsiteY4" fmla="*/ 106056 h 8704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2552" h="870442">
                  <a:moveTo>
                    <a:pt x="0" y="106056"/>
                  </a:moveTo>
                  <a:lnTo>
                    <a:pt x="21436" y="870442"/>
                  </a:lnTo>
                  <a:lnTo>
                    <a:pt x="262552" y="93540"/>
                  </a:lnTo>
                  <a:lnTo>
                    <a:pt x="99950" y="0"/>
                  </a:lnTo>
                  <a:lnTo>
                    <a:pt x="0" y="106056"/>
                  </a:lnTo>
                  <a:close/>
                </a:path>
              </a:pathLst>
            </a:custGeom>
            <a:gradFill>
              <a:gsLst>
                <a:gs pos="0">
                  <a:srgbClr val="B70968"/>
                </a:gs>
                <a:gs pos="100000">
                  <a:srgbClr val="EF0C89"/>
                </a:gs>
              </a:gsLst>
              <a:lin ang="5400000" scaled="1"/>
            </a:gradFill>
            <a:ln>
              <a:solidFill>
                <a:srgbClr val="F3E8EB">
                  <a:alpha val="43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5" name="任意多边形 544" hidden="1"/>
            <p:cNvSpPr/>
            <p:nvPr/>
          </p:nvSpPr>
          <p:spPr>
            <a:xfrm flipH="1">
              <a:off x="5469022" y="3547809"/>
              <a:ext cx="277688" cy="597677"/>
            </a:xfrm>
            <a:custGeom>
              <a:avLst/>
              <a:gdLst>
                <a:gd name="connsiteX0" fmla="*/ 0 w 285750"/>
                <a:gd name="connsiteY0" fmla="*/ 0 h 647700"/>
                <a:gd name="connsiteX1" fmla="*/ 285750 w 285750"/>
                <a:gd name="connsiteY1" fmla="*/ 219075 h 647700"/>
                <a:gd name="connsiteX2" fmla="*/ 152400 w 285750"/>
                <a:gd name="connsiteY2" fmla="*/ 647700 h 647700"/>
                <a:gd name="connsiteX3" fmla="*/ 0 w 285750"/>
                <a:gd name="connsiteY3" fmla="*/ 0 h 647700"/>
                <a:gd name="connsiteX0" fmla="*/ 0 w 285750"/>
                <a:gd name="connsiteY0" fmla="*/ 0 h 615028"/>
                <a:gd name="connsiteX1" fmla="*/ 285750 w 285750"/>
                <a:gd name="connsiteY1" fmla="*/ 219075 h 615028"/>
                <a:gd name="connsiteX2" fmla="*/ 162201 w 285750"/>
                <a:gd name="connsiteY2" fmla="*/ 615028 h 615028"/>
                <a:gd name="connsiteX3" fmla="*/ 0 w 285750"/>
                <a:gd name="connsiteY3" fmla="*/ 0 h 6150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5750" h="615028">
                  <a:moveTo>
                    <a:pt x="0" y="0"/>
                  </a:moveTo>
                  <a:lnTo>
                    <a:pt x="285750" y="219075"/>
                  </a:lnTo>
                  <a:lnTo>
                    <a:pt x="162201" y="6150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2DAA"/>
            </a:solidFill>
            <a:ln>
              <a:solidFill>
                <a:srgbClr val="F3E8EB">
                  <a:alpha val="43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6" name="任意多边形 545" hidden="1"/>
            <p:cNvSpPr/>
            <p:nvPr/>
          </p:nvSpPr>
          <p:spPr>
            <a:xfrm flipH="1">
              <a:off x="5589353" y="3686653"/>
              <a:ext cx="498107" cy="950052"/>
            </a:xfrm>
            <a:custGeom>
              <a:avLst/>
              <a:gdLst>
                <a:gd name="connsiteX0" fmla="*/ 114300 w 238125"/>
                <a:gd name="connsiteY0" fmla="*/ 0 h 762000"/>
                <a:gd name="connsiteX1" fmla="*/ 0 w 238125"/>
                <a:gd name="connsiteY1" fmla="*/ 762000 h 762000"/>
                <a:gd name="connsiteX2" fmla="*/ 238125 w 238125"/>
                <a:gd name="connsiteY2" fmla="*/ 485775 h 762000"/>
                <a:gd name="connsiteX3" fmla="*/ 114300 w 238125"/>
                <a:gd name="connsiteY3" fmla="*/ 0 h 762000"/>
                <a:gd name="connsiteX0" fmla="*/ 382208 w 506033"/>
                <a:gd name="connsiteY0" fmla="*/ 0 h 980901"/>
                <a:gd name="connsiteX1" fmla="*/ 0 w 506033"/>
                <a:gd name="connsiteY1" fmla="*/ 980901 h 980901"/>
                <a:gd name="connsiteX2" fmla="*/ 506033 w 506033"/>
                <a:gd name="connsiteY2" fmla="*/ 485775 h 980901"/>
                <a:gd name="connsiteX3" fmla="*/ 382208 w 506033"/>
                <a:gd name="connsiteY3" fmla="*/ 0 h 980901"/>
                <a:gd name="connsiteX0" fmla="*/ 388742 w 512567"/>
                <a:gd name="connsiteY0" fmla="*/ 0 h 977634"/>
                <a:gd name="connsiteX1" fmla="*/ 0 w 512567"/>
                <a:gd name="connsiteY1" fmla="*/ 977634 h 977634"/>
                <a:gd name="connsiteX2" fmla="*/ 512567 w 512567"/>
                <a:gd name="connsiteY2" fmla="*/ 485775 h 977634"/>
                <a:gd name="connsiteX3" fmla="*/ 388742 w 512567"/>
                <a:gd name="connsiteY3" fmla="*/ 0 h 9776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12567" h="977634">
                  <a:moveTo>
                    <a:pt x="388742" y="0"/>
                  </a:moveTo>
                  <a:lnTo>
                    <a:pt x="0" y="977634"/>
                  </a:lnTo>
                  <a:lnTo>
                    <a:pt x="512567" y="485775"/>
                  </a:lnTo>
                  <a:lnTo>
                    <a:pt x="388742" y="0"/>
                  </a:lnTo>
                  <a:close/>
                </a:path>
              </a:pathLst>
            </a:custGeom>
            <a:solidFill>
              <a:srgbClr val="8A059C"/>
            </a:solidFill>
            <a:ln>
              <a:solidFill>
                <a:srgbClr val="F3E8EB">
                  <a:alpha val="43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8" name="任意多边形 547" hidden="1"/>
            <p:cNvSpPr/>
            <p:nvPr/>
          </p:nvSpPr>
          <p:spPr>
            <a:xfrm flipH="1">
              <a:off x="3574254" y="3666309"/>
              <a:ext cx="2006112" cy="807127"/>
            </a:xfrm>
            <a:custGeom>
              <a:avLst/>
              <a:gdLst>
                <a:gd name="connsiteX0" fmla="*/ 647700 w 1733550"/>
                <a:gd name="connsiteY0" fmla="*/ 876300 h 876300"/>
                <a:gd name="connsiteX1" fmla="*/ 1733550 w 1733550"/>
                <a:gd name="connsiteY1" fmla="*/ 552450 h 876300"/>
                <a:gd name="connsiteX2" fmla="*/ 0 w 1733550"/>
                <a:gd name="connsiteY2" fmla="*/ 0 h 876300"/>
                <a:gd name="connsiteX3" fmla="*/ 647700 w 1733550"/>
                <a:gd name="connsiteY3" fmla="*/ 876300 h 876300"/>
                <a:gd name="connsiteX0" fmla="*/ 657502 w 1743352"/>
                <a:gd name="connsiteY0" fmla="*/ 830560 h 830560"/>
                <a:gd name="connsiteX1" fmla="*/ 1743352 w 1743352"/>
                <a:gd name="connsiteY1" fmla="*/ 506710 h 830560"/>
                <a:gd name="connsiteX2" fmla="*/ 0 w 1743352"/>
                <a:gd name="connsiteY2" fmla="*/ 0 h 830560"/>
                <a:gd name="connsiteX3" fmla="*/ 657502 w 1743352"/>
                <a:gd name="connsiteY3" fmla="*/ 830560 h 830560"/>
                <a:gd name="connsiteX0" fmla="*/ 657502 w 2064352"/>
                <a:gd name="connsiteY0" fmla="*/ 830560 h 830560"/>
                <a:gd name="connsiteX1" fmla="*/ 2064352 w 2064352"/>
                <a:gd name="connsiteY1" fmla="*/ 678237 h 830560"/>
                <a:gd name="connsiteX2" fmla="*/ 0 w 2064352"/>
                <a:gd name="connsiteY2" fmla="*/ 0 h 830560"/>
                <a:gd name="connsiteX3" fmla="*/ 657502 w 2064352"/>
                <a:gd name="connsiteY3" fmla="*/ 830560 h 8305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64352" h="830560">
                  <a:moveTo>
                    <a:pt x="657502" y="830560"/>
                  </a:moveTo>
                  <a:lnTo>
                    <a:pt x="2064352" y="678237"/>
                  </a:lnTo>
                  <a:lnTo>
                    <a:pt x="0" y="0"/>
                  </a:lnTo>
                  <a:lnTo>
                    <a:pt x="657502" y="830560"/>
                  </a:lnTo>
                  <a:close/>
                </a:path>
              </a:pathLst>
            </a:custGeom>
            <a:gradFill>
              <a:gsLst>
                <a:gs pos="0">
                  <a:srgbClr val="D60463"/>
                </a:gs>
                <a:gs pos="100000">
                  <a:srgbClr val="E54077"/>
                </a:gs>
              </a:gsLst>
              <a:lin ang="5400000" scaled="1"/>
            </a:gradFill>
            <a:ln>
              <a:solidFill>
                <a:srgbClr val="F3E8EB">
                  <a:alpha val="43000"/>
                </a:srgbClr>
              </a:solidFill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0" name="任意多边形 549" hidden="1"/>
            <p:cNvSpPr/>
            <p:nvPr/>
          </p:nvSpPr>
          <p:spPr>
            <a:xfrm flipH="1">
              <a:off x="3596224" y="3418221"/>
              <a:ext cx="1995968" cy="894747"/>
            </a:xfrm>
            <a:custGeom>
              <a:avLst/>
              <a:gdLst>
                <a:gd name="connsiteX0" fmla="*/ 0 w 1619250"/>
                <a:gd name="connsiteY0" fmla="*/ 228600 h 781050"/>
                <a:gd name="connsiteX1" fmla="*/ 400050 w 1619250"/>
                <a:gd name="connsiteY1" fmla="*/ 0 h 781050"/>
                <a:gd name="connsiteX2" fmla="*/ 1619250 w 1619250"/>
                <a:gd name="connsiteY2" fmla="*/ 781050 h 781050"/>
                <a:gd name="connsiteX3" fmla="*/ 0 w 1619250"/>
                <a:gd name="connsiteY3" fmla="*/ 228600 h 781050"/>
                <a:gd name="connsiteX0" fmla="*/ 0 w 1735365"/>
                <a:gd name="connsiteY0" fmla="*/ 228600 h 781050"/>
                <a:gd name="connsiteX1" fmla="*/ 516165 w 1735365"/>
                <a:gd name="connsiteY1" fmla="*/ 0 h 781050"/>
                <a:gd name="connsiteX2" fmla="*/ 1735365 w 1735365"/>
                <a:gd name="connsiteY2" fmla="*/ 781050 h 781050"/>
                <a:gd name="connsiteX3" fmla="*/ 0 w 1735365"/>
                <a:gd name="connsiteY3" fmla="*/ 228600 h 781050"/>
                <a:gd name="connsiteX0" fmla="*/ 0 w 1774571"/>
                <a:gd name="connsiteY0" fmla="*/ 254738 h 781050"/>
                <a:gd name="connsiteX1" fmla="*/ 555371 w 1774571"/>
                <a:gd name="connsiteY1" fmla="*/ 0 h 781050"/>
                <a:gd name="connsiteX2" fmla="*/ 1774571 w 1774571"/>
                <a:gd name="connsiteY2" fmla="*/ 781050 h 781050"/>
                <a:gd name="connsiteX3" fmla="*/ 0 w 1774571"/>
                <a:gd name="connsiteY3" fmla="*/ 254738 h 781050"/>
                <a:gd name="connsiteX0" fmla="*/ 0 w 2053914"/>
                <a:gd name="connsiteY0" fmla="*/ 254738 h 920722"/>
                <a:gd name="connsiteX1" fmla="*/ 555371 w 2053914"/>
                <a:gd name="connsiteY1" fmla="*/ 0 h 920722"/>
                <a:gd name="connsiteX2" fmla="*/ 2053914 w 2053914"/>
                <a:gd name="connsiteY2" fmla="*/ 920722 h 920722"/>
                <a:gd name="connsiteX3" fmla="*/ 0 w 2053914"/>
                <a:gd name="connsiteY3" fmla="*/ 254738 h 920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53914" h="920722">
                  <a:moveTo>
                    <a:pt x="0" y="254738"/>
                  </a:moveTo>
                  <a:lnTo>
                    <a:pt x="555371" y="0"/>
                  </a:lnTo>
                  <a:lnTo>
                    <a:pt x="2053914" y="920722"/>
                  </a:lnTo>
                  <a:lnTo>
                    <a:pt x="0" y="254738"/>
                  </a:lnTo>
                  <a:close/>
                </a:path>
              </a:pathLst>
            </a:custGeom>
            <a:solidFill>
              <a:srgbClr val="A0041D"/>
            </a:solidFill>
            <a:ln>
              <a:solidFill>
                <a:srgbClr val="F3E8EB">
                  <a:alpha val="43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5" name="任意多边形 554" hidden="1"/>
            <p:cNvSpPr/>
            <p:nvPr/>
          </p:nvSpPr>
          <p:spPr>
            <a:xfrm flipH="1">
              <a:off x="4013709" y="3501526"/>
              <a:ext cx="899935" cy="556108"/>
            </a:xfrm>
            <a:custGeom>
              <a:avLst/>
              <a:gdLst>
                <a:gd name="connsiteX0" fmla="*/ 0 w 876300"/>
                <a:gd name="connsiteY0" fmla="*/ 0 h 666750"/>
                <a:gd name="connsiteX1" fmla="*/ 876300 w 876300"/>
                <a:gd name="connsiteY1" fmla="*/ 666750 h 666750"/>
                <a:gd name="connsiteX2" fmla="*/ 723900 w 876300"/>
                <a:gd name="connsiteY2" fmla="*/ 361950 h 666750"/>
                <a:gd name="connsiteX3" fmla="*/ 0 w 876300"/>
                <a:gd name="connsiteY3" fmla="*/ 0 h 666750"/>
                <a:gd name="connsiteX0" fmla="*/ 0 w 1019175"/>
                <a:gd name="connsiteY0" fmla="*/ 0 h 714375"/>
                <a:gd name="connsiteX1" fmla="*/ 1019175 w 1019175"/>
                <a:gd name="connsiteY1" fmla="*/ 714375 h 714375"/>
                <a:gd name="connsiteX2" fmla="*/ 866775 w 1019175"/>
                <a:gd name="connsiteY2" fmla="*/ 409575 h 714375"/>
                <a:gd name="connsiteX3" fmla="*/ 0 w 1019175"/>
                <a:gd name="connsiteY3" fmla="*/ 0 h 714375"/>
                <a:gd name="connsiteX0" fmla="*/ 0 w 901557"/>
                <a:gd name="connsiteY0" fmla="*/ 0 h 577154"/>
                <a:gd name="connsiteX1" fmla="*/ 901557 w 901557"/>
                <a:gd name="connsiteY1" fmla="*/ 577154 h 577154"/>
                <a:gd name="connsiteX2" fmla="*/ 866775 w 901557"/>
                <a:gd name="connsiteY2" fmla="*/ 409575 h 577154"/>
                <a:gd name="connsiteX3" fmla="*/ 0 w 901557"/>
                <a:gd name="connsiteY3" fmla="*/ 0 h 577154"/>
                <a:gd name="connsiteX0" fmla="*/ 0 w 926061"/>
                <a:gd name="connsiteY0" fmla="*/ 0 h 572253"/>
                <a:gd name="connsiteX1" fmla="*/ 926061 w 926061"/>
                <a:gd name="connsiteY1" fmla="*/ 572253 h 572253"/>
                <a:gd name="connsiteX2" fmla="*/ 866775 w 926061"/>
                <a:gd name="connsiteY2" fmla="*/ 409575 h 572253"/>
                <a:gd name="connsiteX3" fmla="*/ 0 w 926061"/>
                <a:gd name="connsiteY3" fmla="*/ 0 h 5722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26061" h="572253">
                  <a:moveTo>
                    <a:pt x="0" y="0"/>
                  </a:moveTo>
                  <a:lnTo>
                    <a:pt x="926061" y="572253"/>
                  </a:lnTo>
                  <a:lnTo>
                    <a:pt x="866775" y="40957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30008"/>
            </a:solidFill>
            <a:ln>
              <a:solidFill>
                <a:srgbClr val="F3E8EB">
                  <a:alpha val="43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6" name="椭圆 555" hidden="1"/>
            <p:cNvSpPr/>
            <p:nvPr/>
          </p:nvSpPr>
          <p:spPr>
            <a:xfrm flipH="1">
              <a:off x="6261721" y="1298480"/>
              <a:ext cx="72000" cy="72000"/>
            </a:xfrm>
            <a:prstGeom prst="ellipse">
              <a:avLst/>
            </a:prstGeom>
            <a:solidFill>
              <a:srgbClr val="FFF9F9">
                <a:alpha val="8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7" name="椭圆 556" hidden="1"/>
            <p:cNvSpPr/>
            <p:nvPr/>
          </p:nvSpPr>
          <p:spPr>
            <a:xfrm flipH="1">
              <a:off x="8328157" y="2046982"/>
              <a:ext cx="72000" cy="72000"/>
            </a:xfrm>
            <a:prstGeom prst="ellipse">
              <a:avLst/>
            </a:prstGeom>
            <a:solidFill>
              <a:srgbClr val="FFF9F9">
                <a:alpha val="8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9" name="椭圆 558" hidden="1"/>
            <p:cNvSpPr/>
            <p:nvPr/>
          </p:nvSpPr>
          <p:spPr>
            <a:xfrm flipH="1">
              <a:off x="7198939" y="920186"/>
              <a:ext cx="63412" cy="63412"/>
            </a:xfrm>
            <a:prstGeom prst="ellipse">
              <a:avLst/>
            </a:prstGeom>
            <a:solidFill>
              <a:srgbClr val="FFF9F9">
                <a:alpha val="8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2" name="椭圆 561" hidden="1"/>
            <p:cNvSpPr/>
            <p:nvPr/>
          </p:nvSpPr>
          <p:spPr>
            <a:xfrm flipH="1">
              <a:off x="5695640" y="1288807"/>
              <a:ext cx="36000" cy="36000"/>
            </a:xfrm>
            <a:prstGeom prst="ellipse">
              <a:avLst/>
            </a:prstGeom>
            <a:solidFill>
              <a:srgbClr val="FFF9F9">
                <a:alpha val="8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6" name="椭圆 565" hidden="1"/>
            <p:cNvSpPr/>
            <p:nvPr/>
          </p:nvSpPr>
          <p:spPr>
            <a:xfrm flipH="1">
              <a:off x="3261378" y="932992"/>
              <a:ext cx="36000" cy="36000"/>
            </a:xfrm>
            <a:prstGeom prst="ellipse">
              <a:avLst/>
            </a:prstGeom>
            <a:solidFill>
              <a:srgbClr val="FFF9F9">
                <a:alpha val="8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9" name="椭圆 568" hidden="1"/>
            <p:cNvSpPr/>
            <p:nvPr/>
          </p:nvSpPr>
          <p:spPr>
            <a:xfrm flipH="1">
              <a:off x="3604636" y="1400991"/>
              <a:ext cx="36000" cy="36000"/>
            </a:xfrm>
            <a:prstGeom prst="ellipse">
              <a:avLst/>
            </a:prstGeom>
            <a:solidFill>
              <a:srgbClr val="FFF9F9">
                <a:alpha val="8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0" name="椭圆 569" hidden="1"/>
            <p:cNvSpPr/>
            <p:nvPr/>
          </p:nvSpPr>
          <p:spPr>
            <a:xfrm flipH="1">
              <a:off x="4120731" y="1783697"/>
              <a:ext cx="36000" cy="36000"/>
            </a:xfrm>
            <a:prstGeom prst="ellipse">
              <a:avLst/>
            </a:prstGeom>
            <a:solidFill>
              <a:srgbClr val="FFF9F9">
                <a:alpha val="8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1" name="椭圆 570" hidden="1"/>
            <p:cNvSpPr/>
            <p:nvPr/>
          </p:nvSpPr>
          <p:spPr>
            <a:xfrm flipH="1">
              <a:off x="4106839" y="2668713"/>
              <a:ext cx="36000" cy="36000"/>
            </a:xfrm>
            <a:prstGeom prst="ellipse">
              <a:avLst/>
            </a:prstGeom>
            <a:solidFill>
              <a:srgbClr val="FFF9F9">
                <a:alpha val="8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2" name="椭圆 571" hidden="1"/>
            <p:cNvSpPr/>
            <p:nvPr/>
          </p:nvSpPr>
          <p:spPr>
            <a:xfrm flipH="1">
              <a:off x="3325976" y="2928561"/>
              <a:ext cx="36000" cy="36000"/>
            </a:xfrm>
            <a:prstGeom prst="ellipse">
              <a:avLst/>
            </a:prstGeom>
            <a:solidFill>
              <a:srgbClr val="FFF9F9">
                <a:alpha val="8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3" name="椭圆 572" hidden="1"/>
            <p:cNvSpPr/>
            <p:nvPr/>
          </p:nvSpPr>
          <p:spPr>
            <a:xfrm flipH="1">
              <a:off x="3476859" y="3729698"/>
              <a:ext cx="36000" cy="36000"/>
            </a:xfrm>
            <a:prstGeom prst="ellipse">
              <a:avLst/>
            </a:prstGeom>
            <a:solidFill>
              <a:srgbClr val="FFF9F9">
                <a:alpha val="8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4" name="椭圆 573" hidden="1"/>
            <p:cNvSpPr/>
            <p:nvPr/>
          </p:nvSpPr>
          <p:spPr>
            <a:xfrm flipH="1">
              <a:off x="3131030" y="4311847"/>
              <a:ext cx="36000" cy="36000"/>
            </a:xfrm>
            <a:prstGeom prst="ellipse">
              <a:avLst/>
            </a:prstGeom>
            <a:solidFill>
              <a:srgbClr val="FFF9F9">
                <a:alpha val="8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5" name="椭圆 574" hidden="1"/>
            <p:cNvSpPr/>
            <p:nvPr/>
          </p:nvSpPr>
          <p:spPr>
            <a:xfrm flipH="1">
              <a:off x="3880526" y="4644514"/>
              <a:ext cx="36000" cy="36000"/>
            </a:xfrm>
            <a:prstGeom prst="ellipse">
              <a:avLst/>
            </a:prstGeom>
            <a:solidFill>
              <a:srgbClr val="FFF9F9">
                <a:alpha val="8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6" name="椭圆 575" hidden="1"/>
            <p:cNvSpPr/>
            <p:nvPr/>
          </p:nvSpPr>
          <p:spPr>
            <a:xfrm flipH="1">
              <a:off x="3994947" y="4041464"/>
              <a:ext cx="36000" cy="36000"/>
            </a:xfrm>
            <a:prstGeom prst="ellipse">
              <a:avLst/>
            </a:prstGeom>
            <a:solidFill>
              <a:srgbClr val="FFF9F9">
                <a:alpha val="8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7" name="椭圆 576" hidden="1"/>
            <p:cNvSpPr/>
            <p:nvPr/>
          </p:nvSpPr>
          <p:spPr>
            <a:xfrm flipH="1">
              <a:off x="3553397" y="4875245"/>
              <a:ext cx="36000" cy="36000"/>
            </a:xfrm>
            <a:prstGeom prst="ellipse">
              <a:avLst/>
            </a:prstGeom>
            <a:solidFill>
              <a:srgbClr val="FFF9F9">
                <a:alpha val="8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8" name="椭圆 577" hidden="1"/>
            <p:cNvSpPr/>
            <p:nvPr/>
          </p:nvSpPr>
          <p:spPr>
            <a:xfrm flipH="1">
              <a:off x="2763637" y="4469686"/>
              <a:ext cx="72000" cy="72000"/>
            </a:xfrm>
            <a:prstGeom prst="ellipse">
              <a:avLst/>
            </a:prstGeom>
            <a:solidFill>
              <a:srgbClr val="FFF9F9">
                <a:alpha val="8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9" name="椭圆 578" hidden="1"/>
            <p:cNvSpPr/>
            <p:nvPr/>
          </p:nvSpPr>
          <p:spPr>
            <a:xfrm flipH="1">
              <a:off x="3572158" y="5792577"/>
              <a:ext cx="72000" cy="72000"/>
            </a:xfrm>
            <a:prstGeom prst="ellipse">
              <a:avLst/>
            </a:prstGeom>
            <a:solidFill>
              <a:srgbClr val="FFF9F9">
                <a:alpha val="8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0" name="椭圆 579" hidden="1"/>
            <p:cNvSpPr/>
            <p:nvPr/>
          </p:nvSpPr>
          <p:spPr>
            <a:xfrm flipH="1">
              <a:off x="5630779" y="4959471"/>
              <a:ext cx="72000" cy="72000"/>
            </a:xfrm>
            <a:prstGeom prst="ellipse">
              <a:avLst/>
            </a:prstGeom>
            <a:solidFill>
              <a:srgbClr val="FFF9F9">
                <a:alpha val="8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1" name="椭圆 580" hidden="1"/>
            <p:cNvSpPr/>
            <p:nvPr/>
          </p:nvSpPr>
          <p:spPr>
            <a:xfrm flipH="1">
              <a:off x="4231256" y="5508972"/>
              <a:ext cx="54000" cy="54000"/>
            </a:xfrm>
            <a:prstGeom prst="ellipse">
              <a:avLst/>
            </a:prstGeom>
            <a:solidFill>
              <a:srgbClr val="FFF9F9">
                <a:alpha val="8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2" name="椭圆 581" hidden="1"/>
            <p:cNvSpPr/>
            <p:nvPr/>
          </p:nvSpPr>
          <p:spPr>
            <a:xfrm flipH="1">
              <a:off x="4590605" y="6061211"/>
              <a:ext cx="54000" cy="54000"/>
            </a:xfrm>
            <a:prstGeom prst="ellipse">
              <a:avLst/>
            </a:prstGeom>
            <a:solidFill>
              <a:srgbClr val="FFF9F9">
                <a:alpha val="8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3" name="椭圆 582" hidden="1"/>
            <p:cNvSpPr/>
            <p:nvPr/>
          </p:nvSpPr>
          <p:spPr>
            <a:xfrm flipH="1">
              <a:off x="4711335" y="5433394"/>
              <a:ext cx="36000" cy="36000"/>
            </a:xfrm>
            <a:prstGeom prst="ellipse">
              <a:avLst/>
            </a:prstGeom>
            <a:solidFill>
              <a:srgbClr val="FFF9F9">
                <a:alpha val="8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4" name="椭圆 583" hidden="1"/>
            <p:cNvSpPr/>
            <p:nvPr/>
          </p:nvSpPr>
          <p:spPr>
            <a:xfrm flipH="1">
              <a:off x="5123563" y="5105706"/>
              <a:ext cx="72000" cy="72000"/>
            </a:xfrm>
            <a:prstGeom prst="ellipse">
              <a:avLst/>
            </a:prstGeom>
            <a:solidFill>
              <a:srgbClr val="FFF9F9">
                <a:alpha val="8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5" name="椭圆 584" hidden="1"/>
            <p:cNvSpPr/>
            <p:nvPr/>
          </p:nvSpPr>
          <p:spPr>
            <a:xfrm flipH="1">
              <a:off x="5885727" y="5879177"/>
              <a:ext cx="72000" cy="72000"/>
            </a:xfrm>
            <a:prstGeom prst="ellipse">
              <a:avLst/>
            </a:prstGeom>
            <a:solidFill>
              <a:srgbClr val="FFF9F9">
                <a:alpha val="8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6" name="椭圆 585" hidden="1"/>
            <p:cNvSpPr/>
            <p:nvPr/>
          </p:nvSpPr>
          <p:spPr>
            <a:xfrm flipH="1">
              <a:off x="5408606" y="5870760"/>
              <a:ext cx="45719" cy="45719"/>
            </a:xfrm>
            <a:prstGeom prst="ellipse">
              <a:avLst/>
            </a:prstGeom>
            <a:solidFill>
              <a:srgbClr val="FFF9F9">
                <a:alpha val="8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7" name="椭圆 586" hidden="1"/>
            <p:cNvSpPr/>
            <p:nvPr/>
          </p:nvSpPr>
          <p:spPr>
            <a:xfrm flipH="1">
              <a:off x="6107762" y="5653967"/>
              <a:ext cx="45719" cy="45719"/>
            </a:xfrm>
            <a:prstGeom prst="ellipse">
              <a:avLst/>
            </a:prstGeom>
            <a:solidFill>
              <a:srgbClr val="FFF9F9">
                <a:alpha val="8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8" name="椭圆 587" hidden="1"/>
            <p:cNvSpPr/>
            <p:nvPr/>
          </p:nvSpPr>
          <p:spPr>
            <a:xfrm flipH="1">
              <a:off x="7596734" y="5559634"/>
              <a:ext cx="72000" cy="72000"/>
            </a:xfrm>
            <a:prstGeom prst="ellipse">
              <a:avLst/>
            </a:prstGeom>
            <a:solidFill>
              <a:srgbClr val="FFF9F9">
                <a:alpha val="8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9" name="椭圆 588" hidden="1"/>
            <p:cNvSpPr/>
            <p:nvPr/>
          </p:nvSpPr>
          <p:spPr>
            <a:xfrm flipH="1">
              <a:off x="7630571" y="3733670"/>
              <a:ext cx="72000" cy="72000"/>
            </a:xfrm>
            <a:prstGeom prst="ellipse">
              <a:avLst/>
            </a:prstGeom>
            <a:solidFill>
              <a:srgbClr val="FFF9F9">
                <a:alpha val="8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0" name="椭圆 589" hidden="1"/>
            <p:cNvSpPr/>
            <p:nvPr/>
          </p:nvSpPr>
          <p:spPr>
            <a:xfrm flipH="1">
              <a:off x="6253707" y="4094694"/>
              <a:ext cx="36000" cy="36000"/>
            </a:xfrm>
            <a:prstGeom prst="ellipse">
              <a:avLst/>
            </a:prstGeom>
            <a:solidFill>
              <a:srgbClr val="FFF9F9">
                <a:alpha val="8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1" name="椭圆 590" hidden="1"/>
            <p:cNvSpPr/>
            <p:nvPr/>
          </p:nvSpPr>
          <p:spPr>
            <a:xfrm flipH="1">
              <a:off x="8176222" y="4587935"/>
              <a:ext cx="72000" cy="72000"/>
            </a:xfrm>
            <a:prstGeom prst="ellipse">
              <a:avLst/>
            </a:prstGeom>
            <a:solidFill>
              <a:srgbClr val="FFF9F9">
                <a:alpha val="8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2" name="椭圆 591" hidden="1"/>
            <p:cNvSpPr/>
            <p:nvPr/>
          </p:nvSpPr>
          <p:spPr>
            <a:xfrm flipH="1">
              <a:off x="7720535" y="3215055"/>
              <a:ext cx="36000" cy="36000"/>
            </a:xfrm>
            <a:prstGeom prst="ellipse">
              <a:avLst/>
            </a:prstGeom>
            <a:solidFill>
              <a:srgbClr val="FFF9F9">
                <a:alpha val="8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3" name="椭圆 592" hidden="1"/>
            <p:cNvSpPr/>
            <p:nvPr/>
          </p:nvSpPr>
          <p:spPr>
            <a:xfrm flipH="1">
              <a:off x="7519424" y="2680398"/>
              <a:ext cx="72000" cy="72000"/>
            </a:xfrm>
            <a:prstGeom prst="ellipse">
              <a:avLst/>
            </a:prstGeom>
            <a:solidFill>
              <a:srgbClr val="FFF9F9">
                <a:alpha val="8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4" name="椭圆 593" hidden="1"/>
            <p:cNvSpPr/>
            <p:nvPr/>
          </p:nvSpPr>
          <p:spPr>
            <a:xfrm flipH="1">
              <a:off x="5302783" y="1651732"/>
              <a:ext cx="72000" cy="72000"/>
            </a:xfrm>
            <a:prstGeom prst="ellipse">
              <a:avLst/>
            </a:prstGeom>
            <a:solidFill>
              <a:srgbClr val="FFF9F9">
                <a:alpha val="8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5" name="椭圆 594" hidden="1"/>
            <p:cNvSpPr/>
            <p:nvPr/>
          </p:nvSpPr>
          <p:spPr>
            <a:xfrm flipH="1">
              <a:off x="4859524" y="1977162"/>
              <a:ext cx="72000" cy="72000"/>
            </a:xfrm>
            <a:prstGeom prst="ellipse">
              <a:avLst/>
            </a:prstGeom>
            <a:solidFill>
              <a:srgbClr val="FFF9F9">
                <a:alpha val="8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6" name="椭圆 595" hidden="1"/>
            <p:cNvSpPr/>
            <p:nvPr/>
          </p:nvSpPr>
          <p:spPr>
            <a:xfrm flipH="1">
              <a:off x="3324459" y="3882098"/>
              <a:ext cx="36000" cy="36000"/>
            </a:xfrm>
            <a:prstGeom prst="ellipse">
              <a:avLst/>
            </a:prstGeom>
            <a:solidFill>
              <a:srgbClr val="FFF9F9">
                <a:alpha val="8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7" name="椭圆 596" hidden="1"/>
            <p:cNvSpPr/>
            <p:nvPr/>
          </p:nvSpPr>
          <p:spPr>
            <a:xfrm flipH="1">
              <a:off x="7068423" y="2998096"/>
              <a:ext cx="72000" cy="72000"/>
            </a:xfrm>
            <a:prstGeom prst="ellipse">
              <a:avLst/>
            </a:prstGeom>
            <a:solidFill>
              <a:srgbClr val="FFF9F9">
                <a:alpha val="8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8" name="椭圆 597" hidden="1"/>
            <p:cNvSpPr/>
            <p:nvPr/>
          </p:nvSpPr>
          <p:spPr>
            <a:xfrm flipH="1">
              <a:off x="6360250" y="2728086"/>
              <a:ext cx="72000" cy="72000"/>
            </a:xfrm>
            <a:prstGeom prst="ellipse">
              <a:avLst/>
            </a:prstGeom>
            <a:solidFill>
              <a:srgbClr val="FFF9F9">
                <a:alpha val="8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9" name="椭圆 598" hidden="1"/>
            <p:cNvSpPr/>
            <p:nvPr/>
          </p:nvSpPr>
          <p:spPr>
            <a:xfrm flipH="1">
              <a:off x="5030599" y="3392350"/>
              <a:ext cx="36000" cy="36000"/>
            </a:xfrm>
            <a:prstGeom prst="ellipse">
              <a:avLst/>
            </a:prstGeom>
            <a:solidFill>
              <a:srgbClr val="FFF9F9">
                <a:alpha val="8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0" name="椭圆 599" hidden="1"/>
            <p:cNvSpPr/>
            <p:nvPr/>
          </p:nvSpPr>
          <p:spPr>
            <a:xfrm flipH="1">
              <a:off x="5360098" y="2863218"/>
              <a:ext cx="36000" cy="36000"/>
            </a:xfrm>
            <a:prstGeom prst="ellipse">
              <a:avLst/>
            </a:prstGeom>
            <a:solidFill>
              <a:srgbClr val="FFF9F9">
                <a:alpha val="8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1" name="椭圆 600" hidden="1"/>
            <p:cNvSpPr/>
            <p:nvPr/>
          </p:nvSpPr>
          <p:spPr>
            <a:xfrm flipH="1">
              <a:off x="5541805" y="3625551"/>
              <a:ext cx="72000" cy="72000"/>
            </a:xfrm>
            <a:prstGeom prst="ellipse">
              <a:avLst/>
            </a:prstGeom>
            <a:solidFill>
              <a:srgbClr val="FFF9F9">
                <a:alpha val="8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2" name="椭圆 601" hidden="1"/>
            <p:cNvSpPr/>
            <p:nvPr/>
          </p:nvSpPr>
          <p:spPr>
            <a:xfrm flipH="1">
              <a:off x="5378667" y="4208504"/>
              <a:ext cx="72000" cy="72000"/>
            </a:xfrm>
            <a:prstGeom prst="ellipse">
              <a:avLst/>
            </a:prstGeom>
            <a:solidFill>
              <a:srgbClr val="FFF9F9">
                <a:alpha val="8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3" name="椭圆 602" hidden="1"/>
            <p:cNvSpPr/>
            <p:nvPr/>
          </p:nvSpPr>
          <p:spPr>
            <a:xfrm flipH="1">
              <a:off x="5675158" y="3665462"/>
              <a:ext cx="72000" cy="72000"/>
            </a:xfrm>
            <a:prstGeom prst="ellipse">
              <a:avLst/>
            </a:prstGeom>
            <a:solidFill>
              <a:srgbClr val="FFF9F9">
                <a:alpha val="8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4" name="椭圆 603" hidden="1"/>
            <p:cNvSpPr/>
            <p:nvPr/>
          </p:nvSpPr>
          <p:spPr>
            <a:xfrm flipH="1">
              <a:off x="5676901" y="2960180"/>
              <a:ext cx="72000" cy="72000"/>
            </a:xfrm>
            <a:prstGeom prst="ellipse">
              <a:avLst/>
            </a:prstGeom>
            <a:solidFill>
              <a:srgbClr val="FFF9F9">
                <a:alpha val="8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5" name="椭圆 604" hidden="1"/>
            <p:cNvSpPr/>
            <p:nvPr/>
          </p:nvSpPr>
          <p:spPr>
            <a:xfrm flipH="1">
              <a:off x="5381978" y="2199355"/>
              <a:ext cx="36000" cy="36000"/>
            </a:xfrm>
            <a:prstGeom prst="ellipse">
              <a:avLst/>
            </a:prstGeom>
            <a:solidFill>
              <a:srgbClr val="FFF9F9">
                <a:alpha val="8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6" name="椭圆 605" hidden="1"/>
            <p:cNvSpPr/>
            <p:nvPr/>
          </p:nvSpPr>
          <p:spPr>
            <a:xfrm flipH="1">
              <a:off x="4882653" y="3072877"/>
              <a:ext cx="36000" cy="36000"/>
            </a:xfrm>
            <a:prstGeom prst="ellipse">
              <a:avLst/>
            </a:prstGeom>
            <a:solidFill>
              <a:srgbClr val="FFF9F9">
                <a:alpha val="8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7" name="椭圆 606" hidden="1"/>
            <p:cNvSpPr/>
            <p:nvPr/>
          </p:nvSpPr>
          <p:spPr>
            <a:xfrm flipH="1">
              <a:off x="6582023" y="5058247"/>
              <a:ext cx="72000" cy="72000"/>
            </a:xfrm>
            <a:prstGeom prst="ellipse">
              <a:avLst/>
            </a:prstGeom>
            <a:solidFill>
              <a:srgbClr val="FFF9F9">
                <a:alpha val="8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8" name="椭圆 607" hidden="1"/>
            <p:cNvSpPr/>
            <p:nvPr/>
          </p:nvSpPr>
          <p:spPr>
            <a:xfrm flipH="1">
              <a:off x="5725619" y="3531292"/>
              <a:ext cx="72000" cy="72000"/>
            </a:xfrm>
            <a:prstGeom prst="ellipse">
              <a:avLst/>
            </a:prstGeom>
            <a:solidFill>
              <a:srgbClr val="FFF9F9">
                <a:alpha val="8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9" name="椭圆 608" hidden="1"/>
            <p:cNvSpPr/>
            <p:nvPr/>
          </p:nvSpPr>
          <p:spPr>
            <a:xfrm flipH="1">
              <a:off x="2806660" y="2891495"/>
              <a:ext cx="36000" cy="36000"/>
            </a:xfrm>
            <a:prstGeom prst="ellipse">
              <a:avLst/>
            </a:prstGeom>
            <a:solidFill>
              <a:srgbClr val="FFF9F9">
                <a:alpha val="8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0" name="椭圆 609" hidden="1"/>
            <p:cNvSpPr/>
            <p:nvPr/>
          </p:nvSpPr>
          <p:spPr>
            <a:xfrm flipH="1">
              <a:off x="6215572" y="4412727"/>
              <a:ext cx="36000" cy="36000"/>
            </a:xfrm>
            <a:prstGeom prst="ellipse">
              <a:avLst/>
            </a:prstGeom>
            <a:solidFill>
              <a:srgbClr val="FFF9F9">
                <a:alpha val="8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1" name="椭圆 610" hidden="1"/>
            <p:cNvSpPr/>
            <p:nvPr/>
          </p:nvSpPr>
          <p:spPr>
            <a:xfrm flipH="1">
              <a:off x="6810007" y="4771438"/>
              <a:ext cx="36000" cy="36000"/>
            </a:xfrm>
            <a:prstGeom prst="ellipse">
              <a:avLst/>
            </a:prstGeom>
            <a:solidFill>
              <a:srgbClr val="FFF9F9">
                <a:alpha val="8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2" name="椭圆 611" hidden="1"/>
            <p:cNvSpPr/>
            <p:nvPr/>
          </p:nvSpPr>
          <p:spPr>
            <a:xfrm flipH="1">
              <a:off x="5731085" y="2030825"/>
              <a:ext cx="72000" cy="72000"/>
            </a:xfrm>
            <a:prstGeom prst="ellipse">
              <a:avLst/>
            </a:prstGeom>
            <a:solidFill>
              <a:srgbClr val="FFF9F9">
                <a:alpha val="8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3" name="椭圆 612" hidden="1"/>
            <p:cNvSpPr/>
            <p:nvPr/>
          </p:nvSpPr>
          <p:spPr>
            <a:xfrm flipH="1">
              <a:off x="6260287" y="2222470"/>
              <a:ext cx="70196" cy="70196"/>
            </a:xfrm>
            <a:prstGeom prst="ellipse">
              <a:avLst/>
            </a:prstGeom>
            <a:solidFill>
              <a:srgbClr val="FFF9F9">
                <a:alpha val="8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4" name="椭圆 613" hidden="1"/>
            <p:cNvSpPr/>
            <p:nvPr/>
          </p:nvSpPr>
          <p:spPr>
            <a:xfrm flipH="1">
              <a:off x="4296460" y="3568759"/>
              <a:ext cx="72000" cy="72000"/>
            </a:xfrm>
            <a:prstGeom prst="ellipse">
              <a:avLst/>
            </a:prstGeom>
            <a:solidFill>
              <a:srgbClr val="FFF9F9">
                <a:alpha val="8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5" name="椭圆 614" hidden="1"/>
            <p:cNvSpPr/>
            <p:nvPr/>
          </p:nvSpPr>
          <p:spPr>
            <a:xfrm flipH="1">
              <a:off x="4496563" y="2144542"/>
              <a:ext cx="72000" cy="72000"/>
            </a:xfrm>
            <a:prstGeom prst="ellipse">
              <a:avLst/>
            </a:prstGeom>
            <a:solidFill>
              <a:srgbClr val="FFF9F9">
                <a:alpha val="8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6" name="椭圆 615" hidden="1"/>
            <p:cNvSpPr/>
            <p:nvPr/>
          </p:nvSpPr>
          <p:spPr>
            <a:xfrm flipH="1">
              <a:off x="3559689" y="4280353"/>
              <a:ext cx="72000" cy="72000"/>
            </a:xfrm>
            <a:prstGeom prst="ellipse">
              <a:avLst/>
            </a:prstGeom>
            <a:solidFill>
              <a:srgbClr val="FFF9F9">
                <a:alpha val="8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7" name="椭圆 616" hidden="1"/>
            <p:cNvSpPr/>
            <p:nvPr/>
          </p:nvSpPr>
          <p:spPr>
            <a:xfrm flipH="1">
              <a:off x="4894592" y="4435944"/>
              <a:ext cx="72000" cy="72000"/>
            </a:xfrm>
            <a:prstGeom prst="ellipse">
              <a:avLst/>
            </a:prstGeom>
            <a:solidFill>
              <a:srgbClr val="FFF9F9">
                <a:alpha val="8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8" name="椭圆 617" hidden="1"/>
            <p:cNvSpPr/>
            <p:nvPr/>
          </p:nvSpPr>
          <p:spPr>
            <a:xfrm flipH="1">
              <a:off x="6640147" y="5973725"/>
              <a:ext cx="72000" cy="72000"/>
            </a:xfrm>
            <a:prstGeom prst="ellipse">
              <a:avLst/>
            </a:prstGeom>
            <a:solidFill>
              <a:srgbClr val="FFF9F9">
                <a:alpha val="8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9" name="椭圆 618" hidden="1"/>
            <p:cNvSpPr/>
            <p:nvPr/>
          </p:nvSpPr>
          <p:spPr>
            <a:xfrm flipH="1">
              <a:off x="6247739" y="5973725"/>
              <a:ext cx="36000" cy="36000"/>
            </a:xfrm>
            <a:prstGeom prst="ellipse">
              <a:avLst/>
            </a:prstGeom>
            <a:solidFill>
              <a:srgbClr val="FFF9F9">
                <a:alpha val="8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0" name="椭圆 619" hidden="1"/>
            <p:cNvSpPr/>
            <p:nvPr/>
          </p:nvSpPr>
          <p:spPr>
            <a:xfrm flipH="1">
              <a:off x="5102054" y="6040287"/>
              <a:ext cx="72000" cy="72000"/>
            </a:xfrm>
            <a:prstGeom prst="ellipse">
              <a:avLst/>
            </a:prstGeom>
            <a:solidFill>
              <a:srgbClr val="FFF9F9">
                <a:alpha val="8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1" name="椭圆 620" hidden="1"/>
            <p:cNvSpPr/>
            <p:nvPr/>
          </p:nvSpPr>
          <p:spPr>
            <a:xfrm flipH="1">
              <a:off x="4689784" y="1073383"/>
              <a:ext cx="45719" cy="45719"/>
            </a:xfrm>
            <a:prstGeom prst="ellipse">
              <a:avLst/>
            </a:prstGeom>
            <a:solidFill>
              <a:srgbClr val="FFF9F9">
                <a:alpha val="8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2" name="辅助圆1" hidden="1"/>
            <p:cNvSpPr/>
            <p:nvPr/>
          </p:nvSpPr>
          <p:spPr>
            <a:xfrm flipH="1">
              <a:off x="3099019" y="685697"/>
              <a:ext cx="5540275" cy="554027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3" name="椭圆 622" hidden="1"/>
            <p:cNvSpPr/>
            <p:nvPr/>
          </p:nvSpPr>
          <p:spPr>
            <a:xfrm flipH="1">
              <a:off x="7322275" y="2542349"/>
              <a:ext cx="72000" cy="72000"/>
            </a:xfrm>
            <a:prstGeom prst="ellipse">
              <a:avLst/>
            </a:prstGeom>
            <a:solidFill>
              <a:srgbClr val="FFF9F9">
                <a:alpha val="8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4" name="椭圆 623" hidden="1"/>
            <p:cNvSpPr/>
            <p:nvPr/>
          </p:nvSpPr>
          <p:spPr>
            <a:xfrm flipH="1">
              <a:off x="2984636" y="663793"/>
              <a:ext cx="72000" cy="72000"/>
            </a:xfrm>
            <a:prstGeom prst="ellipse">
              <a:avLst/>
            </a:prstGeom>
            <a:solidFill>
              <a:srgbClr val="FFF9F9">
                <a:alpha val="8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49" name="组合 348" hidden="1"/>
          <p:cNvGrpSpPr/>
          <p:nvPr/>
        </p:nvGrpSpPr>
        <p:grpSpPr>
          <a:xfrm>
            <a:off x="2052814" y="3297102"/>
            <a:ext cx="411480" cy="287020"/>
            <a:chOff x="4472940" y="2585720"/>
            <a:chExt cx="411480" cy="287020"/>
          </a:xfrm>
        </p:grpSpPr>
        <p:sp>
          <p:nvSpPr>
            <p:cNvPr id="350" name="任意多边形 349" hidden="1"/>
            <p:cNvSpPr/>
            <p:nvPr/>
          </p:nvSpPr>
          <p:spPr>
            <a:xfrm>
              <a:off x="4480560" y="2585720"/>
              <a:ext cx="396240" cy="121920"/>
            </a:xfrm>
            <a:custGeom>
              <a:avLst/>
              <a:gdLst>
                <a:gd name="connsiteX0" fmla="*/ 0 w 396240"/>
                <a:gd name="connsiteY0" fmla="*/ 121920 h 121920"/>
                <a:gd name="connsiteX1" fmla="*/ 396240 w 396240"/>
                <a:gd name="connsiteY1" fmla="*/ 121920 h 121920"/>
                <a:gd name="connsiteX2" fmla="*/ 83820 w 396240"/>
                <a:gd name="connsiteY2" fmla="*/ 0 h 121920"/>
                <a:gd name="connsiteX3" fmla="*/ 0 w 396240"/>
                <a:gd name="connsiteY3" fmla="*/ 121920 h 1219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96240" h="121920">
                  <a:moveTo>
                    <a:pt x="0" y="121920"/>
                  </a:moveTo>
                  <a:lnTo>
                    <a:pt x="396240" y="121920"/>
                  </a:lnTo>
                  <a:lnTo>
                    <a:pt x="83820" y="0"/>
                  </a:lnTo>
                  <a:lnTo>
                    <a:pt x="0" y="12192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F1017E"/>
                </a:gs>
                <a:gs pos="99000">
                  <a:srgbClr val="F0004E"/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1" name="任意多边形 350" hidden="1"/>
            <p:cNvSpPr/>
            <p:nvPr/>
          </p:nvSpPr>
          <p:spPr>
            <a:xfrm>
              <a:off x="4472940" y="2689860"/>
              <a:ext cx="411480" cy="182880"/>
            </a:xfrm>
            <a:custGeom>
              <a:avLst/>
              <a:gdLst>
                <a:gd name="connsiteX0" fmla="*/ 0 w 411480"/>
                <a:gd name="connsiteY0" fmla="*/ 0 h 182880"/>
                <a:gd name="connsiteX1" fmla="*/ 411480 w 411480"/>
                <a:gd name="connsiteY1" fmla="*/ 7620 h 182880"/>
                <a:gd name="connsiteX2" fmla="*/ 106680 w 411480"/>
                <a:gd name="connsiteY2" fmla="*/ 182880 h 182880"/>
                <a:gd name="connsiteX3" fmla="*/ 0 w 411480"/>
                <a:gd name="connsiteY3" fmla="*/ 0 h 1828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1480" h="182880">
                  <a:moveTo>
                    <a:pt x="0" y="0"/>
                  </a:moveTo>
                  <a:lnTo>
                    <a:pt x="411480" y="7620"/>
                  </a:lnTo>
                  <a:lnTo>
                    <a:pt x="106680" y="182880"/>
                  </a:ln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36004A"/>
                </a:gs>
                <a:gs pos="99000">
                  <a:srgbClr val="F119B6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55" name="组合 354" hidden="1"/>
          <p:cNvGrpSpPr/>
          <p:nvPr/>
        </p:nvGrpSpPr>
        <p:grpSpPr>
          <a:xfrm>
            <a:off x="3804103" y="1103291"/>
            <a:ext cx="213360" cy="234315"/>
            <a:chOff x="5654040" y="1983105"/>
            <a:chExt cx="213360" cy="234315"/>
          </a:xfrm>
        </p:grpSpPr>
        <p:sp>
          <p:nvSpPr>
            <p:cNvPr id="393" name="任意多边形 392" hidden="1"/>
            <p:cNvSpPr/>
            <p:nvPr/>
          </p:nvSpPr>
          <p:spPr>
            <a:xfrm>
              <a:off x="5654040" y="1988820"/>
              <a:ext cx="160020" cy="220980"/>
            </a:xfrm>
            <a:custGeom>
              <a:avLst/>
              <a:gdLst>
                <a:gd name="connsiteX0" fmla="*/ 0 w 160020"/>
                <a:gd name="connsiteY0" fmla="*/ 91440 h 220980"/>
                <a:gd name="connsiteX1" fmla="*/ 45720 w 160020"/>
                <a:gd name="connsiteY1" fmla="*/ 0 h 220980"/>
                <a:gd name="connsiteX2" fmla="*/ 160020 w 160020"/>
                <a:gd name="connsiteY2" fmla="*/ 220980 h 220980"/>
                <a:gd name="connsiteX3" fmla="*/ 0 w 160020"/>
                <a:gd name="connsiteY3" fmla="*/ 91440 h 2209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0020" h="220980">
                  <a:moveTo>
                    <a:pt x="0" y="91440"/>
                  </a:moveTo>
                  <a:lnTo>
                    <a:pt x="45720" y="0"/>
                  </a:lnTo>
                  <a:lnTo>
                    <a:pt x="160020" y="220980"/>
                  </a:lnTo>
                  <a:lnTo>
                    <a:pt x="0" y="91440"/>
                  </a:lnTo>
                  <a:close/>
                </a:path>
              </a:pathLst>
            </a:custGeom>
            <a:solidFill>
              <a:srgbClr val="93000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4" name="任意多边形 393" hidden="1"/>
            <p:cNvSpPr/>
            <p:nvPr/>
          </p:nvSpPr>
          <p:spPr>
            <a:xfrm>
              <a:off x="5698490" y="1983105"/>
              <a:ext cx="168910" cy="234315"/>
            </a:xfrm>
            <a:custGeom>
              <a:avLst/>
              <a:gdLst>
                <a:gd name="connsiteX0" fmla="*/ 0 w 175260"/>
                <a:gd name="connsiteY0" fmla="*/ 0 h 243840"/>
                <a:gd name="connsiteX1" fmla="*/ 175260 w 175260"/>
                <a:gd name="connsiteY1" fmla="*/ 22860 h 243840"/>
                <a:gd name="connsiteX2" fmla="*/ 121920 w 175260"/>
                <a:gd name="connsiteY2" fmla="*/ 243840 h 243840"/>
                <a:gd name="connsiteX3" fmla="*/ 0 w 175260"/>
                <a:gd name="connsiteY3" fmla="*/ 0 h 243840"/>
                <a:gd name="connsiteX0" fmla="*/ 0 w 168910"/>
                <a:gd name="connsiteY0" fmla="*/ 0 h 234315"/>
                <a:gd name="connsiteX1" fmla="*/ 168910 w 168910"/>
                <a:gd name="connsiteY1" fmla="*/ 13335 h 234315"/>
                <a:gd name="connsiteX2" fmla="*/ 115570 w 168910"/>
                <a:gd name="connsiteY2" fmla="*/ 234315 h 234315"/>
                <a:gd name="connsiteX3" fmla="*/ 0 w 168910"/>
                <a:gd name="connsiteY3" fmla="*/ 0 h 2343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8910" h="234315">
                  <a:moveTo>
                    <a:pt x="0" y="0"/>
                  </a:moveTo>
                  <a:lnTo>
                    <a:pt x="168910" y="13335"/>
                  </a:lnTo>
                  <a:lnTo>
                    <a:pt x="115570" y="234315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rgbClr val="F1017E"/>
                </a:gs>
                <a:gs pos="99000">
                  <a:srgbClr val="F0004E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56" name="组合 355" hidden="1"/>
          <p:cNvGrpSpPr/>
          <p:nvPr/>
        </p:nvGrpSpPr>
        <p:grpSpPr>
          <a:xfrm>
            <a:off x="2888702" y="3557227"/>
            <a:ext cx="183111" cy="201095"/>
            <a:chOff x="5654040" y="1983105"/>
            <a:chExt cx="213360" cy="234315"/>
          </a:xfrm>
        </p:grpSpPr>
        <p:sp>
          <p:nvSpPr>
            <p:cNvPr id="391" name="任意多边形 390" hidden="1"/>
            <p:cNvSpPr/>
            <p:nvPr/>
          </p:nvSpPr>
          <p:spPr>
            <a:xfrm>
              <a:off x="5654040" y="1988820"/>
              <a:ext cx="160020" cy="220980"/>
            </a:xfrm>
            <a:custGeom>
              <a:avLst/>
              <a:gdLst>
                <a:gd name="connsiteX0" fmla="*/ 0 w 160020"/>
                <a:gd name="connsiteY0" fmla="*/ 91440 h 220980"/>
                <a:gd name="connsiteX1" fmla="*/ 45720 w 160020"/>
                <a:gd name="connsiteY1" fmla="*/ 0 h 220980"/>
                <a:gd name="connsiteX2" fmla="*/ 160020 w 160020"/>
                <a:gd name="connsiteY2" fmla="*/ 220980 h 220980"/>
                <a:gd name="connsiteX3" fmla="*/ 0 w 160020"/>
                <a:gd name="connsiteY3" fmla="*/ 91440 h 2209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0020" h="220980">
                  <a:moveTo>
                    <a:pt x="0" y="91440"/>
                  </a:moveTo>
                  <a:lnTo>
                    <a:pt x="45720" y="0"/>
                  </a:lnTo>
                  <a:lnTo>
                    <a:pt x="160020" y="220980"/>
                  </a:lnTo>
                  <a:lnTo>
                    <a:pt x="0" y="91440"/>
                  </a:lnTo>
                  <a:close/>
                </a:path>
              </a:pathLst>
            </a:custGeom>
            <a:solidFill>
              <a:srgbClr val="93000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2" name="任意多边形 391" hidden="1"/>
            <p:cNvSpPr/>
            <p:nvPr/>
          </p:nvSpPr>
          <p:spPr>
            <a:xfrm>
              <a:off x="5698490" y="1983105"/>
              <a:ext cx="168910" cy="234315"/>
            </a:xfrm>
            <a:custGeom>
              <a:avLst/>
              <a:gdLst>
                <a:gd name="connsiteX0" fmla="*/ 0 w 175260"/>
                <a:gd name="connsiteY0" fmla="*/ 0 h 243840"/>
                <a:gd name="connsiteX1" fmla="*/ 175260 w 175260"/>
                <a:gd name="connsiteY1" fmla="*/ 22860 h 243840"/>
                <a:gd name="connsiteX2" fmla="*/ 121920 w 175260"/>
                <a:gd name="connsiteY2" fmla="*/ 243840 h 243840"/>
                <a:gd name="connsiteX3" fmla="*/ 0 w 175260"/>
                <a:gd name="connsiteY3" fmla="*/ 0 h 243840"/>
                <a:gd name="connsiteX0" fmla="*/ 0 w 168910"/>
                <a:gd name="connsiteY0" fmla="*/ 0 h 234315"/>
                <a:gd name="connsiteX1" fmla="*/ 168910 w 168910"/>
                <a:gd name="connsiteY1" fmla="*/ 13335 h 234315"/>
                <a:gd name="connsiteX2" fmla="*/ 115570 w 168910"/>
                <a:gd name="connsiteY2" fmla="*/ 234315 h 234315"/>
                <a:gd name="connsiteX3" fmla="*/ 0 w 168910"/>
                <a:gd name="connsiteY3" fmla="*/ 0 h 2343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8910" h="234315">
                  <a:moveTo>
                    <a:pt x="0" y="0"/>
                  </a:moveTo>
                  <a:lnTo>
                    <a:pt x="168910" y="13335"/>
                  </a:lnTo>
                  <a:lnTo>
                    <a:pt x="115570" y="234315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rgbClr val="F1017E"/>
                </a:gs>
                <a:gs pos="99000">
                  <a:srgbClr val="F0004E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57" name="组合 356" hidden="1"/>
          <p:cNvGrpSpPr/>
          <p:nvPr/>
        </p:nvGrpSpPr>
        <p:grpSpPr>
          <a:xfrm>
            <a:off x="4164152" y="4217688"/>
            <a:ext cx="238125" cy="222250"/>
            <a:chOff x="2717800" y="4746625"/>
            <a:chExt cx="238125" cy="222250"/>
          </a:xfrm>
        </p:grpSpPr>
        <p:sp>
          <p:nvSpPr>
            <p:cNvPr id="389" name="任意多边形 388" hidden="1"/>
            <p:cNvSpPr/>
            <p:nvPr/>
          </p:nvSpPr>
          <p:spPr>
            <a:xfrm>
              <a:off x="2717800" y="4746625"/>
              <a:ext cx="196850" cy="196850"/>
            </a:xfrm>
            <a:custGeom>
              <a:avLst/>
              <a:gdLst>
                <a:gd name="connsiteX0" fmla="*/ 0 w 196850"/>
                <a:gd name="connsiteY0" fmla="*/ 107950 h 196850"/>
                <a:gd name="connsiteX1" fmla="*/ 158750 w 196850"/>
                <a:gd name="connsiteY1" fmla="*/ 196850 h 196850"/>
                <a:gd name="connsiteX2" fmla="*/ 196850 w 196850"/>
                <a:gd name="connsiteY2" fmla="*/ 0 h 196850"/>
                <a:gd name="connsiteX3" fmla="*/ 0 w 196850"/>
                <a:gd name="connsiteY3" fmla="*/ 107950 h 196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6850" h="196850">
                  <a:moveTo>
                    <a:pt x="0" y="107950"/>
                  </a:moveTo>
                  <a:lnTo>
                    <a:pt x="158750" y="196850"/>
                  </a:lnTo>
                  <a:lnTo>
                    <a:pt x="196850" y="0"/>
                  </a:lnTo>
                  <a:lnTo>
                    <a:pt x="0" y="107950"/>
                  </a:lnTo>
                  <a:close/>
                </a:path>
              </a:pathLst>
            </a:custGeom>
            <a:solidFill>
              <a:srgbClr val="580A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0" name="任意多边形 389" hidden="1"/>
            <p:cNvSpPr/>
            <p:nvPr/>
          </p:nvSpPr>
          <p:spPr>
            <a:xfrm>
              <a:off x="2875757" y="4746625"/>
              <a:ext cx="80168" cy="222250"/>
            </a:xfrm>
            <a:custGeom>
              <a:avLst/>
              <a:gdLst>
                <a:gd name="connsiteX0" fmla="*/ 0 w 82550"/>
                <a:gd name="connsiteY0" fmla="*/ 177800 h 222250"/>
                <a:gd name="connsiteX1" fmla="*/ 82550 w 82550"/>
                <a:gd name="connsiteY1" fmla="*/ 222250 h 222250"/>
                <a:gd name="connsiteX2" fmla="*/ 38100 w 82550"/>
                <a:gd name="connsiteY2" fmla="*/ 0 h 222250"/>
                <a:gd name="connsiteX3" fmla="*/ 0 w 82550"/>
                <a:gd name="connsiteY3" fmla="*/ 177800 h 222250"/>
                <a:gd name="connsiteX0" fmla="*/ 0 w 80168"/>
                <a:gd name="connsiteY0" fmla="*/ 192087 h 222250"/>
                <a:gd name="connsiteX1" fmla="*/ 80168 w 80168"/>
                <a:gd name="connsiteY1" fmla="*/ 222250 h 222250"/>
                <a:gd name="connsiteX2" fmla="*/ 35718 w 80168"/>
                <a:gd name="connsiteY2" fmla="*/ 0 h 222250"/>
                <a:gd name="connsiteX3" fmla="*/ 0 w 80168"/>
                <a:gd name="connsiteY3" fmla="*/ 192087 h 222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0168" h="222250">
                  <a:moveTo>
                    <a:pt x="0" y="192087"/>
                  </a:moveTo>
                  <a:lnTo>
                    <a:pt x="80168" y="222250"/>
                  </a:lnTo>
                  <a:lnTo>
                    <a:pt x="35718" y="0"/>
                  </a:lnTo>
                  <a:lnTo>
                    <a:pt x="0" y="192087"/>
                  </a:lnTo>
                  <a:close/>
                </a:path>
              </a:pathLst>
            </a:custGeom>
            <a:solidFill>
              <a:srgbClr val="7E0B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59" name="组合 358" hidden="1"/>
          <p:cNvGrpSpPr/>
          <p:nvPr/>
        </p:nvGrpSpPr>
        <p:grpSpPr>
          <a:xfrm>
            <a:off x="2690658" y="5581904"/>
            <a:ext cx="280987" cy="438150"/>
            <a:chOff x="7981950" y="1009650"/>
            <a:chExt cx="280987" cy="438150"/>
          </a:xfrm>
        </p:grpSpPr>
        <p:sp>
          <p:nvSpPr>
            <p:cNvPr id="385" name="任意多边形 384" hidden="1"/>
            <p:cNvSpPr/>
            <p:nvPr/>
          </p:nvSpPr>
          <p:spPr>
            <a:xfrm>
              <a:off x="7981950" y="1009650"/>
              <a:ext cx="257175" cy="438150"/>
            </a:xfrm>
            <a:custGeom>
              <a:avLst/>
              <a:gdLst>
                <a:gd name="connsiteX0" fmla="*/ 257175 w 257175"/>
                <a:gd name="connsiteY0" fmla="*/ 0 h 438150"/>
                <a:gd name="connsiteX1" fmla="*/ 0 w 257175"/>
                <a:gd name="connsiteY1" fmla="*/ 304800 h 438150"/>
                <a:gd name="connsiteX2" fmla="*/ 114300 w 257175"/>
                <a:gd name="connsiteY2" fmla="*/ 438150 h 438150"/>
                <a:gd name="connsiteX3" fmla="*/ 257175 w 257175"/>
                <a:gd name="connsiteY3" fmla="*/ 0 h 438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7175" h="438150">
                  <a:moveTo>
                    <a:pt x="257175" y="0"/>
                  </a:moveTo>
                  <a:lnTo>
                    <a:pt x="0" y="304800"/>
                  </a:lnTo>
                  <a:lnTo>
                    <a:pt x="114300" y="438150"/>
                  </a:lnTo>
                  <a:lnTo>
                    <a:pt x="257175" y="0"/>
                  </a:lnTo>
                  <a:close/>
                </a:path>
              </a:pathLst>
            </a:custGeom>
            <a:solidFill>
              <a:srgbClr val="FE62B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6" name="任意多边形 385" hidden="1"/>
            <p:cNvSpPr/>
            <p:nvPr/>
          </p:nvSpPr>
          <p:spPr>
            <a:xfrm>
              <a:off x="8087677" y="1033145"/>
              <a:ext cx="175260" cy="407035"/>
            </a:xfrm>
            <a:custGeom>
              <a:avLst/>
              <a:gdLst>
                <a:gd name="connsiteX0" fmla="*/ 0 w 152400"/>
                <a:gd name="connsiteY0" fmla="*/ 428625 h 428625"/>
                <a:gd name="connsiteX1" fmla="*/ 123825 w 152400"/>
                <a:gd name="connsiteY1" fmla="*/ 0 h 428625"/>
                <a:gd name="connsiteX2" fmla="*/ 152400 w 152400"/>
                <a:gd name="connsiteY2" fmla="*/ 409575 h 428625"/>
                <a:gd name="connsiteX3" fmla="*/ 0 w 152400"/>
                <a:gd name="connsiteY3" fmla="*/ 428625 h 428625"/>
                <a:gd name="connsiteX0" fmla="*/ 0 w 175260"/>
                <a:gd name="connsiteY0" fmla="*/ 413385 h 413385"/>
                <a:gd name="connsiteX1" fmla="*/ 146685 w 175260"/>
                <a:gd name="connsiteY1" fmla="*/ 0 h 413385"/>
                <a:gd name="connsiteX2" fmla="*/ 175260 w 175260"/>
                <a:gd name="connsiteY2" fmla="*/ 409575 h 413385"/>
                <a:gd name="connsiteX3" fmla="*/ 0 w 175260"/>
                <a:gd name="connsiteY3" fmla="*/ 413385 h 413385"/>
                <a:gd name="connsiteX0" fmla="*/ 0 w 175260"/>
                <a:gd name="connsiteY0" fmla="*/ 407035 h 407035"/>
                <a:gd name="connsiteX1" fmla="*/ 133985 w 175260"/>
                <a:gd name="connsiteY1" fmla="*/ 0 h 407035"/>
                <a:gd name="connsiteX2" fmla="*/ 175260 w 175260"/>
                <a:gd name="connsiteY2" fmla="*/ 403225 h 407035"/>
                <a:gd name="connsiteX3" fmla="*/ 0 w 175260"/>
                <a:gd name="connsiteY3" fmla="*/ 407035 h 4070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5260" h="407035">
                  <a:moveTo>
                    <a:pt x="0" y="407035"/>
                  </a:moveTo>
                  <a:lnTo>
                    <a:pt x="133985" y="0"/>
                  </a:lnTo>
                  <a:lnTo>
                    <a:pt x="175260" y="403225"/>
                  </a:lnTo>
                  <a:lnTo>
                    <a:pt x="0" y="407035"/>
                  </a:lnTo>
                  <a:close/>
                </a:path>
              </a:pathLst>
            </a:custGeom>
            <a:solidFill>
              <a:srgbClr val="FF2E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60" name="组合 359" hidden="1"/>
          <p:cNvGrpSpPr/>
          <p:nvPr/>
        </p:nvGrpSpPr>
        <p:grpSpPr>
          <a:xfrm>
            <a:off x="6897663" y="502114"/>
            <a:ext cx="299498" cy="397009"/>
            <a:chOff x="8862060" y="975360"/>
            <a:chExt cx="327660" cy="434340"/>
          </a:xfrm>
        </p:grpSpPr>
        <p:sp>
          <p:nvSpPr>
            <p:cNvPr id="383" name="任意多边形 382" hidden="1"/>
            <p:cNvSpPr/>
            <p:nvPr/>
          </p:nvSpPr>
          <p:spPr>
            <a:xfrm>
              <a:off x="8862060" y="982980"/>
              <a:ext cx="327660" cy="335280"/>
            </a:xfrm>
            <a:custGeom>
              <a:avLst/>
              <a:gdLst>
                <a:gd name="connsiteX0" fmla="*/ 327660 w 327660"/>
                <a:gd name="connsiteY0" fmla="*/ 0 h 335280"/>
                <a:gd name="connsiteX1" fmla="*/ 0 w 327660"/>
                <a:gd name="connsiteY1" fmla="*/ 213360 h 335280"/>
                <a:gd name="connsiteX2" fmla="*/ 76200 w 327660"/>
                <a:gd name="connsiteY2" fmla="*/ 335280 h 335280"/>
                <a:gd name="connsiteX3" fmla="*/ 327660 w 327660"/>
                <a:gd name="connsiteY3" fmla="*/ 0 h 3352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7660" h="335280">
                  <a:moveTo>
                    <a:pt x="327660" y="0"/>
                  </a:moveTo>
                  <a:lnTo>
                    <a:pt x="0" y="213360"/>
                  </a:lnTo>
                  <a:lnTo>
                    <a:pt x="76200" y="335280"/>
                  </a:lnTo>
                  <a:lnTo>
                    <a:pt x="327660" y="0"/>
                  </a:lnTo>
                  <a:close/>
                </a:path>
              </a:pathLst>
            </a:custGeom>
            <a:solidFill>
              <a:srgbClr val="DB2E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4" name="任意多边形 383" hidden="1"/>
            <p:cNvSpPr/>
            <p:nvPr/>
          </p:nvSpPr>
          <p:spPr>
            <a:xfrm>
              <a:off x="8945880" y="975360"/>
              <a:ext cx="236220" cy="434340"/>
            </a:xfrm>
            <a:custGeom>
              <a:avLst/>
              <a:gdLst>
                <a:gd name="connsiteX0" fmla="*/ 236220 w 236220"/>
                <a:gd name="connsiteY0" fmla="*/ 0 h 434340"/>
                <a:gd name="connsiteX1" fmla="*/ 205740 w 236220"/>
                <a:gd name="connsiteY1" fmla="*/ 434340 h 434340"/>
                <a:gd name="connsiteX2" fmla="*/ 0 w 236220"/>
                <a:gd name="connsiteY2" fmla="*/ 335280 h 434340"/>
                <a:gd name="connsiteX3" fmla="*/ 236220 w 236220"/>
                <a:gd name="connsiteY3" fmla="*/ 0 h 4343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6220" h="434340">
                  <a:moveTo>
                    <a:pt x="236220" y="0"/>
                  </a:moveTo>
                  <a:lnTo>
                    <a:pt x="205740" y="434340"/>
                  </a:lnTo>
                  <a:lnTo>
                    <a:pt x="0" y="335280"/>
                  </a:lnTo>
                  <a:lnTo>
                    <a:pt x="236220" y="0"/>
                  </a:lnTo>
                  <a:close/>
                </a:path>
              </a:pathLst>
            </a:custGeom>
            <a:solidFill>
              <a:srgbClr val="9A001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61" name="组合 360" hidden="1"/>
          <p:cNvGrpSpPr/>
          <p:nvPr/>
        </p:nvGrpSpPr>
        <p:grpSpPr>
          <a:xfrm>
            <a:off x="10404929" y="1103291"/>
            <a:ext cx="345281" cy="328613"/>
            <a:chOff x="13336986" y="2531269"/>
            <a:chExt cx="345281" cy="328613"/>
          </a:xfrm>
        </p:grpSpPr>
        <p:sp>
          <p:nvSpPr>
            <p:cNvPr id="381" name="任意多边形 380" hidden="1"/>
            <p:cNvSpPr/>
            <p:nvPr/>
          </p:nvSpPr>
          <p:spPr>
            <a:xfrm>
              <a:off x="13336986" y="2531269"/>
              <a:ext cx="80962" cy="328613"/>
            </a:xfrm>
            <a:custGeom>
              <a:avLst/>
              <a:gdLst>
                <a:gd name="connsiteX0" fmla="*/ 0 w 78581"/>
                <a:gd name="connsiteY0" fmla="*/ 207169 h 319088"/>
                <a:gd name="connsiteX1" fmla="*/ 78581 w 78581"/>
                <a:gd name="connsiteY1" fmla="*/ 0 h 319088"/>
                <a:gd name="connsiteX2" fmla="*/ 61912 w 78581"/>
                <a:gd name="connsiteY2" fmla="*/ 319088 h 319088"/>
                <a:gd name="connsiteX3" fmla="*/ 0 w 78581"/>
                <a:gd name="connsiteY3" fmla="*/ 207169 h 319088"/>
                <a:gd name="connsiteX0" fmla="*/ 0 w 80962"/>
                <a:gd name="connsiteY0" fmla="*/ 207169 h 328613"/>
                <a:gd name="connsiteX1" fmla="*/ 78581 w 80962"/>
                <a:gd name="connsiteY1" fmla="*/ 0 h 328613"/>
                <a:gd name="connsiteX2" fmla="*/ 80962 w 80962"/>
                <a:gd name="connsiteY2" fmla="*/ 328613 h 328613"/>
                <a:gd name="connsiteX3" fmla="*/ 0 w 80962"/>
                <a:gd name="connsiteY3" fmla="*/ 207169 h 3286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0962" h="328613">
                  <a:moveTo>
                    <a:pt x="0" y="207169"/>
                  </a:moveTo>
                  <a:lnTo>
                    <a:pt x="78581" y="0"/>
                  </a:lnTo>
                  <a:cubicBezTo>
                    <a:pt x="79375" y="109538"/>
                    <a:pt x="80168" y="219075"/>
                    <a:pt x="80962" y="328613"/>
                  </a:cubicBezTo>
                  <a:lnTo>
                    <a:pt x="0" y="207169"/>
                  </a:lnTo>
                  <a:close/>
                </a:path>
              </a:pathLst>
            </a:custGeom>
            <a:solidFill>
              <a:srgbClr val="E823D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2" name="任意多边形 381" hidden="1"/>
            <p:cNvSpPr/>
            <p:nvPr/>
          </p:nvSpPr>
          <p:spPr>
            <a:xfrm>
              <a:off x="13401279" y="2538414"/>
              <a:ext cx="280988" cy="316706"/>
            </a:xfrm>
            <a:custGeom>
              <a:avLst/>
              <a:gdLst>
                <a:gd name="connsiteX0" fmla="*/ 11906 w 280988"/>
                <a:gd name="connsiteY0" fmla="*/ 0 h 316706"/>
                <a:gd name="connsiteX1" fmla="*/ 0 w 280988"/>
                <a:gd name="connsiteY1" fmla="*/ 316706 h 316706"/>
                <a:gd name="connsiteX2" fmla="*/ 280988 w 280988"/>
                <a:gd name="connsiteY2" fmla="*/ 161925 h 316706"/>
                <a:gd name="connsiteX3" fmla="*/ 11906 w 280988"/>
                <a:gd name="connsiteY3" fmla="*/ 0 h 3167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0988" h="316706">
                  <a:moveTo>
                    <a:pt x="11906" y="0"/>
                  </a:moveTo>
                  <a:lnTo>
                    <a:pt x="0" y="316706"/>
                  </a:lnTo>
                  <a:lnTo>
                    <a:pt x="280988" y="161925"/>
                  </a:lnTo>
                  <a:lnTo>
                    <a:pt x="11906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53003E"/>
                </a:gs>
                <a:gs pos="99000">
                  <a:srgbClr val="F0004E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62" name="组合 361" hidden="1"/>
          <p:cNvGrpSpPr/>
          <p:nvPr/>
        </p:nvGrpSpPr>
        <p:grpSpPr>
          <a:xfrm>
            <a:off x="7323909" y="2988379"/>
            <a:ext cx="220980" cy="251936"/>
            <a:chOff x="6088380" y="2834164"/>
            <a:chExt cx="220980" cy="251936"/>
          </a:xfrm>
        </p:grpSpPr>
        <p:sp>
          <p:nvSpPr>
            <p:cNvPr id="378" name="任意多边形 377" hidden="1"/>
            <p:cNvSpPr/>
            <p:nvPr/>
          </p:nvSpPr>
          <p:spPr>
            <a:xfrm>
              <a:off x="6088380" y="2887980"/>
              <a:ext cx="220980" cy="190500"/>
            </a:xfrm>
            <a:custGeom>
              <a:avLst/>
              <a:gdLst>
                <a:gd name="connsiteX0" fmla="*/ 0 w 220980"/>
                <a:gd name="connsiteY0" fmla="*/ 38100 h 190500"/>
                <a:gd name="connsiteX1" fmla="*/ 182880 w 220980"/>
                <a:gd name="connsiteY1" fmla="*/ 0 h 190500"/>
                <a:gd name="connsiteX2" fmla="*/ 220980 w 220980"/>
                <a:gd name="connsiteY2" fmla="*/ 190500 h 190500"/>
                <a:gd name="connsiteX3" fmla="*/ 0 w 220980"/>
                <a:gd name="connsiteY3" fmla="*/ 38100 h 190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0980" h="190500">
                  <a:moveTo>
                    <a:pt x="0" y="38100"/>
                  </a:moveTo>
                  <a:lnTo>
                    <a:pt x="182880" y="0"/>
                  </a:lnTo>
                  <a:lnTo>
                    <a:pt x="220980" y="190500"/>
                  </a:lnTo>
                  <a:lnTo>
                    <a:pt x="0" y="38100"/>
                  </a:lnTo>
                  <a:close/>
                </a:path>
              </a:pathLst>
            </a:custGeom>
            <a:solidFill>
              <a:srgbClr val="9947A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9" name="任意多边形 378" hidden="1"/>
            <p:cNvSpPr/>
            <p:nvPr/>
          </p:nvSpPr>
          <p:spPr>
            <a:xfrm>
              <a:off x="6088380" y="2834164"/>
              <a:ext cx="198120" cy="94774"/>
            </a:xfrm>
            <a:custGeom>
              <a:avLst/>
              <a:gdLst>
                <a:gd name="connsiteX0" fmla="*/ 0 w 175260"/>
                <a:gd name="connsiteY0" fmla="*/ 106680 h 106680"/>
                <a:gd name="connsiteX1" fmla="*/ 175260 w 175260"/>
                <a:gd name="connsiteY1" fmla="*/ 68580 h 106680"/>
                <a:gd name="connsiteX2" fmla="*/ 160020 w 175260"/>
                <a:gd name="connsiteY2" fmla="*/ 0 h 106680"/>
                <a:gd name="connsiteX3" fmla="*/ 0 w 175260"/>
                <a:gd name="connsiteY3" fmla="*/ 106680 h 106680"/>
                <a:gd name="connsiteX0" fmla="*/ 0 w 198120"/>
                <a:gd name="connsiteY0" fmla="*/ 94774 h 94774"/>
                <a:gd name="connsiteX1" fmla="*/ 175260 w 198120"/>
                <a:gd name="connsiteY1" fmla="*/ 56674 h 94774"/>
                <a:gd name="connsiteX2" fmla="*/ 198120 w 198120"/>
                <a:gd name="connsiteY2" fmla="*/ 0 h 94774"/>
                <a:gd name="connsiteX3" fmla="*/ 0 w 198120"/>
                <a:gd name="connsiteY3" fmla="*/ 94774 h 94774"/>
                <a:gd name="connsiteX0" fmla="*/ 0 w 198120"/>
                <a:gd name="connsiteY0" fmla="*/ 94774 h 94774"/>
                <a:gd name="connsiteX1" fmla="*/ 177641 w 198120"/>
                <a:gd name="connsiteY1" fmla="*/ 73343 h 94774"/>
                <a:gd name="connsiteX2" fmla="*/ 198120 w 198120"/>
                <a:gd name="connsiteY2" fmla="*/ 0 h 94774"/>
                <a:gd name="connsiteX3" fmla="*/ 0 w 198120"/>
                <a:gd name="connsiteY3" fmla="*/ 94774 h 947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8120" h="94774">
                  <a:moveTo>
                    <a:pt x="0" y="94774"/>
                  </a:moveTo>
                  <a:lnTo>
                    <a:pt x="177641" y="73343"/>
                  </a:lnTo>
                  <a:lnTo>
                    <a:pt x="198120" y="0"/>
                  </a:lnTo>
                  <a:lnTo>
                    <a:pt x="0" y="94774"/>
                  </a:lnTo>
                  <a:close/>
                </a:path>
              </a:pathLst>
            </a:custGeom>
            <a:solidFill>
              <a:srgbClr val="CF4D8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0" name="任意多边形 379" hidden="1"/>
            <p:cNvSpPr/>
            <p:nvPr/>
          </p:nvSpPr>
          <p:spPr>
            <a:xfrm>
              <a:off x="6263640" y="2834640"/>
              <a:ext cx="45720" cy="251460"/>
            </a:xfrm>
            <a:custGeom>
              <a:avLst/>
              <a:gdLst>
                <a:gd name="connsiteX0" fmla="*/ 0 w 45720"/>
                <a:gd name="connsiteY0" fmla="*/ 68580 h 251460"/>
                <a:gd name="connsiteX1" fmla="*/ 45720 w 45720"/>
                <a:gd name="connsiteY1" fmla="*/ 251460 h 251460"/>
                <a:gd name="connsiteX2" fmla="*/ 22860 w 45720"/>
                <a:gd name="connsiteY2" fmla="*/ 0 h 251460"/>
                <a:gd name="connsiteX3" fmla="*/ 0 w 45720"/>
                <a:gd name="connsiteY3" fmla="*/ 68580 h 2514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5720" h="251460">
                  <a:moveTo>
                    <a:pt x="0" y="68580"/>
                  </a:moveTo>
                  <a:lnTo>
                    <a:pt x="45720" y="251460"/>
                  </a:lnTo>
                  <a:lnTo>
                    <a:pt x="22860" y="0"/>
                  </a:lnTo>
                  <a:lnTo>
                    <a:pt x="0" y="68580"/>
                  </a:lnTo>
                  <a:close/>
                </a:path>
              </a:pathLst>
            </a:custGeom>
            <a:solidFill>
              <a:srgbClr val="62316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63" name="组合 362" hidden="1"/>
          <p:cNvGrpSpPr/>
          <p:nvPr/>
        </p:nvGrpSpPr>
        <p:grpSpPr>
          <a:xfrm>
            <a:off x="8123238" y="6099175"/>
            <a:ext cx="192376" cy="196850"/>
            <a:chOff x="9594850" y="4860925"/>
            <a:chExt cx="273050" cy="279400"/>
          </a:xfrm>
        </p:grpSpPr>
        <p:sp>
          <p:nvSpPr>
            <p:cNvPr id="376" name="任意多边形 375" hidden="1"/>
            <p:cNvSpPr/>
            <p:nvPr/>
          </p:nvSpPr>
          <p:spPr>
            <a:xfrm>
              <a:off x="9594850" y="4860925"/>
              <a:ext cx="273050" cy="279400"/>
            </a:xfrm>
            <a:custGeom>
              <a:avLst/>
              <a:gdLst>
                <a:gd name="connsiteX0" fmla="*/ 0 w 273050"/>
                <a:gd name="connsiteY0" fmla="*/ 0 h 279400"/>
                <a:gd name="connsiteX1" fmla="*/ 139700 w 273050"/>
                <a:gd name="connsiteY1" fmla="*/ 279400 h 279400"/>
                <a:gd name="connsiteX2" fmla="*/ 273050 w 273050"/>
                <a:gd name="connsiteY2" fmla="*/ 82550 h 279400"/>
                <a:gd name="connsiteX3" fmla="*/ 0 w 273050"/>
                <a:gd name="connsiteY3" fmla="*/ 0 h 279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3050" h="279400">
                  <a:moveTo>
                    <a:pt x="0" y="0"/>
                  </a:moveTo>
                  <a:lnTo>
                    <a:pt x="139700" y="279400"/>
                  </a:lnTo>
                  <a:lnTo>
                    <a:pt x="273050" y="8255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D3E9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7" name="任意多边形 376" hidden="1"/>
            <p:cNvSpPr/>
            <p:nvPr/>
          </p:nvSpPr>
          <p:spPr>
            <a:xfrm>
              <a:off x="9594850" y="4864100"/>
              <a:ext cx="133350" cy="273050"/>
            </a:xfrm>
            <a:custGeom>
              <a:avLst/>
              <a:gdLst>
                <a:gd name="connsiteX0" fmla="*/ 6350 w 133350"/>
                <a:gd name="connsiteY0" fmla="*/ 0 h 273050"/>
                <a:gd name="connsiteX1" fmla="*/ 0 w 133350"/>
                <a:gd name="connsiteY1" fmla="*/ 209550 h 273050"/>
                <a:gd name="connsiteX2" fmla="*/ 133350 w 133350"/>
                <a:gd name="connsiteY2" fmla="*/ 273050 h 273050"/>
                <a:gd name="connsiteX3" fmla="*/ 6350 w 133350"/>
                <a:gd name="connsiteY3" fmla="*/ 0 h 273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3350" h="273050">
                  <a:moveTo>
                    <a:pt x="6350" y="0"/>
                  </a:moveTo>
                  <a:lnTo>
                    <a:pt x="0" y="209550"/>
                  </a:lnTo>
                  <a:lnTo>
                    <a:pt x="133350" y="273050"/>
                  </a:lnTo>
                  <a:lnTo>
                    <a:pt x="6350" y="0"/>
                  </a:lnTo>
                  <a:close/>
                </a:path>
              </a:pathLst>
            </a:custGeom>
            <a:solidFill>
              <a:srgbClr val="9F437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64" name="组合 363" hidden="1"/>
          <p:cNvGrpSpPr/>
          <p:nvPr/>
        </p:nvGrpSpPr>
        <p:grpSpPr>
          <a:xfrm>
            <a:off x="9277894" y="2874871"/>
            <a:ext cx="139700" cy="143670"/>
            <a:chOff x="11004550" y="5937250"/>
            <a:chExt cx="139700" cy="143670"/>
          </a:xfrm>
        </p:grpSpPr>
        <p:sp>
          <p:nvSpPr>
            <p:cNvPr id="374" name="任意多边形 373" hidden="1"/>
            <p:cNvSpPr/>
            <p:nvPr/>
          </p:nvSpPr>
          <p:spPr>
            <a:xfrm>
              <a:off x="11004550" y="5937250"/>
              <a:ext cx="139700" cy="120650"/>
            </a:xfrm>
            <a:custGeom>
              <a:avLst/>
              <a:gdLst>
                <a:gd name="connsiteX0" fmla="*/ 0 w 139700"/>
                <a:gd name="connsiteY0" fmla="*/ 0 h 120650"/>
                <a:gd name="connsiteX1" fmla="*/ 31750 w 139700"/>
                <a:gd name="connsiteY1" fmla="*/ 120650 h 120650"/>
                <a:gd name="connsiteX2" fmla="*/ 139700 w 139700"/>
                <a:gd name="connsiteY2" fmla="*/ 50800 h 120650"/>
                <a:gd name="connsiteX3" fmla="*/ 0 w 139700"/>
                <a:gd name="connsiteY3" fmla="*/ 0 h 12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9700" h="120650">
                  <a:moveTo>
                    <a:pt x="0" y="0"/>
                  </a:moveTo>
                  <a:lnTo>
                    <a:pt x="31750" y="120650"/>
                  </a:lnTo>
                  <a:lnTo>
                    <a:pt x="139700" y="508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077E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5" name="任意多边形 374" hidden="1"/>
            <p:cNvSpPr/>
            <p:nvPr/>
          </p:nvSpPr>
          <p:spPr>
            <a:xfrm>
              <a:off x="11033917" y="5988052"/>
              <a:ext cx="107949" cy="92868"/>
            </a:xfrm>
            <a:custGeom>
              <a:avLst/>
              <a:gdLst>
                <a:gd name="connsiteX0" fmla="*/ 0 w 88900"/>
                <a:gd name="connsiteY0" fmla="*/ 44450 h 95250"/>
                <a:gd name="connsiteX1" fmla="*/ 88900 w 88900"/>
                <a:gd name="connsiteY1" fmla="*/ 0 h 95250"/>
                <a:gd name="connsiteX2" fmla="*/ 88900 w 88900"/>
                <a:gd name="connsiteY2" fmla="*/ 95250 h 95250"/>
                <a:gd name="connsiteX3" fmla="*/ 0 w 88900"/>
                <a:gd name="connsiteY3" fmla="*/ 44450 h 95250"/>
                <a:gd name="connsiteX0" fmla="*/ 0 w 88900"/>
                <a:gd name="connsiteY0" fmla="*/ 70644 h 95250"/>
                <a:gd name="connsiteX1" fmla="*/ 88900 w 88900"/>
                <a:gd name="connsiteY1" fmla="*/ 0 h 95250"/>
                <a:gd name="connsiteX2" fmla="*/ 88900 w 88900"/>
                <a:gd name="connsiteY2" fmla="*/ 95250 h 95250"/>
                <a:gd name="connsiteX3" fmla="*/ 0 w 88900"/>
                <a:gd name="connsiteY3" fmla="*/ 70644 h 95250"/>
                <a:gd name="connsiteX0" fmla="*/ 0 w 100806"/>
                <a:gd name="connsiteY0" fmla="*/ 70644 h 95250"/>
                <a:gd name="connsiteX1" fmla="*/ 100806 w 100806"/>
                <a:gd name="connsiteY1" fmla="*/ 0 h 95250"/>
                <a:gd name="connsiteX2" fmla="*/ 88900 w 100806"/>
                <a:gd name="connsiteY2" fmla="*/ 95250 h 95250"/>
                <a:gd name="connsiteX3" fmla="*/ 0 w 100806"/>
                <a:gd name="connsiteY3" fmla="*/ 70644 h 95250"/>
                <a:gd name="connsiteX0" fmla="*/ 0 w 105569"/>
                <a:gd name="connsiteY0" fmla="*/ 70644 h 95250"/>
                <a:gd name="connsiteX1" fmla="*/ 105569 w 105569"/>
                <a:gd name="connsiteY1" fmla="*/ 0 h 95250"/>
                <a:gd name="connsiteX2" fmla="*/ 93663 w 105569"/>
                <a:gd name="connsiteY2" fmla="*/ 95250 h 95250"/>
                <a:gd name="connsiteX3" fmla="*/ 0 w 105569"/>
                <a:gd name="connsiteY3" fmla="*/ 70644 h 95250"/>
                <a:gd name="connsiteX0" fmla="*/ 0 w 100806"/>
                <a:gd name="connsiteY0" fmla="*/ 65881 h 90487"/>
                <a:gd name="connsiteX1" fmla="*/ 100806 w 100806"/>
                <a:gd name="connsiteY1" fmla="*/ 0 h 90487"/>
                <a:gd name="connsiteX2" fmla="*/ 93663 w 100806"/>
                <a:gd name="connsiteY2" fmla="*/ 90487 h 90487"/>
                <a:gd name="connsiteX3" fmla="*/ 0 w 100806"/>
                <a:gd name="connsiteY3" fmla="*/ 65881 h 90487"/>
                <a:gd name="connsiteX0" fmla="*/ 0 w 110331"/>
                <a:gd name="connsiteY0" fmla="*/ 77787 h 102393"/>
                <a:gd name="connsiteX1" fmla="*/ 110331 w 110331"/>
                <a:gd name="connsiteY1" fmla="*/ 0 h 102393"/>
                <a:gd name="connsiteX2" fmla="*/ 93663 w 110331"/>
                <a:gd name="connsiteY2" fmla="*/ 102393 h 102393"/>
                <a:gd name="connsiteX3" fmla="*/ 0 w 110331"/>
                <a:gd name="connsiteY3" fmla="*/ 77787 h 102393"/>
                <a:gd name="connsiteX0" fmla="*/ 0 w 100806"/>
                <a:gd name="connsiteY0" fmla="*/ 68262 h 92868"/>
                <a:gd name="connsiteX1" fmla="*/ 100806 w 100806"/>
                <a:gd name="connsiteY1" fmla="*/ 0 h 92868"/>
                <a:gd name="connsiteX2" fmla="*/ 93663 w 100806"/>
                <a:gd name="connsiteY2" fmla="*/ 92868 h 92868"/>
                <a:gd name="connsiteX3" fmla="*/ 0 w 100806"/>
                <a:gd name="connsiteY3" fmla="*/ 68262 h 92868"/>
                <a:gd name="connsiteX0" fmla="*/ 0 w 107949"/>
                <a:gd name="connsiteY0" fmla="*/ 68262 h 92868"/>
                <a:gd name="connsiteX1" fmla="*/ 107949 w 107949"/>
                <a:gd name="connsiteY1" fmla="*/ 0 h 92868"/>
                <a:gd name="connsiteX2" fmla="*/ 93663 w 107949"/>
                <a:gd name="connsiteY2" fmla="*/ 92868 h 92868"/>
                <a:gd name="connsiteX3" fmla="*/ 0 w 107949"/>
                <a:gd name="connsiteY3" fmla="*/ 68262 h 928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7949" h="92868">
                  <a:moveTo>
                    <a:pt x="0" y="68262"/>
                  </a:moveTo>
                  <a:lnTo>
                    <a:pt x="107949" y="0"/>
                  </a:lnTo>
                  <a:lnTo>
                    <a:pt x="93663" y="92868"/>
                  </a:lnTo>
                  <a:lnTo>
                    <a:pt x="0" y="68262"/>
                  </a:lnTo>
                  <a:close/>
                </a:path>
              </a:pathLst>
            </a:custGeom>
            <a:solidFill>
              <a:srgbClr val="F579C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65" name="组合 364" hidden="1"/>
          <p:cNvGrpSpPr/>
          <p:nvPr/>
        </p:nvGrpSpPr>
        <p:grpSpPr>
          <a:xfrm>
            <a:off x="7369523" y="5393690"/>
            <a:ext cx="224155" cy="205740"/>
            <a:chOff x="5039359" y="6327140"/>
            <a:chExt cx="224155" cy="205740"/>
          </a:xfrm>
        </p:grpSpPr>
        <p:sp>
          <p:nvSpPr>
            <p:cNvPr id="372" name="任意多边形 371" hidden="1"/>
            <p:cNvSpPr/>
            <p:nvPr/>
          </p:nvSpPr>
          <p:spPr>
            <a:xfrm>
              <a:off x="5039359" y="6327140"/>
              <a:ext cx="224155" cy="111284"/>
            </a:xfrm>
            <a:custGeom>
              <a:avLst/>
              <a:gdLst>
                <a:gd name="connsiteX0" fmla="*/ 0 w 220980"/>
                <a:gd name="connsiteY0" fmla="*/ 68580 h 91440"/>
                <a:gd name="connsiteX1" fmla="*/ 220980 w 220980"/>
                <a:gd name="connsiteY1" fmla="*/ 91440 h 91440"/>
                <a:gd name="connsiteX2" fmla="*/ 60960 w 220980"/>
                <a:gd name="connsiteY2" fmla="*/ 0 h 91440"/>
                <a:gd name="connsiteX3" fmla="*/ 0 w 220980"/>
                <a:gd name="connsiteY3" fmla="*/ 68580 h 91440"/>
                <a:gd name="connsiteX0" fmla="*/ 0 w 252730"/>
                <a:gd name="connsiteY0" fmla="*/ 68580 h 123190"/>
                <a:gd name="connsiteX1" fmla="*/ 252730 w 252730"/>
                <a:gd name="connsiteY1" fmla="*/ 123190 h 123190"/>
                <a:gd name="connsiteX2" fmla="*/ 60960 w 252730"/>
                <a:gd name="connsiteY2" fmla="*/ 0 h 123190"/>
                <a:gd name="connsiteX3" fmla="*/ 0 w 252730"/>
                <a:gd name="connsiteY3" fmla="*/ 68580 h 123190"/>
                <a:gd name="connsiteX0" fmla="*/ 0 w 224155"/>
                <a:gd name="connsiteY0" fmla="*/ 68580 h 111284"/>
                <a:gd name="connsiteX1" fmla="*/ 224155 w 224155"/>
                <a:gd name="connsiteY1" fmla="*/ 111284 h 111284"/>
                <a:gd name="connsiteX2" fmla="*/ 60960 w 224155"/>
                <a:gd name="connsiteY2" fmla="*/ 0 h 111284"/>
                <a:gd name="connsiteX3" fmla="*/ 0 w 224155"/>
                <a:gd name="connsiteY3" fmla="*/ 68580 h 1112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4155" h="111284">
                  <a:moveTo>
                    <a:pt x="0" y="68580"/>
                  </a:moveTo>
                  <a:lnTo>
                    <a:pt x="224155" y="111284"/>
                  </a:lnTo>
                  <a:lnTo>
                    <a:pt x="60960" y="0"/>
                  </a:lnTo>
                  <a:lnTo>
                    <a:pt x="0" y="68580"/>
                  </a:lnTo>
                  <a:close/>
                </a:path>
              </a:pathLst>
            </a:custGeom>
            <a:solidFill>
              <a:srgbClr val="F20B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3" name="任意多边形 372" hidden="1"/>
            <p:cNvSpPr/>
            <p:nvPr/>
          </p:nvSpPr>
          <p:spPr>
            <a:xfrm>
              <a:off x="5046980" y="6395720"/>
              <a:ext cx="213360" cy="137160"/>
            </a:xfrm>
            <a:custGeom>
              <a:avLst/>
              <a:gdLst>
                <a:gd name="connsiteX0" fmla="*/ 0 w 213360"/>
                <a:gd name="connsiteY0" fmla="*/ 0 h 137160"/>
                <a:gd name="connsiteX1" fmla="*/ 213360 w 213360"/>
                <a:gd name="connsiteY1" fmla="*/ 38100 h 137160"/>
                <a:gd name="connsiteX2" fmla="*/ 99060 w 213360"/>
                <a:gd name="connsiteY2" fmla="*/ 137160 h 137160"/>
                <a:gd name="connsiteX3" fmla="*/ 0 w 213360"/>
                <a:gd name="connsiteY3" fmla="*/ 0 h 137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3360" h="137160">
                  <a:moveTo>
                    <a:pt x="0" y="0"/>
                  </a:moveTo>
                  <a:lnTo>
                    <a:pt x="213360" y="38100"/>
                  </a:lnTo>
                  <a:lnTo>
                    <a:pt x="99060" y="13716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6013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66" name="任意多边形 365" hidden="1"/>
          <p:cNvSpPr/>
          <p:nvPr/>
        </p:nvSpPr>
        <p:spPr>
          <a:xfrm>
            <a:off x="8369300" y="1103291"/>
            <a:ext cx="57150" cy="82550"/>
          </a:xfrm>
          <a:custGeom>
            <a:avLst/>
            <a:gdLst>
              <a:gd name="connsiteX0" fmla="*/ 0 w 57150"/>
              <a:gd name="connsiteY0" fmla="*/ 0 h 82550"/>
              <a:gd name="connsiteX1" fmla="*/ 12700 w 57150"/>
              <a:gd name="connsiteY1" fmla="*/ 82550 h 82550"/>
              <a:gd name="connsiteX2" fmla="*/ 57150 w 57150"/>
              <a:gd name="connsiteY2" fmla="*/ 19050 h 82550"/>
              <a:gd name="connsiteX3" fmla="*/ 0 w 57150"/>
              <a:gd name="connsiteY3" fmla="*/ 0 h 82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150" h="82550">
                <a:moveTo>
                  <a:pt x="0" y="0"/>
                </a:moveTo>
                <a:lnTo>
                  <a:pt x="12700" y="82550"/>
                </a:lnTo>
                <a:lnTo>
                  <a:pt x="57150" y="19050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26000">
                <a:srgbClr val="77067E"/>
              </a:gs>
              <a:gs pos="99000">
                <a:srgbClr val="F0004E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8" name="任意多边形 367" hidden="1"/>
          <p:cNvSpPr/>
          <p:nvPr/>
        </p:nvSpPr>
        <p:spPr>
          <a:xfrm>
            <a:off x="8547749" y="2378071"/>
            <a:ext cx="69850" cy="69850"/>
          </a:xfrm>
          <a:custGeom>
            <a:avLst/>
            <a:gdLst>
              <a:gd name="connsiteX0" fmla="*/ 0 w 88900"/>
              <a:gd name="connsiteY0" fmla="*/ 0 h 101600"/>
              <a:gd name="connsiteX1" fmla="*/ 12700 w 88900"/>
              <a:gd name="connsiteY1" fmla="*/ 101600 h 101600"/>
              <a:gd name="connsiteX2" fmla="*/ 88900 w 88900"/>
              <a:gd name="connsiteY2" fmla="*/ 38100 h 101600"/>
              <a:gd name="connsiteX3" fmla="*/ 0 w 88900"/>
              <a:gd name="connsiteY3" fmla="*/ 0 h 101600"/>
              <a:gd name="connsiteX0" fmla="*/ 0 w 57150"/>
              <a:gd name="connsiteY0" fmla="*/ 0 h 101600"/>
              <a:gd name="connsiteX1" fmla="*/ 12700 w 57150"/>
              <a:gd name="connsiteY1" fmla="*/ 101600 h 101600"/>
              <a:gd name="connsiteX2" fmla="*/ 57150 w 57150"/>
              <a:gd name="connsiteY2" fmla="*/ 31750 h 101600"/>
              <a:gd name="connsiteX3" fmla="*/ 0 w 57150"/>
              <a:gd name="connsiteY3" fmla="*/ 0 h 101600"/>
              <a:gd name="connsiteX0" fmla="*/ 12700 w 69850"/>
              <a:gd name="connsiteY0" fmla="*/ 0 h 69850"/>
              <a:gd name="connsiteX1" fmla="*/ 0 w 69850"/>
              <a:gd name="connsiteY1" fmla="*/ 69850 h 69850"/>
              <a:gd name="connsiteX2" fmla="*/ 69850 w 69850"/>
              <a:gd name="connsiteY2" fmla="*/ 31750 h 69850"/>
              <a:gd name="connsiteX3" fmla="*/ 12700 w 69850"/>
              <a:gd name="connsiteY3" fmla="*/ 0 h 69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9850" h="69850">
                <a:moveTo>
                  <a:pt x="12700" y="0"/>
                </a:moveTo>
                <a:lnTo>
                  <a:pt x="0" y="69850"/>
                </a:lnTo>
                <a:lnTo>
                  <a:pt x="69850" y="31750"/>
                </a:lnTo>
                <a:lnTo>
                  <a:pt x="12700" y="0"/>
                </a:lnTo>
                <a:close/>
              </a:path>
            </a:pathLst>
          </a:custGeom>
          <a:gradFill>
            <a:gsLst>
              <a:gs pos="64000">
                <a:srgbClr val="9A001E"/>
              </a:gs>
              <a:gs pos="0">
                <a:srgbClr val="FF2E5D"/>
              </a:gs>
            </a:gsLst>
            <a:lin ang="162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9" name="任意多边形 368" hidden="1"/>
          <p:cNvSpPr/>
          <p:nvPr/>
        </p:nvSpPr>
        <p:spPr>
          <a:xfrm>
            <a:off x="2460983" y="1467728"/>
            <a:ext cx="66317" cy="69882"/>
          </a:xfrm>
          <a:custGeom>
            <a:avLst/>
            <a:gdLst>
              <a:gd name="connsiteX0" fmla="*/ 0 w 57150"/>
              <a:gd name="connsiteY0" fmla="*/ 0 h 82550"/>
              <a:gd name="connsiteX1" fmla="*/ 12700 w 57150"/>
              <a:gd name="connsiteY1" fmla="*/ 82550 h 82550"/>
              <a:gd name="connsiteX2" fmla="*/ 57150 w 57150"/>
              <a:gd name="connsiteY2" fmla="*/ 19050 h 82550"/>
              <a:gd name="connsiteX3" fmla="*/ 0 w 57150"/>
              <a:gd name="connsiteY3" fmla="*/ 0 h 82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150" h="82550">
                <a:moveTo>
                  <a:pt x="0" y="0"/>
                </a:moveTo>
                <a:lnTo>
                  <a:pt x="12700" y="82550"/>
                </a:lnTo>
                <a:lnTo>
                  <a:pt x="57150" y="19050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26000">
                <a:srgbClr val="F5509F"/>
              </a:gs>
              <a:gs pos="99000">
                <a:srgbClr val="F0004E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0" name="任意多边形 369" hidden="1"/>
          <p:cNvSpPr/>
          <p:nvPr/>
        </p:nvSpPr>
        <p:spPr>
          <a:xfrm>
            <a:off x="4156354" y="1861579"/>
            <a:ext cx="152400" cy="177800"/>
          </a:xfrm>
          <a:custGeom>
            <a:avLst/>
            <a:gdLst>
              <a:gd name="connsiteX0" fmla="*/ 0 w 177800"/>
              <a:gd name="connsiteY0" fmla="*/ 76200 h 247650"/>
              <a:gd name="connsiteX1" fmla="*/ 152400 w 177800"/>
              <a:gd name="connsiteY1" fmla="*/ 0 h 247650"/>
              <a:gd name="connsiteX2" fmla="*/ 177800 w 177800"/>
              <a:gd name="connsiteY2" fmla="*/ 247650 h 247650"/>
              <a:gd name="connsiteX3" fmla="*/ 0 w 177800"/>
              <a:gd name="connsiteY3" fmla="*/ 76200 h 247650"/>
              <a:gd name="connsiteX0" fmla="*/ 0 w 152400"/>
              <a:gd name="connsiteY0" fmla="*/ 76200 h 177800"/>
              <a:gd name="connsiteX1" fmla="*/ 152400 w 152400"/>
              <a:gd name="connsiteY1" fmla="*/ 0 h 177800"/>
              <a:gd name="connsiteX2" fmla="*/ 139700 w 152400"/>
              <a:gd name="connsiteY2" fmla="*/ 177800 h 177800"/>
              <a:gd name="connsiteX3" fmla="*/ 0 w 152400"/>
              <a:gd name="connsiteY3" fmla="*/ 76200 h 177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2400" h="177800">
                <a:moveTo>
                  <a:pt x="0" y="76200"/>
                </a:moveTo>
                <a:lnTo>
                  <a:pt x="152400" y="0"/>
                </a:lnTo>
                <a:lnTo>
                  <a:pt x="139700" y="177800"/>
                </a:lnTo>
                <a:lnTo>
                  <a:pt x="0" y="76200"/>
                </a:lnTo>
                <a:close/>
              </a:path>
            </a:pathLst>
          </a:custGeom>
          <a:gradFill>
            <a:gsLst>
              <a:gs pos="100000">
                <a:srgbClr val="D3679D"/>
              </a:gs>
              <a:gs pos="0">
                <a:srgbClr val="A749B1"/>
              </a:gs>
            </a:gsLst>
            <a:lin ang="162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1" name="任意多边形 370" hidden="1"/>
          <p:cNvSpPr/>
          <p:nvPr/>
        </p:nvSpPr>
        <p:spPr>
          <a:xfrm>
            <a:off x="2316341" y="958850"/>
            <a:ext cx="76200" cy="88900"/>
          </a:xfrm>
          <a:custGeom>
            <a:avLst/>
            <a:gdLst>
              <a:gd name="connsiteX0" fmla="*/ 0 w 76200"/>
              <a:gd name="connsiteY0" fmla="*/ 0 h 88900"/>
              <a:gd name="connsiteX1" fmla="*/ 12700 w 76200"/>
              <a:gd name="connsiteY1" fmla="*/ 88900 h 88900"/>
              <a:gd name="connsiteX2" fmla="*/ 76200 w 76200"/>
              <a:gd name="connsiteY2" fmla="*/ 50800 h 88900"/>
              <a:gd name="connsiteX3" fmla="*/ 69850 w 76200"/>
              <a:gd name="connsiteY3" fmla="*/ 0 h 88900"/>
              <a:gd name="connsiteX4" fmla="*/ 0 w 76200"/>
              <a:gd name="connsiteY4" fmla="*/ 0 h 88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200" h="88900">
                <a:moveTo>
                  <a:pt x="0" y="0"/>
                </a:moveTo>
                <a:lnTo>
                  <a:pt x="12700" y="88900"/>
                </a:lnTo>
                <a:lnTo>
                  <a:pt x="76200" y="50800"/>
                </a:lnTo>
                <a:lnTo>
                  <a:pt x="69850" y="0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70000">
                <a:srgbClr val="F103A0"/>
              </a:gs>
              <a:gs pos="35000">
                <a:srgbClr val="4E0690"/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7" name="任意多边形 396" hidden="1"/>
          <p:cNvSpPr/>
          <p:nvPr/>
        </p:nvSpPr>
        <p:spPr>
          <a:xfrm>
            <a:off x="1252247" y="1985868"/>
            <a:ext cx="76200" cy="88900"/>
          </a:xfrm>
          <a:custGeom>
            <a:avLst/>
            <a:gdLst>
              <a:gd name="connsiteX0" fmla="*/ 0 w 76200"/>
              <a:gd name="connsiteY0" fmla="*/ 0 h 88900"/>
              <a:gd name="connsiteX1" fmla="*/ 12700 w 76200"/>
              <a:gd name="connsiteY1" fmla="*/ 88900 h 88900"/>
              <a:gd name="connsiteX2" fmla="*/ 76200 w 76200"/>
              <a:gd name="connsiteY2" fmla="*/ 50800 h 88900"/>
              <a:gd name="connsiteX3" fmla="*/ 69850 w 76200"/>
              <a:gd name="connsiteY3" fmla="*/ 0 h 88900"/>
              <a:gd name="connsiteX4" fmla="*/ 0 w 76200"/>
              <a:gd name="connsiteY4" fmla="*/ 0 h 88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200" h="88900">
                <a:moveTo>
                  <a:pt x="0" y="0"/>
                </a:moveTo>
                <a:lnTo>
                  <a:pt x="12700" y="88900"/>
                </a:lnTo>
                <a:lnTo>
                  <a:pt x="76200" y="50800"/>
                </a:lnTo>
                <a:lnTo>
                  <a:pt x="69850" y="0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70000">
                <a:srgbClr val="9A001E"/>
              </a:gs>
              <a:gs pos="35000">
                <a:srgbClr val="FF2E5D"/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98" name="组合 397" hidden="1"/>
          <p:cNvGrpSpPr/>
          <p:nvPr/>
        </p:nvGrpSpPr>
        <p:grpSpPr>
          <a:xfrm rot="3339629">
            <a:off x="4115155" y="6645508"/>
            <a:ext cx="411480" cy="287020"/>
            <a:chOff x="4472940" y="2585720"/>
            <a:chExt cx="411480" cy="287020"/>
          </a:xfrm>
        </p:grpSpPr>
        <p:sp>
          <p:nvSpPr>
            <p:cNvPr id="399" name="任意多边形 398" hidden="1"/>
            <p:cNvSpPr/>
            <p:nvPr/>
          </p:nvSpPr>
          <p:spPr>
            <a:xfrm>
              <a:off x="4480560" y="2585720"/>
              <a:ext cx="396240" cy="121920"/>
            </a:xfrm>
            <a:custGeom>
              <a:avLst/>
              <a:gdLst>
                <a:gd name="connsiteX0" fmla="*/ 0 w 396240"/>
                <a:gd name="connsiteY0" fmla="*/ 121920 h 121920"/>
                <a:gd name="connsiteX1" fmla="*/ 396240 w 396240"/>
                <a:gd name="connsiteY1" fmla="*/ 121920 h 121920"/>
                <a:gd name="connsiteX2" fmla="*/ 83820 w 396240"/>
                <a:gd name="connsiteY2" fmla="*/ 0 h 121920"/>
                <a:gd name="connsiteX3" fmla="*/ 0 w 396240"/>
                <a:gd name="connsiteY3" fmla="*/ 121920 h 1219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96240" h="121920">
                  <a:moveTo>
                    <a:pt x="0" y="121920"/>
                  </a:moveTo>
                  <a:lnTo>
                    <a:pt x="396240" y="121920"/>
                  </a:lnTo>
                  <a:lnTo>
                    <a:pt x="83820" y="0"/>
                  </a:lnTo>
                  <a:lnTo>
                    <a:pt x="0" y="12192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77067E"/>
                </a:gs>
                <a:gs pos="99000">
                  <a:srgbClr val="A749B1"/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0" name="任意多边形 399" hidden="1"/>
            <p:cNvSpPr/>
            <p:nvPr/>
          </p:nvSpPr>
          <p:spPr>
            <a:xfrm>
              <a:off x="4472940" y="2689860"/>
              <a:ext cx="411480" cy="182880"/>
            </a:xfrm>
            <a:custGeom>
              <a:avLst/>
              <a:gdLst>
                <a:gd name="connsiteX0" fmla="*/ 0 w 411480"/>
                <a:gd name="connsiteY0" fmla="*/ 0 h 182880"/>
                <a:gd name="connsiteX1" fmla="*/ 411480 w 411480"/>
                <a:gd name="connsiteY1" fmla="*/ 7620 h 182880"/>
                <a:gd name="connsiteX2" fmla="*/ 106680 w 411480"/>
                <a:gd name="connsiteY2" fmla="*/ 182880 h 182880"/>
                <a:gd name="connsiteX3" fmla="*/ 0 w 411480"/>
                <a:gd name="connsiteY3" fmla="*/ 0 h 1828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1480" h="182880">
                  <a:moveTo>
                    <a:pt x="0" y="0"/>
                  </a:moveTo>
                  <a:lnTo>
                    <a:pt x="411480" y="7620"/>
                  </a:lnTo>
                  <a:lnTo>
                    <a:pt x="106680" y="182880"/>
                  </a:ln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D3679D"/>
                </a:gs>
                <a:gs pos="99000">
                  <a:srgbClr val="9A001E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" name="组合 3" hidden="1"/>
          <p:cNvGrpSpPr/>
          <p:nvPr/>
        </p:nvGrpSpPr>
        <p:grpSpPr>
          <a:xfrm>
            <a:off x="9916352" y="5369801"/>
            <a:ext cx="515677" cy="683572"/>
            <a:chOff x="10600460" y="5573133"/>
            <a:chExt cx="515677" cy="683572"/>
          </a:xfrm>
        </p:grpSpPr>
        <p:sp>
          <p:nvSpPr>
            <p:cNvPr id="408" name="任意多边形 407" hidden="1"/>
            <p:cNvSpPr/>
            <p:nvPr/>
          </p:nvSpPr>
          <p:spPr>
            <a:xfrm>
              <a:off x="10600460" y="5585125"/>
              <a:ext cx="515677" cy="527670"/>
            </a:xfrm>
            <a:custGeom>
              <a:avLst/>
              <a:gdLst>
                <a:gd name="connsiteX0" fmla="*/ 327660 w 327660"/>
                <a:gd name="connsiteY0" fmla="*/ 0 h 335280"/>
                <a:gd name="connsiteX1" fmla="*/ 0 w 327660"/>
                <a:gd name="connsiteY1" fmla="*/ 213360 h 335280"/>
                <a:gd name="connsiteX2" fmla="*/ 76200 w 327660"/>
                <a:gd name="connsiteY2" fmla="*/ 335280 h 335280"/>
                <a:gd name="connsiteX3" fmla="*/ 327660 w 327660"/>
                <a:gd name="connsiteY3" fmla="*/ 0 h 3352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7660" h="335280">
                  <a:moveTo>
                    <a:pt x="327660" y="0"/>
                  </a:moveTo>
                  <a:lnTo>
                    <a:pt x="0" y="213360"/>
                  </a:lnTo>
                  <a:lnTo>
                    <a:pt x="76200" y="335280"/>
                  </a:lnTo>
                  <a:lnTo>
                    <a:pt x="327660" y="0"/>
                  </a:lnTo>
                  <a:close/>
                </a:path>
              </a:pathLst>
            </a:custGeom>
            <a:solidFill>
              <a:srgbClr val="DB2ECC">
                <a:alpha val="7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9" name="任意多边形 408" hidden="1"/>
            <p:cNvSpPr/>
            <p:nvPr/>
          </p:nvSpPr>
          <p:spPr>
            <a:xfrm>
              <a:off x="10732377" y="5573133"/>
              <a:ext cx="371767" cy="683572"/>
            </a:xfrm>
            <a:custGeom>
              <a:avLst/>
              <a:gdLst>
                <a:gd name="connsiteX0" fmla="*/ 236220 w 236220"/>
                <a:gd name="connsiteY0" fmla="*/ 0 h 434340"/>
                <a:gd name="connsiteX1" fmla="*/ 205740 w 236220"/>
                <a:gd name="connsiteY1" fmla="*/ 434340 h 434340"/>
                <a:gd name="connsiteX2" fmla="*/ 0 w 236220"/>
                <a:gd name="connsiteY2" fmla="*/ 335280 h 434340"/>
                <a:gd name="connsiteX3" fmla="*/ 236220 w 236220"/>
                <a:gd name="connsiteY3" fmla="*/ 0 h 434340"/>
                <a:gd name="connsiteX0" fmla="*/ 236220 w 236220"/>
                <a:gd name="connsiteY0" fmla="*/ 0 h 434340"/>
                <a:gd name="connsiteX1" fmla="*/ 205740 w 236220"/>
                <a:gd name="connsiteY1" fmla="*/ 434340 h 434340"/>
                <a:gd name="connsiteX2" fmla="*/ 0 w 236220"/>
                <a:gd name="connsiteY2" fmla="*/ 335280 h 434340"/>
                <a:gd name="connsiteX3" fmla="*/ 236220 w 236220"/>
                <a:gd name="connsiteY3" fmla="*/ 0 h 4343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6220" h="434340">
                  <a:moveTo>
                    <a:pt x="236220" y="0"/>
                  </a:moveTo>
                  <a:lnTo>
                    <a:pt x="205740" y="434340"/>
                  </a:lnTo>
                  <a:lnTo>
                    <a:pt x="0" y="335280"/>
                  </a:lnTo>
                  <a:lnTo>
                    <a:pt x="236220" y="0"/>
                  </a:lnTo>
                  <a:close/>
                </a:path>
              </a:pathLst>
            </a:custGeom>
            <a:solidFill>
              <a:srgbClr val="9A001E">
                <a:alpha val="7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10" name="任意多边形 409" hidden="1"/>
          <p:cNvSpPr/>
          <p:nvPr/>
        </p:nvSpPr>
        <p:spPr>
          <a:xfrm>
            <a:off x="10366828" y="5060321"/>
            <a:ext cx="76200" cy="88900"/>
          </a:xfrm>
          <a:custGeom>
            <a:avLst/>
            <a:gdLst>
              <a:gd name="connsiteX0" fmla="*/ 0 w 76200"/>
              <a:gd name="connsiteY0" fmla="*/ 0 h 88900"/>
              <a:gd name="connsiteX1" fmla="*/ 12700 w 76200"/>
              <a:gd name="connsiteY1" fmla="*/ 88900 h 88900"/>
              <a:gd name="connsiteX2" fmla="*/ 76200 w 76200"/>
              <a:gd name="connsiteY2" fmla="*/ 50800 h 88900"/>
              <a:gd name="connsiteX3" fmla="*/ 69850 w 76200"/>
              <a:gd name="connsiteY3" fmla="*/ 0 h 88900"/>
              <a:gd name="connsiteX4" fmla="*/ 0 w 76200"/>
              <a:gd name="connsiteY4" fmla="*/ 0 h 88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200" h="88900">
                <a:moveTo>
                  <a:pt x="0" y="0"/>
                </a:moveTo>
                <a:lnTo>
                  <a:pt x="12700" y="88900"/>
                </a:lnTo>
                <a:lnTo>
                  <a:pt x="76200" y="50800"/>
                </a:lnTo>
                <a:lnTo>
                  <a:pt x="69850" y="0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70000">
                <a:srgbClr val="F103A0"/>
              </a:gs>
              <a:gs pos="35000">
                <a:srgbClr val="4E0690"/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1" name="任意多边形 410" hidden="1"/>
          <p:cNvSpPr/>
          <p:nvPr/>
        </p:nvSpPr>
        <p:spPr>
          <a:xfrm>
            <a:off x="9129461" y="1556681"/>
            <a:ext cx="88900" cy="101600"/>
          </a:xfrm>
          <a:custGeom>
            <a:avLst/>
            <a:gdLst>
              <a:gd name="connsiteX0" fmla="*/ 0 w 88900"/>
              <a:gd name="connsiteY0" fmla="*/ 0 h 101600"/>
              <a:gd name="connsiteX1" fmla="*/ 12700 w 88900"/>
              <a:gd name="connsiteY1" fmla="*/ 101600 h 101600"/>
              <a:gd name="connsiteX2" fmla="*/ 88900 w 88900"/>
              <a:gd name="connsiteY2" fmla="*/ 38100 h 101600"/>
              <a:gd name="connsiteX3" fmla="*/ 0 w 88900"/>
              <a:gd name="connsiteY3" fmla="*/ 0 h 101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8900" h="101600">
                <a:moveTo>
                  <a:pt x="0" y="0"/>
                </a:moveTo>
                <a:lnTo>
                  <a:pt x="12700" y="101600"/>
                </a:lnTo>
                <a:lnTo>
                  <a:pt x="88900" y="38100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64000">
                <a:srgbClr val="77067E"/>
              </a:gs>
              <a:gs pos="0">
                <a:srgbClr val="F0004E"/>
              </a:gs>
            </a:gsLst>
            <a:lin ang="162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2" name="任意多边形 411" hidden="1"/>
          <p:cNvSpPr/>
          <p:nvPr/>
        </p:nvSpPr>
        <p:spPr>
          <a:xfrm>
            <a:off x="849065" y="5779790"/>
            <a:ext cx="88900" cy="101600"/>
          </a:xfrm>
          <a:custGeom>
            <a:avLst/>
            <a:gdLst>
              <a:gd name="connsiteX0" fmla="*/ 0 w 88900"/>
              <a:gd name="connsiteY0" fmla="*/ 0 h 101600"/>
              <a:gd name="connsiteX1" fmla="*/ 12700 w 88900"/>
              <a:gd name="connsiteY1" fmla="*/ 101600 h 101600"/>
              <a:gd name="connsiteX2" fmla="*/ 88900 w 88900"/>
              <a:gd name="connsiteY2" fmla="*/ 38100 h 101600"/>
              <a:gd name="connsiteX3" fmla="*/ 0 w 88900"/>
              <a:gd name="connsiteY3" fmla="*/ 0 h 101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8900" h="101600">
                <a:moveTo>
                  <a:pt x="0" y="0"/>
                </a:moveTo>
                <a:lnTo>
                  <a:pt x="12700" y="101600"/>
                </a:lnTo>
                <a:lnTo>
                  <a:pt x="88900" y="38100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64000">
                <a:srgbClr val="77067E"/>
              </a:gs>
              <a:gs pos="0">
                <a:srgbClr val="F0004E"/>
              </a:gs>
            </a:gsLst>
            <a:lin ang="162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5" name="文本框 564" hidden="1"/>
          <p:cNvSpPr txBox="1"/>
          <p:nvPr/>
        </p:nvSpPr>
        <p:spPr>
          <a:xfrm>
            <a:off x="6138472" y="3338086"/>
            <a:ext cx="2271712" cy="1108003"/>
          </a:xfrm>
          <a:custGeom>
            <a:avLst/>
            <a:gdLst/>
            <a:ahLst/>
            <a:cxnLst/>
            <a:rect l="l" t="t" r="r" b="b"/>
            <a:pathLst>
              <a:path w="2271712" h="1108003">
                <a:moveTo>
                  <a:pt x="2224088" y="933450"/>
                </a:moveTo>
                <a:lnTo>
                  <a:pt x="2271712" y="971550"/>
                </a:lnTo>
                <a:lnTo>
                  <a:pt x="2271712" y="985837"/>
                </a:lnTo>
                <a:cubicBezTo>
                  <a:pt x="2271712" y="1014412"/>
                  <a:pt x="2193925" y="1041400"/>
                  <a:pt x="2038350" y="1066800"/>
                </a:cubicBezTo>
                <a:lnTo>
                  <a:pt x="2014538" y="1057275"/>
                </a:lnTo>
                <a:lnTo>
                  <a:pt x="1933575" y="1081087"/>
                </a:lnTo>
                <a:lnTo>
                  <a:pt x="1933575" y="1066800"/>
                </a:lnTo>
                <a:cubicBezTo>
                  <a:pt x="1949450" y="1066800"/>
                  <a:pt x="2033588" y="1035050"/>
                  <a:pt x="2185988" y="971550"/>
                </a:cubicBezTo>
                <a:lnTo>
                  <a:pt x="2185988" y="966787"/>
                </a:lnTo>
                <a:lnTo>
                  <a:pt x="2157413" y="957262"/>
                </a:lnTo>
                <a:cubicBezTo>
                  <a:pt x="1906588" y="976312"/>
                  <a:pt x="1741488" y="1004887"/>
                  <a:pt x="1662113" y="1042987"/>
                </a:cubicBezTo>
                <a:lnTo>
                  <a:pt x="1581150" y="1057275"/>
                </a:lnTo>
                <a:cubicBezTo>
                  <a:pt x="1562100" y="1057275"/>
                  <a:pt x="1549400" y="1046162"/>
                  <a:pt x="1543050" y="1023937"/>
                </a:cubicBezTo>
                <a:cubicBezTo>
                  <a:pt x="1549400" y="976312"/>
                  <a:pt x="1557338" y="952500"/>
                  <a:pt x="1566863" y="952500"/>
                </a:cubicBezTo>
                <a:lnTo>
                  <a:pt x="1581150" y="952500"/>
                </a:lnTo>
                <a:lnTo>
                  <a:pt x="1595438" y="966787"/>
                </a:lnTo>
                <a:lnTo>
                  <a:pt x="1652588" y="952500"/>
                </a:lnTo>
                <a:lnTo>
                  <a:pt x="1652588" y="966787"/>
                </a:lnTo>
                <a:close/>
                <a:moveTo>
                  <a:pt x="2033588" y="695325"/>
                </a:moveTo>
                <a:lnTo>
                  <a:pt x="1914525" y="728662"/>
                </a:lnTo>
                <a:lnTo>
                  <a:pt x="1914525" y="733425"/>
                </a:lnTo>
                <a:cubicBezTo>
                  <a:pt x="1939925" y="733425"/>
                  <a:pt x="1952625" y="742950"/>
                  <a:pt x="1952625" y="762000"/>
                </a:cubicBezTo>
                <a:cubicBezTo>
                  <a:pt x="1971675" y="762000"/>
                  <a:pt x="1981200" y="769937"/>
                  <a:pt x="1981200" y="785812"/>
                </a:cubicBezTo>
                <a:lnTo>
                  <a:pt x="1981200" y="800100"/>
                </a:lnTo>
                <a:cubicBezTo>
                  <a:pt x="1981200" y="809625"/>
                  <a:pt x="1962150" y="823912"/>
                  <a:pt x="1924050" y="842962"/>
                </a:cubicBezTo>
                <a:lnTo>
                  <a:pt x="1924050" y="847725"/>
                </a:lnTo>
                <a:cubicBezTo>
                  <a:pt x="1924050" y="857250"/>
                  <a:pt x="1931988" y="862012"/>
                  <a:pt x="1947863" y="862012"/>
                </a:cubicBezTo>
                <a:cubicBezTo>
                  <a:pt x="2036763" y="833437"/>
                  <a:pt x="2081213" y="793750"/>
                  <a:pt x="2081213" y="742950"/>
                </a:cubicBezTo>
                <a:lnTo>
                  <a:pt x="2081213" y="714375"/>
                </a:lnTo>
                <a:cubicBezTo>
                  <a:pt x="2081213" y="704850"/>
                  <a:pt x="2065338" y="698500"/>
                  <a:pt x="2033588" y="695325"/>
                </a:cubicBezTo>
                <a:close/>
                <a:moveTo>
                  <a:pt x="2019300" y="628650"/>
                </a:moveTo>
                <a:cubicBezTo>
                  <a:pt x="2089150" y="647700"/>
                  <a:pt x="2124075" y="682625"/>
                  <a:pt x="2124075" y="733425"/>
                </a:cubicBezTo>
                <a:lnTo>
                  <a:pt x="2124075" y="762000"/>
                </a:lnTo>
                <a:cubicBezTo>
                  <a:pt x="2124075" y="847725"/>
                  <a:pt x="2073275" y="895350"/>
                  <a:pt x="1971675" y="904875"/>
                </a:cubicBezTo>
                <a:cubicBezTo>
                  <a:pt x="1971675" y="917575"/>
                  <a:pt x="1916113" y="928687"/>
                  <a:pt x="1804988" y="938212"/>
                </a:cubicBezTo>
                <a:lnTo>
                  <a:pt x="1795463" y="909637"/>
                </a:lnTo>
                <a:lnTo>
                  <a:pt x="1804988" y="842962"/>
                </a:lnTo>
                <a:cubicBezTo>
                  <a:pt x="1782763" y="842962"/>
                  <a:pt x="1770063" y="835025"/>
                  <a:pt x="1766888" y="819150"/>
                </a:cubicBezTo>
                <a:cubicBezTo>
                  <a:pt x="1798638" y="777875"/>
                  <a:pt x="1831975" y="754062"/>
                  <a:pt x="1866900" y="747712"/>
                </a:cubicBezTo>
                <a:lnTo>
                  <a:pt x="1866900" y="733425"/>
                </a:lnTo>
                <a:cubicBezTo>
                  <a:pt x="1825625" y="733425"/>
                  <a:pt x="1785938" y="755650"/>
                  <a:pt x="1747838" y="800100"/>
                </a:cubicBezTo>
                <a:cubicBezTo>
                  <a:pt x="1706563" y="869950"/>
                  <a:pt x="1685925" y="915987"/>
                  <a:pt x="1685925" y="938212"/>
                </a:cubicBezTo>
                <a:cubicBezTo>
                  <a:pt x="1654175" y="938212"/>
                  <a:pt x="1635125" y="893762"/>
                  <a:pt x="1628775" y="804862"/>
                </a:cubicBezTo>
                <a:cubicBezTo>
                  <a:pt x="1635125" y="754062"/>
                  <a:pt x="1646238" y="728662"/>
                  <a:pt x="1662113" y="728662"/>
                </a:cubicBezTo>
                <a:lnTo>
                  <a:pt x="1666875" y="728662"/>
                </a:lnTo>
                <a:cubicBezTo>
                  <a:pt x="1654175" y="747712"/>
                  <a:pt x="1647825" y="768350"/>
                  <a:pt x="1647825" y="790575"/>
                </a:cubicBezTo>
                <a:lnTo>
                  <a:pt x="1647825" y="800100"/>
                </a:lnTo>
                <a:lnTo>
                  <a:pt x="1652588" y="833437"/>
                </a:lnTo>
                <a:cubicBezTo>
                  <a:pt x="1785938" y="706437"/>
                  <a:pt x="1908175" y="638175"/>
                  <a:pt x="2019300" y="628650"/>
                </a:cubicBezTo>
                <a:close/>
                <a:moveTo>
                  <a:pt x="1866900" y="628650"/>
                </a:moveTo>
                <a:lnTo>
                  <a:pt x="1800225" y="652462"/>
                </a:lnTo>
                <a:lnTo>
                  <a:pt x="1800225" y="657225"/>
                </a:lnTo>
                <a:lnTo>
                  <a:pt x="1804988" y="657225"/>
                </a:lnTo>
                <a:lnTo>
                  <a:pt x="1871663" y="638175"/>
                </a:lnTo>
                <a:lnTo>
                  <a:pt x="1871663" y="628650"/>
                </a:lnTo>
                <a:close/>
                <a:moveTo>
                  <a:pt x="1919288" y="609600"/>
                </a:moveTo>
                <a:lnTo>
                  <a:pt x="1881188" y="623887"/>
                </a:lnTo>
                <a:lnTo>
                  <a:pt x="1881188" y="628650"/>
                </a:lnTo>
                <a:lnTo>
                  <a:pt x="1890713" y="628650"/>
                </a:lnTo>
                <a:lnTo>
                  <a:pt x="1924050" y="614362"/>
                </a:lnTo>
                <a:lnTo>
                  <a:pt x="1924050" y="609600"/>
                </a:lnTo>
                <a:close/>
                <a:moveTo>
                  <a:pt x="1924050" y="533400"/>
                </a:moveTo>
                <a:lnTo>
                  <a:pt x="1924050" y="538162"/>
                </a:lnTo>
                <a:lnTo>
                  <a:pt x="1952625" y="538162"/>
                </a:lnTo>
                <a:lnTo>
                  <a:pt x="1952625" y="533400"/>
                </a:lnTo>
                <a:close/>
                <a:moveTo>
                  <a:pt x="1900238" y="533400"/>
                </a:moveTo>
                <a:lnTo>
                  <a:pt x="1885950" y="542925"/>
                </a:lnTo>
                <a:lnTo>
                  <a:pt x="1914525" y="542925"/>
                </a:lnTo>
                <a:lnTo>
                  <a:pt x="1914525" y="533400"/>
                </a:lnTo>
                <a:close/>
                <a:moveTo>
                  <a:pt x="1462088" y="504825"/>
                </a:moveTo>
                <a:cubicBezTo>
                  <a:pt x="1420813" y="523875"/>
                  <a:pt x="1400175" y="536575"/>
                  <a:pt x="1400175" y="542925"/>
                </a:cubicBezTo>
                <a:lnTo>
                  <a:pt x="1400175" y="557212"/>
                </a:lnTo>
                <a:lnTo>
                  <a:pt x="1447800" y="614362"/>
                </a:lnTo>
                <a:lnTo>
                  <a:pt x="1447800" y="623887"/>
                </a:lnTo>
                <a:cubicBezTo>
                  <a:pt x="1447800" y="661987"/>
                  <a:pt x="1423988" y="685800"/>
                  <a:pt x="1376363" y="695325"/>
                </a:cubicBezTo>
                <a:lnTo>
                  <a:pt x="1376363" y="723900"/>
                </a:lnTo>
                <a:lnTo>
                  <a:pt x="1414463" y="723900"/>
                </a:lnTo>
                <a:lnTo>
                  <a:pt x="1443038" y="714375"/>
                </a:lnTo>
                <a:lnTo>
                  <a:pt x="1481138" y="723900"/>
                </a:lnTo>
                <a:lnTo>
                  <a:pt x="1481138" y="733425"/>
                </a:lnTo>
                <a:cubicBezTo>
                  <a:pt x="1404938" y="835025"/>
                  <a:pt x="1343025" y="887412"/>
                  <a:pt x="1295400" y="890587"/>
                </a:cubicBezTo>
                <a:lnTo>
                  <a:pt x="1295400" y="900112"/>
                </a:lnTo>
                <a:lnTo>
                  <a:pt x="1395413" y="923925"/>
                </a:lnTo>
                <a:lnTo>
                  <a:pt x="1400175" y="923925"/>
                </a:lnTo>
                <a:cubicBezTo>
                  <a:pt x="1441450" y="923925"/>
                  <a:pt x="1468438" y="889000"/>
                  <a:pt x="1481138" y="819150"/>
                </a:cubicBezTo>
                <a:cubicBezTo>
                  <a:pt x="1493838" y="755650"/>
                  <a:pt x="1500188" y="695325"/>
                  <a:pt x="1500188" y="638175"/>
                </a:cubicBezTo>
                <a:cubicBezTo>
                  <a:pt x="1497013" y="549275"/>
                  <a:pt x="1484313" y="504825"/>
                  <a:pt x="1462088" y="504825"/>
                </a:cubicBezTo>
                <a:close/>
                <a:moveTo>
                  <a:pt x="914400" y="433387"/>
                </a:moveTo>
                <a:lnTo>
                  <a:pt x="928688" y="433387"/>
                </a:lnTo>
                <a:cubicBezTo>
                  <a:pt x="928688" y="474662"/>
                  <a:pt x="950913" y="520700"/>
                  <a:pt x="995363" y="571500"/>
                </a:cubicBezTo>
                <a:cubicBezTo>
                  <a:pt x="1033463" y="650875"/>
                  <a:pt x="1052513" y="715962"/>
                  <a:pt x="1052513" y="766762"/>
                </a:cubicBezTo>
                <a:cubicBezTo>
                  <a:pt x="1052513" y="830262"/>
                  <a:pt x="985838" y="879475"/>
                  <a:pt x="852488" y="914400"/>
                </a:cubicBezTo>
                <a:lnTo>
                  <a:pt x="590550" y="942975"/>
                </a:lnTo>
                <a:lnTo>
                  <a:pt x="528638" y="942975"/>
                </a:lnTo>
                <a:cubicBezTo>
                  <a:pt x="423863" y="942975"/>
                  <a:pt x="371475" y="906462"/>
                  <a:pt x="371475" y="833437"/>
                </a:cubicBezTo>
                <a:lnTo>
                  <a:pt x="371475" y="785812"/>
                </a:lnTo>
                <a:lnTo>
                  <a:pt x="400050" y="614362"/>
                </a:lnTo>
                <a:lnTo>
                  <a:pt x="385763" y="600075"/>
                </a:lnTo>
                <a:cubicBezTo>
                  <a:pt x="395288" y="581025"/>
                  <a:pt x="401638" y="571500"/>
                  <a:pt x="404813" y="571500"/>
                </a:cubicBezTo>
                <a:lnTo>
                  <a:pt x="414338" y="571500"/>
                </a:lnTo>
                <a:cubicBezTo>
                  <a:pt x="436563" y="571500"/>
                  <a:pt x="449263" y="644525"/>
                  <a:pt x="452438" y="790575"/>
                </a:cubicBezTo>
                <a:lnTo>
                  <a:pt x="461963" y="800100"/>
                </a:lnTo>
                <a:lnTo>
                  <a:pt x="495300" y="800100"/>
                </a:lnTo>
                <a:cubicBezTo>
                  <a:pt x="733425" y="790575"/>
                  <a:pt x="852488" y="765175"/>
                  <a:pt x="852488" y="723900"/>
                </a:cubicBezTo>
                <a:cubicBezTo>
                  <a:pt x="893763" y="593725"/>
                  <a:pt x="914400" y="511175"/>
                  <a:pt x="914400" y="476250"/>
                </a:cubicBezTo>
                <a:close/>
                <a:moveTo>
                  <a:pt x="419100" y="338137"/>
                </a:moveTo>
                <a:cubicBezTo>
                  <a:pt x="365125" y="360362"/>
                  <a:pt x="338138" y="390525"/>
                  <a:pt x="338138" y="428625"/>
                </a:cubicBezTo>
                <a:cubicBezTo>
                  <a:pt x="414338" y="400050"/>
                  <a:pt x="452438" y="381000"/>
                  <a:pt x="452438" y="371475"/>
                </a:cubicBezTo>
                <a:cubicBezTo>
                  <a:pt x="452438" y="358775"/>
                  <a:pt x="441325" y="347662"/>
                  <a:pt x="419100" y="338137"/>
                </a:cubicBezTo>
                <a:close/>
                <a:moveTo>
                  <a:pt x="1919288" y="290512"/>
                </a:moveTo>
                <a:cubicBezTo>
                  <a:pt x="1836738" y="315912"/>
                  <a:pt x="1795463" y="338137"/>
                  <a:pt x="1795463" y="357187"/>
                </a:cubicBezTo>
                <a:lnTo>
                  <a:pt x="1804988" y="433387"/>
                </a:lnTo>
                <a:cubicBezTo>
                  <a:pt x="1871663" y="385762"/>
                  <a:pt x="1905000" y="347662"/>
                  <a:pt x="1905000" y="319087"/>
                </a:cubicBezTo>
                <a:lnTo>
                  <a:pt x="1924050" y="290512"/>
                </a:lnTo>
                <a:close/>
                <a:moveTo>
                  <a:pt x="2066925" y="257175"/>
                </a:moveTo>
                <a:cubicBezTo>
                  <a:pt x="2032000" y="257175"/>
                  <a:pt x="1995488" y="263525"/>
                  <a:pt x="1957388" y="276225"/>
                </a:cubicBezTo>
                <a:lnTo>
                  <a:pt x="1957388" y="319087"/>
                </a:lnTo>
                <a:lnTo>
                  <a:pt x="1971675" y="381000"/>
                </a:lnTo>
                <a:cubicBezTo>
                  <a:pt x="1933575" y="409575"/>
                  <a:pt x="1914525" y="433387"/>
                  <a:pt x="1914525" y="452437"/>
                </a:cubicBezTo>
                <a:lnTo>
                  <a:pt x="1938338" y="466725"/>
                </a:lnTo>
                <a:cubicBezTo>
                  <a:pt x="1982787" y="466725"/>
                  <a:pt x="2032000" y="398462"/>
                  <a:pt x="2085975" y="261937"/>
                </a:cubicBezTo>
                <a:close/>
                <a:moveTo>
                  <a:pt x="1543050" y="14287"/>
                </a:moveTo>
                <a:lnTo>
                  <a:pt x="1562100" y="14287"/>
                </a:lnTo>
                <a:cubicBezTo>
                  <a:pt x="1587500" y="52387"/>
                  <a:pt x="1616075" y="79375"/>
                  <a:pt x="1647825" y="95250"/>
                </a:cubicBezTo>
                <a:lnTo>
                  <a:pt x="1652588" y="128587"/>
                </a:lnTo>
                <a:lnTo>
                  <a:pt x="1652588" y="138112"/>
                </a:lnTo>
                <a:lnTo>
                  <a:pt x="1600200" y="219075"/>
                </a:lnTo>
                <a:lnTo>
                  <a:pt x="1619250" y="233362"/>
                </a:lnTo>
                <a:lnTo>
                  <a:pt x="1614488" y="271462"/>
                </a:lnTo>
                <a:lnTo>
                  <a:pt x="1619250" y="290512"/>
                </a:lnTo>
                <a:cubicBezTo>
                  <a:pt x="1568450" y="290512"/>
                  <a:pt x="1512888" y="323850"/>
                  <a:pt x="1452563" y="390525"/>
                </a:cubicBezTo>
                <a:lnTo>
                  <a:pt x="1452563" y="395287"/>
                </a:lnTo>
                <a:lnTo>
                  <a:pt x="1547813" y="461962"/>
                </a:lnTo>
                <a:lnTo>
                  <a:pt x="1543050" y="509587"/>
                </a:lnTo>
                <a:lnTo>
                  <a:pt x="1566863" y="671512"/>
                </a:lnTo>
                <a:cubicBezTo>
                  <a:pt x="1544638" y="906462"/>
                  <a:pt x="1493838" y="1023937"/>
                  <a:pt x="1414463" y="1023937"/>
                </a:cubicBezTo>
                <a:lnTo>
                  <a:pt x="1400175" y="1023937"/>
                </a:lnTo>
                <a:lnTo>
                  <a:pt x="1314450" y="966787"/>
                </a:lnTo>
                <a:cubicBezTo>
                  <a:pt x="1314450" y="954087"/>
                  <a:pt x="1301750" y="935037"/>
                  <a:pt x="1276350" y="909637"/>
                </a:cubicBezTo>
                <a:lnTo>
                  <a:pt x="1266825" y="904875"/>
                </a:lnTo>
                <a:lnTo>
                  <a:pt x="1266825" y="900112"/>
                </a:lnTo>
                <a:lnTo>
                  <a:pt x="1209675" y="909637"/>
                </a:lnTo>
                <a:cubicBezTo>
                  <a:pt x="1155700" y="896937"/>
                  <a:pt x="1128713" y="871537"/>
                  <a:pt x="1128713" y="833437"/>
                </a:cubicBezTo>
                <a:cubicBezTo>
                  <a:pt x="1131888" y="823912"/>
                  <a:pt x="1174750" y="803275"/>
                  <a:pt x="1257300" y="771525"/>
                </a:cubicBezTo>
                <a:lnTo>
                  <a:pt x="1295400" y="747712"/>
                </a:lnTo>
                <a:lnTo>
                  <a:pt x="1295400" y="733425"/>
                </a:lnTo>
                <a:lnTo>
                  <a:pt x="1300163" y="728662"/>
                </a:lnTo>
                <a:lnTo>
                  <a:pt x="1295400" y="723900"/>
                </a:lnTo>
                <a:lnTo>
                  <a:pt x="1257300" y="728662"/>
                </a:lnTo>
                <a:cubicBezTo>
                  <a:pt x="1225550" y="709612"/>
                  <a:pt x="1206500" y="695325"/>
                  <a:pt x="1200150" y="685800"/>
                </a:cubicBezTo>
                <a:lnTo>
                  <a:pt x="1352550" y="566737"/>
                </a:lnTo>
                <a:lnTo>
                  <a:pt x="1347788" y="533400"/>
                </a:lnTo>
                <a:lnTo>
                  <a:pt x="1347788" y="476250"/>
                </a:lnTo>
                <a:cubicBezTo>
                  <a:pt x="1347788" y="438150"/>
                  <a:pt x="1376363" y="393700"/>
                  <a:pt x="1433513" y="342900"/>
                </a:cubicBezTo>
                <a:lnTo>
                  <a:pt x="1443038" y="319087"/>
                </a:lnTo>
                <a:lnTo>
                  <a:pt x="1433513" y="319087"/>
                </a:lnTo>
                <a:lnTo>
                  <a:pt x="1414463" y="300037"/>
                </a:lnTo>
                <a:lnTo>
                  <a:pt x="1414463" y="261937"/>
                </a:lnTo>
                <a:lnTo>
                  <a:pt x="1419225" y="233362"/>
                </a:lnTo>
                <a:lnTo>
                  <a:pt x="1414463" y="214312"/>
                </a:lnTo>
                <a:lnTo>
                  <a:pt x="1443038" y="166687"/>
                </a:lnTo>
                <a:lnTo>
                  <a:pt x="1447800" y="166687"/>
                </a:lnTo>
                <a:lnTo>
                  <a:pt x="1447800" y="171450"/>
                </a:lnTo>
                <a:lnTo>
                  <a:pt x="1485900" y="152400"/>
                </a:lnTo>
                <a:lnTo>
                  <a:pt x="1509713" y="157162"/>
                </a:lnTo>
                <a:lnTo>
                  <a:pt x="1514475" y="152400"/>
                </a:lnTo>
                <a:lnTo>
                  <a:pt x="1514475" y="142875"/>
                </a:lnTo>
                <a:lnTo>
                  <a:pt x="1476375" y="142875"/>
                </a:lnTo>
                <a:lnTo>
                  <a:pt x="1443038" y="152400"/>
                </a:lnTo>
                <a:lnTo>
                  <a:pt x="1400175" y="142875"/>
                </a:lnTo>
                <a:lnTo>
                  <a:pt x="1362075" y="142875"/>
                </a:lnTo>
                <a:lnTo>
                  <a:pt x="1362075" y="138112"/>
                </a:lnTo>
                <a:cubicBezTo>
                  <a:pt x="1466850" y="55562"/>
                  <a:pt x="1527175" y="14287"/>
                  <a:pt x="1543050" y="14287"/>
                </a:cubicBezTo>
                <a:close/>
                <a:moveTo>
                  <a:pt x="1947863" y="9525"/>
                </a:moveTo>
                <a:cubicBezTo>
                  <a:pt x="2005013" y="9525"/>
                  <a:pt x="2046288" y="33337"/>
                  <a:pt x="2071688" y="80962"/>
                </a:cubicBezTo>
                <a:lnTo>
                  <a:pt x="2066925" y="100012"/>
                </a:lnTo>
                <a:lnTo>
                  <a:pt x="2081213" y="114300"/>
                </a:lnTo>
                <a:lnTo>
                  <a:pt x="2081213" y="123825"/>
                </a:lnTo>
                <a:lnTo>
                  <a:pt x="2047875" y="123825"/>
                </a:lnTo>
                <a:lnTo>
                  <a:pt x="2019300" y="128587"/>
                </a:lnTo>
                <a:lnTo>
                  <a:pt x="1990725" y="123825"/>
                </a:lnTo>
                <a:lnTo>
                  <a:pt x="1971675" y="128587"/>
                </a:lnTo>
                <a:lnTo>
                  <a:pt x="1933575" y="123825"/>
                </a:lnTo>
                <a:cubicBezTo>
                  <a:pt x="1822450" y="136525"/>
                  <a:pt x="1766888" y="190500"/>
                  <a:pt x="1766888" y="285750"/>
                </a:cubicBezTo>
                <a:lnTo>
                  <a:pt x="1771650" y="285750"/>
                </a:lnTo>
                <a:cubicBezTo>
                  <a:pt x="1866900" y="215900"/>
                  <a:pt x="1962150" y="180975"/>
                  <a:pt x="2057400" y="180975"/>
                </a:cubicBezTo>
                <a:lnTo>
                  <a:pt x="2090738" y="180975"/>
                </a:lnTo>
                <a:cubicBezTo>
                  <a:pt x="2132013" y="196850"/>
                  <a:pt x="2159000" y="217487"/>
                  <a:pt x="2171700" y="242887"/>
                </a:cubicBezTo>
                <a:cubicBezTo>
                  <a:pt x="2168525" y="322262"/>
                  <a:pt x="2122488" y="411162"/>
                  <a:pt x="2033588" y="509587"/>
                </a:cubicBezTo>
                <a:lnTo>
                  <a:pt x="2000250" y="523875"/>
                </a:lnTo>
                <a:lnTo>
                  <a:pt x="2000250" y="533400"/>
                </a:lnTo>
                <a:lnTo>
                  <a:pt x="2014538" y="533400"/>
                </a:lnTo>
                <a:lnTo>
                  <a:pt x="2100263" y="519112"/>
                </a:lnTo>
                <a:cubicBezTo>
                  <a:pt x="2147888" y="531812"/>
                  <a:pt x="2171700" y="554037"/>
                  <a:pt x="2171700" y="585787"/>
                </a:cubicBezTo>
                <a:lnTo>
                  <a:pt x="2090738" y="581025"/>
                </a:lnTo>
                <a:lnTo>
                  <a:pt x="2066925" y="585787"/>
                </a:lnTo>
                <a:lnTo>
                  <a:pt x="2047875" y="581025"/>
                </a:lnTo>
                <a:cubicBezTo>
                  <a:pt x="1965325" y="619125"/>
                  <a:pt x="1847850" y="663575"/>
                  <a:pt x="1695450" y="714375"/>
                </a:cubicBezTo>
                <a:lnTo>
                  <a:pt x="1685925" y="714375"/>
                </a:lnTo>
                <a:lnTo>
                  <a:pt x="1695450" y="709612"/>
                </a:lnTo>
                <a:lnTo>
                  <a:pt x="1695450" y="700087"/>
                </a:lnTo>
                <a:cubicBezTo>
                  <a:pt x="1676400" y="677862"/>
                  <a:pt x="1666875" y="642937"/>
                  <a:pt x="1666875" y="595312"/>
                </a:cubicBezTo>
                <a:lnTo>
                  <a:pt x="1704975" y="566737"/>
                </a:lnTo>
                <a:lnTo>
                  <a:pt x="1714500" y="571500"/>
                </a:lnTo>
                <a:lnTo>
                  <a:pt x="1704975" y="581025"/>
                </a:lnTo>
                <a:lnTo>
                  <a:pt x="1704975" y="595312"/>
                </a:lnTo>
                <a:lnTo>
                  <a:pt x="1828800" y="566737"/>
                </a:lnTo>
                <a:lnTo>
                  <a:pt x="1828800" y="523875"/>
                </a:lnTo>
                <a:lnTo>
                  <a:pt x="1833563" y="490537"/>
                </a:lnTo>
                <a:lnTo>
                  <a:pt x="1819275" y="490537"/>
                </a:lnTo>
                <a:lnTo>
                  <a:pt x="1804988" y="519112"/>
                </a:lnTo>
                <a:cubicBezTo>
                  <a:pt x="1760538" y="500062"/>
                  <a:pt x="1738313" y="466725"/>
                  <a:pt x="1738313" y="419100"/>
                </a:cubicBezTo>
                <a:lnTo>
                  <a:pt x="1738313" y="328612"/>
                </a:lnTo>
                <a:cubicBezTo>
                  <a:pt x="1738313" y="230187"/>
                  <a:pt x="1781175" y="161925"/>
                  <a:pt x="1866900" y="123825"/>
                </a:cubicBezTo>
                <a:lnTo>
                  <a:pt x="1871663" y="114300"/>
                </a:lnTo>
                <a:cubicBezTo>
                  <a:pt x="1836738" y="114300"/>
                  <a:pt x="1806575" y="107950"/>
                  <a:pt x="1781175" y="95250"/>
                </a:cubicBezTo>
                <a:lnTo>
                  <a:pt x="1781175" y="80962"/>
                </a:lnTo>
                <a:cubicBezTo>
                  <a:pt x="1781175" y="55562"/>
                  <a:pt x="1836738" y="31750"/>
                  <a:pt x="1947863" y="9525"/>
                </a:cubicBezTo>
                <a:close/>
                <a:moveTo>
                  <a:pt x="481013" y="0"/>
                </a:moveTo>
                <a:cubicBezTo>
                  <a:pt x="481013" y="19050"/>
                  <a:pt x="515938" y="44450"/>
                  <a:pt x="585788" y="76200"/>
                </a:cubicBezTo>
                <a:lnTo>
                  <a:pt x="585788" y="90487"/>
                </a:lnTo>
                <a:lnTo>
                  <a:pt x="571500" y="128587"/>
                </a:lnTo>
                <a:lnTo>
                  <a:pt x="585788" y="166687"/>
                </a:lnTo>
                <a:cubicBezTo>
                  <a:pt x="566738" y="185737"/>
                  <a:pt x="546100" y="195262"/>
                  <a:pt x="523875" y="195262"/>
                </a:cubicBezTo>
                <a:lnTo>
                  <a:pt x="476250" y="185737"/>
                </a:lnTo>
                <a:cubicBezTo>
                  <a:pt x="466725" y="185737"/>
                  <a:pt x="433388" y="204787"/>
                  <a:pt x="376238" y="242887"/>
                </a:cubicBezTo>
                <a:lnTo>
                  <a:pt x="371475" y="233362"/>
                </a:lnTo>
                <a:lnTo>
                  <a:pt x="366713" y="233362"/>
                </a:lnTo>
                <a:cubicBezTo>
                  <a:pt x="176213" y="354012"/>
                  <a:pt x="73025" y="457200"/>
                  <a:pt x="57150" y="542925"/>
                </a:cubicBezTo>
                <a:lnTo>
                  <a:pt x="47625" y="566737"/>
                </a:lnTo>
                <a:lnTo>
                  <a:pt x="57150" y="566737"/>
                </a:lnTo>
                <a:cubicBezTo>
                  <a:pt x="222250" y="500062"/>
                  <a:pt x="304800" y="441325"/>
                  <a:pt x="304800" y="390525"/>
                </a:cubicBezTo>
                <a:cubicBezTo>
                  <a:pt x="349250" y="333375"/>
                  <a:pt x="392113" y="304800"/>
                  <a:pt x="433388" y="304800"/>
                </a:cubicBezTo>
                <a:lnTo>
                  <a:pt x="571500" y="385762"/>
                </a:lnTo>
                <a:lnTo>
                  <a:pt x="571500" y="400050"/>
                </a:lnTo>
                <a:lnTo>
                  <a:pt x="557213" y="419100"/>
                </a:lnTo>
                <a:lnTo>
                  <a:pt x="561975" y="442912"/>
                </a:lnTo>
                <a:cubicBezTo>
                  <a:pt x="504825" y="487362"/>
                  <a:pt x="404813" y="539750"/>
                  <a:pt x="261938" y="600075"/>
                </a:cubicBezTo>
                <a:cubicBezTo>
                  <a:pt x="156369" y="866775"/>
                  <a:pt x="88479" y="1030163"/>
                  <a:pt x="58266" y="1090240"/>
                </a:cubicBezTo>
                <a:lnTo>
                  <a:pt x="48534" y="1108003"/>
                </a:lnTo>
                <a:lnTo>
                  <a:pt x="40098" y="1108003"/>
                </a:lnTo>
                <a:lnTo>
                  <a:pt x="19050" y="1095375"/>
                </a:lnTo>
                <a:lnTo>
                  <a:pt x="0" y="1038225"/>
                </a:lnTo>
                <a:cubicBezTo>
                  <a:pt x="0" y="984250"/>
                  <a:pt x="50800" y="858837"/>
                  <a:pt x="152400" y="661987"/>
                </a:cubicBezTo>
                <a:cubicBezTo>
                  <a:pt x="104775" y="684212"/>
                  <a:pt x="68263" y="695325"/>
                  <a:pt x="42863" y="695325"/>
                </a:cubicBezTo>
                <a:cubicBezTo>
                  <a:pt x="33338" y="695325"/>
                  <a:pt x="19050" y="673100"/>
                  <a:pt x="0" y="628650"/>
                </a:cubicBezTo>
                <a:cubicBezTo>
                  <a:pt x="0" y="558800"/>
                  <a:pt x="66675" y="457200"/>
                  <a:pt x="200025" y="323850"/>
                </a:cubicBezTo>
                <a:cubicBezTo>
                  <a:pt x="222250" y="320675"/>
                  <a:pt x="268288" y="285750"/>
                  <a:pt x="338138" y="219075"/>
                </a:cubicBezTo>
                <a:cubicBezTo>
                  <a:pt x="280988" y="219075"/>
                  <a:pt x="249238" y="203200"/>
                  <a:pt x="242888" y="171450"/>
                </a:cubicBezTo>
                <a:lnTo>
                  <a:pt x="214313" y="119062"/>
                </a:lnTo>
                <a:close/>
              </a:path>
            </a:pathLst>
          </a:custGeom>
          <a:gradFill>
            <a:gsLst>
              <a:gs pos="100000">
                <a:schemeClr val="bg1"/>
              </a:gs>
              <a:gs pos="0">
                <a:srgbClr val="D7AFB8"/>
              </a:gs>
            </a:gsLst>
            <a:lin ang="16200000" scaled="1"/>
          </a:gradFill>
          <a:ln>
            <a:solidFill>
              <a:schemeClr val="bg1"/>
            </a:solidFill>
          </a:ln>
          <a:effectLst>
            <a:outerShdw blurRad="355600" dist="38100" dir="2700000" algn="tl" rotWithShape="0">
              <a:prstClr val="black">
                <a:alpha val="59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9600" dirty="0">
              <a:ln>
                <a:solidFill>
                  <a:schemeClr val="bg1"/>
                </a:solidFill>
              </a:ln>
              <a:gradFill>
                <a:gsLst>
                  <a:gs pos="100000">
                    <a:schemeClr val="bg1"/>
                  </a:gs>
                  <a:gs pos="0">
                    <a:srgbClr val="D7AFB8"/>
                  </a:gs>
                </a:gsLst>
                <a:lin ang="16200000" scaled="1"/>
              </a:gradFill>
              <a:effectLst>
                <a:outerShdw blurRad="355600" dist="38100" dir="2700000" algn="tl" rotWithShape="0">
                  <a:prstClr val="black">
                    <a:alpha val="59000"/>
                  </a:prstClr>
                </a:outerShdw>
              </a:effectLst>
              <a:latin typeface="叶根友刀锋黑草" panose="02010601030101010101" pitchFamily="2" charset="-122"/>
              <a:ea typeface="叶根友刀锋黑草" panose="02010601030101010101" pitchFamily="2" charset="-122"/>
            </a:endParaRPr>
          </a:p>
        </p:txBody>
      </p:sp>
      <p:sp>
        <p:nvSpPr>
          <p:cNvPr id="416" name="文本框 415" hidden="1"/>
          <p:cNvSpPr txBox="1"/>
          <p:nvPr/>
        </p:nvSpPr>
        <p:spPr>
          <a:xfrm>
            <a:off x="6093903" y="2966042"/>
            <a:ext cx="23632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b="1" dirty="0" smtClean="0">
                <a:solidFill>
                  <a:schemeClr val="bg1"/>
                </a:solidFill>
                <a:effectLst>
                  <a:outerShdw blurRad="355600" dist="38100" dir="2700000" algn="tl" rotWithShape="0">
                    <a:prstClr val="black">
                      <a:alpha val="59000"/>
                    </a:prstClr>
                  </a:outerShdw>
                </a:effectLst>
                <a:ea typeface="NanLiHei_Eurostile" panose="02010600030101010101" pitchFamily="2" charset="-122"/>
              </a:rPr>
              <a:t>THE ENDLESS LOVE</a:t>
            </a:r>
            <a:endParaRPr lang="zh-CN" altLang="en-US" b="1" dirty="0">
              <a:solidFill>
                <a:schemeClr val="bg1"/>
              </a:solidFill>
              <a:effectLst>
                <a:outerShdw blurRad="355600" dist="38100" dir="2700000" algn="tl" rotWithShape="0">
                  <a:prstClr val="black">
                    <a:alpha val="59000"/>
                  </a:prstClr>
                </a:outerShdw>
              </a:effectLst>
              <a:ea typeface="NanLiHei_Eurostile" panose="02010600030101010101" pitchFamily="2" charset="-122"/>
            </a:endParaRPr>
          </a:p>
        </p:txBody>
      </p:sp>
      <p:grpSp>
        <p:nvGrpSpPr>
          <p:cNvPr id="5" name="组合 4" hidden="1"/>
          <p:cNvGrpSpPr/>
          <p:nvPr/>
        </p:nvGrpSpPr>
        <p:grpSpPr>
          <a:xfrm>
            <a:off x="3449364" y="4476922"/>
            <a:ext cx="5471403" cy="400273"/>
            <a:chOff x="3449364" y="4476922"/>
            <a:chExt cx="5471403" cy="400273"/>
          </a:xfrm>
        </p:grpSpPr>
        <p:sp>
          <p:nvSpPr>
            <p:cNvPr id="419" name="矩形 418" hidden="1"/>
            <p:cNvSpPr/>
            <p:nvPr/>
          </p:nvSpPr>
          <p:spPr>
            <a:xfrm>
              <a:off x="3449364" y="4476922"/>
              <a:ext cx="5446366" cy="400273"/>
            </a:xfrm>
            <a:prstGeom prst="rect">
              <a:avLst/>
            </a:prstGeom>
            <a:gradFill flip="none" rotWithShape="1">
              <a:gsLst>
                <a:gs pos="100000">
                  <a:srgbClr val="FF737F">
                    <a:alpha val="0"/>
                  </a:srgbClr>
                </a:gs>
                <a:gs pos="52000">
                  <a:srgbClr val="FF737F">
                    <a:alpha val="67000"/>
                  </a:srgbClr>
                </a:gs>
                <a:gs pos="0">
                  <a:srgbClr val="FF737F">
                    <a:alpha val="0"/>
                  </a:srgb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7" name="文本框 416" hidden="1"/>
            <p:cNvSpPr txBox="1"/>
            <p:nvPr/>
          </p:nvSpPr>
          <p:spPr>
            <a:xfrm>
              <a:off x="3511471" y="4515852"/>
              <a:ext cx="540929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1600" b="1" dirty="0">
                  <a:solidFill>
                    <a:schemeClr val="bg1"/>
                  </a:solidFill>
                  <a:effectLst>
                    <a:outerShdw blurRad="355600" dist="38100" dir="2700000" algn="tl" rotWithShape="0">
                      <a:prstClr val="black">
                        <a:alpha val="59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大</a:t>
              </a:r>
              <a:r>
                <a:rPr lang="zh-CN" altLang="en-US" sz="1600" b="1" dirty="0" smtClean="0">
                  <a:solidFill>
                    <a:schemeClr val="bg1"/>
                  </a:solidFill>
                  <a:effectLst>
                    <a:outerShdw blurRad="355600" dist="38100" dir="2700000" algn="tl" rotWithShape="0">
                      <a:prstClr val="black">
                        <a:alpha val="59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爱无疆  </a:t>
              </a:r>
              <a:r>
                <a:rPr lang="en-US" altLang="zh-CN" sz="1600" b="1" dirty="0" smtClean="0">
                  <a:solidFill>
                    <a:schemeClr val="bg1"/>
                  </a:solidFill>
                  <a:effectLst>
                    <a:outerShdw blurRad="355600" dist="38100" dir="2700000" algn="tl" rotWithShape="0">
                      <a:prstClr val="black">
                        <a:alpha val="59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YOYO&amp;</a:t>
              </a:r>
              <a:r>
                <a:rPr lang="zh-CN" altLang="en-US" sz="1600" b="1" dirty="0" smtClean="0">
                  <a:solidFill>
                    <a:schemeClr val="bg1"/>
                  </a:solidFill>
                  <a:effectLst>
                    <a:outerShdw blurRad="355600" dist="38100" dir="2700000" algn="tl" rotWithShape="0">
                      <a:prstClr val="black">
                        <a:alpha val="59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小野风联合出品</a:t>
              </a:r>
              <a:endParaRPr lang="zh-CN" altLang="en-US" sz="1600" b="1" dirty="0">
                <a:solidFill>
                  <a:schemeClr val="bg1"/>
                </a:solidFill>
                <a:effectLst>
                  <a:outerShdw blurRad="355600" dist="38100" dir="2700000" algn="tl" rotWithShape="0">
                    <a:prstClr val="black">
                      <a:alpha val="59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58" name="组合 357" hidden="1"/>
          <p:cNvGrpSpPr/>
          <p:nvPr/>
        </p:nvGrpSpPr>
        <p:grpSpPr>
          <a:xfrm>
            <a:off x="5567549" y="1724667"/>
            <a:ext cx="424921" cy="414230"/>
            <a:chOff x="6648450" y="3790950"/>
            <a:chExt cx="504825" cy="492124"/>
          </a:xfrm>
        </p:grpSpPr>
        <p:sp>
          <p:nvSpPr>
            <p:cNvPr id="387" name="任意多边形 386" hidden="1"/>
            <p:cNvSpPr/>
            <p:nvPr/>
          </p:nvSpPr>
          <p:spPr>
            <a:xfrm>
              <a:off x="6648450" y="3790950"/>
              <a:ext cx="504825" cy="247650"/>
            </a:xfrm>
            <a:custGeom>
              <a:avLst/>
              <a:gdLst>
                <a:gd name="connsiteX0" fmla="*/ 0 w 504825"/>
                <a:gd name="connsiteY0" fmla="*/ 247650 h 247650"/>
                <a:gd name="connsiteX1" fmla="*/ 438150 w 504825"/>
                <a:gd name="connsiteY1" fmla="*/ 0 h 247650"/>
                <a:gd name="connsiteX2" fmla="*/ 504825 w 504825"/>
                <a:gd name="connsiteY2" fmla="*/ 209550 h 247650"/>
                <a:gd name="connsiteX3" fmla="*/ 0 w 504825"/>
                <a:gd name="connsiteY3" fmla="*/ 247650 h 247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04825" h="247650">
                  <a:moveTo>
                    <a:pt x="0" y="247650"/>
                  </a:moveTo>
                  <a:lnTo>
                    <a:pt x="438150" y="0"/>
                  </a:lnTo>
                  <a:lnTo>
                    <a:pt x="504825" y="209550"/>
                  </a:lnTo>
                  <a:lnTo>
                    <a:pt x="0" y="247650"/>
                  </a:lnTo>
                  <a:close/>
                </a:path>
              </a:pathLst>
            </a:custGeom>
            <a:solidFill>
              <a:srgbClr val="45004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8" name="任意多边形 387" hidden="1"/>
            <p:cNvSpPr/>
            <p:nvPr/>
          </p:nvSpPr>
          <p:spPr>
            <a:xfrm>
              <a:off x="6651625" y="3994149"/>
              <a:ext cx="498475" cy="288925"/>
            </a:xfrm>
            <a:custGeom>
              <a:avLst/>
              <a:gdLst>
                <a:gd name="connsiteX0" fmla="*/ 0 w 495300"/>
                <a:gd name="connsiteY0" fmla="*/ 57150 h 285750"/>
                <a:gd name="connsiteX1" fmla="*/ 495300 w 495300"/>
                <a:gd name="connsiteY1" fmla="*/ 0 h 285750"/>
                <a:gd name="connsiteX2" fmla="*/ 447675 w 495300"/>
                <a:gd name="connsiteY2" fmla="*/ 285750 h 285750"/>
                <a:gd name="connsiteX3" fmla="*/ 0 w 495300"/>
                <a:gd name="connsiteY3" fmla="*/ 57150 h 285750"/>
                <a:gd name="connsiteX0" fmla="*/ 0 w 511175"/>
                <a:gd name="connsiteY0" fmla="*/ 41275 h 285750"/>
                <a:gd name="connsiteX1" fmla="*/ 511175 w 511175"/>
                <a:gd name="connsiteY1" fmla="*/ 0 h 285750"/>
                <a:gd name="connsiteX2" fmla="*/ 463550 w 511175"/>
                <a:gd name="connsiteY2" fmla="*/ 285750 h 285750"/>
                <a:gd name="connsiteX3" fmla="*/ 0 w 511175"/>
                <a:gd name="connsiteY3" fmla="*/ 41275 h 285750"/>
                <a:gd name="connsiteX0" fmla="*/ 0 w 498475"/>
                <a:gd name="connsiteY0" fmla="*/ 44450 h 288925"/>
                <a:gd name="connsiteX1" fmla="*/ 498475 w 498475"/>
                <a:gd name="connsiteY1" fmla="*/ 0 h 288925"/>
                <a:gd name="connsiteX2" fmla="*/ 463550 w 498475"/>
                <a:gd name="connsiteY2" fmla="*/ 288925 h 288925"/>
                <a:gd name="connsiteX3" fmla="*/ 0 w 498475"/>
                <a:gd name="connsiteY3" fmla="*/ 44450 h 288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98475" h="288925">
                  <a:moveTo>
                    <a:pt x="0" y="44450"/>
                  </a:moveTo>
                  <a:lnTo>
                    <a:pt x="498475" y="0"/>
                  </a:lnTo>
                  <a:lnTo>
                    <a:pt x="463550" y="288925"/>
                  </a:lnTo>
                  <a:lnTo>
                    <a:pt x="0" y="44450"/>
                  </a:lnTo>
                  <a:close/>
                </a:path>
              </a:pathLst>
            </a:custGeom>
            <a:solidFill>
              <a:srgbClr val="84000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75" name="椭圆 274" hidden="1"/>
          <p:cNvSpPr/>
          <p:nvPr/>
        </p:nvSpPr>
        <p:spPr>
          <a:xfrm flipH="1">
            <a:off x="3151221" y="7685707"/>
            <a:ext cx="72000" cy="72000"/>
          </a:xfrm>
          <a:prstGeom prst="ellipse">
            <a:avLst/>
          </a:prstGeom>
          <a:solidFill>
            <a:schemeClr val="bg1"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7" name="椭圆 276" hidden="1"/>
          <p:cNvSpPr/>
          <p:nvPr/>
        </p:nvSpPr>
        <p:spPr>
          <a:xfrm flipH="1">
            <a:off x="5536231" y="7528017"/>
            <a:ext cx="54000" cy="54000"/>
          </a:xfrm>
          <a:prstGeom prst="ellipse">
            <a:avLst/>
          </a:prstGeom>
          <a:solidFill>
            <a:schemeClr val="bg1"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7" name="椭圆 286" hidden="1"/>
          <p:cNvSpPr/>
          <p:nvPr/>
        </p:nvSpPr>
        <p:spPr>
          <a:xfrm flipH="1">
            <a:off x="7046274" y="7826467"/>
            <a:ext cx="36000" cy="36000"/>
          </a:xfrm>
          <a:prstGeom prst="ellipse">
            <a:avLst/>
          </a:prstGeom>
          <a:solidFill>
            <a:schemeClr val="bg1"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9" name="椭圆 288" hidden="1"/>
          <p:cNvSpPr/>
          <p:nvPr/>
        </p:nvSpPr>
        <p:spPr>
          <a:xfrm flipH="1">
            <a:off x="4880582" y="7410554"/>
            <a:ext cx="36000" cy="36000"/>
          </a:xfrm>
          <a:prstGeom prst="ellipse">
            <a:avLst/>
          </a:prstGeom>
          <a:solidFill>
            <a:schemeClr val="bg1"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2" name="椭圆 291" hidden="1"/>
          <p:cNvSpPr/>
          <p:nvPr/>
        </p:nvSpPr>
        <p:spPr>
          <a:xfrm flipH="1">
            <a:off x="6588231" y="7492017"/>
            <a:ext cx="36000" cy="36000"/>
          </a:xfrm>
          <a:prstGeom prst="ellipse">
            <a:avLst/>
          </a:prstGeom>
          <a:solidFill>
            <a:schemeClr val="bg1"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1" name="椭圆 300" hidden="1"/>
          <p:cNvSpPr/>
          <p:nvPr/>
        </p:nvSpPr>
        <p:spPr>
          <a:xfrm flipH="1">
            <a:off x="7541236" y="7579292"/>
            <a:ext cx="72000" cy="72000"/>
          </a:xfrm>
          <a:prstGeom prst="ellipse">
            <a:avLst/>
          </a:prstGeom>
          <a:solidFill>
            <a:schemeClr val="bg1"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2" name="椭圆 301" hidden="1"/>
          <p:cNvSpPr/>
          <p:nvPr/>
        </p:nvSpPr>
        <p:spPr>
          <a:xfrm flipH="1">
            <a:off x="4651888" y="7625067"/>
            <a:ext cx="36000" cy="36000"/>
          </a:xfrm>
          <a:prstGeom prst="ellipse">
            <a:avLst/>
          </a:prstGeom>
          <a:solidFill>
            <a:schemeClr val="bg1"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8" name="椭圆 307" hidden="1"/>
          <p:cNvSpPr/>
          <p:nvPr/>
        </p:nvSpPr>
        <p:spPr>
          <a:xfrm flipH="1">
            <a:off x="7131668" y="7420017"/>
            <a:ext cx="54000" cy="54000"/>
          </a:xfrm>
          <a:prstGeom prst="ellipse">
            <a:avLst/>
          </a:prstGeom>
          <a:solidFill>
            <a:schemeClr val="bg1"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1" name="椭圆 310" hidden="1"/>
          <p:cNvSpPr/>
          <p:nvPr/>
        </p:nvSpPr>
        <p:spPr>
          <a:xfrm flipH="1">
            <a:off x="3993425" y="7773425"/>
            <a:ext cx="36000" cy="36000"/>
          </a:xfrm>
          <a:prstGeom prst="ellipse">
            <a:avLst/>
          </a:prstGeom>
          <a:solidFill>
            <a:schemeClr val="bg1"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4" name="椭圆 313" hidden="1"/>
          <p:cNvSpPr/>
          <p:nvPr/>
        </p:nvSpPr>
        <p:spPr>
          <a:xfrm flipH="1">
            <a:off x="5608334" y="7453225"/>
            <a:ext cx="72000" cy="72000"/>
          </a:xfrm>
          <a:prstGeom prst="ellipse">
            <a:avLst/>
          </a:prstGeom>
          <a:solidFill>
            <a:schemeClr val="bg1"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0" name="椭圆 319" hidden="1"/>
          <p:cNvSpPr/>
          <p:nvPr/>
        </p:nvSpPr>
        <p:spPr>
          <a:xfrm flipH="1">
            <a:off x="5190371" y="7015339"/>
            <a:ext cx="72000" cy="72000"/>
          </a:xfrm>
          <a:prstGeom prst="ellipse">
            <a:avLst/>
          </a:prstGeom>
          <a:solidFill>
            <a:schemeClr val="bg1"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2" name="椭圆 321" hidden="1"/>
          <p:cNvSpPr/>
          <p:nvPr/>
        </p:nvSpPr>
        <p:spPr>
          <a:xfrm flipH="1">
            <a:off x="8388161" y="7181842"/>
            <a:ext cx="36000" cy="36000"/>
          </a:xfrm>
          <a:prstGeom prst="ellipse">
            <a:avLst/>
          </a:prstGeom>
          <a:solidFill>
            <a:schemeClr val="bg1"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2" name="椭圆 331" hidden="1"/>
          <p:cNvSpPr/>
          <p:nvPr/>
        </p:nvSpPr>
        <p:spPr>
          <a:xfrm flipH="1">
            <a:off x="5260807" y="7534058"/>
            <a:ext cx="36000" cy="36000"/>
          </a:xfrm>
          <a:prstGeom prst="ellipse">
            <a:avLst/>
          </a:prstGeom>
          <a:solidFill>
            <a:schemeClr val="bg1"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3" name="椭圆 342" hidden="1"/>
          <p:cNvSpPr/>
          <p:nvPr/>
        </p:nvSpPr>
        <p:spPr>
          <a:xfrm flipH="1">
            <a:off x="5040044" y="7791167"/>
            <a:ext cx="36000" cy="36000"/>
          </a:xfrm>
          <a:prstGeom prst="ellipse">
            <a:avLst/>
          </a:prstGeom>
          <a:solidFill>
            <a:schemeClr val="bg1"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4" name="椭圆 343" hidden="1"/>
          <p:cNvSpPr/>
          <p:nvPr/>
        </p:nvSpPr>
        <p:spPr>
          <a:xfrm flipH="1">
            <a:off x="7851036" y="8026467"/>
            <a:ext cx="36000" cy="36000"/>
          </a:xfrm>
          <a:prstGeom prst="ellipse">
            <a:avLst/>
          </a:prstGeom>
          <a:solidFill>
            <a:schemeClr val="bg1"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5" name="椭圆 344" hidden="1"/>
          <p:cNvSpPr/>
          <p:nvPr/>
        </p:nvSpPr>
        <p:spPr>
          <a:xfrm flipH="1">
            <a:off x="4291277" y="7622037"/>
            <a:ext cx="54000" cy="54000"/>
          </a:xfrm>
          <a:prstGeom prst="ellipse">
            <a:avLst/>
          </a:prstGeom>
          <a:solidFill>
            <a:schemeClr val="bg1"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7" name="椭圆 346" hidden="1"/>
          <p:cNvSpPr/>
          <p:nvPr/>
        </p:nvSpPr>
        <p:spPr>
          <a:xfrm flipH="1">
            <a:off x="3928563" y="7441475"/>
            <a:ext cx="36000" cy="36000"/>
          </a:xfrm>
          <a:prstGeom prst="ellipse">
            <a:avLst/>
          </a:prstGeom>
          <a:solidFill>
            <a:schemeClr val="bg1"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8" name="椭圆 347" hidden="1"/>
          <p:cNvSpPr/>
          <p:nvPr/>
        </p:nvSpPr>
        <p:spPr>
          <a:xfrm flipH="1">
            <a:off x="7953240" y="7687075"/>
            <a:ext cx="36000" cy="36000"/>
          </a:xfrm>
          <a:prstGeom prst="ellipse">
            <a:avLst/>
          </a:prstGeom>
          <a:solidFill>
            <a:schemeClr val="bg1"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2" name="椭圆 351" hidden="1"/>
          <p:cNvSpPr/>
          <p:nvPr/>
        </p:nvSpPr>
        <p:spPr>
          <a:xfrm flipH="1">
            <a:off x="8053189" y="7185425"/>
            <a:ext cx="36000" cy="36000"/>
          </a:xfrm>
          <a:prstGeom prst="ellipse">
            <a:avLst/>
          </a:prstGeom>
          <a:solidFill>
            <a:schemeClr val="bg1"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4" name="椭圆 353" hidden="1"/>
          <p:cNvSpPr/>
          <p:nvPr/>
        </p:nvSpPr>
        <p:spPr>
          <a:xfrm flipH="1">
            <a:off x="5976531" y="7438771"/>
            <a:ext cx="36000" cy="36000"/>
          </a:xfrm>
          <a:prstGeom prst="ellipse">
            <a:avLst/>
          </a:prstGeom>
          <a:solidFill>
            <a:schemeClr val="bg1"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5" name="椭圆 394" hidden="1"/>
          <p:cNvSpPr/>
          <p:nvPr/>
        </p:nvSpPr>
        <p:spPr>
          <a:xfrm flipH="1">
            <a:off x="2677877" y="7577282"/>
            <a:ext cx="36000" cy="36000"/>
          </a:xfrm>
          <a:prstGeom prst="ellipse">
            <a:avLst/>
          </a:prstGeom>
          <a:solidFill>
            <a:schemeClr val="bg1"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6" name="椭圆 395" hidden="1"/>
          <p:cNvSpPr/>
          <p:nvPr/>
        </p:nvSpPr>
        <p:spPr>
          <a:xfrm flipH="1">
            <a:off x="1944964" y="7515715"/>
            <a:ext cx="54000" cy="54000"/>
          </a:xfrm>
          <a:prstGeom prst="ellipse">
            <a:avLst/>
          </a:prstGeom>
          <a:solidFill>
            <a:schemeClr val="bg1"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0" name="椭圆 419" hidden="1"/>
          <p:cNvSpPr/>
          <p:nvPr/>
        </p:nvSpPr>
        <p:spPr>
          <a:xfrm flipH="1">
            <a:off x="2386877" y="7631103"/>
            <a:ext cx="36000" cy="36000"/>
          </a:xfrm>
          <a:prstGeom prst="ellipse">
            <a:avLst/>
          </a:prstGeom>
          <a:solidFill>
            <a:schemeClr val="bg1"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2" name="椭圆 421" hidden="1"/>
          <p:cNvSpPr/>
          <p:nvPr/>
        </p:nvSpPr>
        <p:spPr>
          <a:xfrm flipH="1">
            <a:off x="5032982" y="7562954"/>
            <a:ext cx="36000" cy="36000"/>
          </a:xfrm>
          <a:prstGeom prst="ellipse">
            <a:avLst/>
          </a:prstGeom>
          <a:solidFill>
            <a:schemeClr val="bg1"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3" name="椭圆 422" hidden="1"/>
          <p:cNvSpPr/>
          <p:nvPr/>
        </p:nvSpPr>
        <p:spPr>
          <a:xfrm flipH="1">
            <a:off x="8207074" y="7410325"/>
            <a:ext cx="36000" cy="36000"/>
          </a:xfrm>
          <a:prstGeom prst="ellipse">
            <a:avLst/>
          </a:prstGeom>
          <a:solidFill>
            <a:schemeClr val="bg1"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4" name="椭圆 423" hidden="1"/>
          <p:cNvSpPr/>
          <p:nvPr/>
        </p:nvSpPr>
        <p:spPr>
          <a:xfrm flipH="1">
            <a:off x="7448904" y="7397242"/>
            <a:ext cx="36000" cy="36000"/>
          </a:xfrm>
          <a:prstGeom prst="ellipse">
            <a:avLst/>
          </a:prstGeom>
          <a:solidFill>
            <a:schemeClr val="bg1"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6" name="椭圆 425" hidden="1"/>
          <p:cNvSpPr/>
          <p:nvPr/>
        </p:nvSpPr>
        <p:spPr>
          <a:xfrm rot="6844881" flipH="1">
            <a:off x="7686127" y="7610510"/>
            <a:ext cx="72000" cy="72000"/>
          </a:xfrm>
          <a:prstGeom prst="ellipse">
            <a:avLst/>
          </a:prstGeom>
          <a:solidFill>
            <a:schemeClr val="bg1"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8" name="椭圆 427" hidden="1"/>
          <p:cNvSpPr/>
          <p:nvPr/>
        </p:nvSpPr>
        <p:spPr>
          <a:xfrm rot="6844881" flipH="1">
            <a:off x="6251809" y="7636623"/>
            <a:ext cx="72000" cy="72000"/>
          </a:xfrm>
          <a:prstGeom prst="ellipse">
            <a:avLst/>
          </a:prstGeom>
          <a:solidFill>
            <a:schemeClr val="bg1"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9" name="椭圆 428" hidden="1"/>
          <p:cNvSpPr/>
          <p:nvPr/>
        </p:nvSpPr>
        <p:spPr>
          <a:xfrm rot="6844881" flipH="1">
            <a:off x="7994700" y="7483869"/>
            <a:ext cx="36000" cy="36000"/>
          </a:xfrm>
          <a:prstGeom prst="ellipse">
            <a:avLst/>
          </a:prstGeom>
          <a:solidFill>
            <a:schemeClr val="bg1"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0" name="椭圆 429" hidden="1"/>
          <p:cNvSpPr/>
          <p:nvPr/>
        </p:nvSpPr>
        <p:spPr>
          <a:xfrm rot="6844881" flipH="1">
            <a:off x="5518359" y="7736148"/>
            <a:ext cx="36000" cy="36000"/>
          </a:xfrm>
          <a:prstGeom prst="ellipse">
            <a:avLst/>
          </a:prstGeom>
          <a:solidFill>
            <a:schemeClr val="bg1"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1" name="椭圆 430" hidden="1"/>
          <p:cNvSpPr/>
          <p:nvPr/>
        </p:nvSpPr>
        <p:spPr>
          <a:xfrm rot="6844881" flipH="1">
            <a:off x="8319832" y="7550531"/>
            <a:ext cx="54000" cy="54000"/>
          </a:xfrm>
          <a:prstGeom prst="ellipse">
            <a:avLst/>
          </a:prstGeom>
          <a:solidFill>
            <a:schemeClr val="bg1"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2" name="椭圆 431" hidden="1"/>
          <p:cNvSpPr/>
          <p:nvPr/>
        </p:nvSpPr>
        <p:spPr>
          <a:xfrm rot="6844881" flipH="1">
            <a:off x="9086357" y="7746948"/>
            <a:ext cx="36000" cy="36000"/>
          </a:xfrm>
          <a:prstGeom prst="ellipse">
            <a:avLst/>
          </a:prstGeom>
          <a:solidFill>
            <a:schemeClr val="bg1"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3" name="椭圆 432" hidden="1"/>
          <p:cNvSpPr/>
          <p:nvPr/>
        </p:nvSpPr>
        <p:spPr>
          <a:xfrm rot="6844881" flipH="1">
            <a:off x="8380894" y="7367211"/>
            <a:ext cx="36000" cy="36000"/>
          </a:xfrm>
          <a:prstGeom prst="ellipse">
            <a:avLst/>
          </a:prstGeom>
          <a:solidFill>
            <a:schemeClr val="bg1"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5" name="椭圆 434" hidden="1"/>
          <p:cNvSpPr/>
          <p:nvPr/>
        </p:nvSpPr>
        <p:spPr>
          <a:xfrm rot="6844881" flipH="1">
            <a:off x="9165005" y="7532531"/>
            <a:ext cx="72000" cy="72000"/>
          </a:xfrm>
          <a:prstGeom prst="ellipse">
            <a:avLst/>
          </a:prstGeom>
          <a:solidFill>
            <a:schemeClr val="bg1"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6" name="椭圆 435" hidden="1"/>
          <p:cNvSpPr/>
          <p:nvPr/>
        </p:nvSpPr>
        <p:spPr>
          <a:xfrm rot="6844881" flipH="1">
            <a:off x="6663813" y="7744406"/>
            <a:ext cx="36000" cy="36000"/>
          </a:xfrm>
          <a:prstGeom prst="ellipse">
            <a:avLst/>
          </a:prstGeom>
          <a:solidFill>
            <a:schemeClr val="bg1"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7" name="椭圆 436" hidden="1"/>
          <p:cNvSpPr/>
          <p:nvPr/>
        </p:nvSpPr>
        <p:spPr>
          <a:xfrm rot="6844881" flipH="1">
            <a:off x="8751385" y="7750531"/>
            <a:ext cx="36000" cy="36000"/>
          </a:xfrm>
          <a:prstGeom prst="ellipse">
            <a:avLst/>
          </a:prstGeom>
          <a:solidFill>
            <a:schemeClr val="bg1"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8" name="椭圆 437" hidden="1"/>
          <p:cNvSpPr/>
          <p:nvPr/>
        </p:nvSpPr>
        <p:spPr>
          <a:xfrm rot="6844881" flipH="1">
            <a:off x="7486675" y="7501869"/>
            <a:ext cx="36000" cy="36000"/>
          </a:xfrm>
          <a:prstGeom prst="ellipse">
            <a:avLst/>
          </a:prstGeom>
          <a:solidFill>
            <a:schemeClr val="bg1"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9" name="椭圆 438" hidden="1"/>
          <p:cNvSpPr/>
          <p:nvPr/>
        </p:nvSpPr>
        <p:spPr>
          <a:xfrm rot="6844881" flipH="1">
            <a:off x="6917647" y="7467656"/>
            <a:ext cx="36000" cy="36000"/>
          </a:xfrm>
          <a:prstGeom prst="ellipse">
            <a:avLst/>
          </a:prstGeom>
          <a:solidFill>
            <a:schemeClr val="bg1"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0" name="椭圆 439" hidden="1"/>
          <p:cNvSpPr/>
          <p:nvPr/>
        </p:nvSpPr>
        <p:spPr>
          <a:xfrm rot="6844881" flipH="1">
            <a:off x="6159477" y="7454573"/>
            <a:ext cx="36000" cy="36000"/>
          </a:xfrm>
          <a:prstGeom prst="ellipse">
            <a:avLst/>
          </a:prstGeom>
          <a:solidFill>
            <a:schemeClr val="bg1"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1" name="椭圆 440" hidden="1"/>
          <p:cNvSpPr/>
          <p:nvPr/>
        </p:nvSpPr>
        <p:spPr>
          <a:xfrm flipH="1">
            <a:off x="3525406" y="7387871"/>
            <a:ext cx="72000" cy="72000"/>
          </a:xfrm>
          <a:prstGeom prst="ellipse">
            <a:avLst/>
          </a:prstGeom>
          <a:solidFill>
            <a:schemeClr val="bg1"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2" name="椭圆 441" hidden="1"/>
          <p:cNvSpPr/>
          <p:nvPr/>
        </p:nvSpPr>
        <p:spPr>
          <a:xfrm flipH="1">
            <a:off x="2481264" y="7541511"/>
            <a:ext cx="36000" cy="36000"/>
          </a:xfrm>
          <a:prstGeom prst="ellipse">
            <a:avLst/>
          </a:prstGeom>
          <a:solidFill>
            <a:schemeClr val="bg1"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4" name="椭圆 443" hidden="1"/>
          <p:cNvSpPr/>
          <p:nvPr/>
        </p:nvSpPr>
        <p:spPr>
          <a:xfrm flipH="1">
            <a:off x="6966061" y="7481813"/>
            <a:ext cx="36000" cy="36000"/>
          </a:xfrm>
          <a:prstGeom prst="ellipse">
            <a:avLst/>
          </a:prstGeom>
          <a:solidFill>
            <a:schemeClr val="bg1"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8" name="椭圆 447" hidden="1"/>
          <p:cNvSpPr/>
          <p:nvPr/>
        </p:nvSpPr>
        <p:spPr>
          <a:xfrm flipH="1">
            <a:off x="3917774" y="7495692"/>
            <a:ext cx="36000" cy="36000"/>
          </a:xfrm>
          <a:prstGeom prst="ellipse">
            <a:avLst/>
          </a:prstGeom>
          <a:solidFill>
            <a:schemeClr val="bg1"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0" name="椭圆 449" hidden="1"/>
          <p:cNvSpPr/>
          <p:nvPr/>
        </p:nvSpPr>
        <p:spPr>
          <a:xfrm flipH="1">
            <a:off x="3848350" y="7096821"/>
            <a:ext cx="36000" cy="36000"/>
          </a:xfrm>
          <a:prstGeom prst="ellipse">
            <a:avLst/>
          </a:prstGeom>
          <a:solidFill>
            <a:schemeClr val="bg1"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1" name="椭圆 450" hidden="1"/>
          <p:cNvSpPr/>
          <p:nvPr/>
        </p:nvSpPr>
        <p:spPr>
          <a:xfrm flipH="1">
            <a:off x="3223408" y="7493453"/>
            <a:ext cx="72000" cy="72000"/>
          </a:xfrm>
          <a:prstGeom prst="ellipse">
            <a:avLst/>
          </a:prstGeom>
          <a:solidFill>
            <a:schemeClr val="bg1"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6" name="椭圆 275" hidden="1"/>
          <p:cNvSpPr/>
          <p:nvPr/>
        </p:nvSpPr>
        <p:spPr>
          <a:xfrm rot="10800000" flipH="1">
            <a:off x="4577995" y="7420427"/>
            <a:ext cx="36000" cy="36000"/>
          </a:xfrm>
          <a:prstGeom prst="ellipse">
            <a:avLst/>
          </a:prstGeom>
          <a:solidFill>
            <a:schemeClr val="bg1"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8" name="椭圆 287" hidden="1"/>
          <p:cNvSpPr/>
          <p:nvPr/>
        </p:nvSpPr>
        <p:spPr>
          <a:xfrm rot="10800000" flipH="1">
            <a:off x="1404521" y="7086897"/>
            <a:ext cx="72000" cy="72000"/>
          </a:xfrm>
          <a:prstGeom prst="ellipse">
            <a:avLst/>
          </a:prstGeom>
          <a:solidFill>
            <a:schemeClr val="bg1"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1" name="椭圆 290" hidden="1"/>
          <p:cNvSpPr/>
          <p:nvPr/>
        </p:nvSpPr>
        <p:spPr>
          <a:xfrm rot="10800000" flipH="1">
            <a:off x="85880" y="7571993"/>
            <a:ext cx="36000" cy="36000"/>
          </a:xfrm>
          <a:prstGeom prst="ellipse">
            <a:avLst/>
          </a:prstGeom>
          <a:solidFill>
            <a:schemeClr val="bg1"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7" name="椭圆 296" hidden="1"/>
          <p:cNvSpPr/>
          <p:nvPr/>
        </p:nvSpPr>
        <p:spPr>
          <a:xfrm rot="10800000" flipH="1">
            <a:off x="3200875" y="7342448"/>
            <a:ext cx="72000" cy="72000"/>
          </a:xfrm>
          <a:prstGeom prst="ellipse">
            <a:avLst/>
          </a:prstGeom>
          <a:solidFill>
            <a:schemeClr val="bg1"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0" name="椭圆 299" hidden="1"/>
          <p:cNvSpPr/>
          <p:nvPr/>
        </p:nvSpPr>
        <p:spPr>
          <a:xfrm rot="10800000" flipH="1">
            <a:off x="389141" y="7543622"/>
            <a:ext cx="54000" cy="54000"/>
          </a:xfrm>
          <a:prstGeom prst="ellipse">
            <a:avLst/>
          </a:prstGeom>
          <a:solidFill>
            <a:schemeClr val="bg1"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3" name="椭圆 302" hidden="1"/>
          <p:cNvSpPr/>
          <p:nvPr/>
        </p:nvSpPr>
        <p:spPr>
          <a:xfrm rot="10800000" flipH="1">
            <a:off x="2928302" y="7505089"/>
            <a:ext cx="36000" cy="36000"/>
          </a:xfrm>
          <a:prstGeom prst="ellipse">
            <a:avLst/>
          </a:prstGeom>
          <a:solidFill>
            <a:schemeClr val="bg1"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0" name="椭圆 309" hidden="1"/>
          <p:cNvSpPr/>
          <p:nvPr/>
        </p:nvSpPr>
        <p:spPr>
          <a:xfrm rot="10800000" flipH="1">
            <a:off x="50946" y="7504922"/>
            <a:ext cx="36000" cy="36000"/>
          </a:xfrm>
          <a:prstGeom prst="ellipse">
            <a:avLst/>
          </a:prstGeom>
          <a:solidFill>
            <a:schemeClr val="bg1"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3" name="椭圆 312" hidden="1"/>
          <p:cNvSpPr/>
          <p:nvPr/>
        </p:nvSpPr>
        <p:spPr>
          <a:xfrm rot="10800000" flipH="1">
            <a:off x="544587" y="7158897"/>
            <a:ext cx="36000" cy="36000"/>
          </a:xfrm>
          <a:prstGeom prst="ellipse">
            <a:avLst/>
          </a:prstGeom>
          <a:solidFill>
            <a:schemeClr val="bg1"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5" name="椭圆 314" hidden="1"/>
          <p:cNvSpPr/>
          <p:nvPr/>
        </p:nvSpPr>
        <p:spPr>
          <a:xfrm rot="10800000" flipH="1">
            <a:off x="2585170" y="7420427"/>
            <a:ext cx="54000" cy="54000"/>
          </a:xfrm>
          <a:prstGeom prst="ellipse">
            <a:avLst/>
          </a:prstGeom>
          <a:solidFill>
            <a:schemeClr val="bg1"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6" name="椭圆 345" hidden="1"/>
          <p:cNvSpPr/>
          <p:nvPr/>
        </p:nvSpPr>
        <p:spPr>
          <a:xfrm rot="10800000" flipH="1">
            <a:off x="1721997" y="7420427"/>
            <a:ext cx="72000" cy="72000"/>
          </a:xfrm>
          <a:prstGeom prst="ellipse">
            <a:avLst/>
          </a:prstGeom>
          <a:solidFill>
            <a:schemeClr val="bg1"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3" name="椭圆 352" hidden="1"/>
          <p:cNvSpPr/>
          <p:nvPr/>
        </p:nvSpPr>
        <p:spPr>
          <a:xfrm rot="10800000" flipH="1">
            <a:off x="3788133" y="7491989"/>
            <a:ext cx="72000" cy="72000"/>
          </a:xfrm>
          <a:prstGeom prst="ellipse">
            <a:avLst/>
          </a:prstGeom>
          <a:solidFill>
            <a:schemeClr val="bg1"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7" name="椭圆 366" hidden="1"/>
          <p:cNvSpPr/>
          <p:nvPr/>
        </p:nvSpPr>
        <p:spPr>
          <a:xfrm rot="10800000" flipH="1">
            <a:off x="1077521" y="7430026"/>
            <a:ext cx="36000" cy="36000"/>
          </a:xfrm>
          <a:prstGeom prst="ellipse">
            <a:avLst/>
          </a:prstGeom>
          <a:solidFill>
            <a:schemeClr val="bg1"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6" name="椭圆 405" hidden="1"/>
          <p:cNvSpPr/>
          <p:nvPr/>
        </p:nvSpPr>
        <p:spPr>
          <a:xfrm rot="10800000" flipH="1">
            <a:off x="3436327" y="7487089"/>
            <a:ext cx="36000" cy="36000"/>
          </a:xfrm>
          <a:prstGeom prst="ellipse">
            <a:avLst/>
          </a:prstGeom>
          <a:solidFill>
            <a:schemeClr val="bg1"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7" name="椭圆 406" hidden="1"/>
          <p:cNvSpPr/>
          <p:nvPr/>
        </p:nvSpPr>
        <p:spPr>
          <a:xfrm rot="10800000" flipH="1">
            <a:off x="5042657" y="7438427"/>
            <a:ext cx="72000" cy="72000"/>
          </a:xfrm>
          <a:prstGeom prst="ellipse">
            <a:avLst/>
          </a:prstGeom>
          <a:solidFill>
            <a:schemeClr val="bg1"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8" name="椭圆 417" hidden="1"/>
          <p:cNvSpPr/>
          <p:nvPr/>
        </p:nvSpPr>
        <p:spPr>
          <a:xfrm rot="10800000" flipH="1">
            <a:off x="4827483" y="7446223"/>
            <a:ext cx="72000" cy="72000"/>
          </a:xfrm>
          <a:prstGeom prst="ellipse">
            <a:avLst/>
          </a:prstGeom>
          <a:solidFill>
            <a:schemeClr val="bg1"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1" name="椭圆 420" hidden="1"/>
          <p:cNvSpPr/>
          <p:nvPr/>
        </p:nvSpPr>
        <p:spPr>
          <a:xfrm rot="10800000" flipH="1">
            <a:off x="4149333" y="7324448"/>
            <a:ext cx="36000" cy="36000"/>
          </a:xfrm>
          <a:prstGeom prst="ellipse">
            <a:avLst/>
          </a:prstGeom>
          <a:solidFill>
            <a:schemeClr val="bg1"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5" name="椭圆 424" hidden="1"/>
          <p:cNvSpPr/>
          <p:nvPr/>
        </p:nvSpPr>
        <p:spPr>
          <a:xfrm rot="17644881" flipH="1">
            <a:off x="1375307" y="7514662"/>
            <a:ext cx="36000" cy="36000"/>
          </a:xfrm>
          <a:prstGeom prst="ellipse">
            <a:avLst/>
          </a:prstGeom>
          <a:solidFill>
            <a:schemeClr val="bg1"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7" name="椭圆 426" hidden="1"/>
          <p:cNvSpPr/>
          <p:nvPr/>
        </p:nvSpPr>
        <p:spPr>
          <a:xfrm rot="17644881" flipH="1">
            <a:off x="1678568" y="7486291"/>
            <a:ext cx="54000" cy="54000"/>
          </a:xfrm>
          <a:prstGeom prst="ellipse">
            <a:avLst/>
          </a:prstGeom>
          <a:solidFill>
            <a:schemeClr val="bg1"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4" name="椭圆 433" hidden="1"/>
          <p:cNvSpPr/>
          <p:nvPr/>
        </p:nvSpPr>
        <p:spPr>
          <a:xfrm rot="17644881" flipH="1">
            <a:off x="1743963" y="7558291"/>
            <a:ext cx="36000" cy="36000"/>
          </a:xfrm>
          <a:prstGeom prst="ellipse">
            <a:avLst/>
          </a:prstGeom>
          <a:solidFill>
            <a:schemeClr val="bg1"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3" name="椭圆 442" hidden="1"/>
          <p:cNvSpPr/>
          <p:nvPr/>
        </p:nvSpPr>
        <p:spPr>
          <a:xfrm rot="10800000" flipH="1">
            <a:off x="5474208" y="7451664"/>
            <a:ext cx="54000" cy="54000"/>
          </a:xfrm>
          <a:prstGeom prst="ellipse">
            <a:avLst/>
          </a:prstGeom>
          <a:solidFill>
            <a:schemeClr val="bg1"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5" name="椭圆 444" hidden="1"/>
          <p:cNvSpPr/>
          <p:nvPr/>
        </p:nvSpPr>
        <p:spPr>
          <a:xfrm rot="10800000" flipH="1">
            <a:off x="1484734" y="7431551"/>
            <a:ext cx="72000" cy="72000"/>
          </a:xfrm>
          <a:prstGeom prst="ellipse">
            <a:avLst/>
          </a:prstGeom>
          <a:solidFill>
            <a:schemeClr val="bg1"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6" name="椭圆 445" hidden="1"/>
          <p:cNvSpPr/>
          <p:nvPr/>
        </p:nvSpPr>
        <p:spPr>
          <a:xfrm rot="10800000" flipH="1">
            <a:off x="4435646" y="7438743"/>
            <a:ext cx="36000" cy="36000"/>
          </a:xfrm>
          <a:prstGeom prst="ellipse">
            <a:avLst/>
          </a:prstGeom>
          <a:solidFill>
            <a:schemeClr val="bg1"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7" name="椭圆 446" hidden="1"/>
          <p:cNvSpPr/>
          <p:nvPr/>
        </p:nvSpPr>
        <p:spPr>
          <a:xfrm rot="10800000" flipH="1">
            <a:off x="3874209" y="7492743"/>
            <a:ext cx="54000" cy="54000"/>
          </a:xfrm>
          <a:prstGeom prst="ellipse">
            <a:avLst/>
          </a:prstGeom>
          <a:solidFill>
            <a:schemeClr val="bg1"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9" name="椭圆 448" hidden="1"/>
          <p:cNvSpPr/>
          <p:nvPr/>
        </p:nvSpPr>
        <p:spPr>
          <a:xfrm rot="10800000" flipH="1">
            <a:off x="624800" y="7503551"/>
            <a:ext cx="36000" cy="36000"/>
          </a:xfrm>
          <a:prstGeom prst="ellipse">
            <a:avLst/>
          </a:prstGeom>
          <a:solidFill>
            <a:schemeClr val="bg1"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2" name="椭圆 451" hidden="1"/>
          <p:cNvSpPr/>
          <p:nvPr/>
        </p:nvSpPr>
        <p:spPr>
          <a:xfrm rot="10800000" flipH="1">
            <a:off x="5047346" y="7491989"/>
            <a:ext cx="36000" cy="36000"/>
          </a:xfrm>
          <a:prstGeom prst="ellipse">
            <a:avLst/>
          </a:prstGeom>
          <a:solidFill>
            <a:schemeClr val="bg1"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3" name="椭圆 452" hidden="1"/>
          <p:cNvSpPr/>
          <p:nvPr/>
        </p:nvSpPr>
        <p:spPr>
          <a:xfrm flipH="1">
            <a:off x="6424418" y="7638234"/>
            <a:ext cx="36000" cy="36000"/>
          </a:xfrm>
          <a:prstGeom prst="ellipse">
            <a:avLst/>
          </a:prstGeom>
          <a:solidFill>
            <a:schemeClr val="bg1"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4" name="椭圆 453" hidden="1"/>
          <p:cNvSpPr/>
          <p:nvPr/>
        </p:nvSpPr>
        <p:spPr>
          <a:xfrm flipH="1">
            <a:off x="3044906" y="7405871"/>
            <a:ext cx="36000" cy="36000"/>
          </a:xfrm>
          <a:prstGeom prst="ellipse">
            <a:avLst/>
          </a:prstGeom>
          <a:solidFill>
            <a:schemeClr val="bg1"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5" name="椭圆 454" hidden="1"/>
          <p:cNvSpPr/>
          <p:nvPr/>
        </p:nvSpPr>
        <p:spPr>
          <a:xfrm flipH="1">
            <a:off x="2319149" y="7217879"/>
            <a:ext cx="54000" cy="54000"/>
          </a:xfrm>
          <a:prstGeom prst="ellipse">
            <a:avLst/>
          </a:prstGeom>
          <a:solidFill>
            <a:schemeClr val="bg1"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6" name="椭圆 455" hidden="1"/>
          <p:cNvSpPr/>
          <p:nvPr/>
        </p:nvSpPr>
        <p:spPr>
          <a:xfrm flipH="1">
            <a:off x="1980602" y="7487511"/>
            <a:ext cx="72000" cy="72000"/>
          </a:xfrm>
          <a:prstGeom prst="ellipse">
            <a:avLst/>
          </a:prstGeom>
          <a:solidFill>
            <a:schemeClr val="bg1"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7" name="椭圆 456" hidden="1"/>
          <p:cNvSpPr/>
          <p:nvPr/>
        </p:nvSpPr>
        <p:spPr>
          <a:xfrm flipH="1">
            <a:off x="2191214" y="7412794"/>
            <a:ext cx="72000" cy="72000"/>
          </a:xfrm>
          <a:prstGeom prst="ellipse">
            <a:avLst/>
          </a:prstGeom>
          <a:solidFill>
            <a:schemeClr val="bg1"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8" name="椭圆 457" hidden="1"/>
          <p:cNvSpPr/>
          <p:nvPr/>
        </p:nvSpPr>
        <p:spPr>
          <a:xfrm flipH="1">
            <a:off x="2761062" y="7333267"/>
            <a:ext cx="36000" cy="36000"/>
          </a:xfrm>
          <a:prstGeom prst="ellipse">
            <a:avLst/>
          </a:prstGeom>
          <a:solidFill>
            <a:schemeClr val="bg1"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9" name="椭圆 458" hidden="1"/>
          <p:cNvSpPr/>
          <p:nvPr/>
        </p:nvSpPr>
        <p:spPr>
          <a:xfrm flipH="1">
            <a:off x="2902770" y="7763915"/>
            <a:ext cx="36000" cy="36000"/>
          </a:xfrm>
          <a:prstGeom prst="ellipse">
            <a:avLst/>
          </a:prstGeom>
          <a:solidFill>
            <a:schemeClr val="bg1"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9" name="椭圆 538" hidden="1"/>
          <p:cNvSpPr/>
          <p:nvPr/>
        </p:nvSpPr>
        <p:spPr>
          <a:xfrm flipH="1">
            <a:off x="9746243" y="7506615"/>
            <a:ext cx="36000" cy="36000"/>
          </a:xfrm>
          <a:prstGeom prst="ellipse">
            <a:avLst/>
          </a:prstGeom>
          <a:solidFill>
            <a:schemeClr val="bg1"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2" name="椭圆 541" hidden="1"/>
          <p:cNvSpPr/>
          <p:nvPr/>
        </p:nvSpPr>
        <p:spPr>
          <a:xfrm flipH="1">
            <a:off x="11087363" y="7548594"/>
            <a:ext cx="72000" cy="72000"/>
          </a:xfrm>
          <a:prstGeom prst="ellipse">
            <a:avLst/>
          </a:prstGeom>
          <a:solidFill>
            <a:schemeClr val="bg1"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4" name="椭圆 543" hidden="1"/>
          <p:cNvSpPr/>
          <p:nvPr/>
        </p:nvSpPr>
        <p:spPr>
          <a:xfrm flipH="1">
            <a:off x="11395936" y="7421953"/>
            <a:ext cx="36000" cy="36000"/>
          </a:xfrm>
          <a:prstGeom prst="ellipse">
            <a:avLst/>
          </a:prstGeom>
          <a:solidFill>
            <a:schemeClr val="bg1"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7" name="椭圆 546" hidden="1"/>
          <p:cNvSpPr/>
          <p:nvPr/>
        </p:nvSpPr>
        <p:spPr>
          <a:xfrm flipH="1">
            <a:off x="11721068" y="7488615"/>
            <a:ext cx="54000" cy="54000"/>
          </a:xfrm>
          <a:prstGeom prst="ellipse">
            <a:avLst/>
          </a:prstGeom>
          <a:solidFill>
            <a:schemeClr val="bg1"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9" name="椭圆 548" hidden="1"/>
          <p:cNvSpPr/>
          <p:nvPr/>
        </p:nvSpPr>
        <p:spPr>
          <a:xfrm flipH="1">
            <a:off x="10500105" y="7399053"/>
            <a:ext cx="72000" cy="72000"/>
          </a:xfrm>
          <a:prstGeom prst="ellipse">
            <a:avLst/>
          </a:prstGeom>
          <a:solidFill>
            <a:schemeClr val="bg1"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1" name="椭圆 550" hidden="1"/>
          <p:cNvSpPr/>
          <p:nvPr/>
        </p:nvSpPr>
        <p:spPr>
          <a:xfrm flipH="1">
            <a:off x="10887911" y="7439953"/>
            <a:ext cx="36000" cy="36000"/>
          </a:xfrm>
          <a:prstGeom prst="ellipse">
            <a:avLst/>
          </a:prstGeom>
          <a:solidFill>
            <a:schemeClr val="bg1"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2" name="椭圆 551" hidden="1"/>
          <p:cNvSpPr/>
          <p:nvPr/>
        </p:nvSpPr>
        <p:spPr>
          <a:xfrm flipH="1">
            <a:off x="9245581" y="7452615"/>
            <a:ext cx="72000" cy="72000"/>
          </a:xfrm>
          <a:prstGeom prst="ellipse">
            <a:avLst/>
          </a:prstGeom>
          <a:solidFill>
            <a:schemeClr val="bg1"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3" name="椭圆 552" hidden="1"/>
          <p:cNvSpPr/>
          <p:nvPr/>
        </p:nvSpPr>
        <p:spPr>
          <a:xfrm flipH="1">
            <a:off x="9460755" y="7444819"/>
            <a:ext cx="72000" cy="72000"/>
          </a:xfrm>
          <a:prstGeom prst="ellipse">
            <a:avLst/>
          </a:prstGeom>
          <a:solidFill>
            <a:schemeClr val="bg1"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4" name="椭圆 553" hidden="1"/>
          <p:cNvSpPr/>
          <p:nvPr/>
        </p:nvSpPr>
        <p:spPr>
          <a:xfrm flipH="1">
            <a:off x="10174905" y="7602594"/>
            <a:ext cx="36000" cy="36000"/>
          </a:xfrm>
          <a:prstGeom prst="ellipse">
            <a:avLst/>
          </a:prstGeom>
          <a:solidFill>
            <a:schemeClr val="bg1"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8" name="椭圆 557" hidden="1"/>
          <p:cNvSpPr/>
          <p:nvPr/>
        </p:nvSpPr>
        <p:spPr>
          <a:xfrm flipH="1">
            <a:off x="8832030" y="7457378"/>
            <a:ext cx="54000" cy="54000"/>
          </a:xfrm>
          <a:prstGeom prst="ellipse">
            <a:avLst/>
          </a:prstGeom>
          <a:solidFill>
            <a:schemeClr val="bg1"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0" name="椭圆 559" hidden="1"/>
          <p:cNvSpPr/>
          <p:nvPr/>
        </p:nvSpPr>
        <p:spPr>
          <a:xfrm flipH="1">
            <a:off x="9888592" y="7488299"/>
            <a:ext cx="36000" cy="36000"/>
          </a:xfrm>
          <a:prstGeom prst="ellipse">
            <a:avLst/>
          </a:prstGeom>
          <a:solidFill>
            <a:schemeClr val="bg1"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1" name="椭圆 560" hidden="1"/>
          <p:cNvSpPr/>
          <p:nvPr/>
        </p:nvSpPr>
        <p:spPr>
          <a:xfrm flipH="1">
            <a:off x="10432029" y="7416299"/>
            <a:ext cx="54000" cy="54000"/>
          </a:xfrm>
          <a:prstGeom prst="ellipse">
            <a:avLst/>
          </a:prstGeom>
          <a:solidFill>
            <a:schemeClr val="bg1"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3" name="椭圆 562" hidden="1"/>
          <p:cNvSpPr/>
          <p:nvPr/>
        </p:nvSpPr>
        <p:spPr>
          <a:xfrm flipH="1">
            <a:off x="9276892" y="7435053"/>
            <a:ext cx="36000" cy="36000"/>
          </a:xfrm>
          <a:prstGeom prst="ellipse">
            <a:avLst/>
          </a:prstGeom>
          <a:solidFill>
            <a:schemeClr val="bg1"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4" name="文本框 563" hidden="1"/>
          <p:cNvSpPr txBox="1"/>
          <p:nvPr/>
        </p:nvSpPr>
        <p:spPr>
          <a:xfrm>
            <a:off x="3834311" y="2066737"/>
            <a:ext cx="2149451" cy="2386086"/>
          </a:xfrm>
          <a:custGeom>
            <a:avLst/>
            <a:gdLst/>
            <a:ahLst/>
            <a:cxnLst/>
            <a:rect l="l" t="t" r="r" b="b"/>
            <a:pathLst>
              <a:path w="2149451" h="2386086">
                <a:moveTo>
                  <a:pt x="759210" y="1774775"/>
                </a:moveTo>
                <a:lnTo>
                  <a:pt x="719770" y="1804355"/>
                </a:lnTo>
                <a:lnTo>
                  <a:pt x="719770" y="1814214"/>
                </a:lnTo>
                <a:lnTo>
                  <a:pt x="729630" y="1814214"/>
                </a:lnTo>
                <a:lnTo>
                  <a:pt x="778930" y="1794495"/>
                </a:lnTo>
                <a:lnTo>
                  <a:pt x="778930" y="1774775"/>
                </a:lnTo>
                <a:close/>
                <a:moveTo>
                  <a:pt x="1232483" y="1666317"/>
                </a:moveTo>
                <a:cubicBezTo>
                  <a:pt x="976127" y="1764915"/>
                  <a:pt x="818369" y="1814214"/>
                  <a:pt x="759210" y="1814214"/>
                </a:cubicBezTo>
                <a:lnTo>
                  <a:pt x="759210" y="1833934"/>
                </a:lnTo>
                <a:lnTo>
                  <a:pt x="1074725" y="1893093"/>
                </a:lnTo>
                <a:cubicBezTo>
                  <a:pt x="1179897" y="1768202"/>
                  <a:pt x="1232483" y="1692610"/>
                  <a:pt x="1232483" y="1666317"/>
                </a:cubicBezTo>
                <a:close/>
                <a:moveTo>
                  <a:pt x="1133885" y="1074725"/>
                </a:moveTo>
                <a:cubicBezTo>
                  <a:pt x="1101018" y="1074725"/>
                  <a:pt x="1078012" y="1104304"/>
                  <a:pt x="1064866" y="1163464"/>
                </a:cubicBezTo>
                <a:lnTo>
                  <a:pt x="1153604" y="1084585"/>
                </a:lnTo>
                <a:lnTo>
                  <a:pt x="1153604" y="1074725"/>
                </a:lnTo>
                <a:close/>
                <a:moveTo>
                  <a:pt x="562013" y="985986"/>
                </a:moveTo>
                <a:cubicBezTo>
                  <a:pt x="502853" y="1025425"/>
                  <a:pt x="453554" y="1087871"/>
                  <a:pt x="414115" y="1173323"/>
                </a:cubicBezTo>
                <a:lnTo>
                  <a:pt x="423975" y="1173323"/>
                </a:lnTo>
                <a:lnTo>
                  <a:pt x="562013" y="1104304"/>
                </a:lnTo>
                <a:lnTo>
                  <a:pt x="562013" y="1035285"/>
                </a:lnTo>
                <a:lnTo>
                  <a:pt x="571873" y="1025425"/>
                </a:lnTo>
                <a:close/>
                <a:moveTo>
                  <a:pt x="1380381" y="433834"/>
                </a:moveTo>
                <a:cubicBezTo>
                  <a:pt x="1294929" y="519286"/>
                  <a:pt x="1252203" y="575158"/>
                  <a:pt x="1252203" y="601451"/>
                </a:cubicBezTo>
                <a:lnTo>
                  <a:pt x="1262063" y="631031"/>
                </a:lnTo>
                <a:cubicBezTo>
                  <a:pt x="1360662" y="552152"/>
                  <a:pt x="1409961" y="492993"/>
                  <a:pt x="1409961" y="453553"/>
                </a:cubicBezTo>
                <a:close/>
                <a:moveTo>
                  <a:pt x="985987" y="394394"/>
                </a:moveTo>
                <a:cubicBezTo>
                  <a:pt x="847949" y="446980"/>
                  <a:pt x="778930" y="479846"/>
                  <a:pt x="778930" y="492993"/>
                </a:cubicBezTo>
                <a:cubicBezTo>
                  <a:pt x="831516" y="539006"/>
                  <a:pt x="867668" y="588305"/>
                  <a:pt x="887388" y="640891"/>
                </a:cubicBezTo>
                <a:lnTo>
                  <a:pt x="897248" y="640891"/>
                </a:lnTo>
                <a:cubicBezTo>
                  <a:pt x="890675" y="851235"/>
                  <a:pt x="874242" y="972839"/>
                  <a:pt x="847949" y="1005706"/>
                </a:cubicBezTo>
                <a:lnTo>
                  <a:pt x="857809" y="1005706"/>
                </a:lnTo>
                <a:cubicBezTo>
                  <a:pt x="1225910" y="893960"/>
                  <a:pt x="1409961" y="828228"/>
                  <a:pt x="1409961" y="808508"/>
                </a:cubicBezTo>
                <a:lnTo>
                  <a:pt x="1429681" y="769069"/>
                </a:lnTo>
                <a:lnTo>
                  <a:pt x="1429681" y="759209"/>
                </a:lnTo>
                <a:lnTo>
                  <a:pt x="1419821" y="769069"/>
                </a:lnTo>
                <a:lnTo>
                  <a:pt x="1360662" y="769069"/>
                </a:lnTo>
                <a:lnTo>
                  <a:pt x="1321222" y="749349"/>
                </a:lnTo>
                <a:lnTo>
                  <a:pt x="1193044" y="818368"/>
                </a:lnTo>
                <a:lnTo>
                  <a:pt x="1173324" y="818368"/>
                </a:lnTo>
                <a:cubicBezTo>
                  <a:pt x="1147031" y="818368"/>
                  <a:pt x="1117452" y="808508"/>
                  <a:pt x="1084585" y="788789"/>
                </a:cubicBezTo>
                <a:lnTo>
                  <a:pt x="956407" y="808508"/>
                </a:lnTo>
                <a:cubicBezTo>
                  <a:pt x="956407" y="795362"/>
                  <a:pt x="992560" y="778929"/>
                  <a:pt x="1064866" y="759209"/>
                </a:cubicBezTo>
                <a:lnTo>
                  <a:pt x="1064866" y="749349"/>
                </a:lnTo>
                <a:cubicBezTo>
                  <a:pt x="1045146" y="749349"/>
                  <a:pt x="1028713" y="660610"/>
                  <a:pt x="1015566" y="483133"/>
                </a:cubicBezTo>
                <a:lnTo>
                  <a:pt x="1025426" y="483133"/>
                </a:lnTo>
                <a:lnTo>
                  <a:pt x="976127" y="423974"/>
                </a:lnTo>
                <a:lnTo>
                  <a:pt x="976127" y="404254"/>
                </a:lnTo>
                <a:lnTo>
                  <a:pt x="995847" y="404254"/>
                </a:lnTo>
                <a:lnTo>
                  <a:pt x="995847" y="394394"/>
                </a:lnTo>
                <a:close/>
                <a:moveTo>
                  <a:pt x="1459260" y="0"/>
                </a:moveTo>
                <a:lnTo>
                  <a:pt x="1459260" y="9859"/>
                </a:lnTo>
                <a:lnTo>
                  <a:pt x="1469120" y="0"/>
                </a:lnTo>
                <a:lnTo>
                  <a:pt x="1577579" y="0"/>
                </a:lnTo>
                <a:lnTo>
                  <a:pt x="1666317" y="78878"/>
                </a:lnTo>
                <a:cubicBezTo>
                  <a:pt x="1633451" y="170904"/>
                  <a:pt x="1495413" y="262929"/>
                  <a:pt x="1252203" y="354955"/>
                </a:cubicBezTo>
                <a:cubicBezTo>
                  <a:pt x="1199617" y="381248"/>
                  <a:pt x="1127312" y="394394"/>
                  <a:pt x="1035286" y="394394"/>
                </a:cubicBezTo>
                <a:lnTo>
                  <a:pt x="1035286" y="404254"/>
                </a:lnTo>
                <a:cubicBezTo>
                  <a:pt x="1081299" y="404254"/>
                  <a:pt x="1133885" y="437120"/>
                  <a:pt x="1193044" y="502853"/>
                </a:cubicBezTo>
                <a:lnTo>
                  <a:pt x="1429681" y="364815"/>
                </a:lnTo>
                <a:cubicBezTo>
                  <a:pt x="1429681" y="377961"/>
                  <a:pt x="1469120" y="384534"/>
                  <a:pt x="1547999" y="384534"/>
                </a:cubicBezTo>
                <a:lnTo>
                  <a:pt x="1725476" y="571872"/>
                </a:lnTo>
                <a:lnTo>
                  <a:pt x="1725476" y="670470"/>
                </a:lnTo>
                <a:lnTo>
                  <a:pt x="1686037" y="709910"/>
                </a:lnTo>
                <a:cubicBezTo>
                  <a:pt x="1686037" y="736203"/>
                  <a:pt x="1755056" y="755923"/>
                  <a:pt x="1893094" y="769069"/>
                </a:cubicBezTo>
                <a:cubicBezTo>
                  <a:pt x="1925960" y="801935"/>
                  <a:pt x="1942393" y="831515"/>
                  <a:pt x="1942393" y="857808"/>
                </a:cubicBezTo>
                <a:cubicBezTo>
                  <a:pt x="1942393" y="903821"/>
                  <a:pt x="1837221" y="959693"/>
                  <a:pt x="1626878" y="1025425"/>
                </a:cubicBezTo>
                <a:lnTo>
                  <a:pt x="1380381" y="1183183"/>
                </a:lnTo>
                <a:lnTo>
                  <a:pt x="1380381" y="1193043"/>
                </a:lnTo>
                <a:lnTo>
                  <a:pt x="1429681" y="1193043"/>
                </a:lnTo>
                <a:lnTo>
                  <a:pt x="1429681" y="1202903"/>
                </a:lnTo>
                <a:cubicBezTo>
                  <a:pt x="1344228" y="1262062"/>
                  <a:pt x="1179897" y="1350801"/>
                  <a:pt x="936687" y="1469119"/>
                </a:cubicBezTo>
                <a:cubicBezTo>
                  <a:pt x="877528" y="1594011"/>
                  <a:pt x="824942" y="1676176"/>
                  <a:pt x="778930" y="1715616"/>
                </a:cubicBezTo>
                <a:lnTo>
                  <a:pt x="778930" y="1735336"/>
                </a:lnTo>
                <a:lnTo>
                  <a:pt x="788790" y="1735336"/>
                </a:lnTo>
                <a:cubicBezTo>
                  <a:pt x="1091158" y="1636737"/>
                  <a:pt x="1242343" y="1551285"/>
                  <a:pt x="1242343" y="1478979"/>
                </a:cubicBezTo>
                <a:cubicBezTo>
                  <a:pt x="1268636" y="1478979"/>
                  <a:pt x="1281783" y="1465833"/>
                  <a:pt x="1281783" y="1439540"/>
                </a:cubicBezTo>
                <a:lnTo>
                  <a:pt x="1429681" y="1459259"/>
                </a:lnTo>
                <a:lnTo>
                  <a:pt x="1469120" y="1449400"/>
                </a:lnTo>
                <a:cubicBezTo>
                  <a:pt x="1501986" y="1455973"/>
                  <a:pt x="1528279" y="1475693"/>
                  <a:pt x="1547999" y="1508559"/>
                </a:cubicBezTo>
                <a:cubicBezTo>
                  <a:pt x="1442827" y="1712329"/>
                  <a:pt x="1367235" y="1847081"/>
                  <a:pt x="1321222" y="1912813"/>
                </a:cubicBezTo>
                <a:cubicBezTo>
                  <a:pt x="1709043" y="1965399"/>
                  <a:pt x="1971973" y="2044278"/>
                  <a:pt x="2110011" y="2149450"/>
                </a:cubicBezTo>
                <a:lnTo>
                  <a:pt x="2149451" y="2198749"/>
                </a:lnTo>
                <a:lnTo>
                  <a:pt x="2149451" y="2218469"/>
                </a:lnTo>
                <a:lnTo>
                  <a:pt x="2119871" y="2218469"/>
                </a:lnTo>
                <a:lnTo>
                  <a:pt x="2139591" y="2228329"/>
                </a:lnTo>
                <a:lnTo>
                  <a:pt x="2139591" y="2248048"/>
                </a:lnTo>
                <a:cubicBezTo>
                  <a:pt x="2087005" y="2261195"/>
                  <a:pt x="2060712" y="2274341"/>
                  <a:pt x="2060712" y="2287488"/>
                </a:cubicBezTo>
                <a:lnTo>
                  <a:pt x="2070572" y="2317067"/>
                </a:lnTo>
                <a:lnTo>
                  <a:pt x="1991693" y="2317067"/>
                </a:lnTo>
                <a:lnTo>
                  <a:pt x="1508559" y="2179029"/>
                </a:lnTo>
                <a:lnTo>
                  <a:pt x="1064866" y="2110010"/>
                </a:lnTo>
                <a:cubicBezTo>
                  <a:pt x="1064866" y="2123157"/>
                  <a:pt x="1005706" y="2146163"/>
                  <a:pt x="887388" y="2179029"/>
                </a:cubicBezTo>
                <a:lnTo>
                  <a:pt x="818369" y="2169169"/>
                </a:lnTo>
                <a:lnTo>
                  <a:pt x="591592" y="2218469"/>
                </a:lnTo>
                <a:lnTo>
                  <a:pt x="591592" y="2198749"/>
                </a:lnTo>
                <a:cubicBezTo>
                  <a:pt x="657325" y="2198749"/>
                  <a:pt x="749350" y="2152736"/>
                  <a:pt x="867668" y="2060711"/>
                </a:cubicBezTo>
                <a:lnTo>
                  <a:pt x="867668" y="2050851"/>
                </a:lnTo>
                <a:lnTo>
                  <a:pt x="591592" y="1962112"/>
                </a:lnTo>
                <a:cubicBezTo>
                  <a:pt x="407541" y="2165883"/>
                  <a:pt x="269503" y="2297348"/>
                  <a:pt x="177478" y="2356507"/>
                </a:cubicBezTo>
                <a:lnTo>
                  <a:pt x="98599" y="2386086"/>
                </a:lnTo>
                <a:lnTo>
                  <a:pt x="88739" y="2366367"/>
                </a:lnTo>
                <a:lnTo>
                  <a:pt x="78879" y="2366367"/>
                </a:lnTo>
                <a:lnTo>
                  <a:pt x="88739" y="2356507"/>
                </a:lnTo>
                <a:lnTo>
                  <a:pt x="88739" y="2346647"/>
                </a:lnTo>
                <a:lnTo>
                  <a:pt x="78879" y="2248048"/>
                </a:lnTo>
                <a:cubicBezTo>
                  <a:pt x="78879" y="2208609"/>
                  <a:pt x="180765" y="2080431"/>
                  <a:pt x="384535" y="1863514"/>
                </a:cubicBezTo>
                <a:lnTo>
                  <a:pt x="226777" y="1764915"/>
                </a:lnTo>
                <a:lnTo>
                  <a:pt x="226777" y="1755055"/>
                </a:lnTo>
                <a:lnTo>
                  <a:pt x="305656" y="1745195"/>
                </a:lnTo>
                <a:lnTo>
                  <a:pt x="473274" y="1764915"/>
                </a:lnTo>
                <a:cubicBezTo>
                  <a:pt x="558726" y="1672890"/>
                  <a:pt x="601452" y="1613731"/>
                  <a:pt x="601452" y="1587438"/>
                </a:cubicBezTo>
                <a:lnTo>
                  <a:pt x="591592" y="1587438"/>
                </a:lnTo>
                <a:cubicBezTo>
                  <a:pt x="565299" y="1587438"/>
                  <a:pt x="552153" y="1577578"/>
                  <a:pt x="552153" y="1557858"/>
                </a:cubicBezTo>
                <a:lnTo>
                  <a:pt x="571873" y="1518419"/>
                </a:lnTo>
                <a:lnTo>
                  <a:pt x="552153" y="1498699"/>
                </a:lnTo>
                <a:cubicBezTo>
                  <a:pt x="591592" y="1478979"/>
                  <a:pt x="611312" y="1459259"/>
                  <a:pt x="611312" y="1439540"/>
                </a:cubicBezTo>
                <a:lnTo>
                  <a:pt x="601452" y="1409960"/>
                </a:lnTo>
                <a:lnTo>
                  <a:pt x="640892" y="1409960"/>
                </a:lnTo>
                <a:cubicBezTo>
                  <a:pt x="640892" y="1390240"/>
                  <a:pt x="670471" y="1370521"/>
                  <a:pt x="729630" y="1350801"/>
                </a:cubicBezTo>
                <a:lnTo>
                  <a:pt x="739490" y="1360661"/>
                </a:lnTo>
                <a:lnTo>
                  <a:pt x="759210" y="1360661"/>
                </a:lnTo>
                <a:cubicBezTo>
                  <a:pt x="792076" y="1354087"/>
                  <a:pt x="867668" y="1265349"/>
                  <a:pt x="985987" y="1094444"/>
                </a:cubicBezTo>
                <a:cubicBezTo>
                  <a:pt x="1045146" y="1048432"/>
                  <a:pt x="1091158" y="1025425"/>
                  <a:pt x="1124025" y="1025425"/>
                </a:cubicBezTo>
                <a:lnTo>
                  <a:pt x="1202904" y="1045145"/>
                </a:lnTo>
                <a:cubicBezTo>
                  <a:pt x="1235770" y="1031999"/>
                  <a:pt x="1255490" y="1008992"/>
                  <a:pt x="1262063" y="976126"/>
                </a:cubicBezTo>
                <a:lnTo>
                  <a:pt x="1252203" y="976126"/>
                </a:lnTo>
                <a:cubicBezTo>
                  <a:pt x="627745" y="1087871"/>
                  <a:pt x="315516" y="1232483"/>
                  <a:pt x="315516" y="1409960"/>
                </a:cubicBezTo>
                <a:cubicBezTo>
                  <a:pt x="269503" y="1574291"/>
                  <a:pt x="233351" y="1656457"/>
                  <a:pt x="207058" y="1656457"/>
                </a:cubicBezTo>
                <a:cubicBezTo>
                  <a:pt x="161045" y="1656457"/>
                  <a:pt x="138039" y="1672890"/>
                  <a:pt x="138039" y="1705756"/>
                </a:cubicBezTo>
                <a:lnTo>
                  <a:pt x="128179" y="1705756"/>
                </a:lnTo>
                <a:cubicBezTo>
                  <a:pt x="62446" y="1686036"/>
                  <a:pt x="19720" y="1659743"/>
                  <a:pt x="0" y="1626877"/>
                </a:cubicBezTo>
                <a:lnTo>
                  <a:pt x="0" y="1587438"/>
                </a:lnTo>
                <a:lnTo>
                  <a:pt x="39440" y="1459259"/>
                </a:lnTo>
                <a:lnTo>
                  <a:pt x="39440" y="1419820"/>
                </a:lnTo>
                <a:lnTo>
                  <a:pt x="29580" y="1360661"/>
                </a:lnTo>
                <a:lnTo>
                  <a:pt x="138039" y="1291642"/>
                </a:lnTo>
                <a:cubicBezTo>
                  <a:pt x="170905" y="1291642"/>
                  <a:pt x="210344" y="1255489"/>
                  <a:pt x="256357" y="1183183"/>
                </a:cubicBezTo>
                <a:cubicBezTo>
                  <a:pt x="407541" y="1058292"/>
                  <a:pt x="512713" y="985986"/>
                  <a:pt x="571873" y="966266"/>
                </a:cubicBezTo>
                <a:lnTo>
                  <a:pt x="562013" y="956406"/>
                </a:lnTo>
                <a:lnTo>
                  <a:pt x="562013" y="936687"/>
                </a:lnTo>
                <a:lnTo>
                  <a:pt x="591592" y="887387"/>
                </a:lnTo>
                <a:lnTo>
                  <a:pt x="571873" y="857808"/>
                </a:lnTo>
                <a:cubicBezTo>
                  <a:pt x="611312" y="857808"/>
                  <a:pt x="663898" y="723056"/>
                  <a:pt x="729630" y="453553"/>
                </a:cubicBezTo>
                <a:cubicBezTo>
                  <a:pt x="749350" y="440407"/>
                  <a:pt x="801936" y="430547"/>
                  <a:pt x="887388" y="423974"/>
                </a:cubicBezTo>
                <a:lnTo>
                  <a:pt x="907108" y="384534"/>
                </a:lnTo>
                <a:cubicBezTo>
                  <a:pt x="742777" y="351668"/>
                  <a:pt x="660611" y="312229"/>
                  <a:pt x="660611" y="266216"/>
                </a:cubicBezTo>
                <a:lnTo>
                  <a:pt x="660611" y="256356"/>
                </a:lnTo>
                <a:lnTo>
                  <a:pt x="680331" y="256356"/>
                </a:lnTo>
                <a:lnTo>
                  <a:pt x="808509" y="305655"/>
                </a:lnTo>
                <a:lnTo>
                  <a:pt x="828229" y="305655"/>
                </a:lnTo>
                <a:cubicBezTo>
                  <a:pt x="966267" y="305655"/>
                  <a:pt x="1153604" y="207057"/>
                  <a:pt x="1390241" y="9859"/>
                </a:cubicBezTo>
                <a:close/>
              </a:path>
            </a:pathLst>
          </a:custGeom>
          <a:gradFill>
            <a:gsLst>
              <a:gs pos="100000">
                <a:schemeClr val="bg1"/>
              </a:gs>
              <a:gs pos="0">
                <a:srgbClr val="E7CCD3"/>
              </a:gs>
            </a:gsLst>
            <a:lin ang="16200000" scaled="1"/>
          </a:gradFill>
          <a:ln>
            <a:solidFill>
              <a:srgbClr val="FDF9FA"/>
            </a:solidFill>
          </a:ln>
          <a:effectLst>
            <a:outerShdw blurRad="355600" dist="38100" dir="2700000" algn="tl" rotWithShape="0">
              <a:prstClr val="black">
                <a:alpha val="59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9900" dirty="0">
              <a:ln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chemeClr val="bg1"/>
                    </a:gs>
                  </a:gsLst>
                  <a:lin ang="5400000" scaled="1"/>
                </a:gradFill>
              </a:ln>
              <a:gradFill>
                <a:gsLst>
                  <a:gs pos="100000">
                    <a:schemeClr val="bg1"/>
                  </a:gs>
                  <a:gs pos="0">
                    <a:srgbClr val="E7CCD3"/>
                  </a:gs>
                </a:gsLst>
                <a:lin ang="16200000" scaled="1"/>
              </a:gradFill>
              <a:effectLst>
                <a:outerShdw blurRad="355600" dist="38100" dir="2700000" algn="tl" rotWithShape="0">
                  <a:prstClr val="black">
                    <a:alpha val="59000"/>
                  </a:prstClr>
                </a:outerShdw>
              </a:effectLst>
              <a:latin typeface="叶根友刀锋黑草" panose="02010601030101010101" pitchFamily="2" charset="-122"/>
              <a:ea typeface="叶根友刀锋黑草" panose="02010601030101010101" pitchFamily="2" charset="-122"/>
            </a:endParaRPr>
          </a:p>
        </p:txBody>
      </p:sp>
      <p:pic>
        <p:nvPicPr>
          <p:cNvPr id="18" name="X-Ray Dog - Hero's Return Drums" hidden="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-609600" y="15421"/>
            <a:ext cx="609600" cy="609600"/>
          </a:xfrm>
          <a:prstGeom prst="rect">
            <a:avLst/>
          </a:prstGeom>
        </p:spPr>
      </p:pic>
      <p:grpSp>
        <p:nvGrpSpPr>
          <p:cNvPr id="7" name="组合 6" hidden="1"/>
          <p:cNvGrpSpPr/>
          <p:nvPr/>
        </p:nvGrpSpPr>
        <p:grpSpPr>
          <a:xfrm rot="17346959">
            <a:off x="8847607" y="1781287"/>
            <a:ext cx="321692" cy="374080"/>
            <a:chOff x="7307251" y="653056"/>
            <a:chExt cx="321692" cy="374080"/>
          </a:xfrm>
        </p:grpSpPr>
        <p:sp>
          <p:nvSpPr>
            <p:cNvPr id="627" name="任意多边形 626" hidden="1"/>
            <p:cNvSpPr/>
            <p:nvPr/>
          </p:nvSpPr>
          <p:spPr>
            <a:xfrm>
              <a:off x="7317155" y="659331"/>
              <a:ext cx="299498" cy="306463"/>
            </a:xfrm>
            <a:custGeom>
              <a:avLst/>
              <a:gdLst>
                <a:gd name="connsiteX0" fmla="*/ 327660 w 327660"/>
                <a:gd name="connsiteY0" fmla="*/ 0 h 335280"/>
                <a:gd name="connsiteX1" fmla="*/ 0 w 327660"/>
                <a:gd name="connsiteY1" fmla="*/ 213360 h 335280"/>
                <a:gd name="connsiteX2" fmla="*/ 76200 w 327660"/>
                <a:gd name="connsiteY2" fmla="*/ 335280 h 335280"/>
                <a:gd name="connsiteX3" fmla="*/ 327660 w 327660"/>
                <a:gd name="connsiteY3" fmla="*/ 0 h 3352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7660" h="335280">
                  <a:moveTo>
                    <a:pt x="327660" y="0"/>
                  </a:moveTo>
                  <a:lnTo>
                    <a:pt x="0" y="213360"/>
                  </a:lnTo>
                  <a:lnTo>
                    <a:pt x="76200" y="335280"/>
                  </a:lnTo>
                  <a:lnTo>
                    <a:pt x="327660" y="0"/>
                  </a:lnTo>
                  <a:close/>
                </a:path>
              </a:pathLst>
            </a:custGeom>
            <a:noFill/>
            <a:ln w="3175">
              <a:solidFill>
                <a:srgbClr val="FDF9F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8" name="任意多边形 627" hidden="1"/>
            <p:cNvSpPr/>
            <p:nvPr/>
          </p:nvSpPr>
          <p:spPr>
            <a:xfrm>
              <a:off x="7386627" y="666654"/>
              <a:ext cx="225443" cy="344622"/>
            </a:xfrm>
            <a:custGeom>
              <a:avLst/>
              <a:gdLst>
                <a:gd name="connsiteX0" fmla="*/ 236220 w 236220"/>
                <a:gd name="connsiteY0" fmla="*/ 0 h 434340"/>
                <a:gd name="connsiteX1" fmla="*/ 205740 w 236220"/>
                <a:gd name="connsiteY1" fmla="*/ 434340 h 434340"/>
                <a:gd name="connsiteX2" fmla="*/ 0 w 236220"/>
                <a:gd name="connsiteY2" fmla="*/ 335280 h 434340"/>
                <a:gd name="connsiteX3" fmla="*/ 236220 w 236220"/>
                <a:gd name="connsiteY3" fmla="*/ 0 h 434340"/>
                <a:gd name="connsiteX0" fmla="*/ 238826 w 238826"/>
                <a:gd name="connsiteY0" fmla="*/ 0 h 418710"/>
                <a:gd name="connsiteX1" fmla="*/ 205740 w 238826"/>
                <a:gd name="connsiteY1" fmla="*/ 418710 h 418710"/>
                <a:gd name="connsiteX2" fmla="*/ 0 w 238826"/>
                <a:gd name="connsiteY2" fmla="*/ 319650 h 418710"/>
                <a:gd name="connsiteX3" fmla="*/ 238826 w 238826"/>
                <a:gd name="connsiteY3" fmla="*/ 0 h 418710"/>
                <a:gd name="connsiteX0" fmla="*/ 246642 w 246642"/>
                <a:gd name="connsiteY0" fmla="*/ 0 h 418710"/>
                <a:gd name="connsiteX1" fmla="*/ 213556 w 246642"/>
                <a:gd name="connsiteY1" fmla="*/ 418710 h 418710"/>
                <a:gd name="connsiteX2" fmla="*/ 0 w 246642"/>
                <a:gd name="connsiteY2" fmla="*/ 332675 h 418710"/>
                <a:gd name="connsiteX3" fmla="*/ 246642 w 246642"/>
                <a:gd name="connsiteY3" fmla="*/ 0 h 418710"/>
                <a:gd name="connsiteX0" fmla="*/ 246642 w 246642"/>
                <a:gd name="connsiteY0" fmla="*/ 0 h 364002"/>
                <a:gd name="connsiteX1" fmla="*/ 218766 w 246642"/>
                <a:gd name="connsiteY1" fmla="*/ 364002 h 364002"/>
                <a:gd name="connsiteX2" fmla="*/ 0 w 246642"/>
                <a:gd name="connsiteY2" fmla="*/ 332675 h 364002"/>
                <a:gd name="connsiteX3" fmla="*/ 246642 w 246642"/>
                <a:gd name="connsiteY3" fmla="*/ 0 h 364002"/>
                <a:gd name="connsiteX0" fmla="*/ 246642 w 246642"/>
                <a:gd name="connsiteY0" fmla="*/ 0 h 377028"/>
                <a:gd name="connsiteX1" fmla="*/ 208345 w 246642"/>
                <a:gd name="connsiteY1" fmla="*/ 377028 h 377028"/>
                <a:gd name="connsiteX2" fmla="*/ 0 w 246642"/>
                <a:gd name="connsiteY2" fmla="*/ 332675 h 377028"/>
                <a:gd name="connsiteX3" fmla="*/ 246642 w 246642"/>
                <a:gd name="connsiteY3" fmla="*/ 0 h 3770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6642" h="377028">
                  <a:moveTo>
                    <a:pt x="246642" y="0"/>
                  </a:moveTo>
                  <a:lnTo>
                    <a:pt x="208345" y="377028"/>
                  </a:lnTo>
                  <a:lnTo>
                    <a:pt x="0" y="332675"/>
                  </a:lnTo>
                  <a:lnTo>
                    <a:pt x="246642" y="0"/>
                  </a:lnTo>
                  <a:close/>
                </a:path>
              </a:pathLst>
            </a:custGeom>
            <a:noFill/>
            <a:ln w="3175">
              <a:solidFill>
                <a:srgbClr val="FDF9F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5" name="椭圆 624" hidden="1"/>
            <p:cNvSpPr/>
            <p:nvPr/>
          </p:nvSpPr>
          <p:spPr>
            <a:xfrm rot="20603541" flipH="1">
              <a:off x="7600143" y="653056"/>
              <a:ext cx="28800" cy="28800"/>
            </a:xfrm>
            <a:prstGeom prst="ellipse">
              <a:avLst/>
            </a:prstGeom>
            <a:solidFill>
              <a:srgbClr val="FFF9F9">
                <a:alpha val="9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9" name="椭圆 628" hidden="1"/>
            <p:cNvSpPr/>
            <p:nvPr/>
          </p:nvSpPr>
          <p:spPr>
            <a:xfrm rot="20603541" flipH="1">
              <a:off x="7564425" y="998336"/>
              <a:ext cx="28800" cy="28800"/>
            </a:xfrm>
            <a:prstGeom prst="ellipse">
              <a:avLst/>
            </a:prstGeom>
            <a:solidFill>
              <a:srgbClr val="FFF9F9">
                <a:alpha val="9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0" name="椭圆 629" hidden="1"/>
            <p:cNvSpPr/>
            <p:nvPr/>
          </p:nvSpPr>
          <p:spPr>
            <a:xfrm rot="20603541" flipH="1">
              <a:off x="7373925" y="950711"/>
              <a:ext cx="28800" cy="28800"/>
            </a:xfrm>
            <a:prstGeom prst="ellipse">
              <a:avLst/>
            </a:prstGeom>
            <a:solidFill>
              <a:srgbClr val="FFF9F9">
                <a:alpha val="9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1" name="椭圆 630" hidden="1"/>
            <p:cNvSpPr/>
            <p:nvPr/>
          </p:nvSpPr>
          <p:spPr>
            <a:xfrm rot="20603541" flipH="1">
              <a:off x="7307251" y="841173"/>
              <a:ext cx="28800" cy="28800"/>
            </a:xfrm>
            <a:prstGeom prst="ellipse">
              <a:avLst/>
            </a:prstGeom>
            <a:solidFill>
              <a:srgbClr val="FFF9F9">
                <a:alpha val="9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32" name="组合 631" hidden="1"/>
          <p:cNvGrpSpPr/>
          <p:nvPr/>
        </p:nvGrpSpPr>
        <p:grpSpPr>
          <a:xfrm rot="20038889">
            <a:off x="10336506" y="3976921"/>
            <a:ext cx="321692" cy="374080"/>
            <a:chOff x="7307251" y="653056"/>
            <a:chExt cx="321692" cy="374080"/>
          </a:xfrm>
        </p:grpSpPr>
        <p:sp>
          <p:nvSpPr>
            <p:cNvPr id="633" name="任意多边形 632" hidden="1"/>
            <p:cNvSpPr/>
            <p:nvPr/>
          </p:nvSpPr>
          <p:spPr>
            <a:xfrm>
              <a:off x="7317155" y="659331"/>
              <a:ext cx="299498" cy="306463"/>
            </a:xfrm>
            <a:custGeom>
              <a:avLst/>
              <a:gdLst>
                <a:gd name="connsiteX0" fmla="*/ 327660 w 327660"/>
                <a:gd name="connsiteY0" fmla="*/ 0 h 335280"/>
                <a:gd name="connsiteX1" fmla="*/ 0 w 327660"/>
                <a:gd name="connsiteY1" fmla="*/ 213360 h 335280"/>
                <a:gd name="connsiteX2" fmla="*/ 76200 w 327660"/>
                <a:gd name="connsiteY2" fmla="*/ 335280 h 335280"/>
                <a:gd name="connsiteX3" fmla="*/ 327660 w 327660"/>
                <a:gd name="connsiteY3" fmla="*/ 0 h 3352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7660" h="335280">
                  <a:moveTo>
                    <a:pt x="327660" y="0"/>
                  </a:moveTo>
                  <a:lnTo>
                    <a:pt x="0" y="213360"/>
                  </a:lnTo>
                  <a:lnTo>
                    <a:pt x="76200" y="335280"/>
                  </a:lnTo>
                  <a:lnTo>
                    <a:pt x="327660" y="0"/>
                  </a:lnTo>
                  <a:close/>
                </a:path>
              </a:pathLst>
            </a:custGeom>
            <a:noFill/>
            <a:ln w="3175">
              <a:solidFill>
                <a:srgbClr val="FDF9F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4" name="任意多边形 633" hidden="1"/>
            <p:cNvSpPr/>
            <p:nvPr/>
          </p:nvSpPr>
          <p:spPr>
            <a:xfrm>
              <a:off x="7386627" y="666654"/>
              <a:ext cx="225443" cy="344622"/>
            </a:xfrm>
            <a:custGeom>
              <a:avLst/>
              <a:gdLst>
                <a:gd name="connsiteX0" fmla="*/ 236220 w 236220"/>
                <a:gd name="connsiteY0" fmla="*/ 0 h 434340"/>
                <a:gd name="connsiteX1" fmla="*/ 205740 w 236220"/>
                <a:gd name="connsiteY1" fmla="*/ 434340 h 434340"/>
                <a:gd name="connsiteX2" fmla="*/ 0 w 236220"/>
                <a:gd name="connsiteY2" fmla="*/ 335280 h 434340"/>
                <a:gd name="connsiteX3" fmla="*/ 236220 w 236220"/>
                <a:gd name="connsiteY3" fmla="*/ 0 h 434340"/>
                <a:gd name="connsiteX0" fmla="*/ 238826 w 238826"/>
                <a:gd name="connsiteY0" fmla="*/ 0 h 418710"/>
                <a:gd name="connsiteX1" fmla="*/ 205740 w 238826"/>
                <a:gd name="connsiteY1" fmla="*/ 418710 h 418710"/>
                <a:gd name="connsiteX2" fmla="*/ 0 w 238826"/>
                <a:gd name="connsiteY2" fmla="*/ 319650 h 418710"/>
                <a:gd name="connsiteX3" fmla="*/ 238826 w 238826"/>
                <a:gd name="connsiteY3" fmla="*/ 0 h 418710"/>
                <a:gd name="connsiteX0" fmla="*/ 246642 w 246642"/>
                <a:gd name="connsiteY0" fmla="*/ 0 h 418710"/>
                <a:gd name="connsiteX1" fmla="*/ 213556 w 246642"/>
                <a:gd name="connsiteY1" fmla="*/ 418710 h 418710"/>
                <a:gd name="connsiteX2" fmla="*/ 0 w 246642"/>
                <a:gd name="connsiteY2" fmla="*/ 332675 h 418710"/>
                <a:gd name="connsiteX3" fmla="*/ 246642 w 246642"/>
                <a:gd name="connsiteY3" fmla="*/ 0 h 418710"/>
                <a:gd name="connsiteX0" fmla="*/ 246642 w 246642"/>
                <a:gd name="connsiteY0" fmla="*/ 0 h 364002"/>
                <a:gd name="connsiteX1" fmla="*/ 218766 w 246642"/>
                <a:gd name="connsiteY1" fmla="*/ 364002 h 364002"/>
                <a:gd name="connsiteX2" fmla="*/ 0 w 246642"/>
                <a:gd name="connsiteY2" fmla="*/ 332675 h 364002"/>
                <a:gd name="connsiteX3" fmla="*/ 246642 w 246642"/>
                <a:gd name="connsiteY3" fmla="*/ 0 h 364002"/>
                <a:gd name="connsiteX0" fmla="*/ 246642 w 246642"/>
                <a:gd name="connsiteY0" fmla="*/ 0 h 377028"/>
                <a:gd name="connsiteX1" fmla="*/ 208345 w 246642"/>
                <a:gd name="connsiteY1" fmla="*/ 377028 h 377028"/>
                <a:gd name="connsiteX2" fmla="*/ 0 w 246642"/>
                <a:gd name="connsiteY2" fmla="*/ 332675 h 377028"/>
                <a:gd name="connsiteX3" fmla="*/ 246642 w 246642"/>
                <a:gd name="connsiteY3" fmla="*/ 0 h 3770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6642" h="377028">
                  <a:moveTo>
                    <a:pt x="246642" y="0"/>
                  </a:moveTo>
                  <a:lnTo>
                    <a:pt x="208345" y="377028"/>
                  </a:lnTo>
                  <a:lnTo>
                    <a:pt x="0" y="332675"/>
                  </a:lnTo>
                  <a:lnTo>
                    <a:pt x="246642" y="0"/>
                  </a:lnTo>
                  <a:close/>
                </a:path>
              </a:pathLst>
            </a:custGeom>
            <a:noFill/>
            <a:ln w="3175">
              <a:solidFill>
                <a:srgbClr val="FDF9F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5" name="椭圆 634" hidden="1"/>
            <p:cNvSpPr/>
            <p:nvPr/>
          </p:nvSpPr>
          <p:spPr>
            <a:xfrm rot="20603541" flipH="1">
              <a:off x="7600143" y="653056"/>
              <a:ext cx="28800" cy="28800"/>
            </a:xfrm>
            <a:prstGeom prst="ellipse">
              <a:avLst/>
            </a:prstGeom>
            <a:solidFill>
              <a:srgbClr val="FFF9F9">
                <a:alpha val="9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6" name="椭圆 635" hidden="1"/>
            <p:cNvSpPr/>
            <p:nvPr/>
          </p:nvSpPr>
          <p:spPr>
            <a:xfrm rot="20603541" flipH="1">
              <a:off x="7564425" y="998336"/>
              <a:ext cx="28800" cy="28800"/>
            </a:xfrm>
            <a:prstGeom prst="ellipse">
              <a:avLst/>
            </a:prstGeom>
            <a:solidFill>
              <a:srgbClr val="FFF9F9">
                <a:alpha val="9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7" name="椭圆 636" hidden="1"/>
            <p:cNvSpPr/>
            <p:nvPr/>
          </p:nvSpPr>
          <p:spPr>
            <a:xfrm rot="20603541" flipH="1">
              <a:off x="7373925" y="950711"/>
              <a:ext cx="28800" cy="28800"/>
            </a:xfrm>
            <a:prstGeom prst="ellipse">
              <a:avLst/>
            </a:prstGeom>
            <a:solidFill>
              <a:srgbClr val="FFF9F9">
                <a:alpha val="9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8" name="椭圆 637" hidden="1"/>
            <p:cNvSpPr/>
            <p:nvPr/>
          </p:nvSpPr>
          <p:spPr>
            <a:xfrm rot="20603541" flipH="1">
              <a:off x="7307251" y="841173"/>
              <a:ext cx="28800" cy="28800"/>
            </a:xfrm>
            <a:prstGeom prst="ellipse">
              <a:avLst/>
            </a:prstGeom>
            <a:solidFill>
              <a:srgbClr val="FFF9F9">
                <a:alpha val="9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39" name="组合 638" hidden="1"/>
          <p:cNvGrpSpPr/>
          <p:nvPr/>
        </p:nvGrpSpPr>
        <p:grpSpPr>
          <a:xfrm rot="12345459">
            <a:off x="7047206" y="6237521"/>
            <a:ext cx="321692" cy="374080"/>
            <a:chOff x="7307251" y="653056"/>
            <a:chExt cx="321692" cy="374080"/>
          </a:xfrm>
        </p:grpSpPr>
        <p:sp>
          <p:nvSpPr>
            <p:cNvPr id="640" name="任意多边形 639" hidden="1"/>
            <p:cNvSpPr/>
            <p:nvPr/>
          </p:nvSpPr>
          <p:spPr>
            <a:xfrm>
              <a:off x="7317155" y="659331"/>
              <a:ext cx="299498" cy="306463"/>
            </a:xfrm>
            <a:custGeom>
              <a:avLst/>
              <a:gdLst>
                <a:gd name="connsiteX0" fmla="*/ 327660 w 327660"/>
                <a:gd name="connsiteY0" fmla="*/ 0 h 335280"/>
                <a:gd name="connsiteX1" fmla="*/ 0 w 327660"/>
                <a:gd name="connsiteY1" fmla="*/ 213360 h 335280"/>
                <a:gd name="connsiteX2" fmla="*/ 76200 w 327660"/>
                <a:gd name="connsiteY2" fmla="*/ 335280 h 335280"/>
                <a:gd name="connsiteX3" fmla="*/ 327660 w 327660"/>
                <a:gd name="connsiteY3" fmla="*/ 0 h 3352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7660" h="335280">
                  <a:moveTo>
                    <a:pt x="327660" y="0"/>
                  </a:moveTo>
                  <a:lnTo>
                    <a:pt x="0" y="213360"/>
                  </a:lnTo>
                  <a:lnTo>
                    <a:pt x="76200" y="335280"/>
                  </a:lnTo>
                  <a:lnTo>
                    <a:pt x="327660" y="0"/>
                  </a:lnTo>
                  <a:close/>
                </a:path>
              </a:pathLst>
            </a:custGeom>
            <a:noFill/>
            <a:ln w="3175">
              <a:solidFill>
                <a:srgbClr val="FDF9F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1" name="任意多边形 640" hidden="1"/>
            <p:cNvSpPr/>
            <p:nvPr/>
          </p:nvSpPr>
          <p:spPr>
            <a:xfrm>
              <a:off x="7386627" y="666654"/>
              <a:ext cx="225443" cy="344622"/>
            </a:xfrm>
            <a:custGeom>
              <a:avLst/>
              <a:gdLst>
                <a:gd name="connsiteX0" fmla="*/ 236220 w 236220"/>
                <a:gd name="connsiteY0" fmla="*/ 0 h 434340"/>
                <a:gd name="connsiteX1" fmla="*/ 205740 w 236220"/>
                <a:gd name="connsiteY1" fmla="*/ 434340 h 434340"/>
                <a:gd name="connsiteX2" fmla="*/ 0 w 236220"/>
                <a:gd name="connsiteY2" fmla="*/ 335280 h 434340"/>
                <a:gd name="connsiteX3" fmla="*/ 236220 w 236220"/>
                <a:gd name="connsiteY3" fmla="*/ 0 h 434340"/>
                <a:gd name="connsiteX0" fmla="*/ 238826 w 238826"/>
                <a:gd name="connsiteY0" fmla="*/ 0 h 418710"/>
                <a:gd name="connsiteX1" fmla="*/ 205740 w 238826"/>
                <a:gd name="connsiteY1" fmla="*/ 418710 h 418710"/>
                <a:gd name="connsiteX2" fmla="*/ 0 w 238826"/>
                <a:gd name="connsiteY2" fmla="*/ 319650 h 418710"/>
                <a:gd name="connsiteX3" fmla="*/ 238826 w 238826"/>
                <a:gd name="connsiteY3" fmla="*/ 0 h 418710"/>
                <a:gd name="connsiteX0" fmla="*/ 246642 w 246642"/>
                <a:gd name="connsiteY0" fmla="*/ 0 h 418710"/>
                <a:gd name="connsiteX1" fmla="*/ 213556 w 246642"/>
                <a:gd name="connsiteY1" fmla="*/ 418710 h 418710"/>
                <a:gd name="connsiteX2" fmla="*/ 0 w 246642"/>
                <a:gd name="connsiteY2" fmla="*/ 332675 h 418710"/>
                <a:gd name="connsiteX3" fmla="*/ 246642 w 246642"/>
                <a:gd name="connsiteY3" fmla="*/ 0 h 418710"/>
                <a:gd name="connsiteX0" fmla="*/ 246642 w 246642"/>
                <a:gd name="connsiteY0" fmla="*/ 0 h 364002"/>
                <a:gd name="connsiteX1" fmla="*/ 218766 w 246642"/>
                <a:gd name="connsiteY1" fmla="*/ 364002 h 364002"/>
                <a:gd name="connsiteX2" fmla="*/ 0 w 246642"/>
                <a:gd name="connsiteY2" fmla="*/ 332675 h 364002"/>
                <a:gd name="connsiteX3" fmla="*/ 246642 w 246642"/>
                <a:gd name="connsiteY3" fmla="*/ 0 h 364002"/>
                <a:gd name="connsiteX0" fmla="*/ 246642 w 246642"/>
                <a:gd name="connsiteY0" fmla="*/ 0 h 377028"/>
                <a:gd name="connsiteX1" fmla="*/ 208345 w 246642"/>
                <a:gd name="connsiteY1" fmla="*/ 377028 h 377028"/>
                <a:gd name="connsiteX2" fmla="*/ 0 w 246642"/>
                <a:gd name="connsiteY2" fmla="*/ 332675 h 377028"/>
                <a:gd name="connsiteX3" fmla="*/ 246642 w 246642"/>
                <a:gd name="connsiteY3" fmla="*/ 0 h 3770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6642" h="377028">
                  <a:moveTo>
                    <a:pt x="246642" y="0"/>
                  </a:moveTo>
                  <a:lnTo>
                    <a:pt x="208345" y="377028"/>
                  </a:lnTo>
                  <a:lnTo>
                    <a:pt x="0" y="332675"/>
                  </a:lnTo>
                  <a:lnTo>
                    <a:pt x="246642" y="0"/>
                  </a:lnTo>
                  <a:close/>
                </a:path>
              </a:pathLst>
            </a:custGeom>
            <a:noFill/>
            <a:ln w="3175">
              <a:solidFill>
                <a:srgbClr val="FDF9F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2" name="椭圆 641" hidden="1"/>
            <p:cNvSpPr/>
            <p:nvPr/>
          </p:nvSpPr>
          <p:spPr>
            <a:xfrm rot="20603541" flipH="1">
              <a:off x="7600143" y="653056"/>
              <a:ext cx="28800" cy="28800"/>
            </a:xfrm>
            <a:prstGeom prst="ellipse">
              <a:avLst/>
            </a:prstGeom>
            <a:solidFill>
              <a:srgbClr val="FFF9F9">
                <a:alpha val="9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3" name="椭圆 642" hidden="1"/>
            <p:cNvSpPr/>
            <p:nvPr/>
          </p:nvSpPr>
          <p:spPr>
            <a:xfrm rot="20603541" flipH="1">
              <a:off x="7564425" y="998336"/>
              <a:ext cx="28800" cy="28800"/>
            </a:xfrm>
            <a:prstGeom prst="ellipse">
              <a:avLst/>
            </a:prstGeom>
            <a:solidFill>
              <a:srgbClr val="FFF9F9">
                <a:alpha val="9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4" name="椭圆 643" hidden="1"/>
            <p:cNvSpPr/>
            <p:nvPr/>
          </p:nvSpPr>
          <p:spPr>
            <a:xfrm rot="20603541" flipH="1">
              <a:off x="7373925" y="950711"/>
              <a:ext cx="28800" cy="28800"/>
            </a:xfrm>
            <a:prstGeom prst="ellipse">
              <a:avLst/>
            </a:prstGeom>
            <a:solidFill>
              <a:srgbClr val="FFF9F9">
                <a:alpha val="9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5" name="椭圆 644" hidden="1"/>
            <p:cNvSpPr/>
            <p:nvPr/>
          </p:nvSpPr>
          <p:spPr>
            <a:xfrm rot="20603541" flipH="1">
              <a:off x="7307251" y="841173"/>
              <a:ext cx="28800" cy="28800"/>
            </a:xfrm>
            <a:prstGeom prst="ellipse">
              <a:avLst/>
            </a:prstGeom>
            <a:solidFill>
              <a:srgbClr val="FFF9F9">
                <a:alpha val="9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46" name="组合 645"/>
          <p:cNvGrpSpPr/>
          <p:nvPr/>
        </p:nvGrpSpPr>
        <p:grpSpPr>
          <a:xfrm rot="20083307">
            <a:off x="519825" y="3649068"/>
            <a:ext cx="321692" cy="374080"/>
            <a:chOff x="7307251" y="653056"/>
            <a:chExt cx="321692" cy="374080"/>
          </a:xfrm>
        </p:grpSpPr>
        <p:sp>
          <p:nvSpPr>
            <p:cNvPr id="647" name="任意多边形 646" hidden="1"/>
            <p:cNvSpPr/>
            <p:nvPr/>
          </p:nvSpPr>
          <p:spPr>
            <a:xfrm>
              <a:off x="7317155" y="659331"/>
              <a:ext cx="299498" cy="306463"/>
            </a:xfrm>
            <a:custGeom>
              <a:avLst/>
              <a:gdLst>
                <a:gd name="connsiteX0" fmla="*/ 327660 w 327660"/>
                <a:gd name="connsiteY0" fmla="*/ 0 h 335280"/>
                <a:gd name="connsiteX1" fmla="*/ 0 w 327660"/>
                <a:gd name="connsiteY1" fmla="*/ 213360 h 335280"/>
                <a:gd name="connsiteX2" fmla="*/ 76200 w 327660"/>
                <a:gd name="connsiteY2" fmla="*/ 335280 h 335280"/>
                <a:gd name="connsiteX3" fmla="*/ 327660 w 327660"/>
                <a:gd name="connsiteY3" fmla="*/ 0 h 3352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7660" h="335280">
                  <a:moveTo>
                    <a:pt x="327660" y="0"/>
                  </a:moveTo>
                  <a:lnTo>
                    <a:pt x="0" y="213360"/>
                  </a:lnTo>
                  <a:lnTo>
                    <a:pt x="76200" y="335280"/>
                  </a:lnTo>
                  <a:lnTo>
                    <a:pt x="327660" y="0"/>
                  </a:lnTo>
                  <a:close/>
                </a:path>
              </a:pathLst>
            </a:custGeom>
            <a:noFill/>
            <a:ln w="3175">
              <a:solidFill>
                <a:srgbClr val="FDF9F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8" name="任意多边形 647" hidden="1"/>
            <p:cNvSpPr/>
            <p:nvPr/>
          </p:nvSpPr>
          <p:spPr>
            <a:xfrm>
              <a:off x="7386627" y="666654"/>
              <a:ext cx="225443" cy="344622"/>
            </a:xfrm>
            <a:custGeom>
              <a:avLst/>
              <a:gdLst>
                <a:gd name="connsiteX0" fmla="*/ 236220 w 236220"/>
                <a:gd name="connsiteY0" fmla="*/ 0 h 434340"/>
                <a:gd name="connsiteX1" fmla="*/ 205740 w 236220"/>
                <a:gd name="connsiteY1" fmla="*/ 434340 h 434340"/>
                <a:gd name="connsiteX2" fmla="*/ 0 w 236220"/>
                <a:gd name="connsiteY2" fmla="*/ 335280 h 434340"/>
                <a:gd name="connsiteX3" fmla="*/ 236220 w 236220"/>
                <a:gd name="connsiteY3" fmla="*/ 0 h 434340"/>
                <a:gd name="connsiteX0" fmla="*/ 238826 w 238826"/>
                <a:gd name="connsiteY0" fmla="*/ 0 h 418710"/>
                <a:gd name="connsiteX1" fmla="*/ 205740 w 238826"/>
                <a:gd name="connsiteY1" fmla="*/ 418710 h 418710"/>
                <a:gd name="connsiteX2" fmla="*/ 0 w 238826"/>
                <a:gd name="connsiteY2" fmla="*/ 319650 h 418710"/>
                <a:gd name="connsiteX3" fmla="*/ 238826 w 238826"/>
                <a:gd name="connsiteY3" fmla="*/ 0 h 418710"/>
                <a:gd name="connsiteX0" fmla="*/ 246642 w 246642"/>
                <a:gd name="connsiteY0" fmla="*/ 0 h 418710"/>
                <a:gd name="connsiteX1" fmla="*/ 213556 w 246642"/>
                <a:gd name="connsiteY1" fmla="*/ 418710 h 418710"/>
                <a:gd name="connsiteX2" fmla="*/ 0 w 246642"/>
                <a:gd name="connsiteY2" fmla="*/ 332675 h 418710"/>
                <a:gd name="connsiteX3" fmla="*/ 246642 w 246642"/>
                <a:gd name="connsiteY3" fmla="*/ 0 h 418710"/>
                <a:gd name="connsiteX0" fmla="*/ 246642 w 246642"/>
                <a:gd name="connsiteY0" fmla="*/ 0 h 364002"/>
                <a:gd name="connsiteX1" fmla="*/ 218766 w 246642"/>
                <a:gd name="connsiteY1" fmla="*/ 364002 h 364002"/>
                <a:gd name="connsiteX2" fmla="*/ 0 w 246642"/>
                <a:gd name="connsiteY2" fmla="*/ 332675 h 364002"/>
                <a:gd name="connsiteX3" fmla="*/ 246642 w 246642"/>
                <a:gd name="connsiteY3" fmla="*/ 0 h 364002"/>
                <a:gd name="connsiteX0" fmla="*/ 246642 w 246642"/>
                <a:gd name="connsiteY0" fmla="*/ 0 h 377028"/>
                <a:gd name="connsiteX1" fmla="*/ 208345 w 246642"/>
                <a:gd name="connsiteY1" fmla="*/ 377028 h 377028"/>
                <a:gd name="connsiteX2" fmla="*/ 0 w 246642"/>
                <a:gd name="connsiteY2" fmla="*/ 332675 h 377028"/>
                <a:gd name="connsiteX3" fmla="*/ 246642 w 246642"/>
                <a:gd name="connsiteY3" fmla="*/ 0 h 3770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6642" h="377028">
                  <a:moveTo>
                    <a:pt x="246642" y="0"/>
                  </a:moveTo>
                  <a:lnTo>
                    <a:pt x="208345" y="377028"/>
                  </a:lnTo>
                  <a:lnTo>
                    <a:pt x="0" y="332675"/>
                  </a:lnTo>
                  <a:lnTo>
                    <a:pt x="246642" y="0"/>
                  </a:lnTo>
                  <a:close/>
                </a:path>
              </a:pathLst>
            </a:custGeom>
            <a:noFill/>
            <a:ln w="3175">
              <a:solidFill>
                <a:srgbClr val="FDF9F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9" name="椭圆 648" hidden="1"/>
            <p:cNvSpPr/>
            <p:nvPr/>
          </p:nvSpPr>
          <p:spPr>
            <a:xfrm rot="20603541" flipH="1">
              <a:off x="7600143" y="653056"/>
              <a:ext cx="28800" cy="28800"/>
            </a:xfrm>
            <a:prstGeom prst="ellipse">
              <a:avLst/>
            </a:prstGeom>
            <a:solidFill>
              <a:srgbClr val="FFF9F9">
                <a:alpha val="9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0" name="椭圆 649" hidden="1"/>
            <p:cNvSpPr/>
            <p:nvPr/>
          </p:nvSpPr>
          <p:spPr>
            <a:xfrm rot="20603541" flipH="1">
              <a:off x="7564425" y="998336"/>
              <a:ext cx="28800" cy="28800"/>
            </a:xfrm>
            <a:prstGeom prst="ellipse">
              <a:avLst/>
            </a:prstGeom>
            <a:solidFill>
              <a:srgbClr val="FFF9F9">
                <a:alpha val="9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1" name="椭圆 650" hidden="1"/>
            <p:cNvSpPr/>
            <p:nvPr/>
          </p:nvSpPr>
          <p:spPr>
            <a:xfrm rot="20603541" flipH="1">
              <a:off x="7373925" y="950711"/>
              <a:ext cx="28800" cy="28800"/>
            </a:xfrm>
            <a:prstGeom prst="ellipse">
              <a:avLst/>
            </a:prstGeom>
            <a:solidFill>
              <a:srgbClr val="FFF9F9">
                <a:alpha val="9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2" name="椭圆 651" hidden="1"/>
            <p:cNvSpPr/>
            <p:nvPr/>
          </p:nvSpPr>
          <p:spPr>
            <a:xfrm rot="20603541" flipH="1">
              <a:off x="7307251" y="841173"/>
              <a:ext cx="28800" cy="28800"/>
            </a:xfrm>
            <a:prstGeom prst="ellipse">
              <a:avLst/>
            </a:prstGeom>
            <a:solidFill>
              <a:srgbClr val="FFF9F9">
                <a:alpha val="9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53" name="组合 652"/>
          <p:cNvGrpSpPr/>
          <p:nvPr/>
        </p:nvGrpSpPr>
        <p:grpSpPr>
          <a:xfrm rot="16200000">
            <a:off x="1954834" y="5147404"/>
            <a:ext cx="321692" cy="374080"/>
            <a:chOff x="7307251" y="653056"/>
            <a:chExt cx="321692" cy="374080"/>
          </a:xfrm>
        </p:grpSpPr>
        <p:sp>
          <p:nvSpPr>
            <p:cNvPr id="654" name="任意多边形 653"/>
            <p:cNvSpPr/>
            <p:nvPr/>
          </p:nvSpPr>
          <p:spPr>
            <a:xfrm>
              <a:off x="7317155" y="659331"/>
              <a:ext cx="299498" cy="306463"/>
            </a:xfrm>
            <a:custGeom>
              <a:avLst/>
              <a:gdLst>
                <a:gd name="connsiteX0" fmla="*/ 327660 w 327660"/>
                <a:gd name="connsiteY0" fmla="*/ 0 h 335280"/>
                <a:gd name="connsiteX1" fmla="*/ 0 w 327660"/>
                <a:gd name="connsiteY1" fmla="*/ 213360 h 335280"/>
                <a:gd name="connsiteX2" fmla="*/ 76200 w 327660"/>
                <a:gd name="connsiteY2" fmla="*/ 335280 h 335280"/>
                <a:gd name="connsiteX3" fmla="*/ 327660 w 327660"/>
                <a:gd name="connsiteY3" fmla="*/ 0 h 3352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7660" h="335280">
                  <a:moveTo>
                    <a:pt x="327660" y="0"/>
                  </a:moveTo>
                  <a:lnTo>
                    <a:pt x="0" y="213360"/>
                  </a:lnTo>
                  <a:lnTo>
                    <a:pt x="76200" y="335280"/>
                  </a:lnTo>
                  <a:lnTo>
                    <a:pt x="327660" y="0"/>
                  </a:lnTo>
                  <a:close/>
                </a:path>
              </a:pathLst>
            </a:custGeom>
            <a:noFill/>
            <a:ln w="3175">
              <a:solidFill>
                <a:srgbClr val="FDF9F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5" name="任意多边形 654"/>
            <p:cNvSpPr/>
            <p:nvPr/>
          </p:nvSpPr>
          <p:spPr>
            <a:xfrm>
              <a:off x="7386627" y="666654"/>
              <a:ext cx="225443" cy="344622"/>
            </a:xfrm>
            <a:custGeom>
              <a:avLst/>
              <a:gdLst>
                <a:gd name="connsiteX0" fmla="*/ 236220 w 236220"/>
                <a:gd name="connsiteY0" fmla="*/ 0 h 434340"/>
                <a:gd name="connsiteX1" fmla="*/ 205740 w 236220"/>
                <a:gd name="connsiteY1" fmla="*/ 434340 h 434340"/>
                <a:gd name="connsiteX2" fmla="*/ 0 w 236220"/>
                <a:gd name="connsiteY2" fmla="*/ 335280 h 434340"/>
                <a:gd name="connsiteX3" fmla="*/ 236220 w 236220"/>
                <a:gd name="connsiteY3" fmla="*/ 0 h 434340"/>
                <a:gd name="connsiteX0" fmla="*/ 238826 w 238826"/>
                <a:gd name="connsiteY0" fmla="*/ 0 h 418710"/>
                <a:gd name="connsiteX1" fmla="*/ 205740 w 238826"/>
                <a:gd name="connsiteY1" fmla="*/ 418710 h 418710"/>
                <a:gd name="connsiteX2" fmla="*/ 0 w 238826"/>
                <a:gd name="connsiteY2" fmla="*/ 319650 h 418710"/>
                <a:gd name="connsiteX3" fmla="*/ 238826 w 238826"/>
                <a:gd name="connsiteY3" fmla="*/ 0 h 418710"/>
                <a:gd name="connsiteX0" fmla="*/ 246642 w 246642"/>
                <a:gd name="connsiteY0" fmla="*/ 0 h 418710"/>
                <a:gd name="connsiteX1" fmla="*/ 213556 w 246642"/>
                <a:gd name="connsiteY1" fmla="*/ 418710 h 418710"/>
                <a:gd name="connsiteX2" fmla="*/ 0 w 246642"/>
                <a:gd name="connsiteY2" fmla="*/ 332675 h 418710"/>
                <a:gd name="connsiteX3" fmla="*/ 246642 w 246642"/>
                <a:gd name="connsiteY3" fmla="*/ 0 h 418710"/>
                <a:gd name="connsiteX0" fmla="*/ 246642 w 246642"/>
                <a:gd name="connsiteY0" fmla="*/ 0 h 364002"/>
                <a:gd name="connsiteX1" fmla="*/ 218766 w 246642"/>
                <a:gd name="connsiteY1" fmla="*/ 364002 h 364002"/>
                <a:gd name="connsiteX2" fmla="*/ 0 w 246642"/>
                <a:gd name="connsiteY2" fmla="*/ 332675 h 364002"/>
                <a:gd name="connsiteX3" fmla="*/ 246642 w 246642"/>
                <a:gd name="connsiteY3" fmla="*/ 0 h 364002"/>
                <a:gd name="connsiteX0" fmla="*/ 246642 w 246642"/>
                <a:gd name="connsiteY0" fmla="*/ 0 h 377028"/>
                <a:gd name="connsiteX1" fmla="*/ 208345 w 246642"/>
                <a:gd name="connsiteY1" fmla="*/ 377028 h 377028"/>
                <a:gd name="connsiteX2" fmla="*/ 0 w 246642"/>
                <a:gd name="connsiteY2" fmla="*/ 332675 h 377028"/>
                <a:gd name="connsiteX3" fmla="*/ 246642 w 246642"/>
                <a:gd name="connsiteY3" fmla="*/ 0 h 3770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6642" h="377028">
                  <a:moveTo>
                    <a:pt x="246642" y="0"/>
                  </a:moveTo>
                  <a:lnTo>
                    <a:pt x="208345" y="377028"/>
                  </a:lnTo>
                  <a:lnTo>
                    <a:pt x="0" y="332675"/>
                  </a:lnTo>
                  <a:lnTo>
                    <a:pt x="246642" y="0"/>
                  </a:lnTo>
                  <a:close/>
                </a:path>
              </a:pathLst>
            </a:custGeom>
            <a:noFill/>
            <a:ln w="3175">
              <a:solidFill>
                <a:srgbClr val="FDF9F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6" name="椭圆 655"/>
            <p:cNvSpPr/>
            <p:nvPr/>
          </p:nvSpPr>
          <p:spPr>
            <a:xfrm rot="20603541" flipH="1">
              <a:off x="7600143" y="653056"/>
              <a:ext cx="28800" cy="28800"/>
            </a:xfrm>
            <a:prstGeom prst="ellipse">
              <a:avLst/>
            </a:prstGeom>
            <a:solidFill>
              <a:srgbClr val="FFF9F9">
                <a:alpha val="9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7" name="椭圆 656"/>
            <p:cNvSpPr/>
            <p:nvPr/>
          </p:nvSpPr>
          <p:spPr>
            <a:xfrm rot="20603541" flipH="1">
              <a:off x="7564425" y="998336"/>
              <a:ext cx="28800" cy="28800"/>
            </a:xfrm>
            <a:prstGeom prst="ellipse">
              <a:avLst/>
            </a:prstGeom>
            <a:solidFill>
              <a:srgbClr val="FFF9F9">
                <a:alpha val="9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8" name="椭圆 657"/>
            <p:cNvSpPr/>
            <p:nvPr/>
          </p:nvSpPr>
          <p:spPr>
            <a:xfrm rot="20603541" flipH="1">
              <a:off x="7373925" y="950711"/>
              <a:ext cx="28800" cy="28800"/>
            </a:xfrm>
            <a:prstGeom prst="ellipse">
              <a:avLst/>
            </a:prstGeom>
            <a:solidFill>
              <a:srgbClr val="FFF9F9">
                <a:alpha val="9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9" name="椭圆 658"/>
            <p:cNvSpPr/>
            <p:nvPr/>
          </p:nvSpPr>
          <p:spPr>
            <a:xfrm rot="20603541" flipH="1">
              <a:off x="7307251" y="841173"/>
              <a:ext cx="28800" cy="28800"/>
            </a:xfrm>
            <a:prstGeom prst="ellipse">
              <a:avLst/>
            </a:prstGeom>
            <a:solidFill>
              <a:srgbClr val="FFF9F9">
                <a:alpha val="9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60" name="组合 659"/>
          <p:cNvGrpSpPr/>
          <p:nvPr/>
        </p:nvGrpSpPr>
        <p:grpSpPr>
          <a:xfrm rot="18385719">
            <a:off x="3062219" y="845341"/>
            <a:ext cx="321692" cy="374080"/>
            <a:chOff x="7307251" y="653056"/>
            <a:chExt cx="321692" cy="374080"/>
          </a:xfrm>
        </p:grpSpPr>
        <p:sp>
          <p:nvSpPr>
            <p:cNvPr id="661" name="任意多边形 660"/>
            <p:cNvSpPr/>
            <p:nvPr/>
          </p:nvSpPr>
          <p:spPr>
            <a:xfrm>
              <a:off x="7317155" y="659331"/>
              <a:ext cx="299498" cy="306463"/>
            </a:xfrm>
            <a:custGeom>
              <a:avLst/>
              <a:gdLst>
                <a:gd name="connsiteX0" fmla="*/ 327660 w 327660"/>
                <a:gd name="connsiteY0" fmla="*/ 0 h 335280"/>
                <a:gd name="connsiteX1" fmla="*/ 0 w 327660"/>
                <a:gd name="connsiteY1" fmla="*/ 213360 h 335280"/>
                <a:gd name="connsiteX2" fmla="*/ 76200 w 327660"/>
                <a:gd name="connsiteY2" fmla="*/ 335280 h 335280"/>
                <a:gd name="connsiteX3" fmla="*/ 327660 w 327660"/>
                <a:gd name="connsiteY3" fmla="*/ 0 h 3352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7660" h="335280">
                  <a:moveTo>
                    <a:pt x="327660" y="0"/>
                  </a:moveTo>
                  <a:lnTo>
                    <a:pt x="0" y="213360"/>
                  </a:lnTo>
                  <a:lnTo>
                    <a:pt x="76200" y="335280"/>
                  </a:lnTo>
                  <a:lnTo>
                    <a:pt x="327660" y="0"/>
                  </a:lnTo>
                  <a:close/>
                </a:path>
              </a:pathLst>
            </a:custGeom>
            <a:noFill/>
            <a:ln w="3175">
              <a:solidFill>
                <a:srgbClr val="FDF9F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2" name="任意多边形 661"/>
            <p:cNvSpPr/>
            <p:nvPr/>
          </p:nvSpPr>
          <p:spPr>
            <a:xfrm>
              <a:off x="7386627" y="666654"/>
              <a:ext cx="225443" cy="344622"/>
            </a:xfrm>
            <a:custGeom>
              <a:avLst/>
              <a:gdLst>
                <a:gd name="connsiteX0" fmla="*/ 236220 w 236220"/>
                <a:gd name="connsiteY0" fmla="*/ 0 h 434340"/>
                <a:gd name="connsiteX1" fmla="*/ 205740 w 236220"/>
                <a:gd name="connsiteY1" fmla="*/ 434340 h 434340"/>
                <a:gd name="connsiteX2" fmla="*/ 0 w 236220"/>
                <a:gd name="connsiteY2" fmla="*/ 335280 h 434340"/>
                <a:gd name="connsiteX3" fmla="*/ 236220 w 236220"/>
                <a:gd name="connsiteY3" fmla="*/ 0 h 434340"/>
                <a:gd name="connsiteX0" fmla="*/ 238826 w 238826"/>
                <a:gd name="connsiteY0" fmla="*/ 0 h 418710"/>
                <a:gd name="connsiteX1" fmla="*/ 205740 w 238826"/>
                <a:gd name="connsiteY1" fmla="*/ 418710 h 418710"/>
                <a:gd name="connsiteX2" fmla="*/ 0 w 238826"/>
                <a:gd name="connsiteY2" fmla="*/ 319650 h 418710"/>
                <a:gd name="connsiteX3" fmla="*/ 238826 w 238826"/>
                <a:gd name="connsiteY3" fmla="*/ 0 h 418710"/>
                <a:gd name="connsiteX0" fmla="*/ 246642 w 246642"/>
                <a:gd name="connsiteY0" fmla="*/ 0 h 418710"/>
                <a:gd name="connsiteX1" fmla="*/ 213556 w 246642"/>
                <a:gd name="connsiteY1" fmla="*/ 418710 h 418710"/>
                <a:gd name="connsiteX2" fmla="*/ 0 w 246642"/>
                <a:gd name="connsiteY2" fmla="*/ 332675 h 418710"/>
                <a:gd name="connsiteX3" fmla="*/ 246642 w 246642"/>
                <a:gd name="connsiteY3" fmla="*/ 0 h 418710"/>
                <a:gd name="connsiteX0" fmla="*/ 246642 w 246642"/>
                <a:gd name="connsiteY0" fmla="*/ 0 h 364002"/>
                <a:gd name="connsiteX1" fmla="*/ 218766 w 246642"/>
                <a:gd name="connsiteY1" fmla="*/ 364002 h 364002"/>
                <a:gd name="connsiteX2" fmla="*/ 0 w 246642"/>
                <a:gd name="connsiteY2" fmla="*/ 332675 h 364002"/>
                <a:gd name="connsiteX3" fmla="*/ 246642 w 246642"/>
                <a:gd name="connsiteY3" fmla="*/ 0 h 364002"/>
                <a:gd name="connsiteX0" fmla="*/ 246642 w 246642"/>
                <a:gd name="connsiteY0" fmla="*/ 0 h 377028"/>
                <a:gd name="connsiteX1" fmla="*/ 208345 w 246642"/>
                <a:gd name="connsiteY1" fmla="*/ 377028 h 377028"/>
                <a:gd name="connsiteX2" fmla="*/ 0 w 246642"/>
                <a:gd name="connsiteY2" fmla="*/ 332675 h 377028"/>
                <a:gd name="connsiteX3" fmla="*/ 246642 w 246642"/>
                <a:gd name="connsiteY3" fmla="*/ 0 h 3770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6642" h="377028">
                  <a:moveTo>
                    <a:pt x="246642" y="0"/>
                  </a:moveTo>
                  <a:lnTo>
                    <a:pt x="208345" y="377028"/>
                  </a:lnTo>
                  <a:lnTo>
                    <a:pt x="0" y="332675"/>
                  </a:lnTo>
                  <a:lnTo>
                    <a:pt x="246642" y="0"/>
                  </a:lnTo>
                  <a:close/>
                </a:path>
              </a:pathLst>
            </a:custGeom>
            <a:noFill/>
            <a:ln w="3175">
              <a:solidFill>
                <a:srgbClr val="FDF9FA">
                  <a:alpha val="5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3" name="椭圆 662"/>
            <p:cNvSpPr/>
            <p:nvPr/>
          </p:nvSpPr>
          <p:spPr>
            <a:xfrm rot="20603541" flipH="1">
              <a:off x="7600143" y="653056"/>
              <a:ext cx="28800" cy="28800"/>
            </a:xfrm>
            <a:prstGeom prst="ellipse">
              <a:avLst/>
            </a:prstGeom>
            <a:solidFill>
              <a:srgbClr val="FFF9F9">
                <a:alpha val="9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4" name="椭圆 663"/>
            <p:cNvSpPr/>
            <p:nvPr/>
          </p:nvSpPr>
          <p:spPr>
            <a:xfrm rot="20603541" flipH="1">
              <a:off x="7564425" y="998336"/>
              <a:ext cx="28800" cy="28800"/>
            </a:xfrm>
            <a:prstGeom prst="ellipse">
              <a:avLst/>
            </a:prstGeom>
            <a:solidFill>
              <a:srgbClr val="FFF9F9">
                <a:alpha val="9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5" name="椭圆 664"/>
            <p:cNvSpPr/>
            <p:nvPr/>
          </p:nvSpPr>
          <p:spPr>
            <a:xfrm rot="20603541" flipH="1">
              <a:off x="7373925" y="950711"/>
              <a:ext cx="28800" cy="28800"/>
            </a:xfrm>
            <a:prstGeom prst="ellipse">
              <a:avLst/>
            </a:prstGeom>
            <a:solidFill>
              <a:srgbClr val="FFF9F9">
                <a:alpha val="9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6" name="椭圆 665"/>
            <p:cNvSpPr/>
            <p:nvPr/>
          </p:nvSpPr>
          <p:spPr>
            <a:xfrm rot="20603541" flipH="1">
              <a:off x="7307251" y="841173"/>
              <a:ext cx="28800" cy="28800"/>
            </a:xfrm>
            <a:prstGeom prst="ellipse">
              <a:avLst/>
            </a:prstGeom>
            <a:solidFill>
              <a:srgbClr val="FFF9F9">
                <a:alpha val="9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4" name="矩形 13" hidden="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7" name="文本框 566" hidden="1"/>
          <p:cNvSpPr txBox="1"/>
          <p:nvPr/>
        </p:nvSpPr>
        <p:spPr>
          <a:xfrm>
            <a:off x="3014663" y="2978944"/>
            <a:ext cx="6162674" cy="900112"/>
          </a:xfrm>
          <a:custGeom>
            <a:avLst/>
            <a:gdLst/>
            <a:ahLst/>
            <a:cxnLst/>
            <a:rect l="l" t="t" r="r" b="b"/>
            <a:pathLst>
              <a:path w="6162674" h="900112">
                <a:moveTo>
                  <a:pt x="275034" y="664369"/>
                </a:moveTo>
                <a:lnTo>
                  <a:pt x="260746" y="675084"/>
                </a:lnTo>
                <a:lnTo>
                  <a:pt x="260746" y="678656"/>
                </a:lnTo>
                <a:lnTo>
                  <a:pt x="264318" y="678656"/>
                </a:lnTo>
                <a:lnTo>
                  <a:pt x="282178" y="671512"/>
                </a:lnTo>
                <a:lnTo>
                  <a:pt x="282178" y="664369"/>
                </a:lnTo>
                <a:close/>
                <a:moveTo>
                  <a:pt x="446484" y="625078"/>
                </a:moveTo>
                <a:cubicBezTo>
                  <a:pt x="353615" y="660797"/>
                  <a:pt x="296465" y="678656"/>
                  <a:pt x="275034" y="678656"/>
                </a:cubicBezTo>
                <a:lnTo>
                  <a:pt x="275034" y="685800"/>
                </a:lnTo>
                <a:lnTo>
                  <a:pt x="389334" y="707231"/>
                </a:lnTo>
                <a:cubicBezTo>
                  <a:pt x="427434" y="661987"/>
                  <a:pt x="446484" y="634603"/>
                  <a:pt x="446484" y="625078"/>
                </a:cubicBezTo>
                <a:close/>
                <a:moveTo>
                  <a:pt x="4736306" y="596503"/>
                </a:moveTo>
                <a:cubicBezTo>
                  <a:pt x="4700587" y="596503"/>
                  <a:pt x="4679156" y="628650"/>
                  <a:pt x="4672012" y="692944"/>
                </a:cubicBezTo>
                <a:lnTo>
                  <a:pt x="4668440" y="714375"/>
                </a:lnTo>
                <a:lnTo>
                  <a:pt x="4672012" y="721519"/>
                </a:lnTo>
                <a:cubicBezTo>
                  <a:pt x="4719637" y="707231"/>
                  <a:pt x="4743449" y="694134"/>
                  <a:pt x="4743449" y="682228"/>
                </a:cubicBezTo>
                <a:lnTo>
                  <a:pt x="4750593" y="596503"/>
                </a:lnTo>
                <a:close/>
                <a:moveTo>
                  <a:pt x="4875609" y="575072"/>
                </a:moveTo>
                <a:cubicBezTo>
                  <a:pt x="4823221" y="582216"/>
                  <a:pt x="4797028" y="591741"/>
                  <a:pt x="4797028" y="603647"/>
                </a:cubicBezTo>
                <a:lnTo>
                  <a:pt x="4800599" y="664369"/>
                </a:lnTo>
                <a:cubicBezTo>
                  <a:pt x="4841081" y="664369"/>
                  <a:pt x="4867274" y="634603"/>
                  <a:pt x="4879181" y="575072"/>
                </a:cubicBezTo>
                <a:close/>
                <a:moveTo>
                  <a:pt x="3770709" y="560784"/>
                </a:moveTo>
                <a:cubicBezTo>
                  <a:pt x="3708796" y="567928"/>
                  <a:pt x="3676650" y="586978"/>
                  <a:pt x="3674268" y="617934"/>
                </a:cubicBezTo>
                <a:lnTo>
                  <a:pt x="3738562" y="635794"/>
                </a:lnTo>
                <a:cubicBezTo>
                  <a:pt x="3762375" y="633412"/>
                  <a:pt x="3774281" y="628650"/>
                  <a:pt x="3774281" y="621506"/>
                </a:cubicBezTo>
                <a:lnTo>
                  <a:pt x="3777853" y="560784"/>
                </a:lnTo>
                <a:close/>
                <a:moveTo>
                  <a:pt x="4099322" y="557212"/>
                </a:moveTo>
                <a:lnTo>
                  <a:pt x="4042171" y="596503"/>
                </a:lnTo>
                <a:lnTo>
                  <a:pt x="4081462" y="642937"/>
                </a:lnTo>
                <a:close/>
                <a:moveTo>
                  <a:pt x="4989909" y="546497"/>
                </a:moveTo>
                <a:cubicBezTo>
                  <a:pt x="4951809" y="553641"/>
                  <a:pt x="4932759" y="559594"/>
                  <a:pt x="4932759" y="564356"/>
                </a:cubicBezTo>
                <a:lnTo>
                  <a:pt x="4932759" y="657225"/>
                </a:lnTo>
                <a:cubicBezTo>
                  <a:pt x="4932759" y="676275"/>
                  <a:pt x="4925615" y="694134"/>
                  <a:pt x="4911328" y="710803"/>
                </a:cubicBezTo>
                <a:lnTo>
                  <a:pt x="4922043" y="710803"/>
                </a:lnTo>
                <a:cubicBezTo>
                  <a:pt x="4950618" y="667941"/>
                  <a:pt x="4982765" y="613172"/>
                  <a:pt x="5018484" y="546497"/>
                </a:cubicBezTo>
                <a:lnTo>
                  <a:pt x="5007768" y="546497"/>
                </a:lnTo>
                <a:lnTo>
                  <a:pt x="4993481" y="557212"/>
                </a:lnTo>
                <a:lnTo>
                  <a:pt x="4989909" y="557212"/>
                </a:lnTo>
                <a:close/>
                <a:moveTo>
                  <a:pt x="3827859" y="546497"/>
                </a:moveTo>
                <a:cubicBezTo>
                  <a:pt x="3811190" y="546497"/>
                  <a:pt x="3802856" y="548878"/>
                  <a:pt x="3802856" y="553641"/>
                </a:cubicBezTo>
                <a:cubicBezTo>
                  <a:pt x="3800475" y="594122"/>
                  <a:pt x="3812381" y="632222"/>
                  <a:pt x="3838575" y="667941"/>
                </a:cubicBezTo>
                <a:lnTo>
                  <a:pt x="3838575" y="660797"/>
                </a:lnTo>
                <a:cubicBezTo>
                  <a:pt x="3831431" y="641747"/>
                  <a:pt x="3827859" y="603647"/>
                  <a:pt x="3827859" y="546497"/>
                </a:cubicBezTo>
                <a:close/>
                <a:moveTo>
                  <a:pt x="5562599" y="542925"/>
                </a:moveTo>
                <a:cubicBezTo>
                  <a:pt x="5562599" y="557212"/>
                  <a:pt x="5525690" y="603647"/>
                  <a:pt x="5451871" y="682228"/>
                </a:cubicBezTo>
                <a:lnTo>
                  <a:pt x="5451871" y="685800"/>
                </a:lnTo>
                <a:cubicBezTo>
                  <a:pt x="5451871" y="728662"/>
                  <a:pt x="5457824" y="750094"/>
                  <a:pt x="5469731" y="750094"/>
                </a:cubicBezTo>
                <a:cubicBezTo>
                  <a:pt x="5538787" y="676275"/>
                  <a:pt x="5573315" y="607219"/>
                  <a:pt x="5573315" y="542925"/>
                </a:cubicBezTo>
                <a:close/>
                <a:moveTo>
                  <a:pt x="3963590" y="525066"/>
                </a:moveTo>
                <a:cubicBezTo>
                  <a:pt x="3908821" y="527447"/>
                  <a:pt x="3881437" y="532209"/>
                  <a:pt x="3881437" y="539353"/>
                </a:cubicBezTo>
                <a:cubicBezTo>
                  <a:pt x="3914775" y="686991"/>
                  <a:pt x="3936206" y="763191"/>
                  <a:pt x="3945731" y="767953"/>
                </a:cubicBezTo>
                <a:lnTo>
                  <a:pt x="3963590" y="775097"/>
                </a:lnTo>
                <a:lnTo>
                  <a:pt x="3988593" y="778669"/>
                </a:lnTo>
                <a:cubicBezTo>
                  <a:pt x="4010025" y="766762"/>
                  <a:pt x="4027884" y="753666"/>
                  <a:pt x="4042171" y="739378"/>
                </a:cubicBezTo>
                <a:lnTo>
                  <a:pt x="4042171" y="728662"/>
                </a:lnTo>
                <a:cubicBezTo>
                  <a:pt x="4011215" y="685800"/>
                  <a:pt x="3976687" y="626269"/>
                  <a:pt x="3938587" y="550069"/>
                </a:cubicBezTo>
                <a:lnTo>
                  <a:pt x="3938587" y="539353"/>
                </a:lnTo>
                <a:lnTo>
                  <a:pt x="3960018" y="542925"/>
                </a:lnTo>
                <a:close/>
                <a:moveTo>
                  <a:pt x="3025378" y="514350"/>
                </a:moveTo>
                <a:lnTo>
                  <a:pt x="3028950" y="514350"/>
                </a:lnTo>
                <a:lnTo>
                  <a:pt x="3028950" y="521494"/>
                </a:lnTo>
                <a:lnTo>
                  <a:pt x="3025378" y="521494"/>
                </a:lnTo>
                <a:close/>
                <a:moveTo>
                  <a:pt x="2303859" y="482203"/>
                </a:moveTo>
                <a:cubicBezTo>
                  <a:pt x="2232421" y="525066"/>
                  <a:pt x="2184797" y="558403"/>
                  <a:pt x="2160984" y="582216"/>
                </a:cubicBezTo>
                <a:lnTo>
                  <a:pt x="2171700" y="582216"/>
                </a:lnTo>
                <a:cubicBezTo>
                  <a:pt x="2195512" y="582216"/>
                  <a:pt x="2241947" y="569119"/>
                  <a:pt x="2311003" y="542925"/>
                </a:cubicBezTo>
                <a:lnTo>
                  <a:pt x="2311003" y="482203"/>
                </a:lnTo>
                <a:close/>
                <a:moveTo>
                  <a:pt x="1900237" y="453628"/>
                </a:moveTo>
                <a:lnTo>
                  <a:pt x="1910953" y="539353"/>
                </a:lnTo>
                <a:lnTo>
                  <a:pt x="1914525" y="539353"/>
                </a:lnTo>
                <a:cubicBezTo>
                  <a:pt x="1926431" y="532209"/>
                  <a:pt x="1938337" y="513159"/>
                  <a:pt x="1950244" y="482203"/>
                </a:cubicBezTo>
                <a:lnTo>
                  <a:pt x="1950244" y="464344"/>
                </a:lnTo>
                <a:lnTo>
                  <a:pt x="1935956" y="464344"/>
                </a:lnTo>
                <a:close/>
                <a:moveTo>
                  <a:pt x="2403871" y="435769"/>
                </a:moveTo>
                <a:lnTo>
                  <a:pt x="2393156" y="485775"/>
                </a:lnTo>
                <a:lnTo>
                  <a:pt x="2393156" y="507206"/>
                </a:lnTo>
                <a:cubicBezTo>
                  <a:pt x="2436018" y="492919"/>
                  <a:pt x="2457450" y="483394"/>
                  <a:pt x="2457450" y="478631"/>
                </a:cubicBezTo>
                <a:cubicBezTo>
                  <a:pt x="2452687" y="471487"/>
                  <a:pt x="2434828" y="457200"/>
                  <a:pt x="2403871" y="435769"/>
                </a:cubicBezTo>
                <a:close/>
                <a:moveTo>
                  <a:pt x="4131468" y="432197"/>
                </a:moveTo>
                <a:lnTo>
                  <a:pt x="4124325" y="442912"/>
                </a:lnTo>
                <a:lnTo>
                  <a:pt x="4131468" y="442912"/>
                </a:lnTo>
                <a:close/>
                <a:moveTo>
                  <a:pt x="1185862" y="421481"/>
                </a:moveTo>
                <a:cubicBezTo>
                  <a:pt x="1104900" y="442912"/>
                  <a:pt x="1064418" y="467916"/>
                  <a:pt x="1064418" y="496491"/>
                </a:cubicBezTo>
                <a:cubicBezTo>
                  <a:pt x="1028700" y="541734"/>
                  <a:pt x="1007268" y="564356"/>
                  <a:pt x="1000125" y="564356"/>
                </a:cubicBezTo>
                <a:lnTo>
                  <a:pt x="1000125" y="575072"/>
                </a:lnTo>
                <a:lnTo>
                  <a:pt x="1071562" y="589359"/>
                </a:lnTo>
                <a:lnTo>
                  <a:pt x="1103709" y="589359"/>
                </a:lnTo>
                <a:cubicBezTo>
                  <a:pt x="1153715" y="515541"/>
                  <a:pt x="1182290" y="459581"/>
                  <a:pt x="1189434" y="421481"/>
                </a:cubicBezTo>
                <a:close/>
                <a:moveTo>
                  <a:pt x="410765" y="410765"/>
                </a:moveTo>
                <a:cubicBezTo>
                  <a:pt x="398859" y="410765"/>
                  <a:pt x="390525" y="421481"/>
                  <a:pt x="385762" y="442912"/>
                </a:cubicBezTo>
                <a:lnTo>
                  <a:pt x="417909" y="414337"/>
                </a:lnTo>
                <a:lnTo>
                  <a:pt x="417909" y="410765"/>
                </a:lnTo>
                <a:close/>
                <a:moveTo>
                  <a:pt x="3161109" y="403622"/>
                </a:moveTo>
                <a:cubicBezTo>
                  <a:pt x="3134915" y="415528"/>
                  <a:pt x="3103959" y="441722"/>
                  <a:pt x="3068240" y="482203"/>
                </a:cubicBezTo>
                <a:lnTo>
                  <a:pt x="3100387" y="517922"/>
                </a:lnTo>
                <a:cubicBezTo>
                  <a:pt x="3145631" y="472678"/>
                  <a:pt x="3168253" y="436959"/>
                  <a:pt x="3168253" y="410765"/>
                </a:cubicBezTo>
                <a:close/>
                <a:moveTo>
                  <a:pt x="203597" y="378619"/>
                </a:moveTo>
                <a:cubicBezTo>
                  <a:pt x="182165" y="392906"/>
                  <a:pt x="164306" y="415528"/>
                  <a:pt x="150019" y="446484"/>
                </a:cubicBezTo>
                <a:lnTo>
                  <a:pt x="153590" y="446484"/>
                </a:lnTo>
                <a:lnTo>
                  <a:pt x="203597" y="421481"/>
                </a:lnTo>
                <a:lnTo>
                  <a:pt x="203597" y="396478"/>
                </a:lnTo>
                <a:lnTo>
                  <a:pt x="207168" y="392906"/>
                </a:lnTo>
                <a:close/>
                <a:moveTo>
                  <a:pt x="4975621" y="367903"/>
                </a:moveTo>
                <a:lnTo>
                  <a:pt x="4975621" y="382190"/>
                </a:lnTo>
                <a:cubicBezTo>
                  <a:pt x="4970859" y="410765"/>
                  <a:pt x="4948237" y="450056"/>
                  <a:pt x="4907756" y="500062"/>
                </a:cubicBezTo>
                <a:lnTo>
                  <a:pt x="4918471" y="510778"/>
                </a:lnTo>
                <a:cubicBezTo>
                  <a:pt x="4951809" y="510778"/>
                  <a:pt x="4968478" y="492919"/>
                  <a:pt x="4968478" y="457200"/>
                </a:cubicBezTo>
                <a:cubicBezTo>
                  <a:pt x="4985146" y="457200"/>
                  <a:pt x="4993481" y="440531"/>
                  <a:pt x="4993481" y="407194"/>
                </a:cubicBezTo>
                <a:lnTo>
                  <a:pt x="4982765" y="367903"/>
                </a:lnTo>
                <a:close/>
                <a:moveTo>
                  <a:pt x="3175396" y="364331"/>
                </a:moveTo>
                <a:cubicBezTo>
                  <a:pt x="3192065" y="376237"/>
                  <a:pt x="3213496" y="383381"/>
                  <a:pt x="3239690" y="385762"/>
                </a:cubicBezTo>
                <a:cubicBezTo>
                  <a:pt x="3249215" y="397669"/>
                  <a:pt x="3253978" y="411956"/>
                  <a:pt x="3253978" y="428625"/>
                </a:cubicBezTo>
                <a:cubicBezTo>
                  <a:pt x="3253978" y="490537"/>
                  <a:pt x="3202781" y="563166"/>
                  <a:pt x="3100387" y="646509"/>
                </a:cubicBezTo>
                <a:lnTo>
                  <a:pt x="3089671" y="678656"/>
                </a:lnTo>
                <a:lnTo>
                  <a:pt x="3089671" y="707231"/>
                </a:lnTo>
                <a:lnTo>
                  <a:pt x="3136106" y="710803"/>
                </a:lnTo>
                <a:cubicBezTo>
                  <a:pt x="3238500" y="696516"/>
                  <a:pt x="3289696" y="672703"/>
                  <a:pt x="3289696" y="639365"/>
                </a:cubicBezTo>
                <a:cubicBezTo>
                  <a:pt x="3332559" y="517922"/>
                  <a:pt x="3353990" y="444103"/>
                  <a:pt x="3353990" y="417909"/>
                </a:cubicBezTo>
                <a:lnTo>
                  <a:pt x="3361134" y="417909"/>
                </a:lnTo>
                <a:lnTo>
                  <a:pt x="3361134" y="435769"/>
                </a:lnTo>
                <a:lnTo>
                  <a:pt x="3396853" y="567928"/>
                </a:lnTo>
                <a:lnTo>
                  <a:pt x="3396853" y="657225"/>
                </a:lnTo>
                <a:lnTo>
                  <a:pt x="3411140" y="725091"/>
                </a:lnTo>
                <a:lnTo>
                  <a:pt x="3368278" y="764381"/>
                </a:lnTo>
                <a:lnTo>
                  <a:pt x="3332559" y="764381"/>
                </a:lnTo>
                <a:cubicBezTo>
                  <a:pt x="3234928" y="792956"/>
                  <a:pt x="3157537" y="807244"/>
                  <a:pt x="3100387" y="807244"/>
                </a:cubicBezTo>
                <a:lnTo>
                  <a:pt x="3093243" y="807244"/>
                </a:lnTo>
                <a:cubicBezTo>
                  <a:pt x="3040856" y="790575"/>
                  <a:pt x="3014662" y="752475"/>
                  <a:pt x="3014662" y="692944"/>
                </a:cubicBezTo>
                <a:cubicBezTo>
                  <a:pt x="3014662" y="678656"/>
                  <a:pt x="3009900" y="666750"/>
                  <a:pt x="3000375" y="657225"/>
                </a:cubicBezTo>
                <a:lnTo>
                  <a:pt x="3007518" y="639365"/>
                </a:lnTo>
                <a:lnTo>
                  <a:pt x="3000375" y="635794"/>
                </a:lnTo>
                <a:cubicBezTo>
                  <a:pt x="3000375" y="600075"/>
                  <a:pt x="3012281" y="582216"/>
                  <a:pt x="3036093" y="582216"/>
                </a:cubicBezTo>
                <a:lnTo>
                  <a:pt x="3053953" y="500062"/>
                </a:lnTo>
                <a:lnTo>
                  <a:pt x="3050381" y="503634"/>
                </a:lnTo>
                <a:lnTo>
                  <a:pt x="3039665" y="503634"/>
                </a:lnTo>
                <a:cubicBezTo>
                  <a:pt x="3039665" y="491728"/>
                  <a:pt x="3062287" y="466725"/>
                  <a:pt x="3107531" y="428625"/>
                </a:cubicBezTo>
                <a:lnTo>
                  <a:pt x="3153965" y="375047"/>
                </a:lnTo>
                <a:close/>
                <a:moveTo>
                  <a:pt x="1539478" y="310753"/>
                </a:moveTo>
                <a:cubicBezTo>
                  <a:pt x="1487090" y="320278"/>
                  <a:pt x="1441847" y="350044"/>
                  <a:pt x="1403746" y="400050"/>
                </a:cubicBezTo>
                <a:cubicBezTo>
                  <a:pt x="1387078" y="435769"/>
                  <a:pt x="1373981" y="490537"/>
                  <a:pt x="1364456" y="564356"/>
                </a:cubicBezTo>
                <a:lnTo>
                  <a:pt x="1485900" y="496491"/>
                </a:lnTo>
                <a:lnTo>
                  <a:pt x="1482328" y="471487"/>
                </a:lnTo>
                <a:cubicBezTo>
                  <a:pt x="1482328" y="407194"/>
                  <a:pt x="1501378" y="358378"/>
                  <a:pt x="1539478" y="325040"/>
                </a:cubicBezTo>
                <a:lnTo>
                  <a:pt x="1543050" y="317897"/>
                </a:lnTo>
                <a:lnTo>
                  <a:pt x="1543050" y="310753"/>
                </a:lnTo>
                <a:close/>
                <a:moveTo>
                  <a:pt x="4811315" y="253603"/>
                </a:moveTo>
                <a:cubicBezTo>
                  <a:pt x="4744640" y="305990"/>
                  <a:pt x="4711303" y="341709"/>
                  <a:pt x="4711303" y="360759"/>
                </a:cubicBezTo>
                <a:cubicBezTo>
                  <a:pt x="4737497" y="344090"/>
                  <a:pt x="4773215" y="308372"/>
                  <a:pt x="4818459" y="253603"/>
                </a:cubicBezTo>
                <a:close/>
                <a:moveTo>
                  <a:pt x="3852862" y="232172"/>
                </a:moveTo>
                <a:cubicBezTo>
                  <a:pt x="3810000" y="258365"/>
                  <a:pt x="3775471" y="291703"/>
                  <a:pt x="3749278" y="332184"/>
                </a:cubicBezTo>
                <a:cubicBezTo>
                  <a:pt x="3739753" y="332184"/>
                  <a:pt x="3729037" y="347662"/>
                  <a:pt x="3717131" y="378619"/>
                </a:cubicBezTo>
                <a:cubicBezTo>
                  <a:pt x="3738562" y="433387"/>
                  <a:pt x="3748087" y="470297"/>
                  <a:pt x="3745706" y="489347"/>
                </a:cubicBezTo>
                <a:lnTo>
                  <a:pt x="3742134" y="500062"/>
                </a:lnTo>
                <a:lnTo>
                  <a:pt x="3774281" y="496491"/>
                </a:lnTo>
                <a:lnTo>
                  <a:pt x="3774281" y="471487"/>
                </a:lnTo>
                <a:cubicBezTo>
                  <a:pt x="3776662" y="457200"/>
                  <a:pt x="3767137" y="429816"/>
                  <a:pt x="3745706" y="389334"/>
                </a:cubicBezTo>
                <a:lnTo>
                  <a:pt x="3749278" y="385762"/>
                </a:lnTo>
                <a:cubicBezTo>
                  <a:pt x="3749278" y="369094"/>
                  <a:pt x="3755231" y="361950"/>
                  <a:pt x="3767137" y="364331"/>
                </a:cubicBezTo>
                <a:cubicBezTo>
                  <a:pt x="3802856" y="366712"/>
                  <a:pt x="3819525" y="381000"/>
                  <a:pt x="3817143" y="407194"/>
                </a:cubicBezTo>
                <a:lnTo>
                  <a:pt x="3813571" y="435769"/>
                </a:lnTo>
                <a:lnTo>
                  <a:pt x="3802856" y="471487"/>
                </a:lnTo>
                <a:lnTo>
                  <a:pt x="3802856" y="485775"/>
                </a:lnTo>
                <a:lnTo>
                  <a:pt x="3824287" y="482203"/>
                </a:lnTo>
                <a:lnTo>
                  <a:pt x="3827859" y="439341"/>
                </a:lnTo>
                <a:lnTo>
                  <a:pt x="3860006" y="246459"/>
                </a:lnTo>
                <a:lnTo>
                  <a:pt x="3860006" y="232172"/>
                </a:lnTo>
                <a:close/>
                <a:moveTo>
                  <a:pt x="4932759" y="217884"/>
                </a:moveTo>
                <a:cubicBezTo>
                  <a:pt x="4906565" y="236934"/>
                  <a:pt x="4889896" y="254794"/>
                  <a:pt x="4882753" y="271462"/>
                </a:cubicBezTo>
                <a:cubicBezTo>
                  <a:pt x="4899421" y="271462"/>
                  <a:pt x="4923234" y="277415"/>
                  <a:pt x="4954190" y="289322"/>
                </a:cubicBezTo>
                <a:lnTo>
                  <a:pt x="4954190" y="285750"/>
                </a:lnTo>
                <a:lnTo>
                  <a:pt x="4936331" y="217884"/>
                </a:lnTo>
                <a:close/>
                <a:moveTo>
                  <a:pt x="2300287" y="203597"/>
                </a:moveTo>
                <a:lnTo>
                  <a:pt x="2300287" y="210740"/>
                </a:lnTo>
                <a:lnTo>
                  <a:pt x="2303859" y="210740"/>
                </a:lnTo>
                <a:lnTo>
                  <a:pt x="2303859" y="203597"/>
                </a:lnTo>
                <a:close/>
                <a:moveTo>
                  <a:pt x="5834061" y="192881"/>
                </a:moveTo>
                <a:cubicBezTo>
                  <a:pt x="5793581" y="202406"/>
                  <a:pt x="5751909" y="232172"/>
                  <a:pt x="5709046" y="282178"/>
                </a:cubicBezTo>
                <a:lnTo>
                  <a:pt x="5726905" y="310753"/>
                </a:lnTo>
                <a:cubicBezTo>
                  <a:pt x="5662611" y="334565"/>
                  <a:pt x="5630465" y="355997"/>
                  <a:pt x="5630465" y="375047"/>
                </a:cubicBezTo>
                <a:lnTo>
                  <a:pt x="5634037" y="378619"/>
                </a:lnTo>
                <a:lnTo>
                  <a:pt x="5634037" y="385762"/>
                </a:lnTo>
                <a:cubicBezTo>
                  <a:pt x="5634037" y="400050"/>
                  <a:pt x="5620940" y="432197"/>
                  <a:pt x="5594746" y="482203"/>
                </a:cubicBezTo>
                <a:lnTo>
                  <a:pt x="5609033" y="575072"/>
                </a:lnTo>
                <a:lnTo>
                  <a:pt x="5609033" y="585787"/>
                </a:lnTo>
                <a:cubicBezTo>
                  <a:pt x="5609033" y="607219"/>
                  <a:pt x="5599509" y="644128"/>
                  <a:pt x="5580459" y="696516"/>
                </a:cubicBezTo>
                <a:lnTo>
                  <a:pt x="5584031" y="696516"/>
                </a:lnTo>
                <a:cubicBezTo>
                  <a:pt x="5600699" y="710803"/>
                  <a:pt x="5624511" y="717947"/>
                  <a:pt x="5655468" y="717947"/>
                </a:cubicBezTo>
                <a:cubicBezTo>
                  <a:pt x="5724524" y="717947"/>
                  <a:pt x="5784055" y="681037"/>
                  <a:pt x="5834061" y="607219"/>
                </a:cubicBezTo>
                <a:lnTo>
                  <a:pt x="5834061" y="596503"/>
                </a:lnTo>
                <a:cubicBezTo>
                  <a:pt x="5774531" y="517922"/>
                  <a:pt x="5725715" y="478631"/>
                  <a:pt x="5687615" y="478631"/>
                </a:cubicBezTo>
                <a:lnTo>
                  <a:pt x="5687615" y="471487"/>
                </a:lnTo>
                <a:cubicBezTo>
                  <a:pt x="5689996" y="459581"/>
                  <a:pt x="5698331" y="453628"/>
                  <a:pt x="5712618" y="453628"/>
                </a:cubicBezTo>
                <a:lnTo>
                  <a:pt x="5730477" y="453628"/>
                </a:lnTo>
                <a:cubicBezTo>
                  <a:pt x="5763815" y="453628"/>
                  <a:pt x="5804296" y="472678"/>
                  <a:pt x="5851921" y="510778"/>
                </a:cubicBezTo>
                <a:cubicBezTo>
                  <a:pt x="5854303" y="465534"/>
                  <a:pt x="5862637" y="410765"/>
                  <a:pt x="5876924" y="346472"/>
                </a:cubicBezTo>
                <a:lnTo>
                  <a:pt x="5830490" y="367903"/>
                </a:lnTo>
                <a:lnTo>
                  <a:pt x="5830490" y="357187"/>
                </a:lnTo>
                <a:lnTo>
                  <a:pt x="5826918" y="364331"/>
                </a:lnTo>
                <a:lnTo>
                  <a:pt x="5819774" y="364331"/>
                </a:lnTo>
                <a:cubicBezTo>
                  <a:pt x="5812631" y="359569"/>
                  <a:pt x="5809059" y="345281"/>
                  <a:pt x="5809059" y="321469"/>
                </a:cubicBezTo>
                <a:lnTo>
                  <a:pt x="5834061" y="196453"/>
                </a:lnTo>
                <a:close/>
                <a:moveTo>
                  <a:pt x="500062" y="178594"/>
                </a:moveTo>
                <a:cubicBezTo>
                  <a:pt x="469106" y="209550"/>
                  <a:pt x="453628" y="229790"/>
                  <a:pt x="453628" y="239315"/>
                </a:cubicBezTo>
                <a:lnTo>
                  <a:pt x="457200" y="250031"/>
                </a:lnTo>
                <a:cubicBezTo>
                  <a:pt x="492918" y="221456"/>
                  <a:pt x="510778" y="200025"/>
                  <a:pt x="510778" y="185737"/>
                </a:cubicBezTo>
                <a:close/>
                <a:moveTo>
                  <a:pt x="357187" y="164306"/>
                </a:moveTo>
                <a:cubicBezTo>
                  <a:pt x="307181" y="183356"/>
                  <a:pt x="282178" y="195262"/>
                  <a:pt x="282178" y="200025"/>
                </a:cubicBezTo>
                <a:cubicBezTo>
                  <a:pt x="301228" y="216694"/>
                  <a:pt x="314325" y="234553"/>
                  <a:pt x="321468" y="253603"/>
                </a:cubicBezTo>
                <a:lnTo>
                  <a:pt x="325040" y="253603"/>
                </a:lnTo>
                <a:cubicBezTo>
                  <a:pt x="322659" y="329803"/>
                  <a:pt x="316706" y="373856"/>
                  <a:pt x="307181" y="385762"/>
                </a:cubicBezTo>
                <a:lnTo>
                  <a:pt x="310753" y="385762"/>
                </a:lnTo>
                <a:cubicBezTo>
                  <a:pt x="444103" y="345281"/>
                  <a:pt x="510778" y="321469"/>
                  <a:pt x="510778" y="314325"/>
                </a:cubicBezTo>
                <a:lnTo>
                  <a:pt x="517922" y="300037"/>
                </a:lnTo>
                <a:lnTo>
                  <a:pt x="517922" y="296465"/>
                </a:lnTo>
                <a:lnTo>
                  <a:pt x="514350" y="300037"/>
                </a:lnTo>
                <a:lnTo>
                  <a:pt x="492918" y="300037"/>
                </a:lnTo>
                <a:lnTo>
                  <a:pt x="478631" y="292894"/>
                </a:lnTo>
                <a:lnTo>
                  <a:pt x="432197" y="317897"/>
                </a:lnTo>
                <a:lnTo>
                  <a:pt x="425053" y="317897"/>
                </a:lnTo>
                <a:cubicBezTo>
                  <a:pt x="415528" y="317897"/>
                  <a:pt x="404812" y="314325"/>
                  <a:pt x="392906" y="307181"/>
                </a:cubicBezTo>
                <a:lnTo>
                  <a:pt x="346471" y="314325"/>
                </a:lnTo>
                <a:cubicBezTo>
                  <a:pt x="346471" y="309562"/>
                  <a:pt x="359568" y="303609"/>
                  <a:pt x="385762" y="296465"/>
                </a:cubicBezTo>
                <a:lnTo>
                  <a:pt x="385762" y="292894"/>
                </a:lnTo>
                <a:cubicBezTo>
                  <a:pt x="378619" y="292894"/>
                  <a:pt x="372665" y="260747"/>
                  <a:pt x="367903" y="196453"/>
                </a:cubicBezTo>
                <a:lnTo>
                  <a:pt x="371475" y="196453"/>
                </a:lnTo>
                <a:lnTo>
                  <a:pt x="353615" y="175022"/>
                </a:lnTo>
                <a:lnTo>
                  <a:pt x="353615" y="167878"/>
                </a:lnTo>
                <a:lnTo>
                  <a:pt x="360759" y="167878"/>
                </a:lnTo>
                <a:lnTo>
                  <a:pt x="360759" y="164306"/>
                </a:lnTo>
                <a:close/>
                <a:moveTo>
                  <a:pt x="4163615" y="135731"/>
                </a:moveTo>
                <a:cubicBezTo>
                  <a:pt x="4113609" y="130969"/>
                  <a:pt x="4080272" y="189309"/>
                  <a:pt x="4063603" y="310753"/>
                </a:cubicBezTo>
                <a:lnTo>
                  <a:pt x="4010025" y="496491"/>
                </a:lnTo>
                <a:lnTo>
                  <a:pt x="4013596" y="496491"/>
                </a:lnTo>
                <a:cubicBezTo>
                  <a:pt x="4020740" y="496491"/>
                  <a:pt x="4057650" y="469106"/>
                  <a:pt x="4124325" y="414337"/>
                </a:cubicBezTo>
                <a:cubicBezTo>
                  <a:pt x="4105275" y="411956"/>
                  <a:pt x="4096940" y="400050"/>
                  <a:pt x="4099322" y="378619"/>
                </a:cubicBezTo>
                <a:lnTo>
                  <a:pt x="4088606" y="339328"/>
                </a:lnTo>
                <a:cubicBezTo>
                  <a:pt x="4093368" y="325040"/>
                  <a:pt x="4098131" y="317897"/>
                  <a:pt x="4102893" y="317897"/>
                </a:cubicBezTo>
                <a:lnTo>
                  <a:pt x="4099322" y="303609"/>
                </a:lnTo>
                <a:cubicBezTo>
                  <a:pt x="4137422" y="251222"/>
                  <a:pt x="4160043" y="203597"/>
                  <a:pt x="4167187" y="160734"/>
                </a:cubicBezTo>
                <a:lnTo>
                  <a:pt x="4170759" y="135731"/>
                </a:lnTo>
                <a:close/>
                <a:moveTo>
                  <a:pt x="5011340" y="85725"/>
                </a:moveTo>
                <a:lnTo>
                  <a:pt x="5025628" y="85725"/>
                </a:lnTo>
                <a:cubicBezTo>
                  <a:pt x="5061346" y="107156"/>
                  <a:pt x="5079206" y="122634"/>
                  <a:pt x="5079206" y="132159"/>
                </a:cubicBezTo>
                <a:cubicBezTo>
                  <a:pt x="5079206" y="158353"/>
                  <a:pt x="5068490" y="171450"/>
                  <a:pt x="5047059" y="171450"/>
                </a:cubicBezTo>
                <a:lnTo>
                  <a:pt x="5036343" y="171450"/>
                </a:lnTo>
                <a:lnTo>
                  <a:pt x="4997053" y="103584"/>
                </a:lnTo>
                <a:lnTo>
                  <a:pt x="4997053" y="96440"/>
                </a:lnTo>
                <a:close/>
                <a:moveTo>
                  <a:pt x="3114675" y="82153"/>
                </a:moveTo>
                <a:cubicBezTo>
                  <a:pt x="3078956" y="108347"/>
                  <a:pt x="3058715" y="132159"/>
                  <a:pt x="3053953" y="153590"/>
                </a:cubicBezTo>
                <a:lnTo>
                  <a:pt x="3068240" y="153590"/>
                </a:lnTo>
                <a:cubicBezTo>
                  <a:pt x="3084909" y="153590"/>
                  <a:pt x="3100387" y="129778"/>
                  <a:pt x="3114675" y="82153"/>
                </a:cubicBezTo>
                <a:close/>
                <a:moveTo>
                  <a:pt x="5548311" y="57150"/>
                </a:moveTo>
                <a:lnTo>
                  <a:pt x="5569743" y="57150"/>
                </a:lnTo>
                <a:cubicBezTo>
                  <a:pt x="5638799" y="83344"/>
                  <a:pt x="5673327" y="104775"/>
                  <a:pt x="5673327" y="121444"/>
                </a:cubicBezTo>
                <a:cubicBezTo>
                  <a:pt x="5673327" y="161925"/>
                  <a:pt x="5663803" y="182165"/>
                  <a:pt x="5644753" y="182165"/>
                </a:cubicBezTo>
                <a:cubicBezTo>
                  <a:pt x="5625703" y="182165"/>
                  <a:pt x="5585221" y="207169"/>
                  <a:pt x="5523309" y="257175"/>
                </a:cubicBezTo>
                <a:lnTo>
                  <a:pt x="5523309" y="267890"/>
                </a:lnTo>
                <a:cubicBezTo>
                  <a:pt x="5575696" y="248840"/>
                  <a:pt x="5616177" y="239315"/>
                  <a:pt x="5644753" y="239315"/>
                </a:cubicBezTo>
                <a:lnTo>
                  <a:pt x="5698331" y="260747"/>
                </a:lnTo>
                <a:lnTo>
                  <a:pt x="5801915" y="164306"/>
                </a:lnTo>
                <a:cubicBezTo>
                  <a:pt x="5801915" y="147637"/>
                  <a:pt x="5817393" y="133350"/>
                  <a:pt x="5848349" y="121444"/>
                </a:cubicBezTo>
                <a:lnTo>
                  <a:pt x="5859065" y="139303"/>
                </a:lnTo>
                <a:lnTo>
                  <a:pt x="5862637" y="132159"/>
                </a:lnTo>
                <a:lnTo>
                  <a:pt x="5869781" y="132159"/>
                </a:lnTo>
                <a:cubicBezTo>
                  <a:pt x="5898355" y="139303"/>
                  <a:pt x="5912643" y="148828"/>
                  <a:pt x="5912643" y="160734"/>
                </a:cubicBezTo>
                <a:lnTo>
                  <a:pt x="5912643" y="164306"/>
                </a:lnTo>
                <a:lnTo>
                  <a:pt x="5876924" y="292894"/>
                </a:lnTo>
                <a:cubicBezTo>
                  <a:pt x="5931693" y="269081"/>
                  <a:pt x="5965031" y="257175"/>
                  <a:pt x="5976937" y="257175"/>
                </a:cubicBezTo>
                <a:lnTo>
                  <a:pt x="5998368" y="260747"/>
                </a:lnTo>
                <a:lnTo>
                  <a:pt x="5998368" y="271462"/>
                </a:lnTo>
                <a:cubicBezTo>
                  <a:pt x="5917405" y="300037"/>
                  <a:pt x="5876924" y="350044"/>
                  <a:pt x="5876924" y="421481"/>
                </a:cubicBezTo>
                <a:lnTo>
                  <a:pt x="5880496" y="428625"/>
                </a:lnTo>
                <a:lnTo>
                  <a:pt x="5876924" y="453628"/>
                </a:lnTo>
                <a:lnTo>
                  <a:pt x="5876924" y="525066"/>
                </a:lnTo>
                <a:cubicBezTo>
                  <a:pt x="5900737" y="546497"/>
                  <a:pt x="5966221" y="584597"/>
                  <a:pt x="6073377" y="639365"/>
                </a:cubicBezTo>
                <a:cubicBezTo>
                  <a:pt x="6123383" y="682228"/>
                  <a:pt x="6153149" y="710803"/>
                  <a:pt x="6162674" y="725091"/>
                </a:cubicBezTo>
                <a:lnTo>
                  <a:pt x="6162674" y="728662"/>
                </a:lnTo>
                <a:cubicBezTo>
                  <a:pt x="6157911" y="721519"/>
                  <a:pt x="6143624" y="716756"/>
                  <a:pt x="6119811" y="714375"/>
                </a:cubicBezTo>
                <a:lnTo>
                  <a:pt x="6119811" y="725091"/>
                </a:lnTo>
                <a:lnTo>
                  <a:pt x="6084093" y="717947"/>
                </a:lnTo>
                <a:lnTo>
                  <a:pt x="5991224" y="725091"/>
                </a:lnTo>
                <a:cubicBezTo>
                  <a:pt x="5979318" y="725091"/>
                  <a:pt x="5936455" y="701278"/>
                  <a:pt x="5862637" y="653653"/>
                </a:cubicBezTo>
                <a:lnTo>
                  <a:pt x="5862637" y="660797"/>
                </a:lnTo>
                <a:cubicBezTo>
                  <a:pt x="5862637" y="682228"/>
                  <a:pt x="5838824" y="711994"/>
                  <a:pt x="5791199" y="750094"/>
                </a:cubicBezTo>
                <a:lnTo>
                  <a:pt x="5698331" y="771525"/>
                </a:lnTo>
                <a:lnTo>
                  <a:pt x="5626893" y="739378"/>
                </a:lnTo>
                <a:cubicBezTo>
                  <a:pt x="5588793" y="736997"/>
                  <a:pt x="5569743" y="726281"/>
                  <a:pt x="5569743" y="707231"/>
                </a:cubicBezTo>
                <a:cubicBezTo>
                  <a:pt x="5536405" y="740569"/>
                  <a:pt x="5488781" y="796528"/>
                  <a:pt x="5426868" y="875109"/>
                </a:cubicBezTo>
                <a:lnTo>
                  <a:pt x="5423296" y="875109"/>
                </a:lnTo>
                <a:cubicBezTo>
                  <a:pt x="5411390" y="844153"/>
                  <a:pt x="5405437" y="806053"/>
                  <a:pt x="5405437" y="760809"/>
                </a:cubicBezTo>
                <a:lnTo>
                  <a:pt x="5405437" y="750094"/>
                </a:lnTo>
                <a:lnTo>
                  <a:pt x="5409009" y="746522"/>
                </a:lnTo>
                <a:lnTo>
                  <a:pt x="5409009" y="739378"/>
                </a:lnTo>
                <a:lnTo>
                  <a:pt x="5405437" y="735806"/>
                </a:lnTo>
                <a:lnTo>
                  <a:pt x="5319711" y="803672"/>
                </a:lnTo>
                <a:lnTo>
                  <a:pt x="5301853" y="785812"/>
                </a:lnTo>
                <a:cubicBezTo>
                  <a:pt x="5301853" y="733425"/>
                  <a:pt x="5313759" y="700087"/>
                  <a:pt x="5337571" y="685800"/>
                </a:cubicBezTo>
                <a:cubicBezTo>
                  <a:pt x="5382815" y="664369"/>
                  <a:pt x="5425677" y="616744"/>
                  <a:pt x="5466159" y="542925"/>
                </a:cubicBezTo>
                <a:lnTo>
                  <a:pt x="5469731" y="546497"/>
                </a:lnTo>
                <a:lnTo>
                  <a:pt x="5473303" y="546497"/>
                </a:lnTo>
                <a:cubicBezTo>
                  <a:pt x="5523309" y="482203"/>
                  <a:pt x="5548311" y="439341"/>
                  <a:pt x="5548311" y="417909"/>
                </a:cubicBezTo>
                <a:lnTo>
                  <a:pt x="5544740" y="417909"/>
                </a:lnTo>
                <a:lnTo>
                  <a:pt x="5530453" y="428625"/>
                </a:lnTo>
                <a:lnTo>
                  <a:pt x="5526881" y="428625"/>
                </a:lnTo>
                <a:lnTo>
                  <a:pt x="5526881" y="421481"/>
                </a:lnTo>
                <a:lnTo>
                  <a:pt x="5541168" y="400050"/>
                </a:lnTo>
                <a:lnTo>
                  <a:pt x="5541168" y="389334"/>
                </a:lnTo>
                <a:lnTo>
                  <a:pt x="5491161" y="400050"/>
                </a:lnTo>
                <a:cubicBezTo>
                  <a:pt x="5460205" y="400050"/>
                  <a:pt x="5444727" y="388144"/>
                  <a:pt x="5444727" y="364331"/>
                </a:cubicBezTo>
                <a:lnTo>
                  <a:pt x="5448299" y="314325"/>
                </a:lnTo>
                <a:lnTo>
                  <a:pt x="5444727" y="289322"/>
                </a:lnTo>
                <a:cubicBezTo>
                  <a:pt x="5456633" y="270272"/>
                  <a:pt x="5484018" y="245269"/>
                  <a:pt x="5526881" y="214312"/>
                </a:cubicBezTo>
                <a:lnTo>
                  <a:pt x="5569743" y="160734"/>
                </a:lnTo>
                <a:lnTo>
                  <a:pt x="5569743" y="153590"/>
                </a:lnTo>
                <a:cubicBezTo>
                  <a:pt x="5545931" y="151209"/>
                  <a:pt x="5516165" y="126206"/>
                  <a:pt x="5480446" y="78581"/>
                </a:cubicBezTo>
                <a:cubicBezTo>
                  <a:pt x="5480446" y="69056"/>
                  <a:pt x="5503068" y="61912"/>
                  <a:pt x="5548311" y="57150"/>
                </a:cubicBezTo>
                <a:close/>
                <a:moveTo>
                  <a:pt x="2446734" y="32147"/>
                </a:moveTo>
                <a:cubicBezTo>
                  <a:pt x="2482453" y="53578"/>
                  <a:pt x="2513409" y="82153"/>
                  <a:pt x="2539603" y="117872"/>
                </a:cubicBezTo>
                <a:cubicBezTo>
                  <a:pt x="2539603" y="144065"/>
                  <a:pt x="2524125" y="166687"/>
                  <a:pt x="2493168" y="185737"/>
                </a:cubicBezTo>
                <a:cubicBezTo>
                  <a:pt x="2469356" y="216694"/>
                  <a:pt x="2452687" y="232172"/>
                  <a:pt x="2443162" y="232172"/>
                </a:cubicBezTo>
                <a:lnTo>
                  <a:pt x="2439590" y="225028"/>
                </a:lnTo>
                <a:lnTo>
                  <a:pt x="2432446" y="225028"/>
                </a:lnTo>
                <a:lnTo>
                  <a:pt x="2421731" y="232172"/>
                </a:lnTo>
                <a:lnTo>
                  <a:pt x="2421731" y="239315"/>
                </a:lnTo>
                <a:cubicBezTo>
                  <a:pt x="2438400" y="239315"/>
                  <a:pt x="2457450" y="253603"/>
                  <a:pt x="2478881" y="282178"/>
                </a:cubicBezTo>
                <a:cubicBezTo>
                  <a:pt x="2490787" y="282178"/>
                  <a:pt x="2496740" y="286940"/>
                  <a:pt x="2496740" y="296465"/>
                </a:cubicBezTo>
                <a:cubicBezTo>
                  <a:pt x="2496740" y="303609"/>
                  <a:pt x="2491978" y="307181"/>
                  <a:pt x="2482453" y="307181"/>
                </a:cubicBezTo>
                <a:lnTo>
                  <a:pt x="2461021" y="300037"/>
                </a:lnTo>
                <a:lnTo>
                  <a:pt x="2414587" y="339328"/>
                </a:lnTo>
                <a:lnTo>
                  <a:pt x="2414587" y="371475"/>
                </a:lnTo>
                <a:cubicBezTo>
                  <a:pt x="2426493" y="371475"/>
                  <a:pt x="2436018" y="383381"/>
                  <a:pt x="2443162" y="407194"/>
                </a:cubicBezTo>
                <a:cubicBezTo>
                  <a:pt x="2502693" y="435769"/>
                  <a:pt x="2539603" y="459581"/>
                  <a:pt x="2553890" y="478631"/>
                </a:cubicBezTo>
                <a:lnTo>
                  <a:pt x="2553890" y="482203"/>
                </a:lnTo>
                <a:lnTo>
                  <a:pt x="2539603" y="482203"/>
                </a:lnTo>
                <a:lnTo>
                  <a:pt x="2546746" y="507206"/>
                </a:lnTo>
                <a:lnTo>
                  <a:pt x="2546746" y="514350"/>
                </a:lnTo>
                <a:cubicBezTo>
                  <a:pt x="2470546" y="554831"/>
                  <a:pt x="2420540" y="575072"/>
                  <a:pt x="2396728" y="575072"/>
                </a:cubicBezTo>
                <a:lnTo>
                  <a:pt x="2396728" y="592931"/>
                </a:lnTo>
                <a:cubicBezTo>
                  <a:pt x="2396728" y="633412"/>
                  <a:pt x="2405062" y="681037"/>
                  <a:pt x="2421731" y="735806"/>
                </a:cubicBezTo>
                <a:lnTo>
                  <a:pt x="2414587" y="739378"/>
                </a:lnTo>
                <a:lnTo>
                  <a:pt x="2414587" y="742950"/>
                </a:lnTo>
                <a:lnTo>
                  <a:pt x="2421731" y="760809"/>
                </a:lnTo>
                <a:cubicBezTo>
                  <a:pt x="2405062" y="825103"/>
                  <a:pt x="2384821" y="857250"/>
                  <a:pt x="2361009" y="857250"/>
                </a:cubicBezTo>
                <a:lnTo>
                  <a:pt x="2328862" y="885825"/>
                </a:lnTo>
                <a:lnTo>
                  <a:pt x="2328862" y="892969"/>
                </a:lnTo>
                <a:lnTo>
                  <a:pt x="2318146" y="892969"/>
                </a:lnTo>
                <a:lnTo>
                  <a:pt x="2311003" y="882253"/>
                </a:lnTo>
                <a:lnTo>
                  <a:pt x="2332434" y="803672"/>
                </a:lnTo>
                <a:cubicBezTo>
                  <a:pt x="2332434" y="772716"/>
                  <a:pt x="2322909" y="709612"/>
                  <a:pt x="2303859" y="614362"/>
                </a:cubicBezTo>
                <a:lnTo>
                  <a:pt x="2300287" y="614362"/>
                </a:lnTo>
                <a:cubicBezTo>
                  <a:pt x="2252662" y="633412"/>
                  <a:pt x="2189559" y="650081"/>
                  <a:pt x="2110978" y="664369"/>
                </a:cubicBezTo>
                <a:lnTo>
                  <a:pt x="2100262" y="664369"/>
                </a:lnTo>
                <a:cubicBezTo>
                  <a:pt x="2095500" y="664369"/>
                  <a:pt x="2090737" y="658416"/>
                  <a:pt x="2085975" y="646509"/>
                </a:cubicBezTo>
                <a:cubicBezTo>
                  <a:pt x="2085975" y="598884"/>
                  <a:pt x="2107406" y="567928"/>
                  <a:pt x="2150268" y="553641"/>
                </a:cubicBezTo>
                <a:lnTo>
                  <a:pt x="2264568" y="475059"/>
                </a:lnTo>
                <a:lnTo>
                  <a:pt x="2260997" y="475059"/>
                </a:lnTo>
                <a:cubicBezTo>
                  <a:pt x="2237184" y="486966"/>
                  <a:pt x="2209800" y="492919"/>
                  <a:pt x="2178843" y="492919"/>
                </a:cubicBezTo>
                <a:lnTo>
                  <a:pt x="2175272" y="485775"/>
                </a:lnTo>
                <a:lnTo>
                  <a:pt x="2175272" y="464344"/>
                </a:lnTo>
                <a:cubicBezTo>
                  <a:pt x="2175272" y="433387"/>
                  <a:pt x="2216943" y="392906"/>
                  <a:pt x="2300287" y="342900"/>
                </a:cubicBezTo>
                <a:lnTo>
                  <a:pt x="2300287" y="332184"/>
                </a:lnTo>
                <a:lnTo>
                  <a:pt x="2296715" y="332184"/>
                </a:lnTo>
                <a:lnTo>
                  <a:pt x="2250281" y="342900"/>
                </a:lnTo>
                <a:lnTo>
                  <a:pt x="2250281" y="339328"/>
                </a:lnTo>
                <a:lnTo>
                  <a:pt x="2246709" y="342900"/>
                </a:lnTo>
                <a:lnTo>
                  <a:pt x="2214562" y="342900"/>
                </a:lnTo>
                <a:cubicBezTo>
                  <a:pt x="2195512" y="342900"/>
                  <a:pt x="2183606" y="338137"/>
                  <a:pt x="2178843" y="328612"/>
                </a:cubicBezTo>
                <a:cubicBezTo>
                  <a:pt x="2178843" y="323850"/>
                  <a:pt x="2216943" y="288131"/>
                  <a:pt x="2293143" y="221456"/>
                </a:cubicBezTo>
                <a:lnTo>
                  <a:pt x="2293143" y="210740"/>
                </a:lnTo>
                <a:cubicBezTo>
                  <a:pt x="2276475" y="210740"/>
                  <a:pt x="2268140" y="194072"/>
                  <a:pt x="2268140" y="160734"/>
                </a:cubicBezTo>
                <a:lnTo>
                  <a:pt x="2264568" y="157162"/>
                </a:lnTo>
                <a:lnTo>
                  <a:pt x="2260997" y="142875"/>
                </a:lnTo>
                <a:lnTo>
                  <a:pt x="2243137" y="153590"/>
                </a:lnTo>
                <a:lnTo>
                  <a:pt x="2239565" y="146447"/>
                </a:lnTo>
                <a:lnTo>
                  <a:pt x="2239565" y="142875"/>
                </a:lnTo>
                <a:cubicBezTo>
                  <a:pt x="2244328" y="142875"/>
                  <a:pt x="2250281" y="129778"/>
                  <a:pt x="2257425" y="103584"/>
                </a:cubicBezTo>
                <a:lnTo>
                  <a:pt x="2286000" y="96440"/>
                </a:lnTo>
                <a:cubicBezTo>
                  <a:pt x="2286000" y="105965"/>
                  <a:pt x="2302668" y="115490"/>
                  <a:pt x="2336006" y="125015"/>
                </a:cubicBezTo>
                <a:cubicBezTo>
                  <a:pt x="2336006" y="117872"/>
                  <a:pt x="2349103" y="109537"/>
                  <a:pt x="2375296" y="100012"/>
                </a:cubicBezTo>
                <a:lnTo>
                  <a:pt x="2346721" y="142875"/>
                </a:lnTo>
                <a:lnTo>
                  <a:pt x="2350293" y="164306"/>
                </a:lnTo>
                <a:cubicBezTo>
                  <a:pt x="2378868" y="138112"/>
                  <a:pt x="2399109" y="115490"/>
                  <a:pt x="2411015" y="96440"/>
                </a:cubicBezTo>
                <a:lnTo>
                  <a:pt x="2403871" y="82153"/>
                </a:lnTo>
                <a:cubicBezTo>
                  <a:pt x="2420540" y="53578"/>
                  <a:pt x="2434828" y="36909"/>
                  <a:pt x="2446734" y="32147"/>
                </a:cubicBezTo>
                <a:close/>
                <a:moveTo>
                  <a:pt x="1178718" y="32147"/>
                </a:moveTo>
                <a:cubicBezTo>
                  <a:pt x="1207294" y="58340"/>
                  <a:pt x="1221581" y="103584"/>
                  <a:pt x="1221581" y="167878"/>
                </a:cubicBezTo>
                <a:cubicBezTo>
                  <a:pt x="1204912" y="263128"/>
                  <a:pt x="1188244" y="310753"/>
                  <a:pt x="1171575" y="310753"/>
                </a:cubicBezTo>
                <a:lnTo>
                  <a:pt x="1175147" y="317897"/>
                </a:lnTo>
                <a:lnTo>
                  <a:pt x="1175147" y="325040"/>
                </a:lnTo>
                <a:lnTo>
                  <a:pt x="1171575" y="328612"/>
                </a:lnTo>
                <a:lnTo>
                  <a:pt x="1171575" y="335756"/>
                </a:lnTo>
                <a:lnTo>
                  <a:pt x="1178718" y="335756"/>
                </a:lnTo>
                <a:cubicBezTo>
                  <a:pt x="1209675" y="335756"/>
                  <a:pt x="1232297" y="322659"/>
                  <a:pt x="1246584" y="296465"/>
                </a:cubicBezTo>
                <a:lnTo>
                  <a:pt x="1260871" y="317897"/>
                </a:lnTo>
                <a:lnTo>
                  <a:pt x="1268015" y="310753"/>
                </a:lnTo>
                <a:lnTo>
                  <a:pt x="1303734" y="310753"/>
                </a:lnTo>
                <a:lnTo>
                  <a:pt x="1303734" y="317897"/>
                </a:lnTo>
                <a:lnTo>
                  <a:pt x="1285875" y="342900"/>
                </a:lnTo>
                <a:lnTo>
                  <a:pt x="1296590" y="357187"/>
                </a:lnTo>
                <a:cubicBezTo>
                  <a:pt x="1265634" y="404812"/>
                  <a:pt x="1223962" y="484584"/>
                  <a:pt x="1171575" y="596503"/>
                </a:cubicBezTo>
                <a:lnTo>
                  <a:pt x="1221581" y="600075"/>
                </a:lnTo>
                <a:lnTo>
                  <a:pt x="1225153" y="600075"/>
                </a:lnTo>
                <a:lnTo>
                  <a:pt x="1221581" y="567928"/>
                </a:lnTo>
                <a:lnTo>
                  <a:pt x="1282303" y="621506"/>
                </a:lnTo>
                <a:cubicBezTo>
                  <a:pt x="1306115" y="621506"/>
                  <a:pt x="1322784" y="591741"/>
                  <a:pt x="1332309" y="532209"/>
                </a:cubicBezTo>
                <a:cubicBezTo>
                  <a:pt x="1356122" y="458391"/>
                  <a:pt x="1368028" y="397669"/>
                  <a:pt x="1368028" y="350044"/>
                </a:cubicBezTo>
                <a:lnTo>
                  <a:pt x="1364456" y="342900"/>
                </a:lnTo>
                <a:lnTo>
                  <a:pt x="1364456" y="335756"/>
                </a:lnTo>
                <a:lnTo>
                  <a:pt x="1368028" y="328612"/>
                </a:lnTo>
                <a:lnTo>
                  <a:pt x="1368028" y="325040"/>
                </a:lnTo>
                <a:lnTo>
                  <a:pt x="1343025" y="192881"/>
                </a:lnTo>
                <a:lnTo>
                  <a:pt x="1343025" y="185737"/>
                </a:lnTo>
                <a:cubicBezTo>
                  <a:pt x="1371600" y="226219"/>
                  <a:pt x="1385887" y="283369"/>
                  <a:pt x="1385887" y="357187"/>
                </a:cubicBezTo>
                <a:lnTo>
                  <a:pt x="1385887" y="392906"/>
                </a:lnTo>
                <a:lnTo>
                  <a:pt x="1389459" y="392906"/>
                </a:lnTo>
                <a:cubicBezTo>
                  <a:pt x="1410890" y="350044"/>
                  <a:pt x="1484709" y="294084"/>
                  <a:pt x="1610915" y="225028"/>
                </a:cubicBezTo>
                <a:cubicBezTo>
                  <a:pt x="1610915" y="203597"/>
                  <a:pt x="1628775" y="184547"/>
                  <a:pt x="1664494" y="167878"/>
                </a:cubicBezTo>
                <a:lnTo>
                  <a:pt x="1696640" y="214312"/>
                </a:lnTo>
                <a:cubicBezTo>
                  <a:pt x="1713309" y="226219"/>
                  <a:pt x="1721644" y="245269"/>
                  <a:pt x="1721644" y="271462"/>
                </a:cubicBezTo>
                <a:cubicBezTo>
                  <a:pt x="1671637" y="319087"/>
                  <a:pt x="1646634" y="348853"/>
                  <a:pt x="1646634" y="360759"/>
                </a:cubicBezTo>
                <a:lnTo>
                  <a:pt x="1675209" y="421481"/>
                </a:lnTo>
                <a:lnTo>
                  <a:pt x="1675209" y="460772"/>
                </a:lnTo>
                <a:cubicBezTo>
                  <a:pt x="1675209" y="494109"/>
                  <a:pt x="1647825" y="515541"/>
                  <a:pt x="1593056" y="525066"/>
                </a:cubicBezTo>
                <a:lnTo>
                  <a:pt x="1457325" y="575072"/>
                </a:lnTo>
                <a:lnTo>
                  <a:pt x="1435894" y="567928"/>
                </a:lnTo>
                <a:cubicBezTo>
                  <a:pt x="1383506" y="589359"/>
                  <a:pt x="1354931" y="604837"/>
                  <a:pt x="1350169" y="614362"/>
                </a:cubicBezTo>
                <a:cubicBezTo>
                  <a:pt x="1350169" y="635794"/>
                  <a:pt x="1344215" y="646509"/>
                  <a:pt x="1332309" y="646509"/>
                </a:cubicBezTo>
                <a:lnTo>
                  <a:pt x="1328737" y="646509"/>
                </a:lnTo>
                <a:cubicBezTo>
                  <a:pt x="1321593" y="646509"/>
                  <a:pt x="1318022" y="638175"/>
                  <a:pt x="1318022" y="621506"/>
                </a:cubicBezTo>
                <a:lnTo>
                  <a:pt x="1303734" y="621506"/>
                </a:lnTo>
                <a:lnTo>
                  <a:pt x="1293019" y="635794"/>
                </a:lnTo>
                <a:lnTo>
                  <a:pt x="1307306" y="653653"/>
                </a:lnTo>
                <a:lnTo>
                  <a:pt x="1303734" y="660797"/>
                </a:lnTo>
                <a:lnTo>
                  <a:pt x="1303734" y="667941"/>
                </a:lnTo>
                <a:lnTo>
                  <a:pt x="1307306" y="685800"/>
                </a:lnTo>
                <a:cubicBezTo>
                  <a:pt x="1297781" y="685800"/>
                  <a:pt x="1293019" y="694134"/>
                  <a:pt x="1293019" y="710803"/>
                </a:cubicBezTo>
                <a:lnTo>
                  <a:pt x="1285875" y="717947"/>
                </a:lnTo>
                <a:lnTo>
                  <a:pt x="1282303" y="717947"/>
                </a:lnTo>
                <a:lnTo>
                  <a:pt x="1114425" y="685800"/>
                </a:lnTo>
                <a:lnTo>
                  <a:pt x="1107281" y="685800"/>
                </a:lnTo>
                <a:cubicBezTo>
                  <a:pt x="1035843" y="802481"/>
                  <a:pt x="990600" y="860822"/>
                  <a:pt x="971550" y="860822"/>
                </a:cubicBezTo>
                <a:cubicBezTo>
                  <a:pt x="892969" y="860822"/>
                  <a:pt x="850106" y="837009"/>
                  <a:pt x="842962" y="789384"/>
                </a:cubicBezTo>
                <a:lnTo>
                  <a:pt x="842962" y="782241"/>
                </a:lnTo>
                <a:lnTo>
                  <a:pt x="846534" y="775097"/>
                </a:lnTo>
                <a:lnTo>
                  <a:pt x="853678" y="775097"/>
                </a:lnTo>
                <a:cubicBezTo>
                  <a:pt x="860821" y="801291"/>
                  <a:pt x="873918" y="814387"/>
                  <a:pt x="892969" y="814387"/>
                </a:cubicBezTo>
                <a:cubicBezTo>
                  <a:pt x="954881" y="814387"/>
                  <a:pt x="1006078" y="769144"/>
                  <a:pt x="1046559" y="678656"/>
                </a:cubicBezTo>
                <a:lnTo>
                  <a:pt x="1046559" y="671512"/>
                </a:lnTo>
                <a:lnTo>
                  <a:pt x="1042987" y="671512"/>
                </a:lnTo>
                <a:cubicBezTo>
                  <a:pt x="964406" y="671512"/>
                  <a:pt x="925115" y="660797"/>
                  <a:pt x="925115" y="639365"/>
                </a:cubicBezTo>
                <a:cubicBezTo>
                  <a:pt x="925115" y="601266"/>
                  <a:pt x="952500" y="552450"/>
                  <a:pt x="1007268" y="492919"/>
                </a:cubicBezTo>
                <a:lnTo>
                  <a:pt x="1007268" y="478631"/>
                </a:lnTo>
                <a:cubicBezTo>
                  <a:pt x="976312" y="490537"/>
                  <a:pt x="948928" y="496491"/>
                  <a:pt x="925115" y="496491"/>
                </a:cubicBezTo>
                <a:lnTo>
                  <a:pt x="903684" y="464344"/>
                </a:lnTo>
                <a:lnTo>
                  <a:pt x="903684" y="460772"/>
                </a:lnTo>
                <a:lnTo>
                  <a:pt x="1082278" y="367903"/>
                </a:lnTo>
                <a:cubicBezTo>
                  <a:pt x="1144190" y="246459"/>
                  <a:pt x="1175147" y="163115"/>
                  <a:pt x="1175147" y="117872"/>
                </a:cubicBezTo>
                <a:lnTo>
                  <a:pt x="1143000" y="71437"/>
                </a:lnTo>
                <a:lnTo>
                  <a:pt x="1143000" y="50006"/>
                </a:lnTo>
                <a:cubicBezTo>
                  <a:pt x="1143000" y="42862"/>
                  <a:pt x="1154906" y="36909"/>
                  <a:pt x="1178718" y="32147"/>
                </a:cubicBezTo>
                <a:close/>
                <a:moveTo>
                  <a:pt x="3731418" y="25003"/>
                </a:moveTo>
                <a:lnTo>
                  <a:pt x="3745706" y="28575"/>
                </a:lnTo>
                <a:cubicBezTo>
                  <a:pt x="3819525" y="85725"/>
                  <a:pt x="3855243" y="128587"/>
                  <a:pt x="3852862" y="157162"/>
                </a:cubicBezTo>
                <a:lnTo>
                  <a:pt x="3852862" y="160734"/>
                </a:lnTo>
                <a:cubicBezTo>
                  <a:pt x="3843337" y="177403"/>
                  <a:pt x="3827859" y="189309"/>
                  <a:pt x="3806428" y="196453"/>
                </a:cubicBezTo>
                <a:lnTo>
                  <a:pt x="3788568" y="182165"/>
                </a:lnTo>
                <a:lnTo>
                  <a:pt x="3763565" y="178594"/>
                </a:lnTo>
                <a:cubicBezTo>
                  <a:pt x="3720703" y="211931"/>
                  <a:pt x="3698081" y="241697"/>
                  <a:pt x="3695700" y="267890"/>
                </a:cubicBezTo>
                <a:cubicBezTo>
                  <a:pt x="3693318" y="298847"/>
                  <a:pt x="3698081" y="323850"/>
                  <a:pt x="3709987" y="342900"/>
                </a:cubicBezTo>
                <a:cubicBezTo>
                  <a:pt x="3733800" y="295275"/>
                  <a:pt x="3761184" y="259556"/>
                  <a:pt x="3792140" y="235744"/>
                </a:cubicBezTo>
                <a:lnTo>
                  <a:pt x="3870721" y="167878"/>
                </a:lnTo>
                <a:cubicBezTo>
                  <a:pt x="3880246" y="175022"/>
                  <a:pt x="3901678" y="182165"/>
                  <a:pt x="3935015" y="189309"/>
                </a:cubicBezTo>
                <a:lnTo>
                  <a:pt x="3949303" y="228600"/>
                </a:lnTo>
                <a:cubicBezTo>
                  <a:pt x="3911203" y="271462"/>
                  <a:pt x="3887390" y="335756"/>
                  <a:pt x="3877865" y="421481"/>
                </a:cubicBezTo>
                <a:lnTo>
                  <a:pt x="3877865" y="467916"/>
                </a:lnTo>
                <a:cubicBezTo>
                  <a:pt x="3896915" y="470297"/>
                  <a:pt x="3915965" y="466725"/>
                  <a:pt x="3935015" y="457200"/>
                </a:cubicBezTo>
                <a:cubicBezTo>
                  <a:pt x="3932634" y="464344"/>
                  <a:pt x="3937396" y="469106"/>
                  <a:pt x="3949303" y="471487"/>
                </a:cubicBezTo>
                <a:lnTo>
                  <a:pt x="3952875" y="485775"/>
                </a:lnTo>
                <a:lnTo>
                  <a:pt x="3963590" y="485775"/>
                </a:lnTo>
                <a:lnTo>
                  <a:pt x="3956446" y="482203"/>
                </a:lnTo>
                <a:lnTo>
                  <a:pt x="3960018" y="478631"/>
                </a:lnTo>
                <a:cubicBezTo>
                  <a:pt x="3967162" y="478631"/>
                  <a:pt x="3996928" y="392906"/>
                  <a:pt x="4049315" y="221456"/>
                </a:cubicBezTo>
                <a:cubicBezTo>
                  <a:pt x="4051696" y="185737"/>
                  <a:pt x="4039790" y="166687"/>
                  <a:pt x="4013596" y="164306"/>
                </a:cubicBezTo>
                <a:lnTo>
                  <a:pt x="4010025" y="167878"/>
                </a:lnTo>
                <a:lnTo>
                  <a:pt x="4006453" y="160734"/>
                </a:lnTo>
                <a:lnTo>
                  <a:pt x="4006453" y="157162"/>
                </a:lnTo>
                <a:lnTo>
                  <a:pt x="4035028" y="146447"/>
                </a:lnTo>
                <a:cubicBezTo>
                  <a:pt x="4046934" y="148828"/>
                  <a:pt x="4062412" y="159544"/>
                  <a:pt x="4081462" y="178594"/>
                </a:cubicBezTo>
                <a:cubicBezTo>
                  <a:pt x="4093368" y="150019"/>
                  <a:pt x="4115990" y="125015"/>
                  <a:pt x="4149328" y="103584"/>
                </a:cubicBezTo>
                <a:cubicBezTo>
                  <a:pt x="4151709" y="89297"/>
                  <a:pt x="4163615" y="77390"/>
                  <a:pt x="4185047" y="67865"/>
                </a:cubicBezTo>
                <a:lnTo>
                  <a:pt x="4188618" y="67865"/>
                </a:lnTo>
                <a:cubicBezTo>
                  <a:pt x="4200525" y="84534"/>
                  <a:pt x="4217193" y="94059"/>
                  <a:pt x="4238625" y="96440"/>
                </a:cubicBezTo>
                <a:lnTo>
                  <a:pt x="4252912" y="110728"/>
                </a:lnTo>
                <a:lnTo>
                  <a:pt x="4210050" y="196453"/>
                </a:lnTo>
                <a:lnTo>
                  <a:pt x="4163615" y="296465"/>
                </a:lnTo>
                <a:lnTo>
                  <a:pt x="4188618" y="300037"/>
                </a:lnTo>
                <a:cubicBezTo>
                  <a:pt x="4219575" y="330994"/>
                  <a:pt x="4237434" y="355997"/>
                  <a:pt x="4242197" y="375047"/>
                </a:cubicBezTo>
                <a:lnTo>
                  <a:pt x="4235053" y="378619"/>
                </a:lnTo>
                <a:lnTo>
                  <a:pt x="4238625" y="382190"/>
                </a:lnTo>
                <a:lnTo>
                  <a:pt x="4238625" y="403622"/>
                </a:lnTo>
                <a:lnTo>
                  <a:pt x="4206478" y="403622"/>
                </a:lnTo>
                <a:lnTo>
                  <a:pt x="4210050" y="407194"/>
                </a:lnTo>
                <a:lnTo>
                  <a:pt x="4210050" y="414337"/>
                </a:lnTo>
                <a:lnTo>
                  <a:pt x="4202906" y="414337"/>
                </a:lnTo>
                <a:lnTo>
                  <a:pt x="4202906" y="403622"/>
                </a:lnTo>
                <a:cubicBezTo>
                  <a:pt x="4179093" y="401240"/>
                  <a:pt x="4154090" y="419100"/>
                  <a:pt x="4127897" y="457200"/>
                </a:cubicBezTo>
                <a:lnTo>
                  <a:pt x="4102893" y="467916"/>
                </a:lnTo>
                <a:lnTo>
                  <a:pt x="4099322" y="467916"/>
                </a:lnTo>
                <a:lnTo>
                  <a:pt x="4099322" y="471487"/>
                </a:lnTo>
                <a:lnTo>
                  <a:pt x="4135040" y="500062"/>
                </a:lnTo>
                <a:cubicBezTo>
                  <a:pt x="4135040" y="509587"/>
                  <a:pt x="4143375" y="522684"/>
                  <a:pt x="4160043" y="539353"/>
                </a:cubicBezTo>
                <a:cubicBezTo>
                  <a:pt x="4150518" y="539353"/>
                  <a:pt x="4135040" y="577453"/>
                  <a:pt x="4113609" y="653653"/>
                </a:cubicBezTo>
                <a:cubicBezTo>
                  <a:pt x="4111228" y="667941"/>
                  <a:pt x="4142184" y="683419"/>
                  <a:pt x="4206478" y="700087"/>
                </a:cubicBezTo>
                <a:cubicBezTo>
                  <a:pt x="4330303" y="754856"/>
                  <a:pt x="4389834" y="797719"/>
                  <a:pt x="4385072" y="828675"/>
                </a:cubicBezTo>
                <a:lnTo>
                  <a:pt x="4395787" y="839391"/>
                </a:lnTo>
                <a:lnTo>
                  <a:pt x="4395787" y="842962"/>
                </a:lnTo>
                <a:lnTo>
                  <a:pt x="4381500" y="839391"/>
                </a:lnTo>
                <a:lnTo>
                  <a:pt x="4345781" y="839391"/>
                </a:lnTo>
                <a:lnTo>
                  <a:pt x="4313634" y="832247"/>
                </a:lnTo>
                <a:lnTo>
                  <a:pt x="4292203" y="839391"/>
                </a:lnTo>
                <a:lnTo>
                  <a:pt x="4292203" y="832247"/>
                </a:lnTo>
                <a:lnTo>
                  <a:pt x="4288631" y="839391"/>
                </a:lnTo>
                <a:lnTo>
                  <a:pt x="4281487" y="835819"/>
                </a:lnTo>
                <a:lnTo>
                  <a:pt x="4277915" y="832247"/>
                </a:lnTo>
                <a:lnTo>
                  <a:pt x="4274343" y="832247"/>
                </a:lnTo>
                <a:lnTo>
                  <a:pt x="4260056" y="835819"/>
                </a:lnTo>
                <a:lnTo>
                  <a:pt x="4238625" y="828675"/>
                </a:lnTo>
                <a:lnTo>
                  <a:pt x="4235053" y="832247"/>
                </a:lnTo>
                <a:lnTo>
                  <a:pt x="4231481" y="832247"/>
                </a:lnTo>
                <a:cubicBezTo>
                  <a:pt x="4150518" y="815578"/>
                  <a:pt x="4099322" y="798909"/>
                  <a:pt x="4077890" y="782241"/>
                </a:cubicBezTo>
                <a:cubicBezTo>
                  <a:pt x="4039790" y="834628"/>
                  <a:pt x="3998118" y="858441"/>
                  <a:pt x="3952875" y="853678"/>
                </a:cubicBezTo>
                <a:lnTo>
                  <a:pt x="3956446" y="850106"/>
                </a:lnTo>
                <a:lnTo>
                  <a:pt x="3960018" y="835819"/>
                </a:lnTo>
                <a:cubicBezTo>
                  <a:pt x="3943350" y="831056"/>
                  <a:pt x="3929062" y="822722"/>
                  <a:pt x="3917156" y="810816"/>
                </a:cubicBezTo>
                <a:lnTo>
                  <a:pt x="3913584" y="807244"/>
                </a:lnTo>
                <a:cubicBezTo>
                  <a:pt x="3911203" y="826294"/>
                  <a:pt x="3907631" y="835819"/>
                  <a:pt x="3902868" y="835819"/>
                </a:cubicBezTo>
                <a:cubicBezTo>
                  <a:pt x="3902868" y="828675"/>
                  <a:pt x="3898106" y="825103"/>
                  <a:pt x="3888581" y="825103"/>
                </a:cubicBezTo>
                <a:lnTo>
                  <a:pt x="3842146" y="825103"/>
                </a:lnTo>
                <a:lnTo>
                  <a:pt x="3788568" y="767953"/>
                </a:lnTo>
                <a:lnTo>
                  <a:pt x="3788568" y="764381"/>
                </a:lnTo>
                <a:lnTo>
                  <a:pt x="3792140" y="764381"/>
                </a:lnTo>
                <a:lnTo>
                  <a:pt x="3806428" y="767953"/>
                </a:lnTo>
                <a:lnTo>
                  <a:pt x="3806428" y="764381"/>
                </a:lnTo>
                <a:lnTo>
                  <a:pt x="3802856" y="753666"/>
                </a:lnTo>
                <a:lnTo>
                  <a:pt x="3806428" y="746522"/>
                </a:lnTo>
                <a:lnTo>
                  <a:pt x="3810000" y="742950"/>
                </a:lnTo>
                <a:lnTo>
                  <a:pt x="3795712" y="696516"/>
                </a:lnTo>
                <a:lnTo>
                  <a:pt x="3792140" y="692944"/>
                </a:lnTo>
                <a:lnTo>
                  <a:pt x="3777853" y="703659"/>
                </a:lnTo>
                <a:lnTo>
                  <a:pt x="3763565" y="700087"/>
                </a:lnTo>
                <a:cubicBezTo>
                  <a:pt x="3751659" y="688181"/>
                  <a:pt x="3727846" y="673894"/>
                  <a:pt x="3692128" y="657225"/>
                </a:cubicBezTo>
                <a:cubicBezTo>
                  <a:pt x="3692128" y="647700"/>
                  <a:pt x="3683793" y="638175"/>
                  <a:pt x="3667125" y="628650"/>
                </a:cubicBezTo>
                <a:lnTo>
                  <a:pt x="3663553" y="628650"/>
                </a:lnTo>
                <a:cubicBezTo>
                  <a:pt x="3646884" y="642937"/>
                  <a:pt x="3627834" y="683419"/>
                  <a:pt x="3606403" y="750094"/>
                </a:cubicBezTo>
                <a:lnTo>
                  <a:pt x="3609975" y="757237"/>
                </a:lnTo>
                <a:lnTo>
                  <a:pt x="3609975" y="760809"/>
                </a:lnTo>
                <a:lnTo>
                  <a:pt x="3606403" y="764381"/>
                </a:lnTo>
                <a:lnTo>
                  <a:pt x="3602831" y="771525"/>
                </a:lnTo>
                <a:lnTo>
                  <a:pt x="3609975" y="771525"/>
                </a:lnTo>
                <a:lnTo>
                  <a:pt x="3609975" y="764381"/>
                </a:lnTo>
                <a:lnTo>
                  <a:pt x="3617118" y="764381"/>
                </a:lnTo>
                <a:cubicBezTo>
                  <a:pt x="3614737" y="788194"/>
                  <a:pt x="3600450" y="807244"/>
                  <a:pt x="3574256" y="821531"/>
                </a:cubicBezTo>
                <a:lnTo>
                  <a:pt x="3567112" y="821531"/>
                </a:lnTo>
                <a:lnTo>
                  <a:pt x="3534965" y="760809"/>
                </a:lnTo>
                <a:lnTo>
                  <a:pt x="3534965" y="742950"/>
                </a:lnTo>
                <a:lnTo>
                  <a:pt x="3538537" y="739378"/>
                </a:lnTo>
                <a:lnTo>
                  <a:pt x="3534965" y="714375"/>
                </a:lnTo>
                <a:lnTo>
                  <a:pt x="3538537" y="700087"/>
                </a:lnTo>
                <a:lnTo>
                  <a:pt x="3534965" y="685800"/>
                </a:lnTo>
                <a:lnTo>
                  <a:pt x="3542109" y="689372"/>
                </a:lnTo>
                <a:cubicBezTo>
                  <a:pt x="3546871" y="689372"/>
                  <a:pt x="3552825" y="679847"/>
                  <a:pt x="3559968" y="660797"/>
                </a:cubicBezTo>
                <a:lnTo>
                  <a:pt x="3556396" y="646509"/>
                </a:lnTo>
                <a:lnTo>
                  <a:pt x="3577828" y="632222"/>
                </a:lnTo>
                <a:lnTo>
                  <a:pt x="3577828" y="625078"/>
                </a:lnTo>
                <a:lnTo>
                  <a:pt x="3574256" y="625078"/>
                </a:lnTo>
                <a:lnTo>
                  <a:pt x="3545681" y="632222"/>
                </a:lnTo>
                <a:lnTo>
                  <a:pt x="3531393" y="632222"/>
                </a:lnTo>
                <a:cubicBezTo>
                  <a:pt x="3519487" y="629841"/>
                  <a:pt x="3512343" y="608409"/>
                  <a:pt x="3509962" y="567928"/>
                </a:cubicBezTo>
                <a:cubicBezTo>
                  <a:pt x="3509962" y="563166"/>
                  <a:pt x="3542109" y="554831"/>
                  <a:pt x="3606403" y="542925"/>
                </a:cubicBezTo>
                <a:cubicBezTo>
                  <a:pt x="3620690" y="528637"/>
                  <a:pt x="3643312" y="483394"/>
                  <a:pt x="3674268" y="407194"/>
                </a:cubicBezTo>
                <a:lnTo>
                  <a:pt x="3677840" y="407194"/>
                </a:lnTo>
                <a:lnTo>
                  <a:pt x="3681412" y="296465"/>
                </a:lnTo>
                <a:lnTo>
                  <a:pt x="3681412" y="289322"/>
                </a:lnTo>
                <a:cubicBezTo>
                  <a:pt x="3683793" y="251222"/>
                  <a:pt x="3705225" y="209550"/>
                  <a:pt x="3745706" y="164306"/>
                </a:cubicBezTo>
                <a:lnTo>
                  <a:pt x="3756421" y="142875"/>
                </a:lnTo>
                <a:cubicBezTo>
                  <a:pt x="3742134" y="88106"/>
                  <a:pt x="3725465" y="59531"/>
                  <a:pt x="3706415" y="57150"/>
                </a:cubicBezTo>
                <a:lnTo>
                  <a:pt x="3706415" y="42862"/>
                </a:lnTo>
                <a:cubicBezTo>
                  <a:pt x="3713559" y="42862"/>
                  <a:pt x="3721893" y="36909"/>
                  <a:pt x="3731418" y="25003"/>
                </a:cubicBezTo>
                <a:close/>
                <a:moveTo>
                  <a:pt x="2025253" y="21431"/>
                </a:moveTo>
                <a:lnTo>
                  <a:pt x="2039540" y="21431"/>
                </a:lnTo>
                <a:cubicBezTo>
                  <a:pt x="2063353" y="38100"/>
                  <a:pt x="2078831" y="61912"/>
                  <a:pt x="2085975" y="92869"/>
                </a:cubicBezTo>
                <a:lnTo>
                  <a:pt x="2078831" y="117872"/>
                </a:lnTo>
                <a:lnTo>
                  <a:pt x="2078831" y="125015"/>
                </a:lnTo>
                <a:cubicBezTo>
                  <a:pt x="2114550" y="134540"/>
                  <a:pt x="2132409" y="151209"/>
                  <a:pt x="2132409" y="175022"/>
                </a:cubicBezTo>
                <a:cubicBezTo>
                  <a:pt x="2070496" y="234553"/>
                  <a:pt x="1985962" y="298847"/>
                  <a:pt x="1878806" y="367903"/>
                </a:cubicBezTo>
                <a:lnTo>
                  <a:pt x="1885950" y="417909"/>
                </a:lnTo>
                <a:lnTo>
                  <a:pt x="1893094" y="417909"/>
                </a:lnTo>
                <a:lnTo>
                  <a:pt x="1893094" y="407194"/>
                </a:lnTo>
                <a:lnTo>
                  <a:pt x="1900237" y="407194"/>
                </a:lnTo>
                <a:lnTo>
                  <a:pt x="1900237" y="417909"/>
                </a:lnTo>
                <a:cubicBezTo>
                  <a:pt x="1926431" y="401240"/>
                  <a:pt x="1944290" y="386953"/>
                  <a:pt x="1953815" y="375047"/>
                </a:cubicBezTo>
                <a:cubicBezTo>
                  <a:pt x="1963340" y="384572"/>
                  <a:pt x="1981200" y="390525"/>
                  <a:pt x="2007393" y="392906"/>
                </a:cubicBezTo>
                <a:lnTo>
                  <a:pt x="2014537" y="417909"/>
                </a:lnTo>
                <a:lnTo>
                  <a:pt x="2014537" y="421481"/>
                </a:lnTo>
                <a:cubicBezTo>
                  <a:pt x="2000250" y="438150"/>
                  <a:pt x="1993106" y="466725"/>
                  <a:pt x="1993106" y="507206"/>
                </a:cubicBezTo>
                <a:lnTo>
                  <a:pt x="2010965" y="510778"/>
                </a:lnTo>
                <a:cubicBezTo>
                  <a:pt x="2046684" y="427434"/>
                  <a:pt x="2064543" y="376237"/>
                  <a:pt x="2064543" y="357187"/>
                </a:cubicBezTo>
                <a:lnTo>
                  <a:pt x="2064543" y="353615"/>
                </a:lnTo>
                <a:lnTo>
                  <a:pt x="1968103" y="353615"/>
                </a:lnTo>
                <a:cubicBezTo>
                  <a:pt x="1951434" y="353615"/>
                  <a:pt x="1938337" y="358378"/>
                  <a:pt x="1928812" y="367903"/>
                </a:cubicBezTo>
                <a:lnTo>
                  <a:pt x="1921668" y="367903"/>
                </a:lnTo>
                <a:lnTo>
                  <a:pt x="1921668" y="360759"/>
                </a:lnTo>
                <a:cubicBezTo>
                  <a:pt x="1931194" y="346472"/>
                  <a:pt x="1976437" y="320278"/>
                  <a:pt x="2057400" y="282178"/>
                </a:cubicBezTo>
                <a:lnTo>
                  <a:pt x="2068115" y="267890"/>
                </a:lnTo>
                <a:cubicBezTo>
                  <a:pt x="2122884" y="267890"/>
                  <a:pt x="2150268" y="278606"/>
                  <a:pt x="2150268" y="300037"/>
                </a:cubicBezTo>
                <a:cubicBezTo>
                  <a:pt x="2135981" y="300037"/>
                  <a:pt x="2116931" y="348853"/>
                  <a:pt x="2093118" y="446484"/>
                </a:cubicBezTo>
                <a:cubicBezTo>
                  <a:pt x="2052637" y="536972"/>
                  <a:pt x="2024062" y="582216"/>
                  <a:pt x="2007393" y="582216"/>
                </a:cubicBezTo>
                <a:lnTo>
                  <a:pt x="1996678" y="571500"/>
                </a:lnTo>
                <a:cubicBezTo>
                  <a:pt x="1922859" y="595312"/>
                  <a:pt x="1885950" y="614362"/>
                  <a:pt x="1885950" y="628650"/>
                </a:cubicBezTo>
                <a:cubicBezTo>
                  <a:pt x="1885950" y="642937"/>
                  <a:pt x="1878806" y="656034"/>
                  <a:pt x="1864519" y="667941"/>
                </a:cubicBezTo>
                <a:lnTo>
                  <a:pt x="2028825" y="617934"/>
                </a:lnTo>
                <a:lnTo>
                  <a:pt x="2043112" y="589359"/>
                </a:lnTo>
                <a:lnTo>
                  <a:pt x="2050256" y="589359"/>
                </a:lnTo>
                <a:lnTo>
                  <a:pt x="2043112" y="628650"/>
                </a:lnTo>
                <a:lnTo>
                  <a:pt x="2060972" y="653653"/>
                </a:lnTo>
                <a:cubicBezTo>
                  <a:pt x="2060972" y="672703"/>
                  <a:pt x="2016918" y="695325"/>
                  <a:pt x="1928812" y="721519"/>
                </a:cubicBezTo>
                <a:cubicBezTo>
                  <a:pt x="1900237" y="735806"/>
                  <a:pt x="1846659" y="750094"/>
                  <a:pt x="1768078" y="764381"/>
                </a:cubicBezTo>
                <a:lnTo>
                  <a:pt x="1753790" y="764381"/>
                </a:lnTo>
                <a:cubicBezTo>
                  <a:pt x="1741884" y="759619"/>
                  <a:pt x="1735931" y="750094"/>
                  <a:pt x="1735931" y="735806"/>
                </a:cubicBezTo>
                <a:cubicBezTo>
                  <a:pt x="1738312" y="716756"/>
                  <a:pt x="1743075" y="707231"/>
                  <a:pt x="1750219" y="707231"/>
                </a:cubicBezTo>
                <a:lnTo>
                  <a:pt x="1771650" y="710803"/>
                </a:lnTo>
                <a:cubicBezTo>
                  <a:pt x="1831181" y="689372"/>
                  <a:pt x="1860946" y="675084"/>
                  <a:pt x="1860946" y="667941"/>
                </a:cubicBezTo>
                <a:lnTo>
                  <a:pt x="1857375" y="653653"/>
                </a:lnTo>
                <a:lnTo>
                  <a:pt x="1832372" y="660797"/>
                </a:lnTo>
                <a:cubicBezTo>
                  <a:pt x="1825228" y="660797"/>
                  <a:pt x="1819275" y="646509"/>
                  <a:pt x="1814512" y="617934"/>
                </a:cubicBezTo>
                <a:lnTo>
                  <a:pt x="1821656" y="614362"/>
                </a:lnTo>
                <a:lnTo>
                  <a:pt x="1821656" y="607219"/>
                </a:lnTo>
                <a:lnTo>
                  <a:pt x="1814512" y="589359"/>
                </a:lnTo>
                <a:cubicBezTo>
                  <a:pt x="1845468" y="546497"/>
                  <a:pt x="1860946" y="509587"/>
                  <a:pt x="1860946" y="478631"/>
                </a:cubicBezTo>
                <a:lnTo>
                  <a:pt x="1850231" y="385762"/>
                </a:lnTo>
                <a:lnTo>
                  <a:pt x="1850231" y="375047"/>
                </a:lnTo>
                <a:cubicBezTo>
                  <a:pt x="1854993" y="365522"/>
                  <a:pt x="1889522" y="338137"/>
                  <a:pt x="1953815" y="292894"/>
                </a:cubicBezTo>
                <a:cubicBezTo>
                  <a:pt x="2013346" y="230981"/>
                  <a:pt x="2043112" y="192881"/>
                  <a:pt x="2043112" y="178594"/>
                </a:cubicBezTo>
                <a:lnTo>
                  <a:pt x="2025253" y="178594"/>
                </a:lnTo>
                <a:lnTo>
                  <a:pt x="2003821" y="210740"/>
                </a:lnTo>
                <a:lnTo>
                  <a:pt x="1950244" y="203597"/>
                </a:lnTo>
                <a:lnTo>
                  <a:pt x="1935956" y="203597"/>
                </a:lnTo>
                <a:lnTo>
                  <a:pt x="1935956" y="164306"/>
                </a:lnTo>
                <a:lnTo>
                  <a:pt x="1932384" y="146447"/>
                </a:lnTo>
                <a:lnTo>
                  <a:pt x="2007393" y="57150"/>
                </a:lnTo>
                <a:close/>
                <a:moveTo>
                  <a:pt x="528637" y="21431"/>
                </a:moveTo>
                <a:lnTo>
                  <a:pt x="528637" y="25003"/>
                </a:lnTo>
                <a:lnTo>
                  <a:pt x="532209" y="21431"/>
                </a:lnTo>
                <a:lnTo>
                  <a:pt x="571500" y="21431"/>
                </a:lnTo>
                <a:lnTo>
                  <a:pt x="603647" y="50006"/>
                </a:lnTo>
                <a:cubicBezTo>
                  <a:pt x="591740" y="83344"/>
                  <a:pt x="541734" y="116681"/>
                  <a:pt x="453628" y="150019"/>
                </a:cubicBezTo>
                <a:cubicBezTo>
                  <a:pt x="434578" y="159544"/>
                  <a:pt x="408384" y="164306"/>
                  <a:pt x="375047" y="164306"/>
                </a:cubicBezTo>
                <a:lnTo>
                  <a:pt x="375047" y="167878"/>
                </a:lnTo>
                <a:cubicBezTo>
                  <a:pt x="391715" y="167878"/>
                  <a:pt x="410765" y="179784"/>
                  <a:pt x="432197" y="203597"/>
                </a:cubicBezTo>
                <a:lnTo>
                  <a:pt x="517922" y="153590"/>
                </a:lnTo>
                <a:cubicBezTo>
                  <a:pt x="517922" y="158353"/>
                  <a:pt x="532209" y="160734"/>
                  <a:pt x="560784" y="160734"/>
                </a:cubicBezTo>
                <a:lnTo>
                  <a:pt x="625078" y="228600"/>
                </a:lnTo>
                <a:lnTo>
                  <a:pt x="625078" y="264319"/>
                </a:lnTo>
                <a:lnTo>
                  <a:pt x="610790" y="278606"/>
                </a:lnTo>
                <a:cubicBezTo>
                  <a:pt x="610790" y="288131"/>
                  <a:pt x="635793" y="295275"/>
                  <a:pt x="685800" y="300037"/>
                </a:cubicBezTo>
                <a:cubicBezTo>
                  <a:pt x="697706" y="311944"/>
                  <a:pt x="703659" y="322659"/>
                  <a:pt x="703659" y="332184"/>
                </a:cubicBezTo>
                <a:cubicBezTo>
                  <a:pt x="703659" y="348853"/>
                  <a:pt x="665559" y="369094"/>
                  <a:pt x="589359" y="392906"/>
                </a:cubicBezTo>
                <a:lnTo>
                  <a:pt x="500062" y="450056"/>
                </a:lnTo>
                <a:lnTo>
                  <a:pt x="500062" y="453628"/>
                </a:lnTo>
                <a:lnTo>
                  <a:pt x="517922" y="453628"/>
                </a:lnTo>
                <a:lnTo>
                  <a:pt x="517922" y="457200"/>
                </a:lnTo>
                <a:cubicBezTo>
                  <a:pt x="486965" y="478631"/>
                  <a:pt x="427434" y="510778"/>
                  <a:pt x="339328" y="553641"/>
                </a:cubicBezTo>
                <a:cubicBezTo>
                  <a:pt x="317896" y="598884"/>
                  <a:pt x="298847" y="628650"/>
                  <a:pt x="282178" y="642937"/>
                </a:cubicBezTo>
                <a:lnTo>
                  <a:pt x="282178" y="650081"/>
                </a:lnTo>
                <a:lnTo>
                  <a:pt x="285750" y="650081"/>
                </a:lnTo>
                <a:cubicBezTo>
                  <a:pt x="395287" y="614362"/>
                  <a:pt x="450056" y="583406"/>
                  <a:pt x="450056" y="557212"/>
                </a:cubicBezTo>
                <a:cubicBezTo>
                  <a:pt x="459581" y="557212"/>
                  <a:pt x="464344" y="552450"/>
                  <a:pt x="464344" y="542925"/>
                </a:cubicBezTo>
                <a:lnTo>
                  <a:pt x="517922" y="550069"/>
                </a:lnTo>
                <a:lnTo>
                  <a:pt x="532209" y="546497"/>
                </a:lnTo>
                <a:cubicBezTo>
                  <a:pt x="544115" y="548878"/>
                  <a:pt x="553640" y="556022"/>
                  <a:pt x="560784" y="567928"/>
                </a:cubicBezTo>
                <a:cubicBezTo>
                  <a:pt x="522684" y="641747"/>
                  <a:pt x="495300" y="690562"/>
                  <a:pt x="478631" y="714375"/>
                </a:cubicBezTo>
                <a:cubicBezTo>
                  <a:pt x="619125" y="733425"/>
                  <a:pt x="714375" y="762000"/>
                  <a:pt x="764381" y="800100"/>
                </a:cubicBezTo>
                <a:lnTo>
                  <a:pt x="778668" y="817959"/>
                </a:lnTo>
                <a:lnTo>
                  <a:pt x="778668" y="825103"/>
                </a:lnTo>
                <a:lnTo>
                  <a:pt x="767953" y="825103"/>
                </a:lnTo>
                <a:lnTo>
                  <a:pt x="775096" y="828675"/>
                </a:lnTo>
                <a:lnTo>
                  <a:pt x="775096" y="835819"/>
                </a:lnTo>
                <a:cubicBezTo>
                  <a:pt x="756047" y="840581"/>
                  <a:pt x="746521" y="845344"/>
                  <a:pt x="746521" y="850106"/>
                </a:cubicBezTo>
                <a:lnTo>
                  <a:pt x="750094" y="860822"/>
                </a:lnTo>
                <a:lnTo>
                  <a:pt x="721518" y="860822"/>
                </a:lnTo>
                <a:lnTo>
                  <a:pt x="546497" y="810816"/>
                </a:lnTo>
                <a:lnTo>
                  <a:pt x="385762" y="785812"/>
                </a:lnTo>
                <a:cubicBezTo>
                  <a:pt x="385762" y="790575"/>
                  <a:pt x="364331" y="798909"/>
                  <a:pt x="321468" y="810816"/>
                </a:cubicBezTo>
                <a:lnTo>
                  <a:pt x="296465" y="807244"/>
                </a:lnTo>
                <a:lnTo>
                  <a:pt x="214312" y="825103"/>
                </a:lnTo>
                <a:lnTo>
                  <a:pt x="214312" y="817959"/>
                </a:lnTo>
                <a:cubicBezTo>
                  <a:pt x="238125" y="817959"/>
                  <a:pt x="271462" y="801291"/>
                  <a:pt x="314325" y="767953"/>
                </a:cubicBezTo>
                <a:lnTo>
                  <a:pt x="314325" y="764381"/>
                </a:lnTo>
                <a:lnTo>
                  <a:pt x="214312" y="732234"/>
                </a:lnTo>
                <a:cubicBezTo>
                  <a:pt x="147637" y="806053"/>
                  <a:pt x="97631" y="853678"/>
                  <a:pt x="64293" y="875109"/>
                </a:cubicBezTo>
                <a:lnTo>
                  <a:pt x="35718" y="885825"/>
                </a:lnTo>
                <a:lnTo>
                  <a:pt x="32146" y="878681"/>
                </a:lnTo>
                <a:lnTo>
                  <a:pt x="28575" y="878681"/>
                </a:lnTo>
                <a:lnTo>
                  <a:pt x="32146" y="875109"/>
                </a:lnTo>
                <a:lnTo>
                  <a:pt x="32146" y="871537"/>
                </a:lnTo>
                <a:lnTo>
                  <a:pt x="28575" y="835819"/>
                </a:lnTo>
                <a:cubicBezTo>
                  <a:pt x="28575" y="821531"/>
                  <a:pt x="65484" y="775097"/>
                  <a:pt x="139303" y="696516"/>
                </a:cubicBezTo>
                <a:lnTo>
                  <a:pt x="82153" y="660797"/>
                </a:lnTo>
                <a:lnTo>
                  <a:pt x="82153" y="657225"/>
                </a:lnTo>
                <a:lnTo>
                  <a:pt x="110728" y="653653"/>
                </a:lnTo>
                <a:lnTo>
                  <a:pt x="171450" y="660797"/>
                </a:lnTo>
                <a:cubicBezTo>
                  <a:pt x="202406" y="627459"/>
                  <a:pt x="217884" y="606028"/>
                  <a:pt x="217884" y="596503"/>
                </a:cubicBezTo>
                <a:lnTo>
                  <a:pt x="214312" y="596503"/>
                </a:lnTo>
                <a:cubicBezTo>
                  <a:pt x="204787" y="596503"/>
                  <a:pt x="200025" y="592931"/>
                  <a:pt x="200025" y="585787"/>
                </a:cubicBezTo>
                <a:lnTo>
                  <a:pt x="207168" y="571500"/>
                </a:lnTo>
                <a:lnTo>
                  <a:pt x="200025" y="564356"/>
                </a:lnTo>
                <a:cubicBezTo>
                  <a:pt x="214312" y="557212"/>
                  <a:pt x="221456" y="550069"/>
                  <a:pt x="221456" y="542925"/>
                </a:cubicBezTo>
                <a:lnTo>
                  <a:pt x="217884" y="532209"/>
                </a:lnTo>
                <a:lnTo>
                  <a:pt x="232172" y="532209"/>
                </a:lnTo>
                <a:cubicBezTo>
                  <a:pt x="232172" y="525066"/>
                  <a:pt x="242887" y="517922"/>
                  <a:pt x="264318" y="510778"/>
                </a:cubicBezTo>
                <a:lnTo>
                  <a:pt x="267890" y="514350"/>
                </a:lnTo>
                <a:lnTo>
                  <a:pt x="275034" y="514350"/>
                </a:lnTo>
                <a:cubicBezTo>
                  <a:pt x="286940" y="511969"/>
                  <a:pt x="314325" y="479822"/>
                  <a:pt x="357187" y="417909"/>
                </a:cubicBezTo>
                <a:cubicBezTo>
                  <a:pt x="378619" y="401240"/>
                  <a:pt x="395287" y="392906"/>
                  <a:pt x="407193" y="392906"/>
                </a:cubicBezTo>
                <a:lnTo>
                  <a:pt x="435768" y="400050"/>
                </a:lnTo>
                <a:cubicBezTo>
                  <a:pt x="447675" y="395287"/>
                  <a:pt x="454819" y="386953"/>
                  <a:pt x="457200" y="375047"/>
                </a:cubicBezTo>
                <a:lnTo>
                  <a:pt x="453628" y="375047"/>
                </a:lnTo>
                <a:cubicBezTo>
                  <a:pt x="227409" y="415528"/>
                  <a:pt x="114300" y="467916"/>
                  <a:pt x="114300" y="532209"/>
                </a:cubicBezTo>
                <a:cubicBezTo>
                  <a:pt x="97631" y="591741"/>
                  <a:pt x="84534" y="621506"/>
                  <a:pt x="75009" y="621506"/>
                </a:cubicBezTo>
                <a:cubicBezTo>
                  <a:pt x="58340" y="621506"/>
                  <a:pt x="50006" y="627459"/>
                  <a:pt x="50006" y="639365"/>
                </a:cubicBezTo>
                <a:lnTo>
                  <a:pt x="46434" y="639365"/>
                </a:lnTo>
                <a:cubicBezTo>
                  <a:pt x="22622" y="632222"/>
                  <a:pt x="7144" y="622697"/>
                  <a:pt x="0" y="610791"/>
                </a:cubicBezTo>
                <a:lnTo>
                  <a:pt x="0" y="596503"/>
                </a:lnTo>
                <a:lnTo>
                  <a:pt x="14287" y="550069"/>
                </a:lnTo>
                <a:lnTo>
                  <a:pt x="14287" y="535781"/>
                </a:lnTo>
                <a:lnTo>
                  <a:pt x="10715" y="514350"/>
                </a:lnTo>
                <a:lnTo>
                  <a:pt x="50006" y="489347"/>
                </a:lnTo>
                <a:cubicBezTo>
                  <a:pt x="61912" y="489347"/>
                  <a:pt x="76200" y="476250"/>
                  <a:pt x="92869" y="450056"/>
                </a:cubicBezTo>
                <a:cubicBezTo>
                  <a:pt x="147637" y="404812"/>
                  <a:pt x="185737" y="378619"/>
                  <a:pt x="207168" y="371475"/>
                </a:cubicBezTo>
                <a:lnTo>
                  <a:pt x="203597" y="367903"/>
                </a:lnTo>
                <a:lnTo>
                  <a:pt x="203597" y="360759"/>
                </a:lnTo>
                <a:lnTo>
                  <a:pt x="214312" y="342900"/>
                </a:lnTo>
                <a:lnTo>
                  <a:pt x="207168" y="332184"/>
                </a:lnTo>
                <a:cubicBezTo>
                  <a:pt x="221456" y="332184"/>
                  <a:pt x="240506" y="283369"/>
                  <a:pt x="264318" y="185737"/>
                </a:cubicBezTo>
                <a:cubicBezTo>
                  <a:pt x="271462" y="180975"/>
                  <a:pt x="290512" y="177403"/>
                  <a:pt x="321468" y="175022"/>
                </a:cubicBezTo>
                <a:lnTo>
                  <a:pt x="328612" y="160734"/>
                </a:lnTo>
                <a:cubicBezTo>
                  <a:pt x="269081" y="148828"/>
                  <a:pt x="239315" y="134540"/>
                  <a:pt x="239315" y="117872"/>
                </a:cubicBezTo>
                <a:lnTo>
                  <a:pt x="239315" y="114300"/>
                </a:lnTo>
                <a:lnTo>
                  <a:pt x="246459" y="114300"/>
                </a:lnTo>
                <a:lnTo>
                  <a:pt x="292893" y="132159"/>
                </a:lnTo>
                <a:lnTo>
                  <a:pt x="300037" y="132159"/>
                </a:lnTo>
                <a:cubicBezTo>
                  <a:pt x="350043" y="132159"/>
                  <a:pt x="417909" y="96440"/>
                  <a:pt x="503634" y="25003"/>
                </a:cubicBezTo>
                <a:close/>
                <a:moveTo>
                  <a:pt x="3128962" y="17859"/>
                </a:moveTo>
                <a:lnTo>
                  <a:pt x="3132534" y="17859"/>
                </a:lnTo>
                <a:cubicBezTo>
                  <a:pt x="3194446" y="32147"/>
                  <a:pt x="3225403" y="45244"/>
                  <a:pt x="3225403" y="57150"/>
                </a:cubicBezTo>
                <a:lnTo>
                  <a:pt x="3225403" y="67865"/>
                </a:lnTo>
                <a:cubicBezTo>
                  <a:pt x="3225403" y="82153"/>
                  <a:pt x="3213496" y="109537"/>
                  <a:pt x="3189684" y="150019"/>
                </a:cubicBezTo>
                <a:cubicBezTo>
                  <a:pt x="3220640" y="164306"/>
                  <a:pt x="3236118" y="184547"/>
                  <a:pt x="3236118" y="210740"/>
                </a:cubicBezTo>
                <a:lnTo>
                  <a:pt x="3214687" y="207169"/>
                </a:lnTo>
                <a:cubicBezTo>
                  <a:pt x="3143250" y="223837"/>
                  <a:pt x="3107531" y="242887"/>
                  <a:pt x="3107531" y="264319"/>
                </a:cubicBezTo>
                <a:cubicBezTo>
                  <a:pt x="3019425" y="366712"/>
                  <a:pt x="2964656" y="417909"/>
                  <a:pt x="2943225" y="417909"/>
                </a:cubicBezTo>
                <a:cubicBezTo>
                  <a:pt x="2943225" y="408384"/>
                  <a:pt x="2927746" y="401240"/>
                  <a:pt x="2896790" y="396478"/>
                </a:cubicBezTo>
                <a:lnTo>
                  <a:pt x="2878931" y="396478"/>
                </a:lnTo>
                <a:lnTo>
                  <a:pt x="2878931" y="400050"/>
                </a:lnTo>
                <a:lnTo>
                  <a:pt x="2889646" y="453628"/>
                </a:lnTo>
                <a:cubicBezTo>
                  <a:pt x="2889646" y="510778"/>
                  <a:pt x="2872978" y="575072"/>
                  <a:pt x="2839640" y="646509"/>
                </a:cubicBezTo>
                <a:lnTo>
                  <a:pt x="2839640" y="653653"/>
                </a:lnTo>
                <a:cubicBezTo>
                  <a:pt x="2849165" y="665559"/>
                  <a:pt x="2856309" y="679847"/>
                  <a:pt x="2861071" y="696516"/>
                </a:cubicBezTo>
                <a:lnTo>
                  <a:pt x="3014662" y="532209"/>
                </a:lnTo>
                <a:lnTo>
                  <a:pt x="3014662" y="535781"/>
                </a:lnTo>
                <a:cubicBezTo>
                  <a:pt x="2924175" y="640556"/>
                  <a:pt x="2864643" y="725091"/>
                  <a:pt x="2836068" y="789384"/>
                </a:cubicBezTo>
                <a:cubicBezTo>
                  <a:pt x="2819400" y="798909"/>
                  <a:pt x="2803921" y="816769"/>
                  <a:pt x="2789634" y="842962"/>
                </a:cubicBezTo>
                <a:lnTo>
                  <a:pt x="2796778" y="867965"/>
                </a:lnTo>
                <a:cubicBezTo>
                  <a:pt x="2792015" y="889397"/>
                  <a:pt x="2784871" y="900112"/>
                  <a:pt x="2775346" y="900112"/>
                </a:cubicBezTo>
                <a:lnTo>
                  <a:pt x="2761059" y="900112"/>
                </a:lnTo>
                <a:cubicBezTo>
                  <a:pt x="2725340" y="862012"/>
                  <a:pt x="2707481" y="829866"/>
                  <a:pt x="2707481" y="803672"/>
                </a:cubicBezTo>
                <a:cubicBezTo>
                  <a:pt x="2686050" y="815578"/>
                  <a:pt x="2675334" y="827484"/>
                  <a:pt x="2675334" y="839391"/>
                </a:cubicBezTo>
                <a:lnTo>
                  <a:pt x="2664618" y="839391"/>
                </a:lnTo>
                <a:cubicBezTo>
                  <a:pt x="2664618" y="829866"/>
                  <a:pt x="2659856" y="825103"/>
                  <a:pt x="2650331" y="825103"/>
                </a:cubicBezTo>
                <a:lnTo>
                  <a:pt x="2639615" y="800100"/>
                </a:lnTo>
                <a:lnTo>
                  <a:pt x="2639615" y="750094"/>
                </a:lnTo>
                <a:cubicBezTo>
                  <a:pt x="2639615" y="742950"/>
                  <a:pt x="2645568" y="739378"/>
                  <a:pt x="2657475" y="739378"/>
                </a:cubicBezTo>
                <a:lnTo>
                  <a:pt x="2653903" y="714375"/>
                </a:lnTo>
                <a:cubicBezTo>
                  <a:pt x="2696765" y="709612"/>
                  <a:pt x="2750343" y="620316"/>
                  <a:pt x="2814637" y="446484"/>
                </a:cubicBezTo>
                <a:cubicBezTo>
                  <a:pt x="2840831" y="386953"/>
                  <a:pt x="2868215" y="357187"/>
                  <a:pt x="2896790" y="357187"/>
                </a:cubicBezTo>
                <a:lnTo>
                  <a:pt x="2896790" y="350044"/>
                </a:lnTo>
                <a:cubicBezTo>
                  <a:pt x="2892028" y="350044"/>
                  <a:pt x="2889646" y="341709"/>
                  <a:pt x="2889646" y="325040"/>
                </a:cubicBezTo>
                <a:lnTo>
                  <a:pt x="2839640" y="325040"/>
                </a:lnTo>
                <a:cubicBezTo>
                  <a:pt x="2806303" y="325040"/>
                  <a:pt x="2782490" y="288131"/>
                  <a:pt x="2768203" y="214312"/>
                </a:cubicBezTo>
                <a:lnTo>
                  <a:pt x="2786062" y="203597"/>
                </a:lnTo>
                <a:lnTo>
                  <a:pt x="2789634" y="203597"/>
                </a:lnTo>
                <a:lnTo>
                  <a:pt x="2821781" y="228600"/>
                </a:lnTo>
                <a:cubicBezTo>
                  <a:pt x="2895600" y="214312"/>
                  <a:pt x="2932509" y="197644"/>
                  <a:pt x="2932509" y="178594"/>
                </a:cubicBezTo>
                <a:lnTo>
                  <a:pt x="2932509" y="142875"/>
                </a:lnTo>
                <a:cubicBezTo>
                  <a:pt x="2932509" y="102394"/>
                  <a:pt x="2920603" y="72628"/>
                  <a:pt x="2896790" y="53578"/>
                </a:cubicBezTo>
                <a:lnTo>
                  <a:pt x="2896790" y="46434"/>
                </a:lnTo>
                <a:lnTo>
                  <a:pt x="2903934" y="46434"/>
                </a:lnTo>
                <a:cubicBezTo>
                  <a:pt x="2965846" y="70247"/>
                  <a:pt x="2996803" y="111919"/>
                  <a:pt x="2996803" y="171450"/>
                </a:cubicBezTo>
                <a:lnTo>
                  <a:pt x="3000375" y="171450"/>
                </a:lnTo>
                <a:cubicBezTo>
                  <a:pt x="3019425" y="159544"/>
                  <a:pt x="3052762" y="123825"/>
                  <a:pt x="3100387" y="64294"/>
                </a:cubicBezTo>
                <a:cubicBezTo>
                  <a:pt x="3112293" y="33337"/>
                  <a:pt x="3121818" y="17859"/>
                  <a:pt x="3128962" y="17859"/>
                </a:cubicBezTo>
                <a:close/>
                <a:moveTo>
                  <a:pt x="4729162" y="0"/>
                </a:moveTo>
                <a:lnTo>
                  <a:pt x="4743449" y="0"/>
                </a:lnTo>
                <a:cubicBezTo>
                  <a:pt x="4750593" y="7144"/>
                  <a:pt x="4781549" y="15478"/>
                  <a:pt x="4836318" y="25003"/>
                </a:cubicBezTo>
                <a:cubicBezTo>
                  <a:pt x="4881562" y="46434"/>
                  <a:pt x="4923234" y="82153"/>
                  <a:pt x="4961334" y="132159"/>
                </a:cubicBezTo>
                <a:cubicBezTo>
                  <a:pt x="4985146" y="134540"/>
                  <a:pt x="5004196" y="142875"/>
                  <a:pt x="5018484" y="157162"/>
                </a:cubicBezTo>
                <a:lnTo>
                  <a:pt x="4982765" y="182165"/>
                </a:lnTo>
                <a:lnTo>
                  <a:pt x="5025628" y="321469"/>
                </a:lnTo>
                <a:lnTo>
                  <a:pt x="5032771" y="321469"/>
                </a:lnTo>
                <a:cubicBezTo>
                  <a:pt x="5044678" y="257175"/>
                  <a:pt x="5055393" y="225028"/>
                  <a:pt x="5064918" y="225028"/>
                </a:cubicBezTo>
                <a:cubicBezTo>
                  <a:pt x="5081587" y="236934"/>
                  <a:pt x="5094684" y="255984"/>
                  <a:pt x="5104209" y="282178"/>
                </a:cubicBezTo>
                <a:lnTo>
                  <a:pt x="5075634" y="435769"/>
                </a:lnTo>
                <a:lnTo>
                  <a:pt x="5075634" y="439341"/>
                </a:lnTo>
                <a:lnTo>
                  <a:pt x="5079206" y="435769"/>
                </a:lnTo>
                <a:lnTo>
                  <a:pt x="5082778" y="435769"/>
                </a:lnTo>
                <a:cubicBezTo>
                  <a:pt x="5101828" y="481012"/>
                  <a:pt x="5120878" y="516731"/>
                  <a:pt x="5139928" y="542925"/>
                </a:cubicBezTo>
                <a:cubicBezTo>
                  <a:pt x="5175646" y="597694"/>
                  <a:pt x="5193506" y="639365"/>
                  <a:pt x="5193506" y="667941"/>
                </a:cubicBezTo>
                <a:lnTo>
                  <a:pt x="5193506" y="696516"/>
                </a:lnTo>
                <a:cubicBezTo>
                  <a:pt x="5162549" y="696516"/>
                  <a:pt x="5142309" y="672703"/>
                  <a:pt x="5132784" y="625078"/>
                </a:cubicBezTo>
                <a:cubicBezTo>
                  <a:pt x="5113734" y="582216"/>
                  <a:pt x="5097065" y="557212"/>
                  <a:pt x="5082778" y="550069"/>
                </a:cubicBezTo>
                <a:cubicBezTo>
                  <a:pt x="5063728" y="569119"/>
                  <a:pt x="5032771" y="622697"/>
                  <a:pt x="4989909" y="710803"/>
                </a:cubicBezTo>
                <a:lnTo>
                  <a:pt x="4979193" y="725091"/>
                </a:lnTo>
                <a:lnTo>
                  <a:pt x="4982765" y="728662"/>
                </a:lnTo>
                <a:lnTo>
                  <a:pt x="5007768" y="728662"/>
                </a:lnTo>
                <a:lnTo>
                  <a:pt x="5107781" y="707231"/>
                </a:lnTo>
                <a:cubicBezTo>
                  <a:pt x="5157787" y="738187"/>
                  <a:pt x="5182790" y="762000"/>
                  <a:pt x="5182790" y="778669"/>
                </a:cubicBezTo>
                <a:lnTo>
                  <a:pt x="5189934" y="796528"/>
                </a:lnTo>
                <a:cubicBezTo>
                  <a:pt x="5151834" y="822722"/>
                  <a:pt x="5110162" y="835819"/>
                  <a:pt x="5064918" y="835819"/>
                </a:cubicBezTo>
                <a:lnTo>
                  <a:pt x="5036343" y="814387"/>
                </a:lnTo>
                <a:lnTo>
                  <a:pt x="5032771" y="821531"/>
                </a:lnTo>
                <a:lnTo>
                  <a:pt x="5032771" y="825103"/>
                </a:lnTo>
                <a:lnTo>
                  <a:pt x="5007768" y="821531"/>
                </a:lnTo>
                <a:cubicBezTo>
                  <a:pt x="4988718" y="821531"/>
                  <a:pt x="4979193" y="826294"/>
                  <a:pt x="4979193" y="835819"/>
                </a:cubicBezTo>
                <a:lnTo>
                  <a:pt x="4954190" y="835819"/>
                </a:lnTo>
                <a:lnTo>
                  <a:pt x="4950618" y="828675"/>
                </a:lnTo>
                <a:cubicBezTo>
                  <a:pt x="4931568" y="828675"/>
                  <a:pt x="4879181" y="841772"/>
                  <a:pt x="4793456" y="867965"/>
                </a:cubicBezTo>
                <a:lnTo>
                  <a:pt x="4793456" y="857250"/>
                </a:lnTo>
                <a:lnTo>
                  <a:pt x="4954190" y="803672"/>
                </a:lnTo>
                <a:cubicBezTo>
                  <a:pt x="4949428" y="789384"/>
                  <a:pt x="4923234" y="781050"/>
                  <a:pt x="4875609" y="778669"/>
                </a:cubicBezTo>
                <a:lnTo>
                  <a:pt x="4822031" y="778669"/>
                </a:lnTo>
                <a:cubicBezTo>
                  <a:pt x="4795837" y="778669"/>
                  <a:pt x="4755356" y="787003"/>
                  <a:pt x="4700587" y="803672"/>
                </a:cubicBezTo>
                <a:lnTo>
                  <a:pt x="4697015" y="796528"/>
                </a:lnTo>
                <a:cubicBezTo>
                  <a:pt x="4697015" y="808434"/>
                  <a:pt x="4635103" y="835819"/>
                  <a:pt x="4511278" y="878681"/>
                </a:cubicBezTo>
                <a:lnTo>
                  <a:pt x="4507706" y="878681"/>
                </a:lnTo>
                <a:cubicBezTo>
                  <a:pt x="4462462" y="869156"/>
                  <a:pt x="4439840" y="846534"/>
                  <a:pt x="4439840" y="810816"/>
                </a:cubicBezTo>
                <a:lnTo>
                  <a:pt x="4443412" y="810816"/>
                </a:lnTo>
                <a:lnTo>
                  <a:pt x="4439840" y="807244"/>
                </a:lnTo>
                <a:lnTo>
                  <a:pt x="4439840" y="796528"/>
                </a:lnTo>
                <a:cubicBezTo>
                  <a:pt x="4451747" y="758428"/>
                  <a:pt x="4462462" y="739378"/>
                  <a:pt x="4471987" y="739378"/>
                </a:cubicBezTo>
                <a:lnTo>
                  <a:pt x="4479131" y="742950"/>
                </a:lnTo>
                <a:lnTo>
                  <a:pt x="4593431" y="728662"/>
                </a:lnTo>
                <a:lnTo>
                  <a:pt x="4586287" y="671512"/>
                </a:lnTo>
                <a:lnTo>
                  <a:pt x="4586287" y="646509"/>
                </a:lnTo>
                <a:lnTo>
                  <a:pt x="4597003" y="610791"/>
                </a:lnTo>
                <a:lnTo>
                  <a:pt x="4607718" y="610791"/>
                </a:lnTo>
                <a:lnTo>
                  <a:pt x="4629150" y="685800"/>
                </a:lnTo>
                <a:lnTo>
                  <a:pt x="4636293" y="685800"/>
                </a:lnTo>
                <a:cubicBezTo>
                  <a:pt x="4657725" y="609600"/>
                  <a:pt x="4686300" y="571500"/>
                  <a:pt x="4722018" y="571500"/>
                </a:cubicBezTo>
                <a:lnTo>
                  <a:pt x="4782740" y="535781"/>
                </a:lnTo>
                <a:lnTo>
                  <a:pt x="4782740" y="528637"/>
                </a:lnTo>
                <a:cubicBezTo>
                  <a:pt x="4789884" y="466725"/>
                  <a:pt x="4795837" y="435769"/>
                  <a:pt x="4800599" y="435769"/>
                </a:cubicBezTo>
                <a:lnTo>
                  <a:pt x="4825603" y="453628"/>
                </a:lnTo>
                <a:lnTo>
                  <a:pt x="4836318" y="453628"/>
                </a:lnTo>
                <a:cubicBezTo>
                  <a:pt x="4867274" y="406003"/>
                  <a:pt x="4882753" y="372665"/>
                  <a:pt x="4882753" y="353615"/>
                </a:cubicBezTo>
                <a:lnTo>
                  <a:pt x="4879181" y="342900"/>
                </a:lnTo>
                <a:cubicBezTo>
                  <a:pt x="4826793" y="354806"/>
                  <a:pt x="4783931" y="383381"/>
                  <a:pt x="4750593" y="428625"/>
                </a:cubicBezTo>
                <a:cubicBezTo>
                  <a:pt x="4750593" y="452437"/>
                  <a:pt x="4736306" y="471487"/>
                  <a:pt x="4707731" y="485775"/>
                </a:cubicBezTo>
                <a:lnTo>
                  <a:pt x="4693443" y="485775"/>
                </a:lnTo>
                <a:lnTo>
                  <a:pt x="4672012" y="471487"/>
                </a:lnTo>
                <a:lnTo>
                  <a:pt x="4668440" y="471487"/>
                </a:lnTo>
                <a:lnTo>
                  <a:pt x="4600575" y="589359"/>
                </a:lnTo>
                <a:cubicBezTo>
                  <a:pt x="4595812" y="603647"/>
                  <a:pt x="4576762" y="614362"/>
                  <a:pt x="4543425" y="621506"/>
                </a:cubicBezTo>
                <a:cubicBezTo>
                  <a:pt x="4495800" y="611981"/>
                  <a:pt x="4471987" y="591741"/>
                  <a:pt x="4471987" y="560784"/>
                </a:cubicBezTo>
                <a:lnTo>
                  <a:pt x="4482703" y="550069"/>
                </a:lnTo>
                <a:lnTo>
                  <a:pt x="4482703" y="517922"/>
                </a:lnTo>
                <a:lnTo>
                  <a:pt x="4486275" y="500062"/>
                </a:lnTo>
                <a:lnTo>
                  <a:pt x="4482703" y="485775"/>
                </a:lnTo>
                <a:cubicBezTo>
                  <a:pt x="4566047" y="392906"/>
                  <a:pt x="4607718" y="328612"/>
                  <a:pt x="4607718" y="292894"/>
                </a:cubicBezTo>
                <a:cubicBezTo>
                  <a:pt x="4607718" y="276225"/>
                  <a:pt x="4622006" y="244078"/>
                  <a:pt x="4650581" y="196453"/>
                </a:cubicBezTo>
                <a:cubicBezTo>
                  <a:pt x="4674393" y="217884"/>
                  <a:pt x="4686300" y="233362"/>
                  <a:pt x="4686300" y="242887"/>
                </a:cubicBezTo>
                <a:lnTo>
                  <a:pt x="4693443" y="242887"/>
                </a:lnTo>
                <a:cubicBezTo>
                  <a:pt x="4726781" y="211931"/>
                  <a:pt x="4783931" y="179784"/>
                  <a:pt x="4864893" y="146447"/>
                </a:cubicBezTo>
                <a:lnTo>
                  <a:pt x="4889896" y="125015"/>
                </a:lnTo>
                <a:cubicBezTo>
                  <a:pt x="4875609" y="98822"/>
                  <a:pt x="4836318" y="85725"/>
                  <a:pt x="4772024" y="85725"/>
                </a:cubicBezTo>
                <a:lnTo>
                  <a:pt x="4743449" y="96440"/>
                </a:lnTo>
                <a:cubicBezTo>
                  <a:pt x="4714875" y="96440"/>
                  <a:pt x="4700587" y="69056"/>
                  <a:pt x="4700587" y="14287"/>
                </a:cubicBezTo>
                <a:cubicBezTo>
                  <a:pt x="4705350" y="4762"/>
                  <a:pt x="4714875" y="0"/>
                  <a:pt x="4729162" y="0"/>
                </a:cubicBezTo>
                <a:close/>
              </a:path>
            </a:pathLst>
          </a:custGeom>
          <a:solidFill>
            <a:srgbClr val="FD0F4C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7200" dirty="0">
              <a:solidFill>
                <a:srgbClr val="FD0F4C"/>
              </a:solidFill>
              <a:latin typeface="叶根友刀锋黑草" panose="02010601030101010101" pitchFamily="2" charset="-122"/>
              <a:ea typeface="叶根友刀锋黑草" panose="02010601030101010101" pitchFamily="2" charset="-122"/>
            </a:endParaRPr>
          </a:p>
        </p:txBody>
      </p:sp>
      <p:sp>
        <p:nvSpPr>
          <p:cNvPr id="568" name="文本框 567" hidden="1"/>
          <p:cNvSpPr txBox="1"/>
          <p:nvPr/>
        </p:nvSpPr>
        <p:spPr>
          <a:xfrm>
            <a:off x="3008710" y="2996803"/>
            <a:ext cx="6174581" cy="864394"/>
          </a:xfrm>
          <a:custGeom>
            <a:avLst/>
            <a:gdLst/>
            <a:ahLst/>
            <a:cxnLst/>
            <a:rect l="l" t="t" r="r" b="b"/>
            <a:pathLst>
              <a:path w="6174581" h="864394">
                <a:moveTo>
                  <a:pt x="5033962" y="742950"/>
                </a:moveTo>
                <a:lnTo>
                  <a:pt x="5033962" y="746522"/>
                </a:lnTo>
                <a:lnTo>
                  <a:pt x="5044678" y="746522"/>
                </a:lnTo>
                <a:lnTo>
                  <a:pt x="5044678" y="742950"/>
                </a:lnTo>
                <a:close/>
                <a:moveTo>
                  <a:pt x="5091112" y="703660"/>
                </a:moveTo>
                <a:lnTo>
                  <a:pt x="5080396" y="714375"/>
                </a:lnTo>
                <a:lnTo>
                  <a:pt x="5091112" y="725091"/>
                </a:lnTo>
                <a:lnTo>
                  <a:pt x="5094684" y="725091"/>
                </a:lnTo>
                <a:lnTo>
                  <a:pt x="5094684" y="703660"/>
                </a:lnTo>
                <a:close/>
                <a:moveTo>
                  <a:pt x="4111228" y="675085"/>
                </a:moveTo>
                <a:cubicBezTo>
                  <a:pt x="4101703" y="677466"/>
                  <a:pt x="4093368" y="685800"/>
                  <a:pt x="4086225" y="700088"/>
                </a:cubicBezTo>
                <a:cubicBezTo>
                  <a:pt x="4088606" y="711994"/>
                  <a:pt x="4105275" y="720328"/>
                  <a:pt x="4136231" y="725091"/>
                </a:cubicBezTo>
                <a:lnTo>
                  <a:pt x="4136231" y="717947"/>
                </a:lnTo>
                <a:close/>
                <a:moveTo>
                  <a:pt x="3839765" y="671513"/>
                </a:moveTo>
                <a:cubicBezTo>
                  <a:pt x="3839765" y="681038"/>
                  <a:pt x="3826668" y="707231"/>
                  <a:pt x="3800475" y="750094"/>
                </a:cubicBezTo>
                <a:cubicBezTo>
                  <a:pt x="3800475" y="759619"/>
                  <a:pt x="3818334" y="765572"/>
                  <a:pt x="3854053" y="767953"/>
                </a:cubicBezTo>
                <a:lnTo>
                  <a:pt x="3850481" y="671513"/>
                </a:lnTo>
                <a:close/>
                <a:moveTo>
                  <a:pt x="6085283" y="650081"/>
                </a:moveTo>
                <a:cubicBezTo>
                  <a:pt x="6099571" y="650081"/>
                  <a:pt x="6121003" y="669131"/>
                  <a:pt x="6149577" y="707231"/>
                </a:cubicBezTo>
                <a:cubicBezTo>
                  <a:pt x="6166246" y="716756"/>
                  <a:pt x="6174581" y="727472"/>
                  <a:pt x="6174581" y="739378"/>
                </a:cubicBezTo>
                <a:cubicBezTo>
                  <a:pt x="6172199" y="760810"/>
                  <a:pt x="6167437" y="771525"/>
                  <a:pt x="6160293" y="771525"/>
                </a:cubicBezTo>
                <a:lnTo>
                  <a:pt x="6149577" y="771525"/>
                </a:lnTo>
                <a:lnTo>
                  <a:pt x="6060281" y="664369"/>
                </a:lnTo>
                <a:lnTo>
                  <a:pt x="6060281" y="660797"/>
                </a:lnTo>
                <a:close/>
                <a:moveTo>
                  <a:pt x="275034" y="642938"/>
                </a:moveTo>
                <a:lnTo>
                  <a:pt x="260747" y="653653"/>
                </a:lnTo>
                <a:lnTo>
                  <a:pt x="260747" y="657225"/>
                </a:lnTo>
                <a:lnTo>
                  <a:pt x="264318" y="657225"/>
                </a:lnTo>
                <a:lnTo>
                  <a:pt x="282178" y="650081"/>
                </a:lnTo>
                <a:lnTo>
                  <a:pt x="282178" y="642938"/>
                </a:lnTo>
                <a:close/>
                <a:moveTo>
                  <a:pt x="5112543" y="635794"/>
                </a:moveTo>
                <a:cubicBezTo>
                  <a:pt x="5081587" y="635794"/>
                  <a:pt x="5058965" y="641747"/>
                  <a:pt x="5044678" y="653653"/>
                </a:cubicBezTo>
                <a:lnTo>
                  <a:pt x="5055393" y="682228"/>
                </a:lnTo>
                <a:lnTo>
                  <a:pt x="5066109" y="682228"/>
                </a:lnTo>
                <a:cubicBezTo>
                  <a:pt x="5097065" y="665560"/>
                  <a:pt x="5112543" y="653653"/>
                  <a:pt x="5112543" y="646509"/>
                </a:cubicBezTo>
                <a:close/>
                <a:moveTo>
                  <a:pt x="5906690" y="621506"/>
                </a:moveTo>
                <a:lnTo>
                  <a:pt x="5792390" y="717947"/>
                </a:lnTo>
                <a:cubicBezTo>
                  <a:pt x="5806677" y="784622"/>
                  <a:pt x="5830490" y="817960"/>
                  <a:pt x="5863827" y="817960"/>
                </a:cubicBezTo>
                <a:cubicBezTo>
                  <a:pt x="5899546" y="817960"/>
                  <a:pt x="5917405" y="801291"/>
                  <a:pt x="5917405" y="767953"/>
                </a:cubicBezTo>
                <a:close/>
                <a:moveTo>
                  <a:pt x="446484" y="603647"/>
                </a:moveTo>
                <a:cubicBezTo>
                  <a:pt x="353615" y="639366"/>
                  <a:pt x="296465" y="657225"/>
                  <a:pt x="275034" y="657225"/>
                </a:cubicBezTo>
                <a:lnTo>
                  <a:pt x="275034" y="664369"/>
                </a:lnTo>
                <a:lnTo>
                  <a:pt x="389334" y="685800"/>
                </a:lnTo>
                <a:cubicBezTo>
                  <a:pt x="427434" y="640556"/>
                  <a:pt x="446484" y="613172"/>
                  <a:pt x="446484" y="603647"/>
                </a:cubicBezTo>
                <a:close/>
                <a:moveTo>
                  <a:pt x="5870971" y="578644"/>
                </a:moveTo>
                <a:cubicBezTo>
                  <a:pt x="5847159" y="578644"/>
                  <a:pt x="5801915" y="588169"/>
                  <a:pt x="5735240" y="607219"/>
                </a:cubicBezTo>
                <a:lnTo>
                  <a:pt x="5735240" y="617935"/>
                </a:lnTo>
                <a:lnTo>
                  <a:pt x="5770959" y="675085"/>
                </a:lnTo>
                <a:lnTo>
                  <a:pt x="5870971" y="585788"/>
                </a:lnTo>
                <a:close/>
                <a:moveTo>
                  <a:pt x="5112543" y="560785"/>
                </a:moveTo>
                <a:lnTo>
                  <a:pt x="5101828" y="571500"/>
                </a:lnTo>
                <a:lnTo>
                  <a:pt x="5119687" y="571500"/>
                </a:lnTo>
                <a:lnTo>
                  <a:pt x="5119687" y="560785"/>
                </a:lnTo>
                <a:close/>
                <a:moveTo>
                  <a:pt x="1989534" y="539353"/>
                </a:moveTo>
                <a:cubicBezTo>
                  <a:pt x="1927622" y="546497"/>
                  <a:pt x="1895475" y="565547"/>
                  <a:pt x="1893094" y="596503"/>
                </a:cubicBezTo>
                <a:lnTo>
                  <a:pt x="1957387" y="614363"/>
                </a:lnTo>
                <a:cubicBezTo>
                  <a:pt x="1981200" y="611981"/>
                  <a:pt x="1993106" y="607219"/>
                  <a:pt x="1993106" y="600075"/>
                </a:cubicBezTo>
                <a:lnTo>
                  <a:pt x="1996678" y="539353"/>
                </a:lnTo>
                <a:close/>
                <a:moveTo>
                  <a:pt x="2318146" y="535781"/>
                </a:moveTo>
                <a:lnTo>
                  <a:pt x="2260996" y="575072"/>
                </a:lnTo>
                <a:lnTo>
                  <a:pt x="2300287" y="621506"/>
                </a:lnTo>
                <a:close/>
                <a:moveTo>
                  <a:pt x="2046684" y="525066"/>
                </a:moveTo>
                <a:cubicBezTo>
                  <a:pt x="2030015" y="525066"/>
                  <a:pt x="2021681" y="527447"/>
                  <a:pt x="2021681" y="532210"/>
                </a:cubicBezTo>
                <a:cubicBezTo>
                  <a:pt x="2019300" y="572691"/>
                  <a:pt x="2031206" y="610791"/>
                  <a:pt x="2057400" y="646509"/>
                </a:cubicBezTo>
                <a:lnTo>
                  <a:pt x="2057400" y="639366"/>
                </a:lnTo>
                <a:cubicBezTo>
                  <a:pt x="2050256" y="620316"/>
                  <a:pt x="2046684" y="582216"/>
                  <a:pt x="2046684" y="525066"/>
                </a:cubicBezTo>
                <a:close/>
                <a:moveTo>
                  <a:pt x="3868340" y="507206"/>
                </a:moveTo>
                <a:lnTo>
                  <a:pt x="3861196" y="510778"/>
                </a:lnTo>
                <a:cubicBezTo>
                  <a:pt x="3784996" y="572691"/>
                  <a:pt x="3748087" y="610791"/>
                  <a:pt x="3750468" y="625078"/>
                </a:cubicBezTo>
                <a:cubicBezTo>
                  <a:pt x="3798093" y="634603"/>
                  <a:pt x="3829050" y="645319"/>
                  <a:pt x="3843337" y="657225"/>
                </a:cubicBezTo>
                <a:cubicBezTo>
                  <a:pt x="3850481" y="654844"/>
                  <a:pt x="3858815" y="604838"/>
                  <a:pt x="3868340" y="507206"/>
                </a:cubicBezTo>
                <a:close/>
                <a:moveTo>
                  <a:pt x="2182415" y="503635"/>
                </a:moveTo>
                <a:cubicBezTo>
                  <a:pt x="2127647" y="506016"/>
                  <a:pt x="2100262" y="510778"/>
                  <a:pt x="2100262" y="517922"/>
                </a:cubicBezTo>
                <a:cubicBezTo>
                  <a:pt x="2133600" y="665560"/>
                  <a:pt x="2155031" y="741760"/>
                  <a:pt x="2164556" y="746522"/>
                </a:cubicBezTo>
                <a:lnTo>
                  <a:pt x="2182415" y="753666"/>
                </a:lnTo>
                <a:lnTo>
                  <a:pt x="2207418" y="757238"/>
                </a:lnTo>
                <a:cubicBezTo>
                  <a:pt x="2228850" y="745331"/>
                  <a:pt x="2246709" y="732235"/>
                  <a:pt x="2260996" y="717947"/>
                </a:cubicBezTo>
                <a:lnTo>
                  <a:pt x="2260996" y="707231"/>
                </a:lnTo>
                <a:cubicBezTo>
                  <a:pt x="2230040" y="664369"/>
                  <a:pt x="2195512" y="604838"/>
                  <a:pt x="2157412" y="528638"/>
                </a:cubicBezTo>
                <a:lnTo>
                  <a:pt x="2157412" y="517922"/>
                </a:lnTo>
                <a:lnTo>
                  <a:pt x="2178843" y="521494"/>
                </a:lnTo>
                <a:close/>
                <a:moveTo>
                  <a:pt x="2980134" y="410766"/>
                </a:moveTo>
                <a:cubicBezTo>
                  <a:pt x="2944415" y="432197"/>
                  <a:pt x="2913459" y="469106"/>
                  <a:pt x="2887265" y="521494"/>
                </a:cubicBezTo>
                <a:lnTo>
                  <a:pt x="2880121" y="542925"/>
                </a:lnTo>
                <a:lnTo>
                  <a:pt x="2880121" y="557213"/>
                </a:lnTo>
                <a:lnTo>
                  <a:pt x="2876550" y="575072"/>
                </a:lnTo>
                <a:cubicBezTo>
                  <a:pt x="2874168" y="589360"/>
                  <a:pt x="2881312" y="598885"/>
                  <a:pt x="2897981" y="603647"/>
                </a:cubicBezTo>
                <a:lnTo>
                  <a:pt x="2915840" y="607219"/>
                </a:lnTo>
                <a:lnTo>
                  <a:pt x="2944415" y="614363"/>
                </a:lnTo>
                <a:cubicBezTo>
                  <a:pt x="2953940" y="616744"/>
                  <a:pt x="2959893" y="614363"/>
                  <a:pt x="2962275" y="607219"/>
                </a:cubicBezTo>
                <a:lnTo>
                  <a:pt x="2965846" y="521494"/>
                </a:lnTo>
                <a:lnTo>
                  <a:pt x="2969418" y="525066"/>
                </a:lnTo>
                <a:cubicBezTo>
                  <a:pt x="2967037" y="515541"/>
                  <a:pt x="2967037" y="503635"/>
                  <a:pt x="2969418" y="489347"/>
                </a:cubicBezTo>
                <a:close/>
                <a:moveTo>
                  <a:pt x="2350293" y="410766"/>
                </a:moveTo>
                <a:lnTo>
                  <a:pt x="2343150" y="421481"/>
                </a:lnTo>
                <a:lnTo>
                  <a:pt x="2350293" y="421481"/>
                </a:lnTo>
                <a:close/>
                <a:moveTo>
                  <a:pt x="1185862" y="400050"/>
                </a:moveTo>
                <a:cubicBezTo>
                  <a:pt x="1104900" y="421481"/>
                  <a:pt x="1064418" y="446485"/>
                  <a:pt x="1064418" y="475060"/>
                </a:cubicBezTo>
                <a:cubicBezTo>
                  <a:pt x="1028700" y="520303"/>
                  <a:pt x="1007268" y="542925"/>
                  <a:pt x="1000125" y="542925"/>
                </a:cubicBezTo>
                <a:lnTo>
                  <a:pt x="1000125" y="553641"/>
                </a:lnTo>
                <a:lnTo>
                  <a:pt x="1071562" y="567928"/>
                </a:lnTo>
                <a:lnTo>
                  <a:pt x="1103709" y="567928"/>
                </a:lnTo>
                <a:cubicBezTo>
                  <a:pt x="1153715" y="494110"/>
                  <a:pt x="1182290" y="438150"/>
                  <a:pt x="1189434" y="400050"/>
                </a:cubicBezTo>
                <a:close/>
                <a:moveTo>
                  <a:pt x="410765" y="389335"/>
                </a:moveTo>
                <a:cubicBezTo>
                  <a:pt x="398859" y="389335"/>
                  <a:pt x="390525" y="400050"/>
                  <a:pt x="385762" y="421481"/>
                </a:cubicBezTo>
                <a:lnTo>
                  <a:pt x="417909" y="392906"/>
                </a:lnTo>
                <a:lnTo>
                  <a:pt x="417909" y="389335"/>
                </a:lnTo>
                <a:close/>
                <a:moveTo>
                  <a:pt x="5835253" y="382191"/>
                </a:moveTo>
                <a:lnTo>
                  <a:pt x="5842396" y="382191"/>
                </a:lnTo>
                <a:lnTo>
                  <a:pt x="5842396" y="407194"/>
                </a:lnTo>
                <a:lnTo>
                  <a:pt x="5849540" y="400050"/>
                </a:lnTo>
                <a:lnTo>
                  <a:pt x="5853111" y="400050"/>
                </a:lnTo>
                <a:lnTo>
                  <a:pt x="5853111" y="407194"/>
                </a:lnTo>
                <a:lnTo>
                  <a:pt x="5828109" y="489347"/>
                </a:lnTo>
                <a:lnTo>
                  <a:pt x="5824537" y="489347"/>
                </a:lnTo>
                <a:lnTo>
                  <a:pt x="5813821" y="460772"/>
                </a:lnTo>
                <a:lnTo>
                  <a:pt x="5813821" y="428625"/>
                </a:lnTo>
                <a:cubicBezTo>
                  <a:pt x="5828109" y="414338"/>
                  <a:pt x="5835253" y="398860"/>
                  <a:pt x="5835253" y="382191"/>
                </a:cubicBezTo>
                <a:close/>
                <a:moveTo>
                  <a:pt x="4573190" y="378619"/>
                </a:moveTo>
                <a:lnTo>
                  <a:pt x="4573190" y="389335"/>
                </a:lnTo>
                <a:lnTo>
                  <a:pt x="4594622" y="428625"/>
                </a:lnTo>
                <a:lnTo>
                  <a:pt x="4598193" y="428625"/>
                </a:lnTo>
                <a:lnTo>
                  <a:pt x="4598193" y="385763"/>
                </a:lnTo>
                <a:close/>
                <a:moveTo>
                  <a:pt x="4257675" y="357188"/>
                </a:moveTo>
                <a:lnTo>
                  <a:pt x="4307681" y="357188"/>
                </a:lnTo>
                <a:lnTo>
                  <a:pt x="4314825" y="357188"/>
                </a:lnTo>
                <a:cubicBezTo>
                  <a:pt x="4276725" y="459581"/>
                  <a:pt x="4266009" y="572691"/>
                  <a:pt x="4282678" y="696516"/>
                </a:cubicBezTo>
                <a:lnTo>
                  <a:pt x="4307681" y="789385"/>
                </a:lnTo>
                <a:cubicBezTo>
                  <a:pt x="4307681" y="806053"/>
                  <a:pt x="4300537" y="822722"/>
                  <a:pt x="4286250" y="839391"/>
                </a:cubicBezTo>
                <a:lnTo>
                  <a:pt x="4268390" y="842963"/>
                </a:lnTo>
                <a:cubicBezTo>
                  <a:pt x="4235053" y="816769"/>
                  <a:pt x="4208859" y="789385"/>
                  <a:pt x="4189809" y="760810"/>
                </a:cubicBezTo>
                <a:lnTo>
                  <a:pt x="4168378" y="746522"/>
                </a:lnTo>
                <a:lnTo>
                  <a:pt x="4136231" y="760810"/>
                </a:lnTo>
                <a:cubicBezTo>
                  <a:pt x="4098131" y="765572"/>
                  <a:pt x="4075509" y="742950"/>
                  <a:pt x="4068365" y="692944"/>
                </a:cubicBezTo>
                <a:lnTo>
                  <a:pt x="4082653" y="632222"/>
                </a:lnTo>
                <a:lnTo>
                  <a:pt x="4082653" y="617935"/>
                </a:lnTo>
                <a:cubicBezTo>
                  <a:pt x="4104084" y="615553"/>
                  <a:pt x="4114800" y="601266"/>
                  <a:pt x="4114800" y="575072"/>
                </a:cubicBezTo>
                <a:lnTo>
                  <a:pt x="4111228" y="578644"/>
                </a:lnTo>
                <a:cubicBezTo>
                  <a:pt x="4092178" y="578644"/>
                  <a:pt x="4083843" y="588169"/>
                  <a:pt x="4086225" y="607219"/>
                </a:cubicBezTo>
                <a:lnTo>
                  <a:pt x="4075509" y="610791"/>
                </a:lnTo>
                <a:lnTo>
                  <a:pt x="4071937" y="585788"/>
                </a:lnTo>
                <a:lnTo>
                  <a:pt x="4068365" y="585788"/>
                </a:lnTo>
                <a:cubicBezTo>
                  <a:pt x="4046934" y="733425"/>
                  <a:pt x="4026693" y="808435"/>
                  <a:pt x="4007643" y="810816"/>
                </a:cubicBezTo>
                <a:lnTo>
                  <a:pt x="3964781" y="789385"/>
                </a:lnTo>
                <a:lnTo>
                  <a:pt x="3964781" y="742950"/>
                </a:lnTo>
                <a:lnTo>
                  <a:pt x="3964781" y="739378"/>
                </a:lnTo>
                <a:lnTo>
                  <a:pt x="3950493" y="725091"/>
                </a:lnTo>
                <a:cubicBezTo>
                  <a:pt x="3974306" y="722710"/>
                  <a:pt x="3999309" y="652463"/>
                  <a:pt x="4025503" y="514350"/>
                </a:cubicBezTo>
                <a:lnTo>
                  <a:pt x="4021931" y="510778"/>
                </a:lnTo>
                <a:lnTo>
                  <a:pt x="3975496" y="539353"/>
                </a:lnTo>
                <a:lnTo>
                  <a:pt x="3964781" y="539353"/>
                </a:lnTo>
                <a:cubicBezTo>
                  <a:pt x="3988593" y="520303"/>
                  <a:pt x="4006453" y="497681"/>
                  <a:pt x="4018359" y="471488"/>
                </a:cubicBezTo>
                <a:lnTo>
                  <a:pt x="4032646" y="471488"/>
                </a:lnTo>
                <a:cubicBezTo>
                  <a:pt x="4063603" y="476250"/>
                  <a:pt x="4081462" y="483394"/>
                  <a:pt x="4086225" y="492919"/>
                </a:cubicBezTo>
                <a:lnTo>
                  <a:pt x="4075509" y="557213"/>
                </a:lnTo>
                <a:lnTo>
                  <a:pt x="4079081" y="557213"/>
                </a:lnTo>
                <a:cubicBezTo>
                  <a:pt x="4093368" y="554831"/>
                  <a:pt x="4107656" y="546497"/>
                  <a:pt x="4121943" y="532210"/>
                </a:cubicBezTo>
                <a:cubicBezTo>
                  <a:pt x="4121943" y="539353"/>
                  <a:pt x="4144565" y="547688"/>
                  <a:pt x="4189809" y="557213"/>
                </a:cubicBezTo>
                <a:cubicBezTo>
                  <a:pt x="4204097" y="569119"/>
                  <a:pt x="4211240" y="579835"/>
                  <a:pt x="4211240" y="589360"/>
                </a:cubicBezTo>
                <a:cubicBezTo>
                  <a:pt x="4173140" y="610791"/>
                  <a:pt x="4140993" y="635794"/>
                  <a:pt x="4114800" y="664369"/>
                </a:cubicBezTo>
                <a:cubicBezTo>
                  <a:pt x="4155281" y="714375"/>
                  <a:pt x="4196953" y="742950"/>
                  <a:pt x="4239815" y="750094"/>
                </a:cubicBezTo>
                <a:cubicBezTo>
                  <a:pt x="4235053" y="661988"/>
                  <a:pt x="4239815" y="545306"/>
                  <a:pt x="4254103" y="400050"/>
                </a:cubicBezTo>
                <a:lnTo>
                  <a:pt x="4246959" y="400050"/>
                </a:lnTo>
                <a:cubicBezTo>
                  <a:pt x="4204097" y="431006"/>
                  <a:pt x="4171950" y="448866"/>
                  <a:pt x="4150518" y="453628"/>
                </a:cubicBezTo>
                <a:close/>
                <a:moveTo>
                  <a:pt x="203597" y="357188"/>
                </a:moveTo>
                <a:cubicBezTo>
                  <a:pt x="182165" y="371475"/>
                  <a:pt x="164306" y="394097"/>
                  <a:pt x="150018" y="425053"/>
                </a:cubicBezTo>
                <a:lnTo>
                  <a:pt x="153590" y="425053"/>
                </a:lnTo>
                <a:lnTo>
                  <a:pt x="203597" y="400050"/>
                </a:lnTo>
                <a:lnTo>
                  <a:pt x="203597" y="375047"/>
                </a:lnTo>
                <a:lnTo>
                  <a:pt x="207168" y="371475"/>
                </a:lnTo>
                <a:close/>
                <a:moveTo>
                  <a:pt x="2830115" y="289322"/>
                </a:moveTo>
                <a:cubicBezTo>
                  <a:pt x="2825353" y="291703"/>
                  <a:pt x="2814637" y="302419"/>
                  <a:pt x="2797968" y="321469"/>
                </a:cubicBezTo>
                <a:lnTo>
                  <a:pt x="2797968" y="328613"/>
                </a:lnTo>
                <a:cubicBezTo>
                  <a:pt x="2790825" y="342900"/>
                  <a:pt x="2774156" y="359569"/>
                  <a:pt x="2747962" y="378619"/>
                </a:cubicBezTo>
                <a:cubicBezTo>
                  <a:pt x="2726531" y="414338"/>
                  <a:pt x="2714625" y="438150"/>
                  <a:pt x="2712243" y="450056"/>
                </a:cubicBezTo>
                <a:lnTo>
                  <a:pt x="2715815" y="453628"/>
                </a:lnTo>
                <a:lnTo>
                  <a:pt x="2712243" y="457200"/>
                </a:lnTo>
                <a:lnTo>
                  <a:pt x="2712243" y="460772"/>
                </a:lnTo>
                <a:cubicBezTo>
                  <a:pt x="2707481" y="479822"/>
                  <a:pt x="2731293" y="501253"/>
                  <a:pt x="2783681" y="525066"/>
                </a:cubicBezTo>
                <a:cubicBezTo>
                  <a:pt x="2783681" y="529828"/>
                  <a:pt x="2787253" y="532210"/>
                  <a:pt x="2794396" y="532210"/>
                </a:cubicBezTo>
                <a:lnTo>
                  <a:pt x="2805112" y="535781"/>
                </a:lnTo>
                <a:lnTo>
                  <a:pt x="2801540" y="521494"/>
                </a:lnTo>
                <a:lnTo>
                  <a:pt x="2808684" y="514350"/>
                </a:lnTo>
                <a:lnTo>
                  <a:pt x="2808684" y="496491"/>
                </a:lnTo>
                <a:lnTo>
                  <a:pt x="2819400" y="425053"/>
                </a:lnTo>
                <a:lnTo>
                  <a:pt x="2819400" y="403622"/>
                </a:lnTo>
                <a:lnTo>
                  <a:pt x="2822971" y="400050"/>
                </a:lnTo>
                <a:lnTo>
                  <a:pt x="2822971" y="396478"/>
                </a:lnTo>
                <a:lnTo>
                  <a:pt x="2826543" y="350044"/>
                </a:lnTo>
                <a:lnTo>
                  <a:pt x="2830115" y="350044"/>
                </a:lnTo>
                <a:lnTo>
                  <a:pt x="2833687" y="289322"/>
                </a:lnTo>
                <a:close/>
                <a:moveTo>
                  <a:pt x="1539478" y="289322"/>
                </a:moveTo>
                <a:cubicBezTo>
                  <a:pt x="1487090" y="298847"/>
                  <a:pt x="1441847" y="328613"/>
                  <a:pt x="1403746" y="378619"/>
                </a:cubicBezTo>
                <a:cubicBezTo>
                  <a:pt x="1387078" y="414338"/>
                  <a:pt x="1373981" y="469106"/>
                  <a:pt x="1364456" y="542925"/>
                </a:cubicBezTo>
                <a:lnTo>
                  <a:pt x="1485900" y="475060"/>
                </a:lnTo>
                <a:lnTo>
                  <a:pt x="1482328" y="450056"/>
                </a:lnTo>
                <a:cubicBezTo>
                  <a:pt x="1482328" y="385763"/>
                  <a:pt x="1501378" y="336947"/>
                  <a:pt x="1539478" y="303610"/>
                </a:cubicBezTo>
                <a:lnTo>
                  <a:pt x="1543050" y="296466"/>
                </a:lnTo>
                <a:lnTo>
                  <a:pt x="1543050" y="289322"/>
                </a:lnTo>
                <a:close/>
                <a:moveTo>
                  <a:pt x="4032646" y="242888"/>
                </a:moveTo>
                <a:cubicBezTo>
                  <a:pt x="4025503" y="250031"/>
                  <a:pt x="4004071" y="257175"/>
                  <a:pt x="3968353" y="264319"/>
                </a:cubicBezTo>
                <a:lnTo>
                  <a:pt x="3936206" y="307181"/>
                </a:lnTo>
                <a:lnTo>
                  <a:pt x="3936206" y="310753"/>
                </a:lnTo>
                <a:lnTo>
                  <a:pt x="3964781" y="332185"/>
                </a:lnTo>
                <a:lnTo>
                  <a:pt x="3971925" y="332185"/>
                </a:lnTo>
                <a:lnTo>
                  <a:pt x="3975496" y="328613"/>
                </a:lnTo>
                <a:lnTo>
                  <a:pt x="3982640" y="325041"/>
                </a:lnTo>
                <a:cubicBezTo>
                  <a:pt x="3982640" y="332185"/>
                  <a:pt x="4000500" y="340519"/>
                  <a:pt x="4036218" y="350044"/>
                </a:cubicBezTo>
                <a:lnTo>
                  <a:pt x="4032646" y="342900"/>
                </a:lnTo>
                <a:close/>
                <a:moveTo>
                  <a:pt x="2071687" y="210741"/>
                </a:moveTo>
                <a:cubicBezTo>
                  <a:pt x="2028825" y="236935"/>
                  <a:pt x="1994297" y="270272"/>
                  <a:pt x="1968103" y="310753"/>
                </a:cubicBezTo>
                <a:cubicBezTo>
                  <a:pt x="1958578" y="310753"/>
                  <a:pt x="1947862" y="326231"/>
                  <a:pt x="1935956" y="357188"/>
                </a:cubicBezTo>
                <a:cubicBezTo>
                  <a:pt x="1957387" y="411956"/>
                  <a:pt x="1966912" y="448866"/>
                  <a:pt x="1964531" y="467916"/>
                </a:cubicBezTo>
                <a:lnTo>
                  <a:pt x="1960959" y="478631"/>
                </a:lnTo>
                <a:lnTo>
                  <a:pt x="1993106" y="475060"/>
                </a:lnTo>
                <a:lnTo>
                  <a:pt x="1993106" y="450056"/>
                </a:lnTo>
                <a:cubicBezTo>
                  <a:pt x="1995487" y="435769"/>
                  <a:pt x="1985962" y="408385"/>
                  <a:pt x="1964531" y="367903"/>
                </a:cubicBezTo>
                <a:lnTo>
                  <a:pt x="1968103" y="364331"/>
                </a:lnTo>
                <a:cubicBezTo>
                  <a:pt x="1968103" y="347663"/>
                  <a:pt x="1974056" y="340519"/>
                  <a:pt x="1985962" y="342900"/>
                </a:cubicBezTo>
                <a:cubicBezTo>
                  <a:pt x="2021681" y="345281"/>
                  <a:pt x="2038350" y="359569"/>
                  <a:pt x="2035968" y="385763"/>
                </a:cubicBezTo>
                <a:lnTo>
                  <a:pt x="2032396" y="414338"/>
                </a:lnTo>
                <a:lnTo>
                  <a:pt x="2021681" y="450056"/>
                </a:lnTo>
                <a:lnTo>
                  <a:pt x="2021681" y="464344"/>
                </a:lnTo>
                <a:lnTo>
                  <a:pt x="2043112" y="460772"/>
                </a:lnTo>
                <a:lnTo>
                  <a:pt x="2046684" y="417910"/>
                </a:lnTo>
                <a:lnTo>
                  <a:pt x="2078831" y="225028"/>
                </a:lnTo>
                <a:lnTo>
                  <a:pt x="2078831" y="210741"/>
                </a:lnTo>
                <a:close/>
                <a:moveTo>
                  <a:pt x="5774531" y="164306"/>
                </a:moveTo>
                <a:lnTo>
                  <a:pt x="5763815" y="203597"/>
                </a:lnTo>
                <a:lnTo>
                  <a:pt x="5770959" y="203597"/>
                </a:lnTo>
                <a:lnTo>
                  <a:pt x="5792390" y="189310"/>
                </a:lnTo>
                <a:lnTo>
                  <a:pt x="5792390" y="178594"/>
                </a:lnTo>
                <a:close/>
                <a:moveTo>
                  <a:pt x="500062" y="157163"/>
                </a:moveTo>
                <a:cubicBezTo>
                  <a:pt x="469106" y="188119"/>
                  <a:pt x="453628" y="208360"/>
                  <a:pt x="453628" y="217885"/>
                </a:cubicBezTo>
                <a:lnTo>
                  <a:pt x="457200" y="228600"/>
                </a:lnTo>
                <a:cubicBezTo>
                  <a:pt x="492919" y="200025"/>
                  <a:pt x="510778" y="178594"/>
                  <a:pt x="510778" y="164306"/>
                </a:cubicBezTo>
                <a:close/>
                <a:moveTo>
                  <a:pt x="5528071" y="146447"/>
                </a:moveTo>
                <a:cubicBezTo>
                  <a:pt x="5539977" y="146447"/>
                  <a:pt x="5573315" y="167878"/>
                  <a:pt x="5628083" y="210741"/>
                </a:cubicBezTo>
                <a:lnTo>
                  <a:pt x="5628083" y="264319"/>
                </a:lnTo>
                <a:lnTo>
                  <a:pt x="5624511" y="264319"/>
                </a:lnTo>
                <a:lnTo>
                  <a:pt x="5545931" y="253603"/>
                </a:lnTo>
                <a:lnTo>
                  <a:pt x="5513783" y="260747"/>
                </a:lnTo>
                <a:lnTo>
                  <a:pt x="5524499" y="246460"/>
                </a:lnTo>
                <a:lnTo>
                  <a:pt x="5524499" y="235744"/>
                </a:lnTo>
                <a:cubicBezTo>
                  <a:pt x="5503068" y="235744"/>
                  <a:pt x="5485209" y="209550"/>
                  <a:pt x="5470921" y="157163"/>
                </a:cubicBezTo>
                <a:close/>
                <a:moveTo>
                  <a:pt x="357187" y="142875"/>
                </a:moveTo>
                <a:cubicBezTo>
                  <a:pt x="307181" y="161925"/>
                  <a:pt x="282178" y="173831"/>
                  <a:pt x="282178" y="178594"/>
                </a:cubicBezTo>
                <a:cubicBezTo>
                  <a:pt x="301228" y="195263"/>
                  <a:pt x="314325" y="213122"/>
                  <a:pt x="321468" y="232172"/>
                </a:cubicBezTo>
                <a:lnTo>
                  <a:pt x="325040" y="232172"/>
                </a:lnTo>
                <a:cubicBezTo>
                  <a:pt x="322659" y="308372"/>
                  <a:pt x="316706" y="352425"/>
                  <a:pt x="307181" y="364331"/>
                </a:cubicBezTo>
                <a:lnTo>
                  <a:pt x="310753" y="364331"/>
                </a:lnTo>
                <a:cubicBezTo>
                  <a:pt x="444103" y="323850"/>
                  <a:pt x="510778" y="300038"/>
                  <a:pt x="510778" y="292894"/>
                </a:cubicBezTo>
                <a:lnTo>
                  <a:pt x="517922" y="278606"/>
                </a:lnTo>
                <a:lnTo>
                  <a:pt x="517922" y="275035"/>
                </a:lnTo>
                <a:lnTo>
                  <a:pt x="514350" y="278606"/>
                </a:lnTo>
                <a:lnTo>
                  <a:pt x="492919" y="278606"/>
                </a:lnTo>
                <a:lnTo>
                  <a:pt x="478631" y="271463"/>
                </a:lnTo>
                <a:lnTo>
                  <a:pt x="432197" y="296466"/>
                </a:lnTo>
                <a:lnTo>
                  <a:pt x="425053" y="296466"/>
                </a:lnTo>
                <a:cubicBezTo>
                  <a:pt x="415528" y="296466"/>
                  <a:pt x="404812" y="292894"/>
                  <a:pt x="392906" y="285750"/>
                </a:cubicBezTo>
                <a:lnTo>
                  <a:pt x="346471" y="292894"/>
                </a:lnTo>
                <a:cubicBezTo>
                  <a:pt x="346471" y="288131"/>
                  <a:pt x="359569" y="282178"/>
                  <a:pt x="385762" y="275035"/>
                </a:cubicBezTo>
                <a:lnTo>
                  <a:pt x="385762" y="271463"/>
                </a:lnTo>
                <a:cubicBezTo>
                  <a:pt x="378618" y="271463"/>
                  <a:pt x="372665" y="239316"/>
                  <a:pt x="367903" y="175022"/>
                </a:cubicBezTo>
                <a:lnTo>
                  <a:pt x="371475" y="175022"/>
                </a:lnTo>
                <a:lnTo>
                  <a:pt x="353615" y="153591"/>
                </a:lnTo>
                <a:lnTo>
                  <a:pt x="353615" y="146447"/>
                </a:lnTo>
                <a:lnTo>
                  <a:pt x="360759" y="146447"/>
                </a:lnTo>
                <a:lnTo>
                  <a:pt x="360759" y="142875"/>
                </a:lnTo>
                <a:close/>
                <a:moveTo>
                  <a:pt x="2382440" y="114300"/>
                </a:moveTo>
                <a:cubicBezTo>
                  <a:pt x="2332434" y="109538"/>
                  <a:pt x="2299097" y="167878"/>
                  <a:pt x="2282428" y="289322"/>
                </a:cubicBezTo>
                <a:lnTo>
                  <a:pt x="2228850" y="475060"/>
                </a:lnTo>
                <a:lnTo>
                  <a:pt x="2232422" y="475060"/>
                </a:lnTo>
                <a:cubicBezTo>
                  <a:pt x="2239565" y="475060"/>
                  <a:pt x="2276475" y="447675"/>
                  <a:pt x="2343150" y="392906"/>
                </a:cubicBezTo>
                <a:cubicBezTo>
                  <a:pt x="2324100" y="390525"/>
                  <a:pt x="2315765" y="378619"/>
                  <a:pt x="2318146" y="357188"/>
                </a:cubicBezTo>
                <a:lnTo>
                  <a:pt x="2307431" y="317897"/>
                </a:lnTo>
                <a:cubicBezTo>
                  <a:pt x="2312193" y="303610"/>
                  <a:pt x="2316956" y="296466"/>
                  <a:pt x="2321718" y="296466"/>
                </a:cubicBezTo>
                <a:lnTo>
                  <a:pt x="2318146" y="282178"/>
                </a:lnTo>
                <a:cubicBezTo>
                  <a:pt x="2356246" y="229791"/>
                  <a:pt x="2378868" y="182166"/>
                  <a:pt x="2386012" y="139303"/>
                </a:cubicBezTo>
                <a:lnTo>
                  <a:pt x="2389584" y="114300"/>
                </a:lnTo>
                <a:close/>
                <a:moveTo>
                  <a:pt x="4039790" y="96441"/>
                </a:moveTo>
                <a:lnTo>
                  <a:pt x="4007643" y="100013"/>
                </a:lnTo>
                <a:cubicBezTo>
                  <a:pt x="3960018" y="107156"/>
                  <a:pt x="3925490" y="140494"/>
                  <a:pt x="3904059" y="200025"/>
                </a:cubicBezTo>
                <a:cubicBezTo>
                  <a:pt x="3892153" y="221456"/>
                  <a:pt x="3880246" y="273844"/>
                  <a:pt x="3868340" y="357188"/>
                </a:cubicBezTo>
                <a:lnTo>
                  <a:pt x="3879056" y="357188"/>
                </a:lnTo>
                <a:cubicBezTo>
                  <a:pt x="3890962" y="354806"/>
                  <a:pt x="3896915" y="329803"/>
                  <a:pt x="3896915" y="282178"/>
                </a:cubicBezTo>
                <a:lnTo>
                  <a:pt x="3918346" y="242888"/>
                </a:lnTo>
                <a:lnTo>
                  <a:pt x="3907631" y="203597"/>
                </a:lnTo>
                <a:lnTo>
                  <a:pt x="3911203" y="189310"/>
                </a:lnTo>
                <a:lnTo>
                  <a:pt x="3925490" y="189310"/>
                </a:lnTo>
                <a:cubicBezTo>
                  <a:pt x="3944540" y="201216"/>
                  <a:pt x="3964781" y="205978"/>
                  <a:pt x="3986212" y="203597"/>
                </a:cubicBezTo>
                <a:lnTo>
                  <a:pt x="3993356" y="200025"/>
                </a:lnTo>
                <a:lnTo>
                  <a:pt x="3996928" y="200025"/>
                </a:lnTo>
                <a:lnTo>
                  <a:pt x="4032646" y="214313"/>
                </a:lnTo>
                <a:lnTo>
                  <a:pt x="4039790" y="214313"/>
                </a:lnTo>
                <a:lnTo>
                  <a:pt x="4039790" y="103585"/>
                </a:lnTo>
                <a:close/>
                <a:moveTo>
                  <a:pt x="6060281" y="46435"/>
                </a:moveTo>
                <a:cubicBezTo>
                  <a:pt x="6100761" y="63103"/>
                  <a:pt x="6121003" y="73819"/>
                  <a:pt x="6121003" y="78581"/>
                </a:cubicBezTo>
                <a:cubicBezTo>
                  <a:pt x="6121003" y="114300"/>
                  <a:pt x="6107905" y="153591"/>
                  <a:pt x="6081711" y="196453"/>
                </a:cubicBezTo>
                <a:lnTo>
                  <a:pt x="6081711" y="207169"/>
                </a:lnTo>
                <a:lnTo>
                  <a:pt x="6106715" y="235744"/>
                </a:lnTo>
                <a:lnTo>
                  <a:pt x="6106715" y="260747"/>
                </a:lnTo>
                <a:cubicBezTo>
                  <a:pt x="6092427" y="260747"/>
                  <a:pt x="6074568" y="252413"/>
                  <a:pt x="6053137" y="235744"/>
                </a:cubicBezTo>
                <a:cubicBezTo>
                  <a:pt x="6015037" y="264319"/>
                  <a:pt x="5988843" y="278606"/>
                  <a:pt x="5974555" y="278606"/>
                </a:cubicBezTo>
                <a:lnTo>
                  <a:pt x="5963840" y="278606"/>
                </a:lnTo>
                <a:lnTo>
                  <a:pt x="5949553" y="267891"/>
                </a:lnTo>
                <a:cubicBezTo>
                  <a:pt x="5930503" y="272653"/>
                  <a:pt x="5920977" y="277416"/>
                  <a:pt x="5920977" y="282178"/>
                </a:cubicBezTo>
                <a:lnTo>
                  <a:pt x="5953124" y="325041"/>
                </a:lnTo>
                <a:lnTo>
                  <a:pt x="5949553" y="400050"/>
                </a:lnTo>
                <a:lnTo>
                  <a:pt x="5949553" y="410766"/>
                </a:lnTo>
                <a:lnTo>
                  <a:pt x="5960268" y="410766"/>
                </a:lnTo>
                <a:cubicBezTo>
                  <a:pt x="5976937" y="410766"/>
                  <a:pt x="5992415" y="397669"/>
                  <a:pt x="6006703" y="371475"/>
                </a:cubicBezTo>
                <a:lnTo>
                  <a:pt x="6006703" y="353616"/>
                </a:lnTo>
                <a:cubicBezTo>
                  <a:pt x="5997177" y="353616"/>
                  <a:pt x="5992415" y="350044"/>
                  <a:pt x="5992415" y="342900"/>
                </a:cubicBezTo>
                <a:lnTo>
                  <a:pt x="5992415" y="339328"/>
                </a:lnTo>
                <a:lnTo>
                  <a:pt x="6003131" y="339328"/>
                </a:lnTo>
                <a:cubicBezTo>
                  <a:pt x="6022181" y="351235"/>
                  <a:pt x="6037659" y="369094"/>
                  <a:pt x="6049565" y="392906"/>
                </a:cubicBezTo>
                <a:cubicBezTo>
                  <a:pt x="6030515" y="438150"/>
                  <a:pt x="6007893" y="460772"/>
                  <a:pt x="5981699" y="460772"/>
                </a:cubicBezTo>
                <a:lnTo>
                  <a:pt x="5963840" y="460772"/>
                </a:lnTo>
                <a:lnTo>
                  <a:pt x="5942409" y="446485"/>
                </a:lnTo>
                <a:lnTo>
                  <a:pt x="5938837" y="496491"/>
                </a:lnTo>
                <a:lnTo>
                  <a:pt x="5942409" y="496491"/>
                </a:lnTo>
                <a:lnTo>
                  <a:pt x="5960268" y="489347"/>
                </a:lnTo>
                <a:cubicBezTo>
                  <a:pt x="5960268" y="503635"/>
                  <a:pt x="5976937" y="515541"/>
                  <a:pt x="6010274" y="525066"/>
                </a:cubicBezTo>
                <a:lnTo>
                  <a:pt x="6028133" y="539353"/>
                </a:lnTo>
                <a:lnTo>
                  <a:pt x="6028133" y="546497"/>
                </a:lnTo>
                <a:lnTo>
                  <a:pt x="5949553" y="585788"/>
                </a:lnTo>
                <a:lnTo>
                  <a:pt x="5938837" y="600075"/>
                </a:lnTo>
                <a:lnTo>
                  <a:pt x="5938837" y="742950"/>
                </a:lnTo>
                <a:cubicBezTo>
                  <a:pt x="5938837" y="807244"/>
                  <a:pt x="5910261" y="839391"/>
                  <a:pt x="5853111" y="839391"/>
                </a:cubicBezTo>
                <a:lnTo>
                  <a:pt x="5842396" y="839391"/>
                </a:lnTo>
                <a:cubicBezTo>
                  <a:pt x="5823346" y="839391"/>
                  <a:pt x="5803105" y="803672"/>
                  <a:pt x="5781674" y="732235"/>
                </a:cubicBezTo>
                <a:lnTo>
                  <a:pt x="5674518" y="782241"/>
                </a:lnTo>
                <a:cubicBezTo>
                  <a:pt x="5641181" y="794147"/>
                  <a:pt x="5613796" y="800100"/>
                  <a:pt x="5592365" y="800100"/>
                </a:cubicBezTo>
                <a:cubicBezTo>
                  <a:pt x="5585221" y="790575"/>
                  <a:pt x="5580459" y="775097"/>
                  <a:pt x="5578077" y="753666"/>
                </a:cubicBezTo>
                <a:lnTo>
                  <a:pt x="5603081" y="757238"/>
                </a:lnTo>
                <a:lnTo>
                  <a:pt x="5606653" y="757238"/>
                </a:lnTo>
                <a:cubicBezTo>
                  <a:pt x="5649515" y="750094"/>
                  <a:pt x="5698331" y="723900"/>
                  <a:pt x="5753099" y="678656"/>
                </a:cubicBezTo>
                <a:cubicBezTo>
                  <a:pt x="5753099" y="666750"/>
                  <a:pt x="5741193" y="645319"/>
                  <a:pt x="5717381" y="614363"/>
                </a:cubicBezTo>
                <a:lnTo>
                  <a:pt x="5717381" y="607219"/>
                </a:lnTo>
                <a:cubicBezTo>
                  <a:pt x="5745955" y="578644"/>
                  <a:pt x="5809059" y="551260"/>
                  <a:pt x="5906690" y="525066"/>
                </a:cubicBezTo>
                <a:lnTo>
                  <a:pt x="5906690" y="496491"/>
                </a:lnTo>
                <a:lnTo>
                  <a:pt x="5917405" y="314325"/>
                </a:lnTo>
                <a:lnTo>
                  <a:pt x="5913833" y="310753"/>
                </a:lnTo>
                <a:lnTo>
                  <a:pt x="5906690" y="310753"/>
                </a:lnTo>
                <a:lnTo>
                  <a:pt x="5895974" y="321469"/>
                </a:lnTo>
                <a:lnTo>
                  <a:pt x="5892403" y="314325"/>
                </a:lnTo>
                <a:lnTo>
                  <a:pt x="5892403" y="296466"/>
                </a:lnTo>
                <a:lnTo>
                  <a:pt x="5903118" y="282178"/>
                </a:lnTo>
                <a:lnTo>
                  <a:pt x="5895974" y="264319"/>
                </a:lnTo>
                <a:lnTo>
                  <a:pt x="5913833" y="264319"/>
                </a:lnTo>
                <a:cubicBezTo>
                  <a:pt x="5947171" y="264319"/>
                  <a:pt x="5981699" y="248841"/>
                  <a:pt x="6017418" y="217885"/>
                </a:cubicBezTo>
                <a:lnTo>
                  <a:pt x="5970983" y="189310"/>
                </a:lnTo>
                <a:lnTo>
                  <a:pt x="5970983" y="178594"/>
                </a:lnTo>
                <a:lnTo>
                  <a:pt x="6049565" y="182166"/>
                </a:lnTo>
                <a:cubicBezTo>
                  <a:pt x="6066233" y="148828"/>
                  <a:pt x="6074568" y="126206"/>
                  <a:pt x="6074568" y="114300"/>
                </a:cubicBezTo>
                <a:lnTo>
                  <a:pt x="6074568" y="107156"/>
                </a:lnTo>
                <a:lnTo>
                  <a:pt x="5949553" y="146447"/>
                </a:lnTo>
                <a:lnTo>
                  <a:pt x="5949553" y="142875"/>
                </a:lnTo>
                <a:cubicBezTo>
                  <a:pt x="6009083" y="78581"/>
                  <a:pt x="6045993" y="46435"/>
                  <a:pt x="6060281" y="46435"/>
                </a:cubicBezTo>
                <a:close/>
                <a:moveTo>
                  <a:pt x="3062287" y="21431"/>
                </a:moveTo>
                <a:lnTo>
                  <a:pt x="3076575" y="25003"/>
                </a:lnTo>
                <a:lnTo>
                  <a:pt x="3169443" y="64294"/>
                </a:lnTo>
                <a:lnTo>
                  <a:pt x="3173015" y="60722"/>
                </a:lnTo>
                <a:cubicBezTo>
                  <a:pt x="3203971" y="67866"/>
                  <a:pt x="3217068" y="82153"/>
                  <a:pt x="3212306" y="103585"/>
                </a:cubicBezTo>
                <a:lnTo>
                  <a:pt x="3215878" y="110728"/>
                </a:lnTo>
                <a:cubicBezTo>
                  <a:pt x="3213496" y="127397"/>
                  <a:pt x="3202781" y="146447"/>
                  <a:pt x="3183731" y="167878"/>
                </a:cubicBezTo>
                <a:lnTo>
                  <a:pt x="3148012" y="275035"/>
                </a:lnTo>
                <a:lnTo>
                  <a:pt x="3155156" y="282178"/>
                </a:lnTo>
                <a:lnTo>
                  <a:pt x="3187303" y="257175"/>
                </a:lnTo>
                <a:lnTo>
                  <a:pt x="3183731" y="253603"/>
                </a:lnTo>
                <a:lnTo>
                  <a:pt x="3190875" y="225028"/>
                </a:lnTo>
                <a:lnTo>
                  <a:pt x="3201590" y="217885"/>
                </a:lnTo>
                <a:lnTo>
                  <a:pt x="3212306" y="217885"/>
                </a:lnTo>
                <a:lnTo>
                  <a:pt x="3240881" y="235744"/>
                </a:lnTo>
                <a:lnTo>
                  <a:pt x="3255168" y="235744"/>
                </a:lnTo>
                <a:cubicBezTo>
                  <a:pt x="3295650" y="250031"/>
                  <a:pt x="3314700" y="267891"/>
                  <a:pt x="3312318" y="289322"/>
                </a:cubicBezTo>
                <a:cubicBezTo>
                  <a:pt x="3309937" y="301228"/>
                  <a:pt x="3282553" y="344091"/>
                  <a:pt x="3230165" y="417910"/>
                </a:cubicBezTo>
                <a:cubicBezTo>
                  <a:pt x="3227784" y="417910"/>
                  <a:pt x="3218259" y="431006"/>
                  <a:pt x="3201590" y="457200"/>
                </a:cubicBezTo>
                <a:cubicBezTo>
                  <a:pt x="3215878" y="469106"/>
                  <a:pt x="3239690" y="478631"/>
                  <a:pt x="3273028" y="485775"/>
                </a:cubicBezTo>
                <a:lnTo>
                  <a:pt x="3365896" y="485775"/>
                </a:lnTo>
                <a:lnTo>
                  <a:pt x="3419475" y="496491"/>
                </a:lnTo>
                <a:cubicBezTo>
                  <a:pt x="3464718" y="510778"/>
                  <a:pt x="3488531" y="528638"/>
                  <a:pt x="3490912" y="550069"/>
                </a:cubicBezTo>
                <a:lnTo>
                  <a:pt x="3505200" y="564356"/>
                </a:lnTo>
                <a:lnTo>
                  <a:pt x="3501628" y="567928"/>
                </a:lnTo>
                <a:lnTo>
                  <a:pt x="3490912" y="564356"/>
                </a:lnTo>
                <a:lnTo>
                  <a:pt x="3487340" y="564356"/>
                </a:lnTo>
                <a:lnTo>
                  <a:pt x="3458765" y="585788"/>
                </a:lnTo>
                <a:cubicBezTo>
                  <a:pt x="3427809" y="614363"/>
                  <a:pt x="3403996" y="627460"/>
                  <a:pt x="3387328" y="625078"/>
                </a:cubicBezTo>
                <a:cubicBezTo>
                  <a:pt x="3384946" y="629841"/>
                  <a:pt x="3357562" y="628650"/>
                  <a:pt x="3305175" y="621506"/>
                </a:cubicBezTo>
                <a:lnTo>
                  <a:pt x="3301603" y="621506"/>
                </a:lnTo>
                <a:cubicBezTo>
                  <a:pt x="3253978" y="607219"/>
                  <a:pt x="3196828" y="564356"/>
                  <a:pt x="3130153" y="492919"/>
                </a:cubicBezTo>
                <a:lnTo>
                  <a:pt x="3123009" y="489347"/>
                </a:lnTo>
                <a:lnTo>
                  <a:pt x="3115865" y="496491"/>
                </a:lnTo>
                <a:lnTo>
                  <a:pt x="3115865" y="500063"/>
                </a:lnTo>
                <a:lnTo>
                  <a:pt x="3115865" y="517922"/>
                </a:lnTo>
                <a:lnTo>
                  <a:pt x="3112293" y="521494"/>
                </a:lnTo>
                <a:lnTo>
                  <a:pt x="3108721" y="521494"/>
                </a:lnTo>
                <a:lnTo>
                  <a:pt x="3108721" y="550069"/>
                </a:lnTo>
                <a:lnTo>
                  <a:pt x="3101578" y="575072"/>
                </a:lnTo>
                <a:lnTo>
                  <a:pt x="3101578" y="617935"/>
                </a:lnTo>
                <a:lnTo>
                  <a:pt x="3098006" y="617935"/>
                </a:lnTo>
                <a:lnTo>
                  <a:pt x="3098006" y="621506"/>
                </a:lnTo>
                <a:cubicBezTo>
                  <a:pt x="3098006" y="673894"/>
                  <a:pt x="3103959" y="720328"/>
                  <a:pt x="3115865" y="760810"/>
                </a:cubicBezTo>
                <a:lnTo>
                  <a:pt x="3112293" y="775097"/>
                </a:lnTo>
                <a:cubicBezTo>
                  <a:pt x="3105150" y="779860"/>
                  <a:pt x="3090862" y="785813"/>
                  <a:pt x="3069431" y="792956"/>
                </a:cubicBezTo>
                <a:cubicBezTo>
                  <a:pt x="3067050" y="797719"/>
                  <a:pt x="3064668" y="800100"/>
                  <a:pt x="3062287" y="800100"/>
                </a:cubicBezTo>
                <a:lnTo>
                  <a:pt x="3058715" y="796528"/>
                </a:lnTo>
                <a:lnTo>
                  <a:pt x="3055143" y="792956"/>
                </a:lnTo>
                <a:cubicBezTo>
                  <a:pt x="3055143" y="797719"/>
                  <a:pt x="3050381" y="800100"/>
                  <a:pt x="3040856" y="800100"/>
                </a:cubicBezTo>
                <a:cubicBezTo>
                  <a:pt x="3028950" y="797719"/>
                  <a:pt x="3015853" y="785813"/>
                  <a:pt x="3001565" y="764381"/>
                </a:cubicBezTo>
                <a:cubicBezTo>
                  <a:pt x="2992040" y="762000"/>
                  <a:pt x="2980134" y="754856"/>
                  <a:pt x="2965846" y="742950"/>
                </a:cubicBezTo>
                <a:lnTo>
                  <a:pt x="2969418" y="735806"/>
                </a:lnTo>
                <a:cubicBezTo>
                  <a:pt x="2950368" y="716756"/>
                  <a:pt x="2920603" y="683419"/>
                  <a:pt x="2880121" y="635794"/>
                </a:cubicBezTo>
                <a:lnTo>
                  <a:pt x="2876550" y="632222"/>
                </a:lnTo>
                <a:cubicBezTo>
                  <a:pt x="2871787" y="632222"/>
                  <a:pt x="2867025" y="641747"/>
                  <a:pt x="2862262" y="660797"/>
                </a:cubicBezTo>
                <a:lnTo>
                  <a:pt x="2862262" y="664369"/>
                </a:lnTo>
                <a:lnTo>
                  <a:pt x="2851546" y="703660"/>
                </a:lnTo>
                <a:lnTo>
                  <a:pt x="2855118" y="707231"/>
                </a:lnTo>
                <a:lnTo>
                  <a:pt x="2851546" y="707231"/>
                </a:lnTo>
                <a:cubicBezTo>
                  <a:pt x="2832496" y="764381"/>
                  <a:pt x="2814637" y="807244"/>
                  <a:pt x="2797968" y="835819"/>
                </a:cubicBezTo>
                <a:lnTo>
                  <a:pt x="2797968" y="846535"/>
                </a:lnTo>
                <a:cubicBezTo>
                  <a:pt x="2786062" y="844153"/>
                  <a:pt x="2778918" y="847725"/>
                  <a:pt x="2776537" y="857250"/>
                </a:cubicBezTo>
                <a:lnTo>
                  <a:pt x="2772965" y="860822"/>
                </a:lnTo>
                <a:lnTo>
                  <a:pt x="2762250" y="857250"/>
                </a:lnTo>
                <a:lnTo>
                  <a:pt x="2715815" y="775097"/>
                </a:lnTo>
                <a:cubicBezTo>
                  <a:pt x="2703909" y="770335"/>
                  <a:pt x="2697956" y="765572"/>
                  <a:pt x="2697956" y="760810"/>
                </a:cubicBezTo>
                <a:lnTo>
                  <a:pt x="2701528" y="757238"/>
                </a:lnTo>
                <a:lnTo>
                  <a:pt x="2701528" y="746522"/>
                </a:lnTo>
                <a:lnTo>
                  <a:pt x="2701528" y="739378"/>
                </a:lnTo>
                <a:lnTo>
                  <a:pt x="2708671" y="732235"/>
                </a:lnTo>
                <a:lnTo>
                  <a:pt x="2705100" y="728663"/>
                </a:lnTo>
                <a:lnTo>
                  <a:pt x="2751534" y="692944"/>
                </a:lnTo>
                <a:lnTo>
                  <a:pt x="2780109" y="635794"/>
                </a:lnTo>
                <a:lnTo>
                  <a:pt x="2783681" y="610791"/>
                </a:lnTo>
                <a:lnTo>
                  <a:pt x="2797968" y="578644"/>
                </a:lnTo>
                <a:cubicBezTo>
                  <a:pt x="2800350" y="552450"/>
                  <a:pt x="2771775" y="528638"/>
                  <a:pt x="2712243" y="507206"/>
                </a:cubicBezTo>
                <a:lnTo>
                  <a:pt x="2701528" y="496491"/>
                </a:lnTo>
                <a:lnTo>
                  <a:pt x="2676525" y="492919"/>
                </a:lnTo>
                <a:cubicBezTo>
                  <a:pt x="2652712" y="469106"/>
                  <a:pt x="2640806" y="448866"/>
                  <a:pt x="2640806" y="432197"/>
                </a:cubicBezTo>
                <a:cubicBezTo>
                  <a:pt x="2650331" y="386953"/>
                  <a:pt x="2658665" y="365522"/>
                  <a:pt x="2665809" y="367903"/>
                </a:cubicBezTo>
                <a:lnTo>
                  <a:pt x="2662237" y="364331"/>
                </a:lnTo>
                <a:lnTo>
                  <a:pt x="2662237" y="360760"/>
                </a:lnTo>
                <a:cubicBezTo>
                  <a:pt x="2700337" y="296466"/>
                  <a:pt x="2747962" y="235744"/>
                  <a:pt x="2805112" y="178594"/>
                </a:cubicBezTo>
                <a:cubicBezTo>
                  <a:pt x="2828925" y="157163"/>
                  <a:pt x="2851546" y="146447"/>
                  <a:pt x="2872978" y="146447"/>
                </a:cubicBezTo>
                <a:cubicBezTo>
                  <a:pt x="2889646" y="153591"/>
                  <a:pt x="2901553" y="163116"/>
                  <a:pt x="2908696" y="175022"/>
                </a:cubicBezTo>
                <a:cubicBezTo>
                  <a:pt x="2920603" y="177403"/>
                  <a:pt x="2926556" y="183356"/>
                  <a:pt x="2926556" y="192881"/>
                </a:cubicBezTo>
                <a:cubicBezTo>
                  <a:pt x="2917031" y="197644"/>
                  <a:pt x="2909887" y="208360"/>
                  <a:pt x="2905125" y="225028"/>
                </a:cubicBezTo>
                <a:lnTo>
                  <a:pt x="2908696" y="228600"/>
                </a:lnTo>
                <a:lnTo>
                  <a:pt x="2908696" y="232172"/>
                </a:lnTo>
                <a:lnTo>
                  <a:pt x="2905125" y="242888"/>
                </a:lnTo>
                <a:cubicBezTo>
                  <a:pt x="2902743" y="250031"/>
                  <a:pt x="2903934" y="254794"/>
                  <a:pt x="2908696" y="257175"/>
                </a:cubicBezTo>
                <a:lnTo>
                  <a:pt x="2901553" y="267891"/>
                </a:lnTo>
                <a:lnTo>
                  <a:pt x="2901553" y="271463"/>
                </a:lnTo>
                <a:cubicBezTo>
                  <a:pt x="2899171" y="280988"/>
                  <a:pt x="2900362" y="285750"/>
                  <a:pt x="2905125" y="285750"/>
                </a:cubicBezTo>
                <a:lnTo>
                  <a:pt x="2901553" y="292894"/>
                </a:lnTo>
                <a:lnTo>
                  <a:pt x="2901553" y="332185"/>
                </a:lnTo>
                <a:lnTo>
                  <a:pt x="2897981" y="332185"/>
                </a:lnTo>
                <a:lnTo>
                  <a:pt x="2897981" y="335756"/>
                </a:lnTo>
                <a:cubicBezTo>
                  <a:pt x="2900362" y="354806"/>
                  <a:pt x="2897981" y="402431"/>
                  <a:pt x="2890837" y="478631"/>
                </a:cubicBezTo>
                <a:lnTo>
                  <a:pt x="2887265" y="482203"/>
                </a:lnTo>
                <a:lnTo>
                  <a:pt x="2894409" y="482203"/>
                </a:lnTo>
                <a:cubicBezTo>
                  <a:pt x="2913459" y="458391"/>
                  <a:pt x="2943225" y="431006"/>
                  <a:pt x="2983706" y="400050"/>
                </a:cubicBezTo>
                <a:lnTo>
                  <a:pt x="2990850" y="360760"/>
                </a:lnTo>
                <a:lnTo>
                  <a:pt x="2994421" y="339328"/>
                </a:lnTo>
                <a:lnTo>
                  <a:pt x="2994421" y="335756"/>
                </a:lnTo>
                <a:lnTo>
                  <a:pt x="2997993" y="317897"/>
                </a:lnTo>
                <a:lnTo>
                  <a:pt x="3005137" y="289322"/>
                </a:lnTo>
                <a:lnTo>
                  <a:pt x="3008709" y="278606"/>
                </a:lnTo>
                <a:lnTo>
                  <a:pt x="3008709" y="267891"/>
                </a:lnTo>
                <a:lnTo>
                  <a:pt x="3012281" y="267891"/>
                </a:lnTo>
                <a:lnTo>
                  <a:pt x="3012281" y="260747"/>
                </a:lnTo>
                <a:lnTo>
                  <a:pt x="3015853" y="257175"/>
                </a:lnTo>
                <a:lnTo>
                  <a:pt x="3015853" y="246460"/>
                </a:lnTo>
                <a:lnTo>
                  <a:pt x="3022996" y="200025"/>
                </a:lnTo>
                <a:lnTo>
                  <a:pt x="3019425" y="192881"/>
                </a:lnTo>
                <a:cubicBezTo>
                  <a:pt x="3028950" y="183356"/>
                  <a:pt x="3037284" y="165497"/>
                  <a:pt x="3044428" y="139303"/>
                </a:cubicBezTo>
                <a:lnTo>
                  <a:pt x="3044428" y="125016"/>
                </a:lnTo>
                <a:lnTo>
                  <a:pt x="3048000" y="103585"/>
                </a:lnTo>
                <a:lnTo>
                  <a:pt x="3048000" y="100013"/>
                </a:lnTo>
                <a:lnTo>
                  <a:pt x="3048000" y="96441"/>
                </a:lnTo>
                <a:lnTo>
                  <a:pt x="3058715" y="53578"/>
                </a:lnTo>
                <a:lnTo>
                  <a:pt x="3055143" y="42863"/>
                </a:lnTo>
                <a:lnTo>
                  <a:pt x="3062287" y="32147"/>
                </a:lnTo>
                <a:lnTo>
                  <a:pt x="3058715" y="25003"/>
                </a:lnTo>
                <a:close/>
                <a:moveTo>
                  <a:pt x="4106763" y="10939"/>
                </a:moveTo>
                <a:cubicBezTo>
                  <a:pt x="4158555" y="11385"/>
                  <a:pt x="4186237" y="23217"/>
                  <a:pt x="4189809" y="46435"/>
                </a:cubicBezTo>
                <a:cubicBezTo>
                  <a:pt x="4163615" y="48816"/>
                  <a:pt x="4146947" y="129778"/>
                  <a:pt x="4139803" y="289322"/>
                </a:cubicBezTo>
                <a:cubicBezTo>
                  <a:pt x="4130278" y="367903"/>
                  <a:pt x="4113609" y="417910"/>
                  <a:pt x="4089797" y="439341"/>
                </a:cubicBezTo>
                <a:cubicBezTo>
                  <a:pt x="4073128" y="441722"/>
                  <a:pt x="4040981" y="409575"/>
                  <a:pt x="3993356" y="342900"/>
                </a:cubicBezTo>
                <a:lnTo>
                  <a:pt x="3989784" y="342900"/>
                </a:lnTo>
                <a:cubicBezTo>
                  <a:pt x="3939778" y="359569"/>
                  <a:pt x="3900487" y="376238"/>
                  <a:pt x="3871912" y="392906"/>
                </a:cubicBezTo>
                <a:cubicBezTo>
                  <a:pt x="3869531" y="414338"/>
                  <a:pt x="3862387" y="426244"/>
                  <a:pt x="3850481" y="428625"/>
                </a:cubicBezTo>
                <a:lnTo>
                  <a:pt x="3843337" y="425053"/>
                </a:lnTo>
                <a:lnTo>
                  <a:pt x="3839765" y="425053"/>
                </a:lnTo>
                <a:cubicBezTo>
                  <a:pt x="3770709" y="432197"/>
                  <a:pt x="3715940" y="500063"/>
                  <a:pt x="3675459" y="628650"/>
                </a:cubicBezTo>
                <a:lnTo>
                  <a:pt x="3682603" y="625078"/>
                </a:lnTo>
                <a:lnTo>
                  <a:pt x="3879056" y="442913"/>
                </a:lnTo>
                <a:lnTo>
                  <a:pt x="3914775" y="439341"/>
                </a:lnTo>
                <a:lnTo>
                  <a:pt x="3918346" y="442913"/>
                </a:lnTo>
                <a:lnTo>
                  <a:pt x="3925490" y="442913"/>
                </a:lnTo>
                <a:cubicBezTo>
                  <a:pt x="3904059" y="528638"/>
                  <a:pt x="3894534" y="579835"/>
                  <a:pt x="3896915" y="596503"/>
                </a:cubicBezTo>
                <a:lnTo>
                  <a:pt x="3900487" y="596503"/>
                </a:lnTo>
                <a:cubicBezTo>
                  <a:pt x="3890962" y="629841"/>
                  <a:pt x="3886200" y="711994"/>
                  <a:pt x="3886200" y="842963"/>
                </a:cubicBezTo>
                <a:lnTo>
                  <a:pt x="3868340" y="846535"/>
                </a:lnTo>
                <a:cubicBezTo>
                  <a:pt x="3818334" y="813197"/>
                  <a:pt x="3793331" y="789385"/>
                  <a:pt x="3793331" y="775097"/>
                </a:cubicBezTo>
                <a:lnTo>
                  <a:pt x="3786187" y="778669"/>
                </a:lnTo>
                <a:lnTo>
                  <a:pt x="3746896" y="821531"/>
                </a:lnTo>
                <a:cubicBezTo>
                  <a:pt x="3732609" y="816769"/>
                  <a:pt x="3724275" y="806053"/>
                  <a:pt x="3721893" y="789385"/>
                </a:cubicBezTo>
                <a:lnTo>
                  <a:pt x="3714750" y="750094"/>
                </a:lnTo>
                <a:cubicBezTo>
                  <a:pt x="3748087" y="709613"/>
                  <a:pt x="3763565" y="679847"/>
                  <a:pt x="3761184" y="660797"/>
                </a:cubicBezTo>
                <a:lnTo>
                  <a:pt x="3725465" y="664369"/>
                </a:lnTo>
                <a:cubicBezTo>
                  <a:pt x="3706415" y="683419"/>
                  <a:pt x="3683793" y="745331"/>
                  <a:pt x="3657600" y="850106"/>
                </a:cubicBezTo>
                <a:lnTo>
                  <a:pt x="3650456" y="853678"/>
                </a:lnTo>
                <a:lnTo>
                  <a:pt x="3625453" y="857250"/>
                </a:lnTo>
                <a:cubicBezTo>
                  <a:pt x="3606403" y="859631"/>
                  <a:pt x="3594496" y="839391"/>
                  <a:pt x="3589734" y="796528"/>
                </a:cubicBezTo>
                <a:lnTo>
                  <a:pt x="3579018" y="775097"/>
                </a:lnTo>
                <a:lnTo>
                  <a:pt x="3575446" y="771525"/>
                </a:lnTo>
                <a:lnTo>
                  <a:pt x="3568303" y="771525"/>
                </a:lnTo>
                <a:cubicBezTo>
                  <a:pt x="3596878" y="735806"/>
                  <a:pt x="3621881" y="677466"/>
                  <a:pt x="3643312" y="596503"/>
                </a:cubicBezTo>
                <a:cubicBezTo>
                  <a:pt x="3669506" y="539353"/>
                  <a:pt x="3719512" y="477441"/>
                  <a:pt x="3793331" y="410766"/>
                </a:cubicBezTo>
                <a:lnTo>
                  <a:pt x="3793331" y="407194"/>
                </a:lnTo>
                <a:lnTo>
                  <a:pt x="3771900" y="392906"/>
                </a:lnTo>
                <a:lnTo>
                  <a:pt x="3775471" y="367903"/>
                </a:lnTo>
                <a:cubicBezTo>
                  <a:pt x="3765946" y="332185"/>
                  <a:pt x="3757612" y="310753"/>
                  <a:pt x="3750468" y="303610"/>
                </a:cubicBezTo>
                <a:lnTo>
                  <a:pt x="3750468" y="300038"/>
                </a:lnTo>
                <a:cubicBezTo>
                  <a:pt x="3795712" y="254794"/>
                  <a:pt x="3832621" y="190500"/>
                  <a:pt x="3861196" y="107156"/>
                </a:cubicBezTo>
                <a:lnTo>
                  <a:pt x="3886200" y="85725"/>
                </a:lnTo>
                <a:cubicBezTo>
                  <a:pt x="3898106" y="83344"/>
                  <a:pt x="3905250" y="89297"/>
                  <a:pt x="3907631" y="103585"/>
                </a:cubicBezTo>
                <a:lnTo>
                  <a:pt x="3896915" y="146447"/>
                </a:lnTo>
                <a:lnTo>
                  <a:pt x="3900487" y="146447"/>
                </a:lnTo>
                <a:cubicBezTo>
                  <a:pt x="3926681" y="117872"/>
                  <a:pt x="3962400" y="88106"/>
                  <a:pt x="4007643" y="57150"/>
                </a:cubicBezTo>
                <a:cubicBezTo>
                  <a:pt x="4005262" y="40481"/>
                  <a:pt x="4018359" y="26194"/>
                  <a:pt x="4046934" y="14288"/>
                </a:cubicBezTo>
                <a:cubicBezTo>
                  <a:pt x="4069556" y="11906"/>
                  <a:pt x="4089499" y="10790"/>
                  <a:pt x="4106763" y="10939"/>
                </a:cubicBezTo>
                <a:close/>
                <a:moveTo>
                  <a:pt x="1178719" y="10716"/>
                </a:moveTo>
                <a:cubicBezTo>
                  <a:pt x="1207294" y="36910"/>
                  <a:pt x="1221581" y="82153"/>
                  <a:pt x="1221581" y="146447"/>
                </a:cubicBezTo>
                <a:cubicBezTo>
                  <a:pt x="1204912" y="241697"/>
                  <a:pt x="1188244" y="289322"/>
                  <a:pt x="1171575" y="289322"/>
                </a:cubicBezTo>
                <a:lnTo>
                  <a:pt x="1175146" y="296466"/>
                </a:lnTo>
                <a:lnTo>
                  <a:pt x="1175146" y="303610"/>
                </a:lnTo>
                <a:lnTo>
                  <a:pt x="1171575" y="307181"/>
                </a:lnTo>
                <a:lnTo>
                  <a:pt x="1171575" y="314325"/>
                </a:lnTo>
                <a:lnTo>
                  <a:pt x="1178719" y="314325"/>
                </a:lnTo>
                <a:cubicBezTo>
                  <a:pt x="1209675" y="314325"/>
                  <a:pt x="1232297" y="301228"/>
                  <a:pt x="1246584" y="275035"/>
                </a:cubicBezTo>
                <a:lnTo>
                  <a:pt x="1260872" y="296466"/>
                </a:lnTo>
                <a:lnTo>
                  <a:pt x="1268015" y="289322"/>
                </a:lnTo>
                <a:lnTo>
                  <a:pt x="1303734" y="289322"/>
                </a:lnTo>
                <a:lnTo>
                  <a:pt x="1303734" y="296466"/>
                </a:lnTo>
                <a:lnTo>
                  <a:pt x="1285875" y="321469"/>
                </a:lnTo>
                <a:lnTo>
                  <a:pt x="1296590" y="335756"/>
                </a:lnTo>
                <a:cubicBezTo>
                  <a:pt x="1265634" y="383381"/>
                  <a:pt x="1223962" y="463153"/>
                  <a:pt x="1171575" y="575072"/>
                </a:cubicBezTo>
                <a:lnTo>
                  <a:pt x="1221581" y="578644"/>
                </a:lnTo>
                <a:lnTo>
                  <a:pt x="1225153" y="578644"/>
                </a:lnTo>
                <a:lnTo>
                  <a:pt x="1221581" y="546497"/>
                </a:lnTo>
                <a:lnTo>
                  <a:pt x="1282303" y="600075"/>
                </a:lnTo>
                <a:cubicBezTo>
                  <a:pt x="1306115" y="600075"/>
                  <a:pt x="1322784" y="570310"/>
                  <a:pt x="1332309" y="510778"/>
                </a:cubicBezTo>
                <a:cubicBezTo>
                  <a:pt x="1356122" y="436960"/>
                  <a:pt x="1368028" y="376238"/>
                  <a:pt x="1368028" y="328613"/>
                </a:cubicBezTo>
                <a:lnTo>
                  <a:pt x="1364456" y="321469"/>
                </a:lnTo>
                <a:lnTo>
                  <a:pt x="1364456" y="314325"/>
                </a:lnTo>
                <a:lnTo>
                  <a:pt x="1368028" y="307181"/>
                </a:lnTo>
                <a:lnTo>
                  <a:pt x="1368028" y="303610"/>
                </a:lnTo>
                <a:lnTo>
                  <a:pt x="1343025" y="171450"/>
                </a:lnTo>
                <a:lnTo>
                  <a:pt x="1343025" y="164306"/>
                </a:lnTo>
                <a:cubicBezTo>
                  <a:pt x="1371600" y="204788"/>
                  <a:pt x="1385887" y="261938"/>
                  <a:pt x="1385887" y="335756"/>
                </a:cubicBezTo>
                <a:lnTo>
                  <a:pt x="1385887" y="371475"/>
                </a:lnTo>
                <a:lnTo>
                  <a:pt x="1389459" y="371475"/>
                </a:lnTo>
                <a:cubicBezTo>
                  <a:pt x="1410890" y="328613"/>
                  <a:pt x="1484709" y="272653"/>
                  <a:pt x="1610915" y="203597"/>
                </a:cubicBezTo>
                <a:cubicBezTo>
                  <a:pt x="1610915" y="182166"/>
                  <a:pt x="1628775" y="163116"/>
                  <a:pt x="1664494" y="146447"/>
                </a:cubicBezTo>
                <a:lnTo>
                  <a:pt x="1696640" y="192881"/>
                </a:lnTo>
                <a:cubicBezTo>
                  <a:pt x="1713309" y="204788"/>
                  <a:pt x="1721644" y="223838"/>
                  <a:pt x="1721644" y="250031"/>
                </a:cubicBezTo>
                <a:cubicBezTo>
                  <a:pt x="1671637" y="297656"/>
                  <a:pt x="1646634" y="327422"/>
                  <a:pt x="1646634" y="339328"/>
                </a:cubicBezTo>
                <a:lnTo>
                  <a:pt x="1675209" y="400050"/>
                </a:lnTo>
                <a:lnTo>
                  <a:pt x="1675209" y="439341"/>
                </a:lnTo>
                <a:cubicBezTo>
                  <a:pt x="1675209" y="472678"/>
                  <a:pt x="1647825" y="494110"/>
                  <a:pt x="1593056" y="503635"/>
                </a:cubicBezTo>
                <a:lnTo>
                  <a:pt x="1457325" y="553641"/>
                </a:lnTo>
                <a:lnTo>
                  <a:pt x="1435894" y="546497"/>
                </a:lnTo>
                <a:cubicBezTo>
                  <a:pt x="1383506" y="567928"/>
                  <a:pt x="1354931" y="583406"/>
                  <a:pt x="1350169" y="592931"/>
                </a:cubicBezTo>
                <a:cubicBezTo>
                  <a:pt x="1350169" y="614363"/>
                  <a:pt x="1344215" y="625078"/>
                  <a:pt x="1332309" y="625078"/>
                </a:cubicBezTo>
                <a:lnTo>
                  <a:pt x="1328737" y="625078"/>
                </a:lnTo>
                <a:cubicBezTo>
                  <a:pt x="1321593" y="625078"/>
                  <a:pt x="1318021" y="616744"/>
                  <a:pt x="1318021" y="600075"/>
                </a:cubicBezTo>
                <a:lnTo>
                  <a:pt x="1303734" y="600075"/>
                </a:lnTo>
                <a:lnTo>
                  <a:pt x="1293019" y="614363"/>
                </a:lnTo>
                <a:lnTo>
                  <a:pt x="1307306" y="632222"/>
                </a:lnTo>
                <a:lnTo>
                  <a:pt x="1303734" y="639366"/>
                </a:lnTo>
                <a:lnTo>
                  <a:pt x="1303734" y="646509"/>
                </a:lnTo>
                <a:lnTo>
                  <a:pt x="1307306" y="664369"/>
                </a:lnTo>
                <a:cubicBezTo>
                  <a:pt x="1297781" y="664369"/>
                  <a:pt x="1293019" y="672703"/>
                  <a:pt x="1293019" y="689372"/>
                </a:cubicBezTo>
                <a:lnTo>
                  <a:pt x="1285875" y="696516"/>
                </a:lnTo>
                <a:lnTo>
                  <a:pt x="1282303" y="696516"/>
                </a:lnTo>
                <a:lnTo>
                  <a:pt x="1114425" y="664369"/>
                </a:lnTo>
                <a:lnTo>
                  <a:pt x="1107281" y="664369"/>
                </a:lnTo>
                <a:cubicBezTo>
                  <a:pt x="1035843" y="781050"/>
                  <a:pt x="990600" y="839391"/>
                  <a:pt x="971550" y="839391"/>
                </a:cubicBezTo>
                <a:cubicBezTo>
                  <a:pt x="892968" y="839391"/>
                  <a:pt x="850106" y="815578"/>
                  <a:pt x="842962" y="767953"/>
                </a:cubicBezTo>
                <a:lnTo>
                  <a:pt x="842962" y="760810"/>
                </a:lnTo>
                <a:lnTo>
                  <a:pt x="846534" y="753666"/>
                </a:lnTo>
                <a:lnTo>
                  <a:pt x="853678" y="753666"/>
                </a:lnTo>
                <a:cubicBezTo>
                  <a:pt x="860822" y="779860"/>
                  <a:pt x="873919" y="792956"/>
                  <a:pt x="892968" y="792956"/>
                </a:cubicBezTo>
                <a:cubicBezTo>
                  <a:pt x="954881" y="792956"/>
                  <a:pt x="1006078" y="747713"/>
                  <a:pt x="1046559" y="657225"/>
                </a:cubicBezTo>
                <a:lnTo>
                  <a:pt x="1046559" y="650081"/>
                </a:lnTo>
                <a:lnTo>
                  <a:pt x="1042987" y="650081"/>
                </a:lnTo>
                <a:cubicBezTo>
                  <a:pt x="964406" y="650081"/>
                  <a:pt x="925115" y="639366"/>
                  <a:pt x="925115" y="617935"/>
                </a:cubicBezTo>
                <a:cubicBezTo>
                  <a:pt x="925115" y="579835"/>
                  <a:pt x="952500" y="531019"/>
                  <a:pt x="1007268" y="471488"/>
                </a:cubicBezTo>
                <a:lnTo>
                  <a:pt x="1007268" y="457200"/>
                </a:lnTo>
                <a:cubicBezTo>
                  <a:pt x="976312" y="469106"/>
                  <a:pt x="948928" y="475060"/>
                  <a:pt x="925115" y="475060"/>
                </a:cubicBezTo>
                <a:lnTo>
                  <a:pt x="903684" y="442913"/>
                </a:lnTo>
                <a:lnTo>
                  <a:pt x="903684" y="439341"/>
                </a:lnTo>
                <a:lnTo>
                  <a:pt x="1082278" y="346472"/>
                </a:lnTo>
                <a:cubicBezTo>
                  <a:pt x="1144190" y="225028"/>
                  <a:pt x="1175146" y="141685"/>
                  <a:pt x="1175146" y="96441"/>
                </a:cubicBezTo>
                <a:lnTo>
                  <a:pt x="1143000" y="50006"/>
                </a:lnTo>
                <a:lnTo>
                  <a:pt x="1143000" y="28575"/>
                </a:lnTo>
                <a:cubicBezTo>
                  <a:pt x="1143000" y="21431"/>
                  <a:pt x="1154906" y="15478"/>
                  <a:pt x="1178719" y="10716"/>
                </a:cubicBezTo>
                <a:close/>
                <a:moveTo>
                  <a:pt x="5019674" y="7144"/>
                </a:moveTo>
                <a:cubicBezTo>
                  <a:pt x="5045868" y="7144"/>
                  <a:pt x="5058965" y="35719"/>
                  <a:pt x="5058965" y="92869"/>
                </a:cubicBezTo>
                <a:lnTo>
                  <a:pt x="5058965" y="135731"/>
                </a:lnTo>
                <a:lnTo>
                  <a:pt x="5055393" y="160735"/>
                </a:lnTo>
                <a:lnTo>
                  <a:pt x="5066109" y="160735"/>
                </a:lnTo>
                <a:cubicBezTo>
                  <a:pt x="5085159" y="160735"/>
                  <a:pt x="5122068" y="139303"/>
                  <a:pt x="5176837" y="96441"/>
                </a:cubicBezTo>
                <a:cubicBezTo>
                  <a:pt x="5238749" y="110728"/>
                  <a:pt x="5269706" y="129778"/>
                  <a:pt x="5269706" y="153591"/>
                </a:cubicBezTo>
                <a:lnTo>
                  <a:pt x="5276849" y="160735"/>
                </a:lnTo>
                <a:lnTo>
                  <a:pt x="5276849" y="167878"/>
                </a:lnTo>
                <a:lnTo>
                  <a:pt x="5258990" y="182166"/>
                </a:lnTo>
                <a:lnTo>
                  <a:pt x="5230415" y="178594"/>
                </a:lnTo>
                <a:lnTo>
                  <a:pt x="5055393" y="257175"/>
                </a:lnTo>
                <a:cubicBezTo>
                  <a:pt x="5055393" y="269081"/>
                  <a:pt x="5047059" y="279797"/>
                  <a:pt x="5030390" y="289322"/>
                </a:cubicBezTo>
                <a:lnTo>
                  <a:pt x="5023246" y="289322"/>
                </a:lnTo>
                <a:lnTo>
                  <a:pt x="5001815" y="275035"/>
                </a:lnTo>
                <a:lnTo>
                  <a:pt x="4994671" y="275035"/>
                </a:lnTo>
                <a:cubicBezTo>
                  <a:pt x="4987528" y="282178"/>
                  <a:pt x="4968478" y="285750"/>
                  <a:pt x="4937521" y="285750"/>
                </a:cubicBezTo>
                <a:lnTo>
                  <a:pt x="4926806" y="300038"/>
                </a:lnTo>
                <a:lnTo>
                  <a:pt x="4926806" y="303610"/>
                </a:lnTo>
                <a:lnTo>
                  <a:pt x="4948237" y="328613"/>
                </a:lnTo>
                <a:cubicBezTo>
                  <a:pt x="4948237" y="340519"/>
                  <a:pt x="4936331" y="365522"/>
                  <a:pt x="4912518" y="403622"/>
                </a:cubicBezTo>
                <a:lnTo>
                  <a:pt x="4916090" y="403622"/>
                </a:lnTo>
                <a:cubicBezTo>
                  <a:pt x="4973240" y="375047"/>
                  <a:pt x="5001815" y="357188"/>
                  <a:pt x="5001815" y="350044"/>
                </a:cubicBezTo>
                <a:lnTo>
                  <a:pt x="5023246" y="357188"/>
                </a:lnTo>
                <a:cubicBezTo>
                  <a:pt x="5116115" y="342900"/>
                  <a:pt x="5162549" y="323850"/>
                  <a:pt x="5162549" y="300038"/>
                </a:cubicBezTo>
                <a:lnTo>
                  <a:pt x="5173265" y="300038"/>
                </a:lnTo>
                <a:lnTo>
                  <a:pt x="5269706" y="364331"/>
                </a:lnTo>
                <a:lnTo>
                  <a:pt x="5258990" y="375047"/>
                </a:lnTo>
                <a:lnTo>
                  <a:pt x="5187553" y="371475"/>
                </a:lnTo>
                <a:lnTo>
                  <a:pt x="5183981" y="371475"/>
                </a:lnTo>
                <a:lnTo>
                  <a:pt x="5173265" y="378619"/>
                </a:lnTo>
                <a:lnTo>
                  <a:pt x="5173265" y="407194"/>
                </a:lnTo>
                <a:cubicBezTo>
                  <a:pt x="5218509" y="407194"/>
                  <a:pt x="5254228" y="428625"/>
                  <a:pt x="5280421" y="471488"/>
                </a:cubicBezTo>
                <a:cubicBezTo>
                  <a:pt x="5204221" y="492919"/>
                  <a:pt x="5166121" y="516731"/>
                  <a:pt x="5166121" y="542925"/>
                </a:cubicBezTo>
                <a:lnTo>
                  <a:pt x="5166121" y="571500"/>
                </a:lnTo>
                <a:cubicBezTo>
                  <a:pt x="5194696" y="576263"/>
                  <a:pt x="5208984" y="585788"/>
                  <a:pt x="5208984" y="600075"/>
                </a:cubicBezTo>
                <a:lnTo>
                  <a:pt x="5201840" y="603647"/>
                </a:lnTo>
                <a:lnTo>
                  <a:pt x="5201840" y="607219"/>
                </a:lnTo>
                <a:lnTo>
                  <a:pt x="5212556" y="632222"/>
                </a:lnTo>
                <a:lnTo>
                  <a:pt x="5208984" y="632222"/>
                </a:lnTo>
                <a:cubicBezTo>
                  <a:pt x="5175646" y="632222"/>
                  <a:pt x="5149453" y="670322"/>
                  <a:pt x="5130403" y="746522"/>
                </a:cubicBezTo>
                <a:lnTo>
                  <a:pt x="5158978" y="742950"/>
                </a:lnTo>
                <a:lnTo>
                  <a:pt x="5187553" y="742950"/>
                </a:lnTo>
                <a:cubicBezTo>
                  <a:pt x="5218509" y="747713"/>
                  <a:pt x="5233987" y="754856"/>
                  <a:pt x="5233987" y="764381"/>
                </a:cubicBezTo>
                <a:lnTo>
                  <a:pt x="5230415" y="767953"/>
                </a:lnTo>
                <a:lnTo>
                  <a:pt x="5233987" y="775097"/>
                </a:lnTo>
                <a:lnTo>
                  <a:pt x="5233987" y="778669"/>
                </a:lnTo>
                <a:lnTo>
                  <a:pt x="5230415" y="782241"/>
                </a:lnTo>
                <a:lnTo>
                  <a:pt x="5230415" y="789385"/>
                </a:lnTo>
                <a:lnTo>
                  <a:pt x="5233987" y="792956"/>
                </a:lnTo>
                <a:lnTo>
                  <a:pt x="5001815" y="857250"/>
                </a:lnTo>
                <a:lnTo>
                  <a:pt x="4994671" y="846535"/>
                </a:lnTo>
                <a:lnTo>
                  <a:pt x="4966096" y="857250"/>
                </a:lnTo>
                <a:lnTo>
                  <a:pt x="4966096" y="846535"/>
                </a:lnTo>
                <a:cubicBezTo>
                  <a:pt x="5035153" y="827485"/>
                  <a:pt x="5069681" y="814388"/>
                  <a:pt x="5069681" y="807244"/>
                </a:cubicBezTo>
                <a:lnTo>
                  <a:pt x="5069681" y="803672"/>
                </a:lnTo>
                <a:lnTo>
                  <a:pt x="5033962" y="803672"/>
                </a:lnTo>
                <a:lnTo>
                  <a:pt x="4937521" y="817960"/>
                </a:lnTo>
                <a:lnTo>
                  <a:pt x="4930378" y="810816"/>
                </a:lnTo>
                <a:lnTo>
                  <a:pt x="4930378" y="807244"/>
                </a:lnTo>
                <a:lnTo>
                  <a:pt x="4937521" y="792956"/>
                </a:lnTo>
                <a:lnTo>
                  <a:pt x="4930378" y="789385"/>
                </a:lnTo>
                <a:lnTo>
                  <a:pt x="4926806" y="789385"/>
                </a:lnTo>
                <a:cubicBezTo>
                  <a:pt x="4943474" y="736997"/>
                  <a:pt x="4975621" y="710803"/>
                  <a:pt x="5023246" y="710803"/>
                </a:cubicBezTo>
                <a:lnTo>
                  <a:pt x="5033962" y="700088"/>
                </a:lnTo>
                <a:lnTo>
                  <a:pt x="5019674" y="657225"/>
                </a:lnTo>
                <a:cubicBezTo>
                  <a:pt x="5005387" y="657225"/>
                  <a:pt x="4998243" y="652463"/>
                  <a:pt x="4998243" y="642938"/>
                </a:cubicBezTo>
                <a:lnTo>
                  <a:pt x="5008959" y="532210"/>
                </a:lnTo>
                <a:lnTo>
                  <a:pt x="5012531" y="532210"/>
                </a:lnTo>
                <a:cubicBezTo>
                  <a:pt x="5019674" y="532210"/>
                  <a:pt x="5023246" y="536972"/>
                  <a:pt x="5023246" y="546497"/>
                </a:cubicBezTo>
                <a:lnTo>
                  <a:pt x="5037534" y="550069"/>
                </a:lnTo>
                <a:cubicBezTo>
                  <a:pt x="5068490" y="550069"/>
                  <a:pt x="5099446" y="534591"/>
                  <a:pt x="5130403" y="503635"/>
                </a:cubicBezTo>
                <a:lnTo>
                  <a:pt x="5130403" y="471488"/>
                </a:lnTo>
                <a:lnTo>
                  <a:pt x="5126831" y="471488"/>
                </a:lnTo>
                <a:cubicBezTo>
                  <a:pt x="5050631" y="476250"/>
                  <a:pt x="5012531" y="483394"/>
                  <a:pt x="5012531" y="492919"/>
                </a:cubicBezTo>
                <a:lnTo>
                  <a:pt x="5019674" y="521494"/>
                </a:lnTo>
                <a:lnTo>
                  <a:pt x="5008959" y="521494"/>
                </a:lnTo>
                <a:lnTo>
                  <a:pt x="4973240" y="471488"/>
                </a:lnTo>
                <a:lnTo>
                  <a:pt x="4973240" y="464344"/>
                </a:lnTo>
                <a:cubicBezTo>
                  <a:pt x="5004196" y="426244"/>
                  <a:pt x="5058965" y="407194"/>
                  <a:pt x="5137546" y="407194"/>
                </a:cubicBezTo>
                <a:lnTo>
                  <a:pt x="5137546" y="378619"/>
                </a:lnTo>
                <a:cubicBezTo>
                  <a:pt x="5018484" y="378619"/>
                  <a:pt x="4933949" y="406003"/>
                  <a:pt x="4883943" y="460772"/>
                </a:cubicBezTo>
                <a:lnTo>
                  <a:pt x="4883943" y="475060"/>
                </a:lnTo>
                <a:cubicBezTo>
                  <a:pt x="4883943" y="541735"/>
                  <a:pt x="4862512" y="620316"/>
                  <a:pt x="4819649" y="710803"/>
                </a:cubicBezTo>
                <a:cubicBezTo>
                  <a:pt x="4805362" y="765572"/>
                  <a:pt x="4794646" y="792956"/>
                  <a:pt x="4787503" y="792956"/>
                </a:cubicBezTo>
                <a:lnTo>
                  <a:pt x="4794646" y="796528"/>
                </a:lnTo>
                <a:lnTo>
                  <a:pt x="4794646" y="803672"/>
                </a:lnTo>
                <a:cubicBezTo>
                  <a:pt x="4789884" y="817960"/>
                  <a:pt x="4783931" y="825103"/>
                  <a:pt x="4776787" y="825103"/>
                </a:cubicBezTo>
                <a:lnTo>
                  <a:pt x="4773215" y="825103"/>
                </a:lnTo>
                <a:cubicBezTo>
                  <a:pt x="4751784" y="815578"/>
                  <a:pt x="4741068" y="791766"/>
                  <a:pt x="4741068" y="753666"/>
                </a:cubicBezTo>
                <a:cubicBezTo>
                  <a:pt x="4793456" y="625078"/>
                  <a:pt x="4819649" y="546497"/>
                  <a:pt x="4819649" y="517922"/>
                </a:cubicBezTo>
                <a:cubicBezTo>
                  <a:pt x="4772024" y="553641"/>
                  <a:pt x="4748212" y="576263"/>
                  <a:pt x="4748212" y="585788"/>
                </a:cubicBezTo>
                <a:lnTo>
                  <a:pt x="4762499" y="585788"/>
                </a:lnTo>
                <a:lnTo>
                  <a:pt x="4548187" y="717947"/>
                </a:lnTo>
                <a:cubicBezTo>
                  <a:pt x="4510087" y="746522"/>
                  <a:pt x="4482703" y="760810"/>
                  <a:pt x="4466034" y="760810"/>
                </a:cubicBezTo>
                <a:cubicBezTo>
                  <a:pt x="4446984" y="741760"/>
                  <a:pt x="4436268" y="700088"/>
                  <a:pt x="4433887" y="635794"/>
                </a:cubicBezTo>
                <a:cubicBezTo>
                  <a:pt x="4448175" y="635794"/>
                  <a:pt x="4455318" y="625078"/>
                  <a:pt x="4455318" y="603647"/>
                </a:cubicBezTo>
                <a:lnTo>
                  <a:pt x="4491037" y="600075"/>
                </a:lnTo>
                <a:lnTo>
                  <a:pt x="4516040" y="603647"/>
                </a:lnTo>
                <a:lnTo>
                  <a:pt x="4576762" y="560785"/>
                </a:lnTo>
                <a:cubicBezTo>
                  <a:pt x="4567237" y="484585"/>
                  <a:pt x="4545806" y="417910"/>
                  <a:pt x="4512468" y="360760"/>
                </a:cubicBezTo>
                <a:lnTo>
                  <a:pt x="4501753" y="332185"/>
                </a:lnTo>
                <a:cubicBezTo>
                  <a:pt x="4501753" y="305991"/>
                  <a:pt x="4542234" y="292894"/>
                  <a:pt x="4623197" y="292894"/>
                </a:cubicBezTo>
                <a:lnTo>
                  <a:pt x="4630340" y="292894"/>
                </a:lnTo>
                <a:cubicBezTo>
                  <a:pt x="4630340" y="283369"/>
                  <a:pt x="4636293" y="271463"/>
                  <a:pt x="4648200" y="257175"/>
                </a:cubicBezTo>
                <a:cubicBezTo>
                  <a:pt x="4591050" y="257175"/>
                  <a:pt x="4562475" y="244078"/>
                  <a:pt x="4562475" y="217885"/>
                </a:cubicBezTo>
                <a:lnTo>
                  <a:pt x="4555331" y="189310"/>
                </a:lnTo>
                <a:cubicBezTo>
                  <a:pt x="4555331" y="182166"/>
                  <a:pt x="4607718" y="177403"/>
                  <a:pt x="4712493" y="175022"/>
                </a:cubicBezTo>
                <a:cubicBezTo>
                  <a:pt x="4772024" y="184547"/>
                  <a:pt x="4801790" y="200025"/>
                  <a:pt x="4801790" y="221456"/>
                </a:cubicBezTo>
                <a:cubicBezTo>
                  <a:pt x="4797028" y="221456"/>
                  <a:pt x="4792265" y="233363"/>
                  <a:pt x="4787503" y="257175"/>
                </a:cubicBezTo>
                <a:lnTo>
                  <a:pt x="4794646" y="271463"/>
                </a:lnTo>
                <a:lnTo>
                  <a:pt x="4787503" y="271463"/>
                </a:lnTo>
                <a:lnTo>
                  <a:pt x="4741068" y="264319"/>
                </a:lnTo>
                <a:lnTo>
                  <a:pt x="4705350" y="275035"/>
                </a:lnTo>
                <a:lnTo>
                  <a:pt x="4683918" y="271463"/>
                </a:lnTo>
                <a:lnTo>
                  <a:pt x="4669631" y="275035"/>
                </a:lnTo>
                <a:lnTo>
                  <a:pt x="4669631" y="292894"/>
                </a:lnTo>
                <a:cubicBezTo>
                  <a:pt x="4731543" y="345281"/>
                  <a:pt x="4762499" y="382191"/>
                  <a:pt x="4762499" y="403622"/>
                </a:cubicBezTo>
                <a:cubicBezTo>
                  <a:pt x="4717256" y="470297"/>
                  <a:pt x="4694634" y="513160"/>
                  <a:pt x="4694634" y="532210"/>
                </a:cubicBezTo>
                <a:cubicBezTo>
                  <a:pt x="4735115" y="520303"/>
                  <a:pt x="4755356" y="504825"/>
                  <a:pt x="4755356" y="485775"/>
                </a:cubicBezTo>
                <a:cubicBezTo>
                  <a:pt x="4755356" y="461963"/>
                  <a:pt x="4766071" y="444103"/>
                  <a:pt x="4787503" y="432197"/>
                </a:cubicBezTo>
                <a:cubicBezTo>
                  <a:pt x="4787503" y="420291"/>
                  <a:pt x="4798218" y="414338"/>
                  <a:pt x="4819649" y="414338"/>
                </a:cubicBezTo>
                <a:cubicBezTo>
                  <a:pt x="4850606" y="381000"/>
                  <a:pt x="4869656" y="352425"/>
                  <a:pt x="4876799" y="328613"/>
                </a:cubicBezTo>
                <a:lnTo>
                  <a:pt x="4869656" y="289322"/>
                </a:lnTo>
                <a:lnTo>
                  <a:pt x="4901803" y="264319"/>
                </a:lnTo>
                <a:lnTo>
                  <a:pt x="4926806" y="278606"/>
                </a:lnTo>
                <a:lnTo>
                  <a:pt x="4941093" y="278606"/>
                </a:lnTo>
                <a:cubicBezTo>
                  <a:pt x="4922043" y="257175"/>
                  <a:pt x="4912518" y="240506"/>
                  <a:pt x="4912518" y="228600"/>
                </a:cubicBezTo>
                <a:lnTo>
                  <a:pt x="4912518" y="182166"/>
                </a:lnTo>
                <a:cubicBezTo>
                  <a:pt x="4924424" y="113110"/>
                  <a:pt x="4937521" y="78581"/>
                  <a:pt x="4951809" y="78581"/>
                </a:cubicBezTo>
                <a:lnTo>
                  <a:pt x="4973240" y="178594"/>
                </a:lnTo>
                <a:lnTo>
                  <a:pt x="5001815" y="178594"/>
                </a:lnTo>
                <a:cubicBezTo>
                  <a:pt x="5013721" y="178594"/>
                  <a:pt x="5020865" y="136922"/>
                  <a:pt x="5023246" y="53578"/>
                </a:cubicBezTo>
                <a:lnTo>
                  <a:pt x="5023246" y="25003"/>
                </a:lnTo>
                <a:lnTo>
                  <a:pt x="5012531" y="17860"/>
                </a:lnTo>
                <a:lnTo>
                  <a:pt x="5008959" y="17860"/>
                </a:lnTo>
                <a:lnTo>
                  <a:pt x="5008959" y="21431"/>
                </a:lnTo>
                <a:lnTo>
                  <a:pt x="5012531" y="92869"/>
                </a:lnTo>
                <a:lnTo>
                  <a:pt x="5008959" y="92869"/>
                </a:lnTo>
                <a:lnTo>
                  <a:pt x="4998243" y="82153"/>
                </a:lnTo>
                <a:lnTo>
                  <a:pt x="4998243" y="21431"/>
                </a:lnTo>
                <a:cubicBezTo>
                  <a:pt x="4998243" y="11906"/>
                  <a:pt x="5005387" y="7144"/>
                  <a:pt x="5019674" y="7144"/>
                </a:cubicBezTo>
                <a:close/>
                <a:moveTo>
                  <a:pt x="1950244" y="3572"/>
                </a:moveTo>
                <a:lnTo>
                  <a:pt x="1964531" y="7144"/>
                </a:lnTo>
                <a:cubicBezTo>
                  <a:pt x="2038350" y="64294"/>
                  <a:pt x="2074068" y="107156"/>
                  <a:pt x="2071687" y="135731"/>
                </a:cubicBezTo>
                <a:lnTo>
                  <a:pt x="2071687" y="139303"/>
                </a:lnTo>
                <a:cubicBezTo>
                  <a:pt x="2062162" y="155972"/>
                  <a:pt x="2046684" y="167878"/>
                  <a:pt x="2025253" y="175022"/>
                </a:cubicBezTo>
                <a:lnTo>
                  <a:pt x="2007393" y="160735"/>
                </a:lnTo>
                <a:lnTo>
                  <a:pt x="1982390" y="157163"/>
                </a:lnTo>
                <a:cubicBezTo>
                  <a:pt x="1939528" y="190500"/>
                  <a:pt x="1916906" y="220266"/>
                  <a:pt x="1914525" y="246460"/>
                </a:cubicBezTo>
                <a:cubicBezTo>
                  <a:pt x="1912144" y="277416"/>
                  <a:pt x="1916906" y="302419"/>
                  <a:pt x="1928812" y="321469"/>
                </a:cubicBezTo>
                <a:cubicBezTo>
                  <a:pt x="1952625" y="273844"/>
                  <a:pt x="1980009" y="238125"/>
                  <a:pt x="2010965" y="214313"/>
                </a:cubicBezTo>
                <a:lnTo>
                  <a:pt x="2089547" y="146447"/>
                </a:lnTo>
                <a:cubicBezTo>
                  <a:pt x="2099071" y="153591"/>
                  <a:pt x="2120503" y="160735"/>
                  <a:pt x="2153840" y="167878"/>
                </a:cubicBezTo>
                <a:lnTo>
                  <a:pt x="2168128" y="207169"/>
                </a:lnTo>
                <a:cubicBezTo>
                  <a:pt x="2130028" y="250031"/>
                  <a:pt x="2106215" y="314325"/>
                  <a:pt x="2096690" y="400050"/>
                </a:cubicBezTo>
                <a:lnTo>
                  <a:pt x="2096690" y="446485"/>
                </a:lnTo>
                <a:cubicBezTo>
                  <a:pt x="2115740" y="448866"/>
                  <a:pt x="2134790" y="445294"/>
                  <a:pt x="2153840" y="435769"/>
                </a:cubicBezTo>
                <a:cubicBezTo>
                  <a:pt x="2151459" y="442913"/>
                  <a:pt x="2156222" y="447675"/>
                  <a:pt x="2168128" y="450056"/>
                </a:cubicBezTo>
                <a:lnTo>
                  <a:pt x="2171700" y="464344"/>
                </a:lnTo>
                <a:lnTo>
                  <a:pt x="2182415" y="464344"/>
                </a:lnTo>
                <a:lnTo>
                  <a:pt x="2175271" y="460772"/>
                </a:lnTo>
                <a:lnTo>
                  <a:pt x="2178843" y="457200"/>
                </a:lnTo>
                <a:cubicBezTo>
                  <a:pt x="2185987" y="457200"/>
                  <a:pt x="2215753" y="371475"/>
                  <a:pt x="2268140" y="200025"/>
                </a:cubicBezTo>
                <a:cubicBezTo>
                  <a:pt x="2270521" y="164306"/>
                  <a:pt x="2258615" y="145256"/>
                  <a:pt x="2232422" y="142875"/>
                </a:cubicBezTo>
                <a:lnTo>
                  <a:pt x="2228850" y="146447"/>
                </a:lnTo>
                <a:lnTo>
                  <a:pt x="2225278" y="139303"/>
                </a:lnTo>
                <a:lnTo>
                  <a:pt x="2225278" y="135731"/>
                </a:lnTo>
                <a:lnTo>
                  <a:pt x="2253853" y="125016"/>
                </a:lnTo>
                <a:cubicBezTo>
                  <a:pt x="2265759" y="127397"/>
                  <a:pt x="2281237" y="138113"/>
                  <a:pt x="2300287" y="157163"/>
                </a:cubicBezTo>
                <a:cubicBezTo>
                  <a:pt x="2312193" y="128588"/>
                  <a:pt x="2334815" y="103585"/>
                  <a:pt x="2368153" y="82153"/>
                </a:cubicBezTo>
                <a:cubicBezTo>
                  <a:pt x="2370534" y="67866"/>
                  <a:pt x="2382440" y="55960"/>
                  <a:pt x="2403871" y="46435"/>
                </a:cubicBezTo>
                <a:lnTo>
                  <a:pt x="2407443" y="46435"/>
                </a:lnTo>
                <a:cubicBezTo>
                  <a:pt x="2419350" y="63103"/>
                  <a:pt x="2436018" y="72628"/>
                  <a:pt x="2457450" y="75010"/>
                </a:cubicBezTo>
                <a:lnTo>
                  <a:pt x="2471737" y="89297"/>
                </a:lnTo>
                <a:lnTo>
                  <a:pt x="2428875" y="175022"/>
                </a:lnTo>
                <a:lnTo>
                  <a:pt x="2382440" y="275035"/>
                </a:lnTo>
                <a:lnTo>
                  <a:pt x="2407443" y="278606"/>
                </a:lnTo>
                <a:cubicBezTo>
                  <a:pt x="2438400" y="309563"/>
                  <a:pt x="2456259" y="334566"/>
                  <a:pt x="2461021" y="353616"/>
                </a:cubicBezTo>
                <a:lnTo>
                  <a:pt x="2453878" y="357188"/>
                </a:lnTo>
                <a:lnTo>
                  <a:pt x="2457450" y="360760"/>
                </a:lnTo>
                <a:lnTo>
                  <a:pt x="2457450" y="382191"/>
                </a:lnTo>
                <a:lnTo>
                  <a:pt x="2425303" y="382191"/>
                </a:lnTo>
                <a:lnTo>
                  <a:pt x="2428875" y="385763"/>
                </a:lnTo>
                <a:lnTo>
                  <a:pt x="2428875" y="392906"/>
                </a:lnTo>
                <a:lnTo>
                  <a:pt x="2421731" y="392906"/>
                </a:lnTo>
                <a:lnTo>
                  <a:pt x="2421731" y="382191"/>
                </a:lnTo>
                <a:cubicBezTo>
                  <a:pt x="2397918" y="379810"/>
                  <a:pt x="2372915" y="397669"/>
                  <a:pt x="2346721" y="435769"/>
                </a:cubicBezTo>
                <a:lnTo>
                  <a:pt x="2321718" y="446485"/>
                </a:lnTo>
                <a:lnTo>
                  <a:pt x="2318146" y="446485"/>
                </a:lnTo>
                <a:lnTo>
                  <a:pt x="2318146" y="450056"/>
                </a:lnTo>
                <a:lnTo>
                  <a:pt x="2353865" y="478631"/>
                </a:lnTo>
                <a:cubicBezTo>
                  <a:pt x="2353865" y="488156"/>
                  <a:pt x="2362200" y="501253"/>
                  <a:pt x="2378868" y="517922"/>
                </a:cubicBezTo>
                <a:cubicBezTo>
                  <a:pt x="2369343" y="517922"/>
                  <a:pt x="2353865" y="556022"/>
                  <a:pt x="2332434" y="632222"/>
                </a:cubicBezTo>
                <a:cubicBezTo>
                  <a:pt x="2330053" y="646509"/>
                  <a:pt x="2361009" y="661988"/>
                  <a:pt x="2425303" y="678656"/>
                </a:cubicBezTo>
                <a:cubicBezTo>
                  <a:pt x="2549128" y="733425"/>
                  <a:pt x="2608659" y="776288"/>
                  <a:pt x="2603896" y="807244"/>
                </a:cubicBezTo>
                <a:lnTo>
                  <a:pt x="2614612" y="817960"/>
                </a:lnTo>
                <a:lnTo>
                  <a:pt x="2614612" y="821531"/>
                </a:lnTo>
                <a:lnTo>
                  <a:pt x="2600325" y="817960"/>
                </a:lnTo>
                <a:lnTo>
                  <a:pt x="2564606" y="817960"/>
                </a:lnTo>
                <a:lnTo>
                  <a:pt x="2532459" y="810816"/>
                </a:lnTo>
                <a:lnTo>
                  <a:pt x="2511028" y="817960"/>
                </a:lnTo>
                <a:lnTo>
                  <a:pt x="2511028" y="810816"/>
                </a:lnTo>
                <a:lnTo>
                  <a:pt x="2507456" y="817960"/>
                </a:lnTo>
                <a:lnTo>
                  <a:pt x="2500312" y="814388"/>
                </a:lnTo>
                <a:lnTo>
                  <a:pt x="2496740" y="810816"/>
                </a:lnTo>
                <a:lnTo>
                  <a:pt x="2493168" y="810816"/>
                </a:lnTo>
                <a:lnTo>
                  <a:pt x="2478881" y="814388"/>
                </a:lnTo>
                <a:lnTo>
                  <a:pt x="2457450" y="807244"/>
                </a:lnTo>
                <a:lnTo>
                  <a:pt x="2453878" y="810816"/>
                </a:lnTo>
                <a:lnTo>
                  <a:pt x="2450306" y="810816"/>
                </a:lnTo>
                <a:cubicBezTo>
                  <a:pt x="2369343" y="794147"/>
                  <a:pt x="2318146" y="777478"/>
                  <a:pt x="2296715" y="760810"/>
                </a:cubicBezTo>
                <a:cubicBezTo>
                  <a:pt x="2258615" y="813197"/>
                  <a:pt x="2216943" y="837010"/>
                  <a:pt x="2171700" y="832247"/>
                </a:cubicBezTo>
                <a:lnTo>
                  <a:pt x="2175271" y="828675"/>
                </a:lnTo>
                <a:lnTo>
                  <a:pt x="2178843" y="814388"/>
                </a:lnTo>
                <a:cubicBezTo>
                  <a:pt x="2162175" y="809625"/>
                  <a:pt x="2147887" y="801291"/>
                  <a:pt x="2135981" y="789385"/>
                </a:cubicBezTo>
                <a:lnTo>
                  <a:pt x="2132409" y="785813"/>
                </a:lnTo>
                <a:cubicBezTo>
                  <a:pt x="2130028" y="804863"/>
                  <a:pt x="2126456" y="814388"/>
                  <a:pt x="2121693" y="814388"/>
                </a:cubicBezTo>
                <a:cubicBezTo>
                  <a:pt x="2121693" y="807244"/>
                  <a:pt x="2116931" y="803672"/>
                  <a:pt x="2107406" y="803672"/>
                </a:cubicBezTo>
                <a:lnTo>
                  <a:pt x="2060972" y="803672"/>
                </a:lnTo>
                <a:lnTo>
                  <a:pt x="2007393" y="746522"/>
                </a:lnTo>
                <a:lnTo>
                  <a:pt x="2007393" y="742950"/>
                </a:lnTo>
                <a:lnTo>
                  <a:pt x="2010965" y="742950"/>
                </a:lnTo>
                <a:lnTo>
                  <a:pt x="2025253" y="746522"/>
                </a:lnTo>
                <a:lnTo>
                  <a:pt x="2025253" y="742950"/>
                </a:lnTo>
                <a:lnTo>
                  <a:pt x="2021681" y="732235"/>
                </a:lnTo>
                <a:lnTo>
                  <a:pt x="2025253" y="725091"/>
                </a:lnTo>
                <a:lnTo>
                  <a:pt x="2028825" y="721519"/>
                </a:lnTo>
                <a:lnTo>
                  <a:pt x="2014537" y="675085"/>
                </a:lnTo>
                <a:lnTo>
                  <a:pt x="2010965" y="671513"/>
                </a:lnTo>
                <a:lnTo>
                  <a:pt x="1996678" y="682228"/>
                </a:lnTo>
                <a:lnTo>
                  <a:pt x="1982390" y="678656"/>
                </a:lnTo>
                <a:cubicBezTo>
                  <a:pt x="1970484" y="666750"/>
                  <a:pt x="1946671" y="652463"/>
                  <a:pt x="1910953" y="635794"/>
                </a:cubicBezTo>
                <a:cubicBezTo>
                  <a:pt x="1910953" y="626269"/>
                  <a:pt x="1902619" y="616744"/>
                  <a:pt x="1885950" y="607219"/>
                </a:cubicBezTo>
                <a:lnTo>
                  <a:pt x="1882378" y="607219"/>
                </a:lnTo>
                <a:cubicBezTo>
                  <a:pt x="1865709" y="621506"/>
                  <a:pt x="1846659" y="661988"/>
                  <a:pt x="1825228" y="728663"/>
                </a:cubicBezTo>
                <a:lnTo>
                  <a:pt x="1828800" y="735806"/>
                </a:lnTo>
                <a:lnTo>
                  <a:pt x="1828800" y="739378"/>
                </a:lnTo>
                <a:lnTo>
                  <a:pt x="1825228" y="742950"/>
                </a:lnTo>
                <a:lnTo>
                  <a:pt x="1821656" y="750094"/>
                </a:lnTo>
                <a:lnTo>
                  <a:pt x="1828800" y="750094"/>
                </a:lnTo>
                <a:lnTo>
                  <a:pt x="1828800" y="742950"/>
                </a:lnTo>
                <a:lnTo>
                  <a:pt x="1835944" y="742950"/>
                </a:lnTo>
                <a:cubicBezTo>
                  <a:pt x="1833562" y="766763"/>
                  <a:pt x="1819275" y="785813"/>
                  <a:pt x="1793081" y="800100"/>
                </a:cubicBezTo>
                <a:lnTo>
                  <a:pt x="1785937" y="800100"/>
                </a:lnTo>
                <a:lnTo>
                  <a:pt x="1753790" y="739378"/>
                </a:lnTo>
                <a:lnTo>
                  <a:pt x="1753790" y="721519"/>
                </a:lnTo>
                <a:lnTo>
                  <a:pt x="1757362" y="717947"/>
                </a:lnTo>
                <a:lnTo>
                  <a:pt x="1753790" y="692944"/>
                </a:lnTo>
                <a:lnTo>
                  <a:pt x="1757362" y="678656"/>
                </a:lnTo>
                <a:lnTo>
                  <a:pt x="1753790" y="664369"/>
                </a:lnTo>
                <a:lnTo>
                  <a:pt x="1760934" y="667941"/>
                </a:lnTo>
                <a:cubicBezTo>
                  <a:pt x="1765697" y="667941"/>
                  <a:pt x="1771650" y="658416"/>
                  <a:pt x="1778793" y="639366"/>
                </a:cubicBezTo>
                <a:lnTo>
                  <a:pt x="1775222" y="625078"/>
                </a:lnTo>
                <a:lnTo>
                  <a:pt x="1796653" y="610791"/>
                </a:lnTo>
                <a:lnTo>
                  <a:pt x="1796653" y="603647"/>
                </a:lnTo>
                <a:lnTo>
                  <a:pt x="1793081" y="603647"/>
                </a:lnTo>
                <a:lnTo>
                  <a:pt x="1764506" y="610791"/>
                </a:lnTo>
                <a:lnTo>
                  <a:pt x="1750219" y="610791"/>
                </a:lnTo>
                <a:cubicBezTo>
                  <a:pt x="1738312" y="608410"/>
                  <a:pt x="1731169" y="586978"/>
                  <a:pt x="1728787" y="546497"/>
                </a:cubicBezTo>
                <a:cubicBezTo>
                  <a:pt x="1728787" y="541735"/>
                  <a:pt x="1760934" y="533400"/>
                  <a:pt x="1825228" y="521494"/>
                </a:cubicBezTo>
                <a:cubicBezTo>
                  <a:pt x="1839515" y="507206"/>
                  <a:pt x="1862137" y="461963"/>
                  <a:pt x="1893094" y="385763"/>
                </a:cubicBezTo>
                <a:lnTo>
                  <a:pt x="1896665" y="385763"/>
                </a:lnTo>
                <a:lnTo>
                  <a:pt x="1900237" y="275035"/>
                </a:lnTo>
                <a:lnTo>
                  <a:pt x="1900237" y="267891"/>
                </a:lnTo>
                <a:cubicBezTo>
                  <a:pt x="1902619" y="229791"/>
                  <a:pt x="1924050" y="188119"/>
                  <a:pt x="1964531" y="142875"/>
                </a:cubicBezTo>
                <a:lnTo>
                  <a:pt x="1975247" y="121444"/>
                </a:lnTo>
                <a:cubicBezTo>
                  <a:pt x="1960959" y="66675"/>
                  <a:pt x="1944290" y="38100"/>
                  <a:pt x="1925240" y="35719"/>
                </a:cubicBezTo>
                <a:lnTo>
                  <a:pt x="1925240" y="21431"/>
                </a:lnTo>
                <a:cubicBezTo>
                  <a:pt x="1932384" y="21431"/>
                  <a:pt x="1940718" y="15478"/>
                  <a:pt x="1950244" y="3572"/>
                </a:cubicBezTo>
                <a:close/>
                <a:moveTo>
                  <a:pt x="5749527" y="0"/>
                </a:moveTo>
                <a:cubicBezTo>
                  <a:pt x="5809059" y="21431"/>
                  <a:pt x="5838824" y="45244"/>
                  <a:pt x="5838824" y="71438"/>
                </a:cubicBezTo>
                <a:lnTo>
                  <a:pt x="5870971" y="71438"/>
                </a:lnTo>
                <a:cubicBezTo>
                  <a:pt x="5909071" y="80963"/>
                  <a:pt x="5928121" y="90488"/>
                  <a:pt x="5928121" y="100013"/>
                </a:cubicBezTo>
                <a:lnTo>
                  <a:pt x="5928121" y="114300"/>
                </a:lnTo>
                <a:lnTo>
                  <a:pt x="5917405" y="121444"/>
                </a:lnTo>
                <a:lnTo>
                  <a:pt x="5860255" y="103585"/>
                </a:lnTo>
                <a:cubicBezTo>
                  <a:pt x="5845968" y="103585"/>
                  <a:pt x="5838824" y="113110"/>
                  <a:pt x="5838824" y="132160"/>
                </a:cubicBezTo>
                <a:lnTo>
                  <a:pt x="5824537" y="135731"/>
                </a:lnTo>
                <a:lnTo>
                  <a:pt x="5835253" y="146447"/>
                </a:lnTo>
                <a:cubicBezTo>
                  <a:pt x="5830490" y="158353"/>
                  <a:pt x="5819774" y="170260"/>
                  <a:pt x="5803105" y="182166"/>
                </a:cubicBezTo>
                <a:lnTo>
                  <a:pt x="5803105" y="192881"/>
                </a:lnTo>
                <a:cubicBezTo>
                  <a:pt x="5834061" y="202406"/>
                  <a:pt x="5853111" y="213122"/>
                  <a:pt x="5860255" y="225028"/>
                </a:cubicBezTo>
                <a:lnTo>
                  <a:pt x="5860255" y="232172"/>
                </a:lnTo>
                <a:cubicBezTo>
                  <a:pt x="5860255" y="260747"/>
                  <a:pt x="5854303" y="286941"/>
                  <a:pt x="5842396" y="310753"/>
                </a:cubicBezTo>
                <a:lnTo>
                  <a:pt x="5849540" y="335756"/>
                </a:lnTo>
                <a:lnTo>
                  <a:pt x="5842396" y="339328"/>
                </a:lnTo>
                <a:lnTo>
                  <a:pt x="5842396" y="342900"/>
                </a:lnTo>
                <a:lnTo>
                  <a:pt x="5849540" y="364331"/>
                </a:lnTo>
                <a:cubicBezTo>
                  <a:pt x="5832871" y="364331"/>
                  <a:pt x="5811440" y="381000"/>
                  <a:pt x="5785246" y="414338"/>
                </a:cubicBezTo>
                <a:cubicBezTo>
                  <a:pt x="5768577" y="431006"/>
                  <a:pt x="5734049" y="445294"/>
                  <a:pt x="5681661" y="457200"/>
                </a:cubicBezTo>
                <a:cubicBezTo>
                  <a:pt x="5681661" y="466725"/>
                  <a:pt x="5678090" y="471488"/>
                  <a:pt x="5670946" y="471488"/>
                </a:cubicBezTo>
                <a:lnTo>
                  <a:pt x="5674518" y="496491"/>
                </a:lnTo>
                <a:cubicBezTo>
                  <a:pt x="5598318" y="577453"/>
                  <a:pt x="5536405" y="631031"/>
                  <a:pt x="5488781" y="657225"/>
                </a:cubicBezTo>
                <a:cubicBezTo>
                  <a:pt x="5424487" y="692944"/>
                  <a:pt x="5384005" y="710803"/>
                  <a:pt x="5367337" y="710803"/>
                </a:cubicBezTo>
                <a:lnTo>
                  <a:pt x="5360193" y="710803"/>
                </a:lnTo>
                <a:cubicBezTo>
                  <a:pt x="5353049" y="710803"/>
                  <a:pt x="5345906" y="695325"/>
                  <a:pt x="5338762" y="664369"/>
                </a:cubicBezTo>
                <a:lnTo>
                  <a:pt x="5335190" y="664369"/>
                </a:lnTo>
                <a:lnTo>
                  <a:pt x="5338762" y="642938"/>
                </a:lnTo>
                <a:lnTo>
                  <a:pt x="5338762" y="632222"/>
                </a:lnTo>
                <a:lnTo>
                  <a:pt x="5324474" y="600075"/>
                </a:lnTo>
                <a:cubicBezTo>
                  <a:pt x="5331618" y="600075"/>
                  <a:pt x="5342334" y="582216"/>
                  <a:pt x="5356621" y="546497"/>
                </a:cubicBezTo>
                <a:cubicBezTo>
                  <a:pt x="5392340" y="534591"/>
                  <a:pt x="5410199" y="523875"/>
                  <a:pt x="5410199" y="514350"/>
                </a:cubicBezTo>
                <a:lnTo>
                  <a:pt x="5403055" y="500063"/>
                </a:lnTo>
                <a:lnTo>
                  <a:pt x="5410199" y="500063"/>
                </a:lnTo>
                <a:cubicBezTo>
                  <a:pt x="5410199" y="490538"/>
                  <a:pt x="5385196" y="472678"/>
                  <a:pt x="5335190" y="446485"/>
                </a:cubicBezTo>
                <a:lnTo>
                  <a:pt x="5335190" y="442913"/>
                </a:lnTo>
                <a:lnTo>
                  <a:pt x="5338762" y="442913"/>
                </a:lnTo>
                <a:cubicBezTo>
                  <a:pt x="5379243" y="461963"/>
                  <a:pt x="5416153" y="471488"/>
                  <a:pt x="5449490" y="471488"/>
                </a:cubicBezTo>
                <a:cubicBezTo>
                  <a:pt x="5475683" y="445294"/>
                  <a:pt x="5488781" y="425053"/>
                  <a:pt x="5488781" y="410766"/>
                </a:cubicBezTo>
                <a:cubicBezTo>
                  <a:pt x="5488781" y="391716"/>
                  <a:pt x="5470921" y="381000"/>
                  <a:pt x="5435203" y="378619"/>
                </a:cubicBezTo>
                <a:cubicBezTo>
                  <a:pt x="5435203" y="373856"/>
                  <a:pt x="5413771" y="369094"/>
                  <a:pt x="5370909" y="364331"/>
                </a:cubicBezTo>
                <a:lnTo>
                  <a:pt x="5356621" y="364331"/>
                </a:lnTo>
                <a:lnTo>
                  <a:pt x="5328046" y="367903"/>
                </a:lnTo>
                <a:lnTo>
                  <a:pt x="5328046" y="364331"/>
                </a:lnTo>
                <a:cubicBezTo>
                  <a:pt x="5382815" y="335756"/>
                  <a:pt x="5418533" y="321469"/>
                  <a:pt x="5435203" y="321469"/>
                </a:cubicBezTo>
                <a:lnTo>
                  <a:pt x="5481637" y="321469"/>
                </a:lnTo>
                <a:lnTo>
                  <a:pt x="5481637" y="296466"/>
                </a:lnTo>
                <a:cubicBezTo>
                  <a:pt x="5486399" y="277416"/>
                  <a:pt x="5491161" y="267891"/>
                  <a:pt x="5495924" y="267891"/>
                </a:cubicBezTo>
                <a:lnTo>
                  <a:pt x="5503068" y="267891"/>
                </a:lnTo>
                <a:lnTo>
                  <a:pt x="5503068" y="310753"/>
                </a:lnTo>
                <a:cubicBezTo>
                  <a:pt x="5503068" y="317897"/>
                  <a:pt x="5517355" y="322660"/>
                  <a:pt x="5545931" y="325041"/>
                </a:cubicBezTo>
                <a:cubicBezTo>
                  <a:pt x="5545931" y="332185"/>
                  <a:pt x="5569743" y="357188"/>
                  <a:pt x="5617368" y="400050"/>
                </a:cubicBezTo>
                <a:lnTo>
                  <a:pt x="5617368" y="407194"/>
                </a:lnTo>
                <a:cubicBezTo>
                  <a:pt x="5617368" y="431006"/>
                  <a:pt x="5600699" y="447675"/>
                  <a:pt x="5567361" y="457200"/>
                </a:cubicBezTo>
                <a:cubicBezTo>
                  <a:pt x="5567361" y="464344"/>
                  <a:pt x="5561409" y="467916"/>
                  <a:pt x="5549503" y="467916"/>
                </a:cubicBezTo>
                <a:lnTo>
                  <a:pt x="5549503" y="496491"/>
                </a:lnTo>
                <a:cubicBezTo>
                  <a:pt x="5606653" y="477441"/>
                  <a:pt x="5648324" y="458391"/>
                  <a:pt x="5674518" y="439341"/>
                </a:cubicBezTo>
                <a:lnTo>
                  <a:pt x="5649515" y="425053"/>
                </a:lnTo>
                <a:lnTo>
                  <a:pt x="5656659" y="392906"/>
                </a:lnTo>
                <a:lnTo>
                  <a:pt x="5663803" y="392906"/>
                </a:lnTo>
                <a:cubicBezTo>
                  <a:pt x="5663803" y="407194"/>
                  <a:pt x="5669755" y="414338"/>
                  <a:pt x="5681661" y="414338"/>
                </a:cubicBezTo>
                <a:lnTo>
                  <a:pt x="5692377" y="414338"/>
                </a:lnTo>
                <a:cubicBezTo>
                  <a:pt x="5723333" y="414338"/>
                  <a:pt x="5747146" y="395288"/>
                  <a:pt x="5763815" y="357188"/>
                </a:cubicBezTo>
                <a:lnTo>
                  <a:pt x="5703093" y="350044"/>
                </a:lnTo>
                <a:lnTo>
                  <a:pt x="5703093" y="339328"/>
                </a:lnTo>
                <a:lnTo>
                  <a:pt x="5781674" y="339328"/>
                </a:lnTo>
                <a:cubicBezTo>
                  <a:pt x="5791199" y="339328"/>
                  <a:pt x="5801915" y="310753"/>
                  <a:pt x="5813821" y="253603"/>
                </a:cubicBezTo>
                <a:cubicBezTo>
                  <a:pt x="5787627" y="263128"/>
                  <a:pt x="5755481" y="282178"/>
                  <a:pt x="5717381" y="310753"/>
                </a:cubicBezTo>
                <a:lnTo>
                  <a:pt x="5706665" y="310753"/>
                </a:lnTo>
                <a:cubicBezTo>
                  <a:pt x="5697140" y="310753"/>
                  <a:pt x="5692377" y="290513"/>
                  <a:pt x="5692377" y="250031"/>
                </a:cubicBezTo>
                <a:lnTo>
                  <a:pt x="5692377" y="232172"/>
                </a:lnTo>
                <a:lnTo>
                  <a:pt x="5763815" y="135731"/>
                </a:lnTo>
                <a:lnTo>
                  <a:pt x="5770959" y="53578"/>
                </a:lnTo>
                <a:lnTo>
                  <a:pt x="5763815" y="46435"/>
                </a:lnTo>
                <a:lnTo>
                  <a:pt x="5760243" y="53578"/>
                </a:lnTo>
                <a:lnTo>
                  <a:pt x="5753099" y="53578"/>
                </a:lnTo>
                <a:lnTo>
                  <a:pt x="5749527" y="46435"/>
                </a:lnTo>
                <a:lnTo>
                  <a:pt x="5745955" y="46435"/>
                </a:lnTo>
                <a:lnTo>
                  <a:pt x="5738811" y="53578"/>
                </a:lnTo>
                <a:lnTo>
                  <a:pt x="5735240" y="46435"/>
                </a:lnTo>
                <a:lnTo>
                  <a:pt x="5735240" y="39291"/>
                </a:lnTo>
                <a:cubicBezTo>
                  <a:pt x="5735240" y="15478"/>
                  <a:pt x="5740003" y="2381"/>
                  <a:pt x="5749527" y="0"/>
                </a:cubicBezTo>
                <a:close/>
                <a:moveTo>
                  <a:pt x="528637" y="0"/>
                </a:moveTo>
                <a:lnTo>
                  <a:pt x="528637" y="3572"/>
                </a:lnTo>
                <a:lnTo>
                  <a:pt x="532209" y="0"/>
                </a:lnTo>
                <a:lnTo>
                  <a:pt x="571500" y="0"/>
                </a:lnTo>
                <a:lnTo>
                  <a:pt x="603646" y="28575"/>
                </a:lnTo>
                <a:cubicBezTo>
                  <a:pt x="591740" y="61913"/>
                  <a:pt x="541734" y="95250"/>
                  <a:pt x="453628" y="128588"/>
                </a:cubicBezTo>
                <a:cubicBezTo>
                  <a:pt x="434578" y="138113"/>
                  <a:pt x="408384" y="142875"/>
                  <a:pt x="375046" y="142875"/>
                </a:cubicBezTo>
                <a:lnTo>
                  <a:pt x="375046" y="146447"/>
                </a:lnTo>
                <a:cubicBezTo>
                  <a:pt x="391715" y="146447"/>
                  <a:pt x="410765" y="158353"/>
                  <a:pt x="432197" y="182166"/>
                </a:cubicBezTo>
                <a:lnTo>
                  <a:pt x="517922" y="132160"/>
                </a:lnTo>
                <a:cubicBezTo>
                  <a:pt x="517922" y="136922"/>
                  <a:pt x="532209" y="139303"/>
                  <a:pt x="560784" y="139303"/>
                </a:cubicBezTo>
                <a:lnTo>
                  <a:pt x="625078" y="207169"/>
                </a:lnTo>
                <a:lnTo>
                  <a:pt x="625078" y="242888"/>
                </a:lnTo>
                <a:lnTo>
                  <a:pt x="610790" y="257175"/>
                </a:lnTo>
                <a:cubicBezTo>
                  <a:pt x="610790" y="266700"/>
                  <a:pt x="635793" y="273844"/>
                  <a:pt x="685800" y="278606"/>
                </a:cubicBezTo>
                <a:cubicBezTo>
                  <a:pt x="697706" y="290513"/>
                  <a:pt x="703659" y="301228"/>
                  <a:pt x="703659" y="310753"/>
                </a:cubicBezTo>
                <a:cubicBezTo>
                  <a:pt x="703659" y="327422"/>
                  <a:pt x="665559" y="347663"/>
                  <a:pt x="589359" y="371475"/>
                </a:cubicBezTo>
                <a:lnTo>
                  <a:pt x="500062" y="428625"/>
                </a:lnTo>
                <a:lnTo>
                  <a:pt x="500062" y="432197"/>
                </a:lnTo>
                <a:lnTo>
                  <a:pt x="517922" y="432197"/>
                </a:lnTo>
                <a:lnTo>
                  <a:pt x="517922" y="435769"/>
                </a:lnTo>
                <a:cubicBezTo>
                  <a:pt x="486965" y="457200"/>
                  <a:pt x="427434" y="489347"/>
                  <a:pt x="339328" y="532210"/>
                </a:cubicBezTo>
                <a:cubicBezTo>
                  <a:pt x="317896" y="577453"/>
                  <a:pt x="298846" y="607219"/>
                  <a:pt x="282178" y="621506"/>
                </a:cubicBezTo>
                <a:lnTo>
                  <a:pt x="282178" y="628650"/>
                </a:lnTo>
                <a:lnTo>
                  <a:pt x="285750" y="628650"/>
                </a:lnTo>
                <a:cubicBezTo>
                  <a:pt x="395287" y="592931"/>
                  <a:pt x="450056" y="561975"/>
                  <a:pt x="450056" y="535781"/>
                </a:cubicBezTo>
                <a:cubicBezTo>
                  <a:pt x="459581" y="535781"/>
                  <a:pt x="464343" y="531019"/>
                  <a:pt x="464343" y="521494"/>
                </a:cubicBezTo>
                <a:lnTo>
                  <a:pt x="517922" y="528638"/>
                </a:lnTo>
                <a:lnTo>
                  <a:pt x="532209" y="525066"/>
                </a:lnTo>
                <a:cubicBezTo>
                  <a:pt x="544115" y="527447"/>
                  <a:pt x="553640" y="534591"/>
                  <a:pt x="560784" y="546497"/>
                </a:cubicBezTo>
                <a:cubicBezTo>
                  <a:pt x="522684" y="620316"/>
                  <a:pt x="495300" y="669131"/>
                  <a:pt x="478631" y="692944"/>
                </a:cubicBezTo>
                <a:cubicBezTo>
                  <a:pt x="619125" y="711994"/>
                  <a:pt x="714375" y="740569"/>
                  <a:pt x="764381" y="778669"/>
                </a:cubicBezTo>
                <a:lnTo>
                  <a:pt x="778668" y="796528"/>
                </a:lnTo>
                <a:lnTo>
                  <a:pt x="778668" y="803672"/>
                </a:lnTo>
                <a:lnTo>
                  <a:pt x="767953" y="803672"/>
                </a:lnTo>
                <a:lnTo>
                  <a:pt x="775096" y="807244"/>
                </a:lnTo>
                <a:lnTo>
                  <a:pt x="775096" y="814388"/>
                </a:lnTo>
                <a:cubicBezTo>
                  <a:pt x="756046" y="819150"/>
                  <a:pt x="746521" y="823913"/>
                  <a:pt x="746521" y="828675"/>
                </a:cubicBezTo>
                <a:lnTo>
                  <a:pt x="750094" y="839391"/>
                </a:lnTo>
                <a:lnTo>
                  <a:pt x="721518" y="839391"/>
                </a:lnTo>
                <a:lnTo>
                  <a:pt x="546496" y="789385"/>
                </a:lnTo>
                <a:lnTo>
                  <a:pt x="385762" y="764381"/>
                </a:lnTo>
                <a:cubicBezTo>
                  <a:pt x="385762" y="769144"/>
                  <a:pt x="364331" y="777478"/>
                  <a:pt x="321468" y="789385"/>
                </a:cubicBezTo>
                <a:lnTo>
                  <a:pt x="296465" y="785813"/>
                </a:lnTo>
                <a:lnTo>
                  <a:pt x="214312" y="803672"/>
                </a:lnTo>
                <a:lnTo>
                  <a:pt x="214312" y="796528"/>
                </a:lnTo>
                <a:cubicBezTo>
                  <a:pt x="238125" y="796528"/>
                  <a:pt x="271462" y="779860"/>
                  <a:pt x="314325" y="746522"/>
                </a:cubicBezTo>
                <a:lnTo>
                  <a:pt x="314325" y="742950"/>
                </a:lnTo>
                <a:lnTo>
                  <a:pt x="214312" y="710803"/>
                </a:lnTo>
                <a:cubicBezTo>
                  <a:pt x="147637" y="784622"/>
                  <a:pt x="97631" y="832247"/>
                  <a:pt x="64293" y="853678"/>
                </a:cubicBezTo>
                <a:lnTo>
                  <a:pt x="35719" y="864394"/>
                </a:lnTo>
                <a:lnTo>
                  <a:pt x="32146" y="857250"/>
                </a:lnTo>
                <a:lnTo>
                  <a:pt x="28575" y="857250"/>
                </a:lnTo>
                <a:lnTo>
                  <a:pt x="32146" y="853678"/>
                </a:lnTo>
                <a:lnTo>
                  <a:pt x="32146" y="850106"/>
                </a:lnTo>
                <a:lnTo>
                  <a:pt x="28575" y="814388"/>
                </a:lnTo>
                <a:cubicBezTo>
                  <a:pt x="28575" y="800100"/>
                  <a:pt x="65484" y="753666"/>
                  <a:pt x="139303" y="675085"/>
                </a:cubicBezTo>
                <a:lnTo>
                  <a:pt x="82153" y="639366"/>
                </a:lnTo>
                <a:lnTo>
                  <a:pt x="82153" y="635794"/>
                </a:lnTo>
                <a:lnTo>
                  <a:pt x="110728" y="632222"/>
                </a:lnTo>
                <a:lnTo>
                  <a:pt x="171450" y="639366"/>
                </a:lnTo>
                <a:cubicBezTo>
                  <a:pt x="202406" y="606028"/>
                  <a:pt x="217884" y="584597"/>
                  <a:pt x="217884" y="575072"/>
                </a:cubicBezTo>
                <a:lnTo>
                  <a:pt x="214312" y="575072"/>
                </a:lnTo>
                <a:cubicBezTo>
                  <a:pt x="204787" y="575072"/>
                  <a:pt x="200025" y="571500"/>
                  <a:pt x="200025" y="564356"/>
                </a:cubicBezTo>
                <a:lnTo>
                  <a:pt x="207168" y="550069"/>
                </a:lnTo>
                <a:lnTo>
                  <a:pt x="200025" y="542925"/>
                </a:lnTo>
                <a:cubicBezTo>
                  <a:pt x="214312" y="535781"/>
                  <a:pt x="221456" y="528638"/>
                  <a:pt x="221456" y="521494"/>
                </a:cubicBezTo>
                <a:lnTo>
                  <a:pt x="217884" y="510778"/>
                </a:lnTo>
                <a:lnTo>
                  <a:pt x="232171" y="510778"/>
                </a:lnTo>
                <a:cubicBezTo>
                  <a:pt x="232171" y="503635"/>
                  <a:pt x="242887" y="496491"/>
                  <a:pt x="264318" y="489347"/>
                </a:cubicBezTo>
                <a:lnTo>
                  <a:pt x="267890" y="492919"/>
                </a:lnTo>
                <a:lnTo>
                  <a:pt x="275034" y="492919"/>
                </a:lnTo>
                <a:cubicBezTo>
                  <a:pt x="286940" y="490538"/>
                  <a:pt x="314325" y="458391"/>
                  <a:pt x="357187" y="396478"/>
                </a:cubicBezTo>
                <a:cubicBezTo>
                  <a:pt x="378618" y="379810"/>
                  <a:pt x="395287" y="371475"/>
                  <a:pt x="407193" y="371475"/>
                </a:cubicBezTo>
                <a:lnTo>
                  <a:pt x="435768" y="378619"/>
                </a:lnTo>
                <a:cubicBezTo>
                  <a:pt x="447675" y="373856"/>
                  <a:pt x="454818" y="365522"/>
                  <a:pt x="457200" y="353616"/>
                </a:cubicBezTo>
                <a:lnTo>
                  <a:pt x="453628" y="353616"/>
                </a:lnTo>
                <a:cubicBezTo>
                  <a:pt x="227409" y="394097"/>
                  <a:pt x="114300" y="446485"/>
                  <a:pt x="114300" y="510778"/>
                </a:cubicBezTo>
                <a:cubicBezTo>
                  <a:pt x="97631" y="570310"/>
                  <a:pt x="84534" y="600075"/>
                  <a:pt x="75009" y="600075"/>
                </a:cubicBezTo>
                <a:cubicBezTo>
                  <a:pt x="58340" y="600075"/>
                  <a:pt x="50006" y="606028"/>
                  <a:pt x="50006" y="617935"/>
                </a:cubicBezTo>
                <a:lnTo>
                  <a:pt x="46434" y="617935"/>
                </a:lnTo>
                <a:cubicBezTo>
                  <a:pt x="22622" y="610791"/>
                  <a:pt x="7143" y="601266"/>
                  <a:pt x="0" y="589360"/>
                </a:cubicBezTo>
                <a:lnTo>
                  <a:pt x="0" y="575072"/>
                </a:lnTo>
                <a:lnTo>
                  <a:pt x="14287" y="528638"/>
                </a:lnTo>
                <a:lnTo>
                  <a:pt x="14287" y="514350"/>
                </a:lnTo>
                <a:lnTo>
                  <a:pt x="10715" y="492919"/>
                </a:lnTo>
                <a:lnTo>
                  <a:pt x="50006" y="467916"/>
                </a:lnTo>
                <a:cubicBezTo>
                  <a:pt x="61912" y="467916"/>
                  <a:pt x="76200" y="454819"/>
                  <a:pt x="92869" y="428625"/>
                </a:cubicBezTo>
                <a:cubicBezTo>
                  <a:pt x="147637" y="383381"/>
                  <a:pt x="185737" y="357188"/>
                  <a:pt x="207168" y="350044"/>
                </a:cubicBezTo>
                <a:lnTo>
                  <a:pt x="203597" y="346472"/>
                </a:lnTo>
                <a:lnTo>
                  <a:pt x="203597" y="339328"/>
                </a:lnTo>
                <a:lnTo>
                  <a:pt x="214312" y="321469"/>
                </a:lnTo>
                <a:lnTo>
                  <a:pt x="207168" y="310753"/>
                </a:lnTo>
                <a:cubicBezTo>
                  <a:pt x="221456" y="310753"/>
                  <a:pt x="240506" y="261938"/>
                  <a:pt x="264318" y="164306"/>
                </a:cubicBezTo>
                <a:cubicBezTo>
                  <a:pt x="271462" y="159544"/>
                  <a:pt x="290512" y="155972"/>
                  <a:pt x="321468" y="153591"/>
                </a:cubicBezTo>
                <a:lnTo>
                  <a:pt x="328612" y="139303"/>
                </a:lnTo>
                <a:cubicBezTo>
                  <a:pt x="269081" y="127397"/>
                  <a:pt x="239315" y="113110"/>
                  <a:pt x="239315" y="96441"/>
                </a:cubicBezTo>
                <a:lnTo>
                  <a:pt x="239315" y="92869"/>
                </a:lnTo>
                <a:lnTo>
                  <a:pt x="246459" y="92869"/>
                </a:lnTo>
                <a:lnTo>
                  <a:pt x="292894" y="110728"/>
                </a:lnTo>
                <a:lnTo>
                  <a:pt x="300037" y="110728"/>
                </a:lnTo>
                <a:cubicBezTo>
                  <a:pt x="350044" y="110728"/>
                  <a:pt x="417909" y="75010"/>
                  <a:pt x="503634" y="3572"/>
                </a:cubicBezTo>
                <a:close/>
              </a:path>
            </a:pathLst>
          </a:custGeom>
          <a:solidFill>
            <a:srgbClr val="FD0F4C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7200" dirty="0">
              <a:solidFill>
                <a:srgbClr val="FD0F4C"/>
              </a:solidFill>
              <a:latin typeface="叶根友刀锋黑草" panose="02010601030101010101" pitchFamily="2" charset="-122"/>
              <a:ea typeface="叶根友刀锋黑草" panose="02010601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438412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16000"/>
    </mc:Choice>
    <mc:Fallback xmlns="">
      <p:transition advClick="0" advTm="16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" dur="1100"/>
                                        <p:tgtEl>
                                          <p:spTgt spid="5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xit" presetSubtype="8" fill="hold" grpId="1" nodeType="withEffect">
                                  <p:stCondLst>
                                    <p:cond delay="1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900"/>
                                        <p:tgtEl>
                                          <p:spTgt spid="5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899"/>
                                          </p:stCondLst>
                                        </p:cTn>
                                        <p:tgtEl>
                                          <p:spTgt spid="5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100"/>
                                        <p:tgtEl>
                                          <p:spTgt spid="5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xit" presetSubtype="8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7" dur="1000"/>
                                        <p:tgtEl>
                                          <p:spTgt spid="5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grpId="0" nodeType="withEffect">
                                  <p:stCondLst>
                                    <p:cond delay="3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11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10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9" presetClass="path" presetSubtype="0" accel="59000" decel="41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1.875E-6 -2.22222E-6 L -0.36862 0.32315 " pathEditMode="relative" rAng="0" ptsTypes="AA">
                                      <p:cBhvr>
                                        <p:cTn id="30" dur="2000" spd="-100000" fill="hold"/>
                                        <p:tgtEl>
                                          <p:spTgt spid="3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438" y="16157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8" presetClass="emph" presetSubtype="0" repeatCount="indefinite" accel="51000" decel="49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Rot by="21600000">
                                      <p:cBhvr>
                                        <p:cTn id="32" dur="2000" fill="hold"/>
                                        <p:tgtEl>
                                          <p:spTgt spid="36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49" presetClass="path" presetSubtype="0" accel="59000" decel="41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-4.79167E-6 -3.33333E-6 L -0.07265 0.39838 " pathEditMode="relative" rAng="0" ptsTypes="AA">
                                      <p:cBhvr>
                                        <p:cTn id="37" dur="2000" spd="-100000" fill="hold"/>
                                        <p:tgtEl>
                                          <p:spTgt spid="3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633" y="19907"/>
                                    </p:animMotion>
                                  </p:childTnLst>
                                </p:cTn>
                              </p:par>
                              <p:par>
                                <p:cTn id="38" presetID="8" presetClass="emph" presetSubtype="0" repeatCount="indefinite" accel="49000" decel="51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Rot by="21600000">
                                      <p:cBhvr>
                                        <p:cTn id="39" dur="2000" fill="hold"/>
                                        <p:tgtEl>
                                          <p:spTgt spid="36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49" presetClass="path" presetSubtype="0" accel="59000" decel="41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-1.45833E-6 -3.33333E-6 L 0.02904 0.42732 " pathEditMode="relative" rAng="0" ptsTypes="AA">
                                      <p:cBhvr>
                                        <p:cTn id="44" dur="2000" spd="-100000" fill="hold"/>
                                        <p:tgtEl>
                                          <p:spTgt spid="3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45" y="21366"/>
                                    </p:animMotion>
                                  </p:childTnLst>
                                </p:cTn>
                              </p:par>
                              <p:par>
                                <p:cTn id="45" presetID="8" presetClass="emph" presetSubtype="0" repeatCount="indefinite" accel="56000" decel="44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Rot by="21600000">
                                      <p:cBhvr>
                                        <p:cTn id="46" dur="2000" fill="hold"/>
                                        <p:tgtEl>
                                          <p:spTgt spid="35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49" presetClass="path" presetSubtype="0" accel="59000" decel="41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3.125E-6 7.40741E-7 L 0.18295 0.32338 " pathEditMode="relative" rAng="0" ptsTypes="AA">
                                      <p:cBhvr>
                                        <p:cTn id="51" dur="2000" spd="-100000" fill="hold"/>
                                        <p:tgtEl>
                                          <p:spTgt spid="3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141" y="16157"/>
                                    </p:animMotion>
                                  </p:childTnLst>
                                </p:cTn>
                              </p:par>
                              <p:par>
                                <p:cTn id="52" presetID="8" presetClass="emph" presetSubtype="0" repeatCount="indefinite" accel="46000" decel="46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53" dur="2000" fill="hold"/>
                                        <p:tgtEl>
                                          <p:spTgt spid="3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3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49" presetClass="path" presetSubtype="0" accel="59000" decel="4100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3.75E-6 -3.7037E-7 L 0.32474 0.00185 " pathEditMode="relative" rAng="0" ptsTypes="AA">
                                      <p:cBhvr>
                                        <p:cTn id="58" dur="2000" spd="-100000" fill="hold"/>
                                        <p:tgtEl>
                                          <p:spTgt spid="3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237" y="93"/>
                                    </p:animMotion>
                                  </p:childTnLst>
                                </p:cTn>
                              </p:par>
                              <p:par>
                                <p:cTn id="59" presetID="8" presetClass="emph" presetSubtype="0" repeatCount="indefinite" accel="59000" decel="4100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Rot by="21600000">
                                      <p:cBhvr>
                                        <p:cTn id="60" dur="2000" fill="hold"/>
                                        <p:tgtEl>
                                          <p:spTgt spid="3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3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49" presetClass="path" presetSubtype="0" accel="59000" decel="4100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3.125E-6 -4.81481E-6 L 0.1483 -0.49004 " pathEditMode="relative" rAng="0" ptsTypes="AA">
                                      <p:cBhvr>
                                        <p:cTn id="65" dur="2000" spd="-100000" fill="hold"/>
                                        <p:tgtEl>
                                          <p:spTgt spid="39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409" y="-24514"/>
                                    </p:animMotion>
                                  </p:childTnLst>
                                </p:cTn>
                              </p:par>
                              <p:par>
                                <p:cTn id="66" presetID="8" presetClass="emph" presetSubtype="0" repeatCount="indefinite" accel="51000" decel="4900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Rot by="21600000">
                                      <p:cBhvr>
                                        <p:cTn id="67" dur="2000" fill="hold"/>
                                        <p:tgtEl>
                                          <p:spTgt spid="39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3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49" presetClass="path" presetSubtype="0" accel="59000" decel="41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1.45833E-6 -1.48148E-6 L 0.03646 0.22199 " pathEditMode="relative" rAng="0" ptsTypes="AA">
                                      <p:cBhvr>
                                        <p:cTn id="72" dur="2000" spd="-100000" fill="hold"/>
                                        <p:tgtEl>
                                          <p:spTgt spid="3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23" y="11088"/>
                                    </p:animMotion>
                                  </p:childTnLst>
                                </p:cTn>
                              </p:par>
                              <p:par>
                                <p:cTn id="73" presetID="8" presetClass="emph" presetSubtype="0" repeatCount="indefinite" accel="49000" decel="51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Rot by="21600000">
                                      <p:cBhvr>
                                        <p:cTn id="74" dur="2000" fill="hold"/>
                                        <p:tgtEl>
                                          <p:spTgt spid="35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49" presetClass="path" presetSubtype="0" accel="59000" decel="41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58333E-6 -7.40741E-7 L 0.1625 0.22107 " pathEditMode="relative" rAng="0" ptsTypes="AA">
                                      <p:cBhvr>
                                        <p:cTn id="79" dur="2000" spd="-100000" fill="hold"/>
                                        <p:tgtEl>
                                          <p:spTgt spid="3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125" y="11042"/>
                                    </p:animMotion>
                                  </p:childTnLst>
                                </p:cTn>
                              </p:par>
                              <p:par>
                                <p:cTn id="80" presetID="8" presetClass="emph" presetSubtype="0" repeatCount="indefinite" accel="49000" decel="51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1" dur="2000" fill="hold"/>
                                        <p:tgtEl>
                                          <p:spTgt spid="37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49" presetClass="path" presetSubtype="0" accel="59000" decel="41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1.66667E-6 1.11111E-6 L -0.1056 -0.30625 " pathEditMode="relative" rAng="0" ptsTypes="AA">
                                      <p:cBhvr>
                                        <p:cTn id="86" dur="2000" spd="-100000" fill="hold"/>
                                        <p:tgtEl>
                                          <p:spTgt spid="3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286" y="-15324"/>
                                    </p:animMotion>
                                  </p:childTnLst>
                                </p:cTn>
                              </p:par>
                              <p:par>
                                <p:cTn id="87" presetID="8" presetClass="emph" presetSubtype="0" repeatCount="indefinite" accel="51000" decel="49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Rot by="21600000">
                                      <p:cBhvr>
                                        <p:cTn id="88" dur="2000" fill="hold"/>
                                        <p:tgtEl>
                                          <p:spTgt spid="36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49" presetClass="path" presetSubtype="0" accel="59000" decel="41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4.79167E-6 -3.7037E-7 L -0.33282 -0.3338 " pathEditMode="relative" rAng="0" ptsTypes="AA">
                                      <p:cBhvr>
                                        <p:cTn id="93" dur="2000" spd="-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641" y="-16690"/>
                                    </p:animMotion>
                                  </p:childTnLst>
                                </p:cTn>
                              </p:par>
                              <p:par>
                                <p:cTn id="94" presetID="8" presetClass="emph" presetSubtype="0" repeatCount="indefinite" accel="51000" decel="49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9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6" presetID="10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49" presetClass="path" presetSubtype="0" accel="59000" decel="41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1.45833E-6 -3.7037E-6 L -0.16185 -0.40463 " pathEditMode="relative" rAng="0" ptsTypes="AA">
                                      <p:cBhvr>
                                        <p:cTn id="100" dur="2000" spd="-100000" fill="hold"/>
                                        <p:tgtEl>
                                          <p:spTgt spid="3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099" y="-20231"/>
                                    </p:animMotion>
                                  </p:childTnLst>
                                </p:cTn>
                              </p:par>
                              <p:par>
                                <p:cTn id="101" presetID="8" presetClass="emph" presetSubtype="0" repeatCount="indefinite" accel="51000" decel="49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Rot by="21600000">
                                      <p:cBhvr>
                                        <p:cTn id="102" dur="2000" fill="hold"/>
                                        <p:tgtEl>
                                          <p:spTgt spid="36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3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49" presetClass="path" presetSubtype="0" accel="59000" decel="4100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3.33333E-6 3.7037E-7 L -0.26133 0.06991 " pathEditMode="relative" rAng="0" ptsTypes="AA">
                                      <p:cBhvr>
                                        <p:cTn id="107" dur="2000" spd="-100000" fill="hold"/>
                                        <p:tgtEl>
                                          <p:spTgt spid="3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073" y="3495"/>
                                    </p:animMotion>
                                  </p:childTnLst>
                                </p:cTn>
                              </p:par>
                              <p:par>
                                <p:cTn id="108" presetID="8" presetClass="emph" presetSubtype="0" repeatCount="indefinite" accel="49000" decel="5100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Rot by="21600000">
                                      <p:cBhvr>
                                        <p:cTn id="109" dur="2000" fill="hold"/>
                                        <p:tgtEl>
                                          <p:spTgt spid="36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0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49" presetClass="path" presetSubtype="0" accel="59000" decel="4100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-3.95833E-6 -7.40741E-7 L -0.24961 0.27639 " pathEditMode="relative" rAng="0" ptsTypes="AA">
                                      <p:cBhvr>
                                        <p:cTn id="114" dur="2000" spd="-100000" fill="hold"/>
                                        <p:tgtEl>
                                          <p:spTgt spid="4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487" y="13819"/>
                                    </p:animMotion>
                                  </p:childTnLst>
                                </p:cTn>
                              </p:par>
                              <p:par>
                                <p:cTn id="115" presetID="8" presetClass="emph" presetSubtype="0" repeatCount="indefinite" accel="44000" decel="49000" fill="hold" grpId="2" nodeType="withEffect">
                                  <p:stCondLst>
                                    <p:cond delay="300"/>
                                  </p:stCondLst>
                                  <p:childTnLst>
                                    <p:animRot by="21600000">
                                      <p:cBhvr>
                                        <p:cTn id="116" dur="2000" fill="hold"/>
                                        <p:tgtEl>
                                          <p:spTgt spid="4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7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49" presetClass="path" presetSubtype="0" accel="59000" decel="41000" fill="hold" grpId="1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-2.08333E-6 1.85185E-6 L -0.1819 0.33217 " pathEditMode="relative" rAng="0" ptsTypes="AA">
                                      <p:cBhvr>
                                        <p:cTn id="121" dur="2000" spd="-100000" fill="hold"/>
                                        <p:tgtEl>
                                          <p:spTgt spid="3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102" y="16597"/>
                                    </p:animMotion>
                                  </p:childTnLst>
                                </p:cTn>
                              </p:par>
                              <p:par>
                                <p:cTn id="122" presetID="8" presetClass="emph" presetSubtype="0" repeatCount="indefinite" accel="49000" decel="51000" fill="hold" grpId="2" nodeType="withEffect">
                                  <p:stCondLst>
                                    <p:cond delay="900"/>
                                  </p:stCondLst>
                                  <p:childTnLst>
                                    <p:animRot by="21600000">
                                      <p:cBhvr>
                                        <p:cTn id="123" dur="2000" fill="hold"/>
                                        <p:tgtEl>
                                          <p:spTgt spid="36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4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3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49" presetClass="path" presetSubtype="0" accel="59000" decel="41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3.75E-6 -1.85185E-6 L -0.19805 0.15417 " pathEditMode="relative" rAng="0" ptsTypes="AA">
                                      <p:cBhvr>
                                        <p:cTn id="128" dur="2000" spd="-100000" fill="hold"/>
                                        <p:tgtEl>
                                          <p:spTgt spid="3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909" y="7708"/>
                                    </p:animMotion>
                                  </p:childTnLst>
                                </p:cTn>
                              </p:par>
                              <p:par>
                                <p:cTn id="129" presetID="8" presetClass="emph" presetSubtype="0" repeatCount="indefinite" accel="46000" decel="4400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130" dur="2000" fill="hold"/>
                                        <p:tgtEl>
                                          <p:spTgt spid="36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1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49" presetClass="path" presetSubtype="0" accel="59000" decel="4100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4.58333E-6 -4.44444E-6 L -0.3487 -0.25324 " pathEditMode="relative" rAng="0" ptsTypes="AA">
                                      <p:cBhvr>
                                        <p:cTn id="135" dur="2000" spd="-100000" fill="hold"/>
                                        <p:tgtEl>
                                          <p:spTgt spid="4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435" y="-12662"/>
                                    </p:animMotion>
                                  </p:childTnLst>
                                </p:cTn>
                              </p:par>
                              <p:par>
                                <p:cTn id="136" presetID="8" presetClass="emph" presetSubtype="0" repeatCount="indefinite" accel="49000" decel="49000" fill="hold" grpId="2" nodeType="withEffect">
                                  <p:stCondLst>
                                    <p:cond delay="800"/>
                                  </p:stCondLst>
                                  <p:childTnLst>
                                    <p:animRot by="21600000">
                                      <p:cBhvr>
                                        <p:cTn id="137" dur="2000" fill="hold"/>
                                        <p:tgtEl>
                                          <p:spTgt spid="4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8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500"/>
                                        <p:tgtEl>
                                          <p:spTgt spid="3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1" presetID="49" presetClass="path" presetSubtype="0" accel="59000" decel="41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1.04167E-6 -3.33333E-6 L 0.26498 -0.0331 " pathEditMode="relative" rAng="0" ptsTypes="AA">
                                      <p:cBhvr>
                                        <p:cTn id="142" dur="2000" spd="-100000" fill="hold"/>
                                        <p:tgtEl>
                                          <p:spTgt spid="3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242" y="-1667"/>
                                    </p:animMotion>
                                  </p:childTnLst>
                                </p:cTn>
                              </p:par>
                              <p:par>
                                <p:cTn id="143" presetID="8" presetClass="emph" presetSubtype="0" repeatCount="indefinite" accel="59000" decel="41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144" dur="2000" fill="hold"/>
                                        <p:tgtEl>
                                          <p:spTgt spid="3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5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500"/>
                                        <p:tgtEl>
                                          <p:spTgt spid="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8" presetID="49" presetClass="path" presetSubtype="0" accel="59000" decel="41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6.25E-7 1.85185E-6 L 0.22396 -0.02616 " pathEditMode="relative" rAng="0" ptsTypes="AA">
                                      <p:cBhvr>
                                        <p:cTn id="149" dur="2000" spd="-100000" fill="hold"/>
                                        <p:tgtEl>
                                          <p:spTgt spid="29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198" y="-1319"/>
                                    </p:animMotion>
                                  </p:childTnLst>
                                </p:cTn>
                              </p:par>
                              <p:par>
                                <p:cTn id="150" presetID="8" presetClass="emph" presetSubtype="0" repeatCount="indefinite" accel="46000" decel="54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151" dur="2000" fill="hold"/>
                                        <p:tgtEl>
                                          <p:spTgt spid="29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2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4" dur="500"/>
                                        <p:tgtEl>
                                          <p:spTgt spid="3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49" presetClass="path" presetSubtype="0" accel="59000" decel="4100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1.04167E-6 3.7037E-6 L 0.31523 0.35393 " pathEditMode="relative" rAng="0" ptsTypes="AA">
                                      <p:cBhvr>
                                        <p:cTn id="156" dur="2000" spd="-100000" fill="hold"/>
                                        <p:tgtEl>
                                          <p:spTgt spid="3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755" y="17685"/>
                                    </p:animMotion>
                                  </p:childTnLst>
                                </p:cTn>
                              </p:par>
                              <p:par>
                                <p:cTn id="157" presetID="8" presetClass="emph" presetSubtype="0" repeatCount="indefinite" accel="49000" decel="46000" fill="hold" grpId="2" nodeType="withEffect">
                                  <p:stCondLst>
                                    <p:cond delay="800"/>
                                  </p:stCondLst>
                                  <p:childTnLst>
                                    <p:animRot by="21600000">
                                      <p:cBhvr>
                                        <p:cTn id="158" dur="2000" fill="hold"/>
                                        <p:tgtEl>
                                          <p:spTgt spid="37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9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1" dur="500"/>
                                        <p:tgtEl>
                                          <p:spTgt spid="3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2" presetID="49" presetClass="path" presetSubtype="0" accel="59000" decel="41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2.70833E-6 -2.96296E-6 L 0.30508 0.28241 " pathEditMode="relative" rAng="0" ptsTypes="AA">
                                      <p:cBhvr>
                                        <p:cTn id="163" dur="2000" spd="-100000" fill="hold"/>
                                        <p:tgtEl>
                                          <p:spTgt spid="3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247" y="14120"/>
                                    </p:animMotion>
                                  </p:childTnLst>
                                </p:cTn>
                              </p:par>
                              <p:par>
                                <p:cTn id="164" presetID="8" presetClass="emph" presetSubtype="0" repeatCount="indefinite" accel="46000" decel="4600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21600000">
                                      <p:cBhvr>
                                        <p:cTn id="165" dur="2000" fill="hold"/>
                                        <p:tgtEl>
                                          <p:spTgt spid="36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8" dur="500"/>
                                        <p:tgtEl>
                                          <p:spTgt spid="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9" presetID="49" presetClass="path" presetSubtype="0" accel="59000" decel="41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375E-6 4.81481E-6 L -0.10274 0.04629 " pathEditMode="relative" rAng="0" ptsTypes="AA">
                                      <p:cBhvr>
                                        <p:cTn id="170" dur="2000" spd="-100000" fill="hold"/>
                                        <p:tgtEl>
                                          <p:spTgt spid="3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143" y="2315"/>
                                    </p:animMotion>
                                  </p:childTnLst>
                                </p:cTn>
                              </p:par>
                              <p:par>
                                <p:cTn id="171" presetID="8" presetClass="emph" presetSubtype="0" repeatCount="indefinite" accel="44000" decel="56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72" dur="2000" fill="hold"/>
                                        <p:tgtEl>
                                          <p:spTgt spid="36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5" dur="500"/>
                                        <p:tgtEl>
                                          <p:spTgt spid="3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6" presetID="49" presetClass="path" presetSubtype="0" accel="59000" decel="41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2.08333E-6 1.11022E-16 L 0.15834 -0.13333 " pathEditMode="relative" rAng="0" ptsTypes="AA">
                                      <p:cBhvr>
                                        <p:cTn id="177" dur="2000" spd="-100000" fill="hold"/>
                                        <p:tgtEl>
                                          <p:spTgt spid="3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917" y="-6667"/>
                                    </p:animMotion>
                                  </p:childTnLst>
                                </p:cTn>
                              </p:par>
                              <p:par>
                                <p:cTn id="178" presetID="8" presetClass="emph" presetSubtype="0" repeatCount="indefinite" accel="51000" decel="49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Rot by="21600000">
                                      <p:cBhvr>
                                        <p:cTn id="179" dur="2000" fill="hold"/>
                                        <p:tgtEl>
                                          <p:spTgt spid="35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0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2" dur="500"/>
                                        <p:tgtEl>
                                          <p:spTgt spid="3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3" presetID="49" presetClass="path" presetSubtype="0" accel="59000" decel="41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6.25E-7 -4.81481E-6 L 0.39635 0.2095 " pathEditMode="relative" rAng="0" ptsTypes="AA">
                                      <p:cBhvr>
                                        <p:cTn id="184" dur="2000" spd="-100000" fill="hold"/>
                                        <p:tgtEl>
                                          <p:spTgt spid="39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818" y="10463"/>
                                    </p:animMotion>
                                  </p:childTnLst>
                                </p:cTn>
                              </p:par>
                              <p:par>
                                <p:cTn id="185" presetID="8" presetClass="emph" presetSubtype="0" repeatCount="indefinite" accel="46000" decel="54000" fill="hold" grpId="2" nodeType="withEffect">
                                  <p:stCondLst>
                                    <p:cond delay="200"/>
                                  </p:stCondLst>
                                  <p:childTnLst>
                                    <p:animRot by="21600000">
                                      <p:cBhvr>
                                        <p:cTn id="186" dur="2000" fill="hold"/>
                                        <p:tgtEl>
                                          <p:spTgt spid="39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7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9" dur="500"/>
                                        <p:tgtEl>
                                          <p:spTgt spid="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0" presetID="49" presetClass="path" presetSubtype="0" accel="59000" decel="4100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2.70833E-6 -1.48148E-6 L 0.43203 -0.35185 " pathEditMode="relative" rAng="0" ptsTypes="AA">
                                      <p:cBhvr>
                                        <p:cTn id="191" dur="2000" spd="-100000" fill="hold"/>
                                        <p:tgtEl>
                                          <p:spTgt spid="4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602" y="-17593"/>
                                    </p:animMotion>
                                  </p:childTnLst>
                                </p:cTn>
                              </p:par>
                              <p:par>
                                <p:cTn id="192" presetID="8" presetClass="emph" presetSubtype="0" repeatCount="indefinite" accel="49000" decel="51000" fill="hold" grpId="2" nodeType="withEffect">
                                  <p:stCondLst>
                                    <p:cond delay="800"/>
                                  </p:stCondLst>
                                  <p:childTnLst>
                                    <p:animRot by="21600000">
                                      <p:cBhvr>
                                        <p:cTn id="193" dur="2000" fill="hold"/>
                                        <p:tgtEl>
                                          <p:spTgt spid="4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4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6" dur="1000" fill="hold"/>
                                        <p:tgtEl>
                                          <p:spTgt spid="4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1000" fill="hold"/>
                                        <p:tgtEl>
                                          <p:spTgt spid="4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8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0" dur="1000" fill="hold"/>
                                        <p:tgtEl>
                                          <p:spTgt spid="5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" dur="1000" fill="hold"/>
                                        <p:tgtEl>
                                          <p:spTgt spid="5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2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4" dur="1000" fill="hold"/>
                                        <p:tgtEl>
                                          <p:spTgt spid="5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1000" fill="hold"/>
                                        <p:tgtEl>
                                          <p:spTgt spid="5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6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0" presetID="39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04167E-6 -0.00023 C 1.04167E-6 0.03495 0.0431 -0.09051 0.03828 -0.14838 C 0.04206 -0.19375 0.03125 -0.24676 0.02799 -0.33055 C 0.02461 -0.41481 0.05312 -0.45486 0.04544 -0.52662 C 0.04557 -0.58426 0.02357 -0.73843 0.02357 -0.70324 " pathEditMode="relative" rAng="0" ptsTypes="AAAAA">
                                      <p:cBhvr>
                                        <p:cTn id="211" dur="3000" fill="hold"/>
                                        <p:tgtEl>
                                          <p:spTgt spid="3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44" y="-35093"/>
                                    </p:animMotion>
                                  </p:childTnLst>
                                </p:cTn>
                              </p:par>
                              <p:par>
                                <p:cTn id="212" presetID="10" presetClass="exit" presetSubtype="0" fill="hold" grpId="1" nodeType="withEffect">
                                  <p:stCondLst>
                                    <p:cond delay="2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3" dur="700"/>
                                        <p:tgtEl>
                                          <p:spTgt spid="3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3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5" presetID="39" presetClass="path" presetSubtype="0" accel="50000" decel="5000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-3.54167E-6 0.00047 C -3.54167E-6 0.03125 0.0431 -0.07893 0.03828 -0.12986 C 0.04206 -0.1699 0.03125 -0.21643 0.028 -0.29004 C 0.02461 -0.36412 0.05313 -0.39953 0.04545 -0.4625 C 0.04558 -0.51319 0.02357 -0.64884 0.02357 -0.61782 " pathEditMode="relative" rAng="0" ptsTypes="AAAAA">
                                      <p:cBhvr>
                                        <p:cTn id="216" dur="3000" fill="hold"/>
                                        <p:tgtEl>
                                          <p:spTgt spid="29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31" y="-30880"/>
                                    </p:animMotion>
                                  </p:childTnLst>
                                </p:cTn>
                              </p:par>
                              <p:par>
                                <p:cTn id="217" presetID="10" presetClass="exit" presetSubtype="0" fill="hold" grpId="1" nodeType="withEffect">
                                  <p:stCondLst>
                                    <p:cond delay="3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8" dur="700"/>
                                        <p:tgtEl>
                                          <p:spTgt spid="2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0" presetID="39" presetClass="path" presetSubtype="0" accel="50000" decel="5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4.58333E-6 0.00138 C -4.58333E-6 0.02685 0.0431 -0.06413 0.03829 -0.10602 C 0.04206 -0.13889 0.03125 -0.17709 0.028 -0.23774 C 0.02461 -0.29885 0.05313 -0.32778 0.04545 -0.37987 C 0.04558 -0.42153 0.02357 -0.53311 0.02357 -0.50764 " pathEditMode="relative" rAng="0" ptsTypes="AAAAA">
                                      <p:cBhvr>
                                        <p:cTn id="221" dur="3000" fill="hold"/>
                                        <p:tgtEl>
                                          <p:spTgt spid="30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31" y="-25417"/>
                                    </p:animMotion>
                                  </p:childTnLst>
                                </p:cTn>
                              </p:par>
                              <p:par>
                                <p:cTn id="222" presetID="10" presetClass="exit" presetSubtype="0" fill="hold" grpId="1" nodeType="withEffect">
                                  <p:stCondLst>
                                    <p:cond delay="2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3" dur="700"/>
                                        <p:tgtEl>
                                          <p:spTgt spid="3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5" presetID="39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04167E-6 -0.00023 C 1.04167E-6 0.03495 0.0431 -0.09051 0.03828 -0.14838 C 0.04206 -0.19375 0.03125 -0.24676 0.02799 -0.33055 C 0.02461 -0.41481 0.05312 -0.45486 0.04544 -0.52662 C 0.04557 -0.58426 0.02357 -0.73843 0.02357 -0.70324 " pathEditMode="relative" rAng="0" ptsTypes="AAAAA">
                                      <p:cBhvr>
                                        <p:cTn id="226" dur="3000" fill="hold"/>
                                        <p:tgtEl>
                                          <p:spTgt spid="3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44" y="-35093"/>
                                    </p:animMotion>
                                  </p:childTnLst>
                                </p:cTn>
                              </p:par>
                              <p:par>
                                <p:cTn id="227" presetID="10" presetClass="exit" presetSubtype="0" fill="hold" grpId="1" nodeType="withEffect">
                                  <p:stCondLst>
                                    <p:cond delay="2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8" dur="700"/>
                                        <p:tgtEl>
                                          <p:spTgt spid="3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0" presetID="39" presetClass="path" presetSubtype="0" accel="50000" decel="5000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animMotion origin="layout" path="M 1.04167E-6 -0.00023 C 1.04167E-6 0.03495 0.0431 -0.09051 0.03828 -0.14838 C 0.04206 -0.19375 0.03125 -0.24676 0.02799 -0.33055 C 0.02461 -0.41481 0.05312 -0.45486 0.04544 -0.52662 C 0.04557 -0.58426 0.02357 -0.73843 0.02357 -0.70324 " pathEditMode="relative" rAng="0" ptsTypes="AAAAA">
                                      <p:cBhvr>
                                        <p:cTn id="231" dur="3000" fill="hold"/>
                                        <p:tgtEl>
                                          <p:spTgt spid="4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44" y="-35093"/>
                                    </p:animMotion>
                                  </p:childTnLst>
                                </p:cTn>
                              </p:par>
                              <p:par>
                                <p:cTn id="232" presetID="10" presetClass="exit" presetSubtype="0" fill="hold" grpId="1" nodeType="withEffect">
                                  <p:stCondLst>
                                    <p:cond delay="3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3" dur="700"/>
                                        <p:tgtEl>
                                          <p:spTgt spid="4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5" presetID="39" presetClass="path" presetSubtype="0" accel="50000" decel="5000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3.75E-6 -0.00208 C -3.75E-6 0.04375 0.0431 -0.11991 0.03829 -0.19514 C 0.04206 -0.2544 0.03125 -0.32338 0.028 -0.43264 C 0.02461 -0.54236 0.05313 -0.59444 0.04545 -0.68796 C 0.04558 -0.76319 0.02357 -0.96412 0.02357 -0.91829 " pathEditMode="relative" rAng="0" ptsTypes="AAAAA">
                                      <p:cBhvr>
                                        <p:cTn id="236" dur="3000" fill="hold"/>
                                        <p:tgtEl>
                                          <p:spTgt spid="3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31" y="-45764"/>
                                    </p:animMotion>
                                  </p:childTnLst>
                                </p:cTn>
                              </p:par>
                              <p:par>
                                <p:cTn id="237" presetID="10" presetClass="exit" presetSubtype="0" fill="hold" grpId="1" nodeType="withEffect">
                                  <p:stCondLst>
                                    <p:cond delay="4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8" dur="700"/>
                                        <p:tgtEl>
                                          <p:spTgt spid="3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0" presetID="39" presetClass="path" presetSubtype="0" accel="50000" decel="5000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1.04167E-6 -0.0007 C 1.04167E-6 0.0368 0.0431 -0.09746 0.03828 -0.15949 C 0.04206 -0.20787 0.03125 -0.26482 0.02799 -0.3544 C 0.02461 -0.44468 0.05312 -0.4875 0.04544 -0.56435 C 0.04557 -0.62616 0.02357 -0.79121 0.02357 -0.75347 " pathEditMode="relative" rAng="0" ptsTypes="AAAAA">
                                      <p:cBhvr>
                                        <p:cTn id="241" dur="3000" fill="hold"/>
                                        <p:tgtEl>
                                          <p:spTgt spid="28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31" y="-37593"/>
                                    </p:animMotion>
                                  </p:childTnLst>
                                </p:cTn>
                              </p:par>
                              <p:par>
                                <p:cTn id="242" presetID="10" presetClass="exit" presetSubtype="0" fill="hold" grpId="1" nodeType="withEffect">
                                  <p:stCondLst>
                                    <p:cond delay="5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3" dur="700"/>
                                        <p:tgtEl>
                                          <p:spTgt spid="28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5" presetID="39" presetClass="path" presetSubtype="0" accel="50000" decel="5000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animMotion origin="layout" path="M 1.04167E-6 -0.00023 C 1.04167E-6 0.03495 0.0431 -0.09051 0.03828 -0.14838 C 0.04206 -0.19375 0.03125 -0.24676 0.02799 -0.33055 C 0.02461 -0.41481 0.05312 -0.45486 0.04544 -0.52662 C 0.04557 -0.58426 0.02357 -0.73843 0.02357 -0.70324 " pathEditMode="relative" rAng="0" ptsTypes="AAAAA">
                                      <p:cBhvr>
                                        <p:cTn id="246" dur="3000" fill="hold"/>
                                        <p:tgtEl>
                                          <p:spTgt spid="4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44" y="-35093"/>
                                    </p:animMotion>
                                  </p:childTnLst>
                                </p:cTn>
                              </p:par>
                              <p:par>
                                <p:cTn id="247" presetID="10" presetClass="exit" presetSubtype="0" fill="hold" grpId="1" nodeType="withEffect">
                                  <p:stCondLst>
                                    <p:cond delay="3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8" dur="700"/>
                                        <p:tgtEl>
                                          <p:spTgt spid="4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0" presetID="39" presetClass="path" presetSubtype="0" accel="50000" decel="50000" fill="hold" grpId="0" nodeType="withEffect">
                                  <p:stCondLst>
                                    <p:cond delay="3800"/>
                                  </p:stCondLst>
                                  <p:childTnLst>
                                    <p:animMotion origin="layout" path="M -3.75E-6 0.00093 C -3.75E-6 0.02871 0.0431 -0.06991 0.03829 -0.11551 C 0.04206 -0.15116 0.03125 -0.19282 0.028 -0.25856 C 0.02461 -0.32477 0.05313 -0.35625 0.04545 -0.41273 C 0.04558 -0.4581 0.02357 -0.57916 0.02357 -0.55139 " pathEditMode="relative" rAng="0" ptsTypes="AAAAA">
                                      <p:cBhvr>
                                        <p:cTn id="251" dur="3000" fill="hold"/>
                                        <p:tgtEl>
                                          <p:spTgt spid="4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31" y="-27593"/>
                                    </p:animMotion>
                                  </p:childTnLst>
                                </p:cTn>
                              </p:par>
                              <p:par>
                                <p:cTn id="252" presetID="10" presetClass="exit" presetSubtype="0" fill="hold" grpId="1" nodeType="withEffect">
                                  <p:stCondLst>
                                    <p:cond delay="6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3" dur="700"/>
                                        <p:tgtEl>
                                          <p:spTgt spid="4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4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5" presetID="39" presetClass="path" presetSubtype="0" accel="50000" decel="5000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-6.25E-7 -0.00301 C -6.25E-7 0.04722 0.0431 -0.13171 0.03828 -0.21435 C 0.04206 -0.27894 0.03125 -0.35463 0.028 -0.47408 C 0.02461 -0.59421 0.05313 -0.65139 0.04544 -0.75371 C 0.04557 -0.83611 0.02357 -1.05602 0.02357 -1.00579 " pathEditMode="relative" rAng="0" ptsTypes="AAAAA">
                                      <p:cBhvr>
                                        <p:cTn id="256" dur="3000" fill="hold"/>
                                        <p:tgtEl>
                                          <p:spTgt spid="3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31" y="-50069"/>
                                    </p:animMotion>
                                  </p:childTnLst>
                                </p:cTn>
                              </p:par>
                              <p:par>
                                <p:cTn id="257" presetID="10" presetClass="exit" presetSubtype="0" fill="hold" grpId="1" nodeType="withEffect">
                                  <p:stCondLst>
                                    <p:cond delay="3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8" dur="700"/>
                                        <p:tgtEl>
                                          <p:spTgt spid="3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0" presetID="39" presetClass="path" presetSubtype="0" accel="50000" decel="50000" fill="hold" grpId="0" nodeType="withEffect">
                                  <p:stCondLst>
                                    <p:cond delay="2900"/>
                                  </p:stCondLst>
                                  <p:childTnLst>
                                    <p:animMotion origin="layout" path="M -0.01875 0.04491 C -0.01875 0.0676 0.02435 -0.01388 0.01953 -0.05138 C 0.02331 -0.08078 0.0125 -0.11527 0.00925 -0.16967 C 0.00586 -0.2243 0.03438 -0.25023 0.02669 -0.29676 C 0.02682 -0.33426 0.00482 -0.43426 0.00482 -0.41157 " pathEditMode="relative" rAng="0" ptsTypes="AAAAA">
                                      <p:cBhvr>
                                        <p:cTn id="261" dur="3000" fill="hold"/>
                                        <p:tgtEl>
                                          <p:spTgt spid="4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31" y="-22801"/>
                                    </p:animMotion>
                                  </p:childTnLst>
                                </p:cTn>
                              </p:par>
                              <p:par>
                                <p:cTn id="262" presetID="10" presetClass="exit" presetSubtype="0" fill="hold" grpId="1" nodeType="withEffect">
                                  <p:stCondLst>
                                    <p:cond delay="5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3" dur="700"/>
                                        <p:tgtEl>
                                          <p:spTgt spid="4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5" presetID="39" presetClass="path" presetSubtype="0" accel="50000" decel="50000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animMotion origin="layout" path="M 1.25E-6 0.00185 C 1.25E-6 0.02384 0.0431 -0.05463 0.03828 -0.09074 C 0.04206 -0.11921 0.03125 -0.15232 0.02799 -0.20486 C 0.02461 -0.25741 0.05312 -0.28264 0.04544 -0.32755 C 0.04557 -0.36343 0.02357 -0.45996 0.02357 -0.43796 " pathEditMode="relative" rAng="0" ptsTypes="AAAAA">
                                      <p:cBhvr>
                                        <p:cTn id="266" dur="3000" fill="hold"/>
                                        <p:tgtEl>
                                          <p:spTgt spid="39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31" y="-21968"/>
                                    </p:animMotion>
                                  </p:childTnLst>
                                </p:cTn>
                              </p:par>
                              <p:par>
                                <p:cTn id="267" presetID="10" presetClass="exit" presetSubtype="0" fill="hold" grpId="1" nodeType="withEffect">
                                  <p:stCondLst>
                                    <p:cond delay="3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8" dur="700"/>
                                        <p:tgtEl>
                                          <p:spTgt spid="3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9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0" presetID="39" presetClass="path" presetSubtype="0" accel="50000" decel="5000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animMotion origin="layout" path="M 0.00416 -0.05046 C 0.00416 -0.00532 0.04726 -0.16597 0.04245 -0.24005 C 0.04622 -0.29815 0.03541 -0.3662 0.03216 -0.47338 C 0.02877 -0.58125 0.05729 -0.63264 0.04961 -0.72454 C 0.04974 -0.79838 0.02773 -0.99583 0.02773 -0.95069 " pathEditMode="relative" rAng="0" ptsTypes="AAAAA">
                                      <p:cBhvr>
                                        <p:cTn id="271" dur="3000" fill="hold"/>
                                        <p:tgtEl>
                                          <p:spTgt spid="4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31" y="-44954"/>
                                    </p:animMotion>
                                  </p:childTnLst>
                                </p:cTn>
                              </p:par>
                              <p:par>
                                <p:cTn id="272" presetID="10" presetClass="exit" presetSubtype="0" fill="hold" grpId="1" nodeType="withEffect">
                                  <p:stCondLst>
                                    <p:cond delay="4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3" dur="700"/>
                                        <p:tgtEl>
                                          <p:spTgt spid="4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4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4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5" presetID="39" presetClass="path" presetSubtype="0" accel="50000" decel="5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2.29167E-6 0.00139 C -2.29167E-6 0.02616 0.0431 -0.06204 0.03828 -0.10255 C 0.04206 -0.13449 0.03125 -0.17176 0.028 -0.23055 C 0.02461 -0.28981 0.05313 -0.31805 0.04545 -0.36829 C 0.04558 -0.4088 0.02357 -0.51713 0.02357 -0.49236 " pathEditMode="relative" rAng="0" ptsTypes="AAAAA">
                                      <p:cBhvr>
                                        <p:cTn id="276" dur="3000" fill="hold"/>
                                        <p:tgtEl>
                                          <p:spTgt spid="4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31" y="-24653"/>
                                    </p:animMotion>
                                  </p:childTnLst>
                                </p:cTn>
                              </p:par>
                              <p:par>
                                <p:cTn id="277" presetID="10" presetClass="exit" presetSubtype="0" fill="hold" grpId="1" nodeType="withEffect">
                                  <p:stCondLst>
                                    <p:cond delay="2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8" dur="700"/>
                                        <p:tgtEl>
                                          <p:spTgt spid="4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9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0" presetID="39" presetClass="path" presetSubtype="0" accel="50000" decel="5000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animMotion origin="layout" path="M 2.08333E-6 0.0007 C 2.08333E-6 0.03033 0.0431 -0.07569 0.03828 -0.12477 C 0.04206 -0.16319 0.03125 -0.2081 0.02799 -0.27893 C 0.02461 -0.35023 0.05312 -0.38403 0.04544 -0.44467 C 0.04557 -0.49352 0.02357 -0.62407 0.02357 -0.59421 " pathEditMode="relative" rAng="0" ptsTypes="AAAAA">
                                      <p:cBhvr>
                                        <p:cTn id="281" dur="3000" fill="hold"/>
                                        <p:tgtEl>
                                          <p:spTgt spid="4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31" y="-29722"/>
                                    </p:animMotion>
                                  </p:childTnLst>
                                </p:cTn>
                              </p:par>
                              <p:par>
                                <p:cTn id="282" presetID="10" presetClass="exit" presetSubtype="0" fill="hold" grpId="1" nodeType="withEffect">
                                  <p:stCondLst>
                                    <p:cond delay="3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3" dur="700"/>
                                        <p:tgtEl>
                                          <p:spTgt spid="4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4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4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5" presetID="39" presetClass="path" presetSubtype="0" accel="50000" decel="50000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animMotion origin="layout" path="M 1.04167E-6 -0.00023 C 1.04167E-6 0.03495 0.0431 -0.09051 0.03828 -0.14838 C 0.04206 -0.19375 0.03125 -0.24676 0.02799 -0.33055 C 0.02461 -0.41481 0.05312 -0.45486 0.04544 -0.52662 C 0.04557 -0.58426 0.02357 -0.73843 0.02357 -0.70324 " pathEditMode="relative" rAng="0" ptsTypes="AAAAA">
                                      <p:cBhvr>
                                        <p:cTn id="286" dur="3000" fill="hold"/>
                                        <p:tgtEl>
                                          <p:spTgt spid="3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44" y="-35093"/>
                                    </p:animMotion>
                                  </p:childTnLst>
                                </p:cTn>
                              </p:par>
                              <p:par>
                                <p:cTn id="287" presetID="10" presetClass="exit" presetSubtype="0" fill="hold" grpId="1" nodeType="withEffect">
                                  <p:stCondLst>
                                    <p:cond delay="4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8" dur="700"/>
                                        <p:tgtEl>
                                          <p:spTgt spid="3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9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0" presetID="39" presetClass="path" presetSubtype="0" accel="50000" decel="5000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1.04167E-6 -0.00023 C 1.04167E-6 0.03495 0.0431 -0.09051 0.03828 -0.14838 C 0.04206 -0.19375 0.03125 -0.24676 0.02799 -0.33055 C 0.02461 -0.41481 0.05312 -0.45486 0.04544 -0.52662 C 0.04557 -0.58426 0.02357 -0.73843 0.02357 -0.70324 " pathEditMode="relative" rAng="0" ptsTypes="AAAAA">
                                      <p:cBhvr>
                                        <p:cTn id="291" dur="3000" fill="hold"/>
                                        <p:tgtEl>
                                          <p:spTgt spid="4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44" y="-35093"/>
                                    </p:animMotion>
                                  </p:childTnLst>
                                </p:cTn>
                              </p:par>
                              <p:par>
                                <p:cTn id="292" presetID="10" presetClass="exit" presetSubtype="0" fill="hold" grpId="1" nodeType="withEffect">
                                  <p:stCondLst>
                                    <p:cond delay="5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3" dur="700"/>
                                        <p:tgtEl>
                                          <p:spTgt spid="4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4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5" presetID="39" presetClass="path" presetSubtype="0" accel="50000" decel="5000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3.75E-6 0.00278 C -3.75E-6 0.01944 0.0431 -0.04005 0.03829 -0.06736 C 0.04206 -0.08889 0.03125 -0.11389 0.028 -0.15371 C 0.02461 -0.19352 0.05313 -0.2125 0.04545 -0.24653 C 0.04558 -0.27385 0.02357 -0.34699 0.02357 -0.33033 " pathEditMode="relative" rAng="0" ptsTypes="AAAAA">
                                      <p:cBhvr>
                                        <p:cTn id="296" dur="3000" fill="hold"/>
                                        <p:tgtEl>
                                          <p:spTgt spid="39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31" y="-16620"/>
                                    </p:animMotion>
                                  </p:childTnLst>
                                </p:cTn>
                              </p:par>
                              <p:par>
                                <p:cTn id="297" presetID="10" presetClass="exit" presetSubtype="0" fill="hold" grpId="1" nodeType="withEffect">
                                  <p:stCondLst>
                                    <p:cond delay="2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8" dur="700"/>
                                        <p:tgtEl>
                                          <p:spTgt spid="3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9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0" presetID="39" presetClass="path" presetSubtype="0" accel="50000" decel="5000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0.01589 0.02037 C 0.01589 0.04977 0.05899 -0.05533 0.05417 -0.10394 C 0.05795 -0.1419 0.04714 -0.18634 0.04388 -0.25671 C 0.0405 -0.32732 0.06901 -0.36088 0.06133 -0.42107 C 0.06146 -0.46921 0.03946 -0.59861 0.03946 -0.56898 " pathEditMode="relative" rAng="0" ptsTypes="AAAAA">
                                      <p:cBhvr>
                                        <p:cTn id="301" dur="3000" fill="hold"/>
                                        <p:tgtEl>
                                          <p:spTgt spid="4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31" y="-29444"/>
                                    </p:animMotion>
                                  </p:childTnLst>
                                </p:cTn>
                              </p:par>
                              <p:par>
                                <p:cTn id="302" presetID="10" presetClass="exit" presetSubtype="0" fill="hold" grpId="1" nodeType="withEffect">
                                  <p:stCondLst>
                                    <p:cond delay="3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3" dur="700"/>
                                        <p:tgtEl>
                                          <p:spTgt spid="4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4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5" presetID="39" presetClass="path" presetSubtype="0" accel="50000" decel="5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4.58333E-6 -0.00116 C -4.58333E-6 0.03843 0.0431 -0.10232 0.03829 -0.16736 C 0.04206 -0.21829 0.03125 -0.27778 0.028 -0.37176 C 0.02461 -0.46644 0.05313 -0.51134 0.04545 -0.5919 C 0.04558 -0.65671 0.02357 -0.82963 0.02357 -0.79028 " pathEditMode="relative" rAng="0" ptsTypes="AAAAA">
                                      <p:cBhvr>
                                        <p:cTn id="306" dur="3000" fill="hold"/>
                                        <p:tgtEl>
                                          <p:spTgt spid="4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31" y="-39398"/>
                                    </p:animMotion>
                                  </p:childTnLst>
                                </p:cTn>
                              </p:par>
                              <p:par>
                                <p:cTn id="307" presetID="10" presetClass="exit" presetSubtype="0" fill="hold" grpId="1" nodeType="withEffect">
                                  <p:stCondLst>
                                    <p:cond delay="3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8" dur="700"/>
                                        <p:tgtEl>
                                          <p:spTgt spid="4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9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0" presetID="39" presetClass="path" presetSubtype="0" accel="50000" decel="50000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animMotion origin="layout" path="M 1.04167E-6 -0.00023 C 1.04167E-6 0.03495 0.0431 -0.09051 0.03828 -0.14838 C 0.04206 -0.19375 0.03125 -0.24676 0.02799 -0.33055 C 0.02461 -0.41481 0.05312 -0.45486 0.04544 -0.52662 C 0.04557 -0.58426 0.02357 -0.73843 0.02357 -0.70324 " pathEditMode="relative" rAng="0" ptsTypes="AAAAA">
                                      <p:cBhvr>
                                        <p:cTn id="311" dur="3000" fill="hold"/>
                                        <p:tgtEl>
                                          <p:spTgt spid="30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44" y="-35093"/>
                                    </p:animMotion>
                                  </p:childTnLst>
                                </p:cTn>
                              </p:par>
                              <p:par>
                                <p:cTn id="312" presetID="10" presetClass="exit" presetSubtype="0" fill="hold" grpId="1" nodeType="withEffect">
                                  <p:stCondLst>
                                    <p:cond delay="4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3" dur="700"/>
                                        <p:tgtEl>
                                          <p:spTgt spid="3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4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5" presetID="39" presetClass="path" presetSubtype="0" accel="50000" decel="50000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animMotion origin="layout" path="M -1.875E-6 -0.00139 C -1.875E-6 0.04051 0.0431 -0.10903 0.03828 -0.17801 C 0.04206 -0.23195 0.03125 -0.29514 0.028 -0.39491 C 0.02461 -0.49514 0.05313 -0.54283 0.04544 -0.62824 C 0.04557 -0.69699 0.02357 -0.88056 0.02357 -0.83866 " pathEditMode="relative" rAng="0" ptsTypes="AAAAA">
                                      <p:cBhvr>
                                        <p:cTn id="316" dur="3000" fill="hold"/>
                                        <p:tgtEl>
                                          <p:spTgt spid="4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31" y="-41829"/>
                                    </p:animMotion>
                                  </p:childTnLst>
                                </p:cTn>
                              </p:par>
                              <p:par>
                                <p:cTn id="317" presetID="10" presetClass="exit" presetSubtype="0" fill="hold" grpId="1" nodeType="withEffect">
                                  <p:stCondLst>
                                    <p:cond delay="5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8" dur="700"/>
                                        <p:tgtEl>
                                          <p:spTgt spid="4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9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4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0" presetID="39" presetClass="path" presetSubtype="0" accel="50000" decel="50000" fill="hold" grpId="0" nodeType="withEffect">
                                  <p:stCondLst>
                                    <p:cond delay="3600"/>
                                  </p:stCondLst>
                                  <p:childTnLst>
                                    <p:animMotion origin="layout" path="M -3.33333E-6 0.00116 C -3.33333E-6 0.02755 0.0431 -0.0669 0.03828 -0.11041 C 0.04206 -0.14467 0.03125 -0.18449 0.028 -0.24768 C 0.02461 -0.31111 0.05313 -0.34143 0.04545 -0.39537 C 0.04558 -0.43889 0.02357 -0.55509 0.02357 -0.52847 " pathEditMode="relative" rAng="0" ptsTypes="AAAAA">
                                      <p:cBhvr>
                                        <p:cTn id="321" dur="3000" fill="hold"/>
                                        <p:tgtEl>
                                          <p:spTgt spid="4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31" y="-26458"/>
                                    </p:animMotion>
                                  </p:childTnLst>
                                </p:cTn>
                              </p:par>
                              <p:par>
                                <p:cTn id="322" presetID="10" presetClass="exit" presetSubtype="0" fill="hold" grpId="1" nodeType="withEffect">
                                  <p:stCondLst>
                                    <p:cond delay="5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3" dur="700"/>
                                        <p:tgtEl>
                                          <p:spTgt spid="4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4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5" presetID="39" presetClass="path" presetSubtype="0" accel="50000" decel="50000" fill="hold" grpId="0" nodeType="withEffect">
                                  <p:stCondLst>
                                    <p:cond delay="3200"/>
                                  </p:stCondLst>
                                  <p:childTnLst>
                                    <p:animMotion origin="layout" path="M -4.79167E-6 0.00231 C -4.79167E-6 0.02176 0.0431 -0.04723 0.03829 -0.07894 C 0.04206 -0.10394 0.03125 -0.13287 0.028 -0.17894 C 0.02461 -0.22524 0.05313 -0.24723 0.04545 -0.28658 C 0.04558 -0.31829 0.02357 -0.40278 0.02357 -0.38357 " pathEditMode="relative" rAng="0" ptsTypes="AAAAA">
                                      <p:cBhvr>
                                        <p:cTn id="326" dur="3000" fill="hold"/>
                                        <p:tgtEl>
                                          <p:spTgt spid="29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31" y="-19259"/>
                                    </p:animMotion>
                                  </p:childTnLst>
                                </p:cTn>
                              </p:par>
                              <p:par>
                                <p:cTn id="327" presetID="10" presetClass="exit" presetSubtype="0" fill="hold" grpId="1" nodeType="withEffect">
                                  <p:stCondLst>
                                    <p:cond delay="5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8" dur="700"/>
                                        <p:tgtEl>
                                          <p:spTgt spid="29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9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0" presetID="39" presetClass="path" presetSubtype="0" accel="50000" decel="50000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animMotion origin="layout" path="M 2.29167E-6 -0.00139 C 2.29167E-6 0.03958 0.0431 -0.10648 0.03828 -0.17385 C 0.04206 -0.22686 0.03125 -0.28843 0.02799 -0.38611 C 0.02461 -0.48426 0.05312 -0.53102 0.04544 -0.61459 C 0.04557 -0.68172 0.02357 -0.86135 0.02357 -0.82037 " pathEditMode="relative" rAng="0" ptsTypes="AAAAA">
                                      <p:cBhvr>
                                        <p:cTn id="331" dur="3000" fill="hold"/>
                                        <p:tgtEl>
                                          <p:spTgt spid="4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31" y="-40903"/>
                                    </p:animMotion>
                                  </p:childTnLst>
                                </p:cTn>
                              </p:par>
                              <p:par>
                                <p:cTn id="332" presetID="10" presetClass="exit" presetSubtype="0" fill="hold" grpId="1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3" dur="700"/>
                                        <p:tgtEl>
                                          <p:spTgt spid="4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4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4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5" presetID="39" presetClass="path" presetSubtype="0" accel="50000" decel="50000" fill="hold" grpId="0" nodeType="withEffect">
                                  <p:stCondLst>
                                    <p:cond delay="3600"/>
                                  </p:stCondLst>
                                  <p:childTnLst>
                                    <p:animMotion origin="layout" path="M 1.04167E-6 -0.00023 C 1.04167E-6 0.03495 0.0431 -0.09051 0.03828 -0.14838 C 0.04206 -0.19375 0.03125 -0.24676 0.02799 -0.33055 C 0.02461 -0.41481 0.05312 -0.45486 0.04544 -0.52662 C 0.04557 -0.58426 0.02357 -0.73843 0.02357 -0.70324 " pathEditMode="relative" rAng="0" ptsTypes="AAAAA">
                                      <p:cBhvr>
                                        <p:cTn id="336" dur="3000" fill="hold"/>
                                        <p:tgtEl>
                                          <p:spTgt spid="2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44" y="-35093"/>
                                    </p:animMotion>
                                  </p:childTnLst>
                                </p:cTn>
                              </p:par>
                              <p:par>
                                <p:cTn id="337" presetID="10" presetClass="exit" presetSubtype="0" fill="hold" grpId="1" nodeType="withEffect">
                                  <p:stCondLst>
                                    <p:cond delay="5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8" dur="700"/>
                                        <p:tgtEl>
                                          <p:spTgt spid="2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9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0" presetID="39" presetClass="path" presetSubtype="0" accel="50000" decel="5000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animMotion origin="layout" path="M -3.33333E-6 0.00116 C -3.33333E-6 0.02732 0.0431 -0.06574 0.03828 -0.10856 C 0.04206 -0.14213 0.03125 -0.18125 0.028 -0.24328 C 0.02461 -0.30578 0.05313 -0.33541 0.04545 -0.38865 C 0.04558 -0.43125 0.02357 -0.54537 0.02357 -0.51921 " pathEditMode="relative" rAng="0" ptsTypes="AAAAA">
                                      <p:cBhvr>
                                        <p:cTn id="341" dur="3000" fill="hold"/>
                                        <p:tgtEl>
                                          <p:spTgt spid="40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31" y="-25995"/>
                                    </p:animMotion>
                                  </p:childTnLst>
                                </p:cTn>
                              </p:par>
                              <p:par>
                                <p:cTn id="342" presetID="10" presetClass="exit" presetSubtype="0" fill="hold" grpId="1" nodeType="withEffect">
                                  <p:stCondLst>
                                    <p:cond delay="4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3" dur="700"/>
                                        <p:tgtEl>
                                          <p:spTgt spid="4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4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5" presetID="39" presetClass="path" presetSubtype="0" accel="50000" decel="50000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animMotion origin="layout" path="M 1.04167E-6 -0.00023 C 1.04167E-6 0.03495 0.0431 -0.09051 0.03828 -0.14838 C 0.04206 -0.19375 0.03125 -0.24676 0.02799 -0.33055 C 0.02461 -0.41481 0.05312 -0.45486 0.04544 -0.52662 C 0.04557 -0.58426 0.02357 -0.73843 0.02357 -0.70324 " pathEditMode="relative" rAng="0" ptsTypes="AAAAA">
                                      <p:cBhvr>
                                        <p:cTn id="346" dur="3000" fill="hold"/>
                                        <p:tgtEl>
                                          <p:spTgt spid="4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44" y="-35093"/>
                                    </p:animMotion>
                                  </p:childTnLst>
                                </p:cTn>
                              </p:par>
                              <p:par>
                                <p:cTn id="347" presetID="10" presetClass="exit" presetSubtype="0" fill="hold" grpId="1" nodeType="withEffect">
                                  <p:stCondLst>
                                    <p:cond delay="5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8" dur="700"/>
                                        <p:tgtEl>
                                          <p:spTgt spid="4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9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0" presetID="39" presetClass="path" presetSubtype="0" accel="50000" decel="50000" fill="hold" grpId="0" nodeType="withEffect">
                                  <p:stCondLst>
                                    <p:cond delay="3200"/>
                                  </p:stCondLst>
                                  <p:childTnLst>
                                    <p:animMotion origin="layout" path="M -1.875E-6 2.59259E-6 C -1.875E-6 0.04884 0.0431 -0.12547 0.03828 -0.20579 C 0.04206 -0.26898 0.03125 -0.3426 0.028 -0.45926 C 0.02461 -0.57639 0.05313 -0.63195 0.04544 -0.73148 C 0.04557 -0.81158 0.02357 -1.02593 0.02357 -0.97709 " pathEditMode="relative" rAng="0" ptsTypes="AAAAA">
                                      <p:cBhvr>
                                        <p:cTn id="351" dur="3000" fill="hold"/>
                                        <p:tgtEl>
                                          <p:spTgt spid="3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31" y="-48796"/>
                                    </p:animMotion>
                                  </p:childTnLst>
                                </p:cTn>
                              </p:par>
                              <p:par>
                                <p:cTn id="352" presetID="10" presetClass="exit" presetSubtype="0" fill="hold" grpId="1" nodeType="withEffect">
                                  <p:stCondLst>
                                    <p:cond delay="5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3" dur="700"/>
                                        <p:tgtEl>
                                          <p:spTgt spid="3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4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5" presetID="39" presetClass="path" presetSubtype="0" accel="50000" decel="5000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2.70833E-6 0.00139 C 2.70833E-6 0.02639 0.0431 -0.06273 0.03828 -0.10394 C 0.04205 -0.13611 0.03125 -0.17384 0.02799 -0.23357 C 0.02461 -0.29329 0.05312 -0.32176 0.04544 -0.37292 C 0.04557 -0.41389 0.02357 -0.52338 0.02357 -0.49838 " pathEditMode="relative" rAng="0" ptsTypes="AAAAA">
                                      <p:cBhvr>
                                        <p:cTn id="356" dur="3000" fill="hold"/>
                                        <p:tgtEl>
                                          <p:spTgt spid="4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31" y="-24954"/>
                                    </p:animMotion>
                                  </p:childTnLst>
                                </p:cTn>
                              </p:par>
                              <p:par>
                                <p:cTn id="357" presetID="10" presetClass="exit" presetSubtype="0" fill="hold" grpId="1" nodeType="withEffect">
                                  <p:stCondLst>
                                    <p:cond delay="5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8" dur="700"/>
                                        <p:tgtEl>
                                          <p:spTgt spid="4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9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0" presetID="39" presetClass="path" presetSubtype="0" accel="50000" decel="50000" fill="hold" grpId="0" nodeType="withEffect">
                                  <p:stCondLst>
                                    <p:cond delay="3600"/>
                                  </p:stCondLst>
                                  <p:childTnLst>
                                    <p:animMotion origin="layout" path="M 0.00755 0.10232 C 0.00755 0.1375 0.05065 0.01204 0.04583 -0.04583 C 0.04961 -0.0912 0.0388 -0.14421 0.03554 -0.22801 C 0.03216 -0.31227 0.06068 -0.35231 0.05299 -0.42407 C 0.05312 -0.48171 0.03112 -0.63588 0.03112 -0.60069 " pathEditMode="relative" rAng="0" ptsTypes="AAAAA">
                                      <p:cBhvr>
                                        <p:cTn id="361" dur="3000" fill="hold"/>
                                        <p:tgtEl>
                                          <p:spTgt spid="3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31" y="-35116"/>
                                    </p:animMotion>
                                  </p:childTnLst>
                                </p:cTn>
                              </p:par>
                              <p:par>
                                <p:cTn id="362" presetID="10" presetClass="exit" presetSubtype="0" fill="hold" grpId="1" nodeType="withEffect">
                                  <p:stCondLst>
                                    <p:cond delay="5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3" dur="700"/>
                                        <p:tgtEl>
                                          <p:spTgt spid="3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4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5" presetID="39" presetClass="path" presetSubtype="0" accel="50000" decel="5000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1.04167E-6 -0.00023 C 1.04167E-6 0.03495 0.0431 -0.09051 0.03828 -0.14838 C 0.04206 -0.19375 0.03125 -0.24676 0.02799 -0.33055 C 0.02461 -0.41481 0.05312 -0.45486 0.04544 -0.52662 C 0.04557 -0.58426 0.02357 -0.73843 0.02357 -0.70324 " pathEditMode="relative" rAng="0" ptsTypes="AAAAA">
                                      <p:cBhvr>
                                        <p:cTn id="366" dur="3000" fill="hold"/>
                                        <p:tgtEl>
                                          <p:spTgt spid="4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44" y="-35093"/>
                                    </p:animMotion>
                                  </p:childTnLst>
                                </p:cTn>
                              </p:par>
                              <p:par>
                                <p:cTn id="367" presetID="10" presetClass="exit" presetSubtype="0" fill="hold" grpId="1" nodeType="withEffect">
                                  <p:stCondLst>
                                    <p:cond delay="4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8" dur="700"/>
                                        <p:tgtEl>
                                          <p:spTgt spid="4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9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0" presetID="39" presetClass="path" presetSubtype="0" accel="50000" decel="5000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animMotion origin="layout" path="M 3.54167E-6 -0.00092 C 3.54167E-6 0.03704 0.0431 -0.09815 0.03828 -0.16065 C 0.04205 -0.20949 0.03125 -0.26666 0.02799 -0.35694 C 0.02461 -0.44768 0.05312 -0.49097 0.04544 -0.56829 C 0.04557 -0.63055 0.02356 -0.79676 0.02356 -0.75879 " pathEditMode="relative" rAng="0" ptsTypes="AAAAA">
                                      <p:cBhvr>
                                        <p:cTn id="371" dur="3000" fill="hold"/>
                                        <p:tgtEl>
                                          <p:spTgt spid="4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31" y="-37847"/>
                                    </p:animMotion>
                                  </p:childTnLst>
                                </p:cTn>
                              </p:par>
                              <p:par>
                                <p:cTn id="372" presetID="10" presetClass="exit" presetSubtype="0" fill="hold" grpId="1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3" dur="700"/>
                                        <p:tgtEl>
                                          <p:spTgt spid="4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4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5" presetID="39" presetClass="path" presetSubtype="0" accel="50000" decel="5000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0.01823 0.03055 C -0.01823 0.07153 0.02487 -0.07431 0.02005 -0.14144 C 0.02382 -0.19422 0.01302 -0.25579 0.00976 -0.35301 C 0.00638 -0.45093 0.03489 -0.49746 0.02721 -0.58079 C 0.02734 -0.64792 0.00533 -0.82685 0.00533 -0.78611 " pathEditMode="relative" rAng="0" ptsTypes="AAAAA">
                                      <p:cBhvr>
                                        <p:cTn id="376" dur="3000" fill="hold"/>
                                        <p:tgtEl>
                                          <p:spTgt spid="4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31" y="-40787"/>
                                    </p:animMotion>
                                  </p:childTnLst>
                                </p:cTn>
                              </p:par>
                              <p:par>
                                <p:cTn id="377" presetID="10" presetClass="exit" presetSubtype="0" fill="hold" grpId="1" nodeType="withEffect">
                                  <p:stCondLst>
                                    <p:cond delay="4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8" dur="700"/>
                                        <p:tgtEl>
                                          <p:spTgt spid="4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9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0" presetID="39" presetClass="path" presetSubtype="0" accel="50000" decel="50000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animMotion origin="layout" path="M -4.375E-6 -0.00162 C -4.375E-6 0.0412 0.0431 -0.11134 0.03829 -0.18171 C 0.04206 -0.23704 0.03125 -0.30139 0.028 -0.40347 C 0.02461 -0.50579 0.05313 -0.55463 0.04545 -0.6419 C 0.04558 -0.71181 0.02357 -0.89931 0.02357 -0.85671 " pathEditMode="relative" rAng="0" ptsTypes="AAAAA">
                                      <p:cBhvr>
                                        <p:cTn id="381" dur="3000" fill="hold"/>
                                        <p:tgtEl>
                                          <p:spTgt spid="4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31" y="-42708"/>
                                    </p:animMotion>
                                  </p:childTnLst>
                                </p:cTn>
                              </p:par>
                              <p:par>
                                <p:cTn id="382" presetID="10" presetClass="exit" presetSubtype="0" fill="hold" grpId="1" nodeType="withEffect">
                                  <p:stCondLst>
                                    <p:cond delay="4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3" dur="700"/>
                                        <p:tgtEl>
                                          <p:spTgt spid="4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4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5" presetID="39" presetClass="path" presetSubtype="0" accel="50000" decel="50000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animMotion origin="layout" path="M 3.33333E-6 0.00116 C 3.33333E-6 0.02801 0.0431 -0.06829 0.03828 -0.11273 C 0.04205 -0.14746 0.03125 -0.1882 0.02799 -0.25232 C 0.02461 -0.31713 0.05312 -0.34769 0.04544 -0.40278 C 0.04557 -0.44699 0.02356 -0.56528 0.02356 -0.53843 " pathEditMode="relative" rAng="0" ptsTypes="AAAAA">
                                      <p:cBhvr>
                                        <p:cTn id="386" dur="3000" fill="hold"/>
                                        <p:tgtEl>
                                          <p:spTgt spid="3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31" y="-26944"/>
                                    </p:animMotion>
                                  </p:childTnLst>
                                </p:cTn>
                              </p:par>
                              <p:par>
                                <p:cTn id="387" presetID="10" presetClass="exit" presetSubtype="0" fill="hold" grpId="1" nodeType="withEffect">
                                  <p:stCondLst>
                                    <p:cond delay="5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8" dur="700"/>
                                        <p:tgtEl>
                                          <p:spTgt spid="3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9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0" presetID="39" presetClass="path" presetSubtype="0" accel="50000" decel="5000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animMotion origin="layout" path="M 1.04167E-6 -0.00023 C 1.04167E-6 0.03495 0.0431 -0.09051 0.03828 -0.14838 C 0.04206 -0.19375 0.03125 -0.24676 0.02799 -0.33055 C 0.02461 -0.41481 0.05312 -0.45486 0.04544 -0.52662 C 0.04557 -0.58426 0.02357 -0.73843 0.02357 -0.70324 " pathEditMode="relative" rAng="0" ptsTypes="AAAAA">
                                      <p:cBhvr>
                                        <p:cTn id="391" dur="3000" fill="hold"/>
                                        <p:tgtEl>
                                          <p:spTgt spid="3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44" y="-35093"/>
                                    </p:animMotion>
                                  </p:childTnLst>
                                </p:cTn>
                              </p:par>
                              <p:par>
                                <p:cTn id="392" presetID="10" presetClass="exit" presetSubtype="0" fill="hold" grpId="1" nodeType="withEffect">
                                  <p:stCondLst>
                                    <p:cond delay="3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3" dur="700"/>
                                        <p:tgtEl>
                                          <p:spTgt spid="3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4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3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5" presetID="39" presetClass="path" presetSubtype="0" accel="50000" decel="5000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0.00248 0.00093 C 0.00248 0.02894 0.04323 -0.07083 0.03868 -0.1169 C 0.04219 -0.15278 0.03203 -0.19491 0.02891 -0.26157 C 0.02565 -0.32847 0.05274 -0.36042 0.04545 -0.41736 C 0.04558 -0.46319 0.02474 -0.58565 0.02474 -0.55764 " pathEditMode="relative" rAng="0" ptsTypes="AAAAA">
                                      <p:cBhvr>
                                        <p:cTn id="396" dur="3000" fill="hold"/>
                                        <p:tgtEl>
                                          <p:spTgt spid="2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14" y="-27894"/>
                                    </p:animMotion>
                                  </p:childTnLst>
                                </p:cTn>
                              </p:par>
                              <p:par>
                                <p:cTn id="397" presetID="10" presetClass="exit" presetSubtype="0" fill="hold" grpId="1" nodeType="withEffect">
                                  <p:stCondLst>
                                    <p:cond delay="3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8" dur="700"/>
                                        <p:tgtEl>
                                          <p:spTgt spid="2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9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0" presetID="39" presetClass="path" presetSubtype="0" accel="50000" decel="5000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-2.70833E-6 0.00139 C -2.70833E-6 0.02546 0.0431 -0.06018 0.03828 -0.09954 C 0.04206 -0.13055 0.03125 -0.16643 0.028 -0.22361 C 0.02461 -0.28102 0.05313 -0.30833 0.04545 -0.35741 C 0.04558 -0.39653 0.02357 -0.50162 0.02357 -0.47754 " pathEditMode="relative" rAng="0" ptsTypes="AAAAA">
                                      <p:cBhvr>
                                        <p:cTn id="401" dur="3000" fill="hold"/>
                                        <p:tgtEl>
                                          <p:spTgt spid="30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31" y="-23912"/>
                                    </p:animMotion>
                                  </p:childTnLst>
                                </p:cTn>
                              </p:par>
                              <p:par>
                                <p:cTn id="402" presetID="10" presetClass="exit" presetSubtype="0" fill="hold" grpId="1" nodeType="withEffect">
                                  <p:stCondLst>
                                    <p:cond delay="2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3" dur="700"/>
                                        <p:tgtEl>
                                          <p:spTgt spid="3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4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5" presetID="39" presetClass="path" presetSubtype="0" accel="50000" decel="5000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1.04167E-6 -0.00023 C 1.04167E-6 0.03495 0.0431 -0.09051 0.03828 -0.14838 C 0.04206 -0.19375 0.03125 -0.24676 0.02799 -0.33055 C 0.02461 -0.41481 0.05312 -0.45486 0.04544 -0.52662 C 0.04557 -0.58426 0.02357 -0.73843 0.02357 -0.70324 " pathEditMode="relative" rAng="0" ptsTypes="AAAAA">
                                      <p:cBhvr>
                                        <p:cTn id="406" dur="3000" fill="hold"/>
                                        <p:tgtEl>
                                          <p:spTgt spid="4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44" y="-35093"/>
                                    </p:animMotion>
                                  </p:childTnLst>
                                </p:cTn>
                              </p:par>
                              <p:par>
                                <p:cTn id="407" presetID="10" presetClass="exit" presetSubtype="0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8" dur="700"/>
                                        <p:tgtEl>
                                          <p:spTgt spid="4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9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0" presetID="39" presetClass="path" presetSubtype="0" accel="50000" decel="5000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animMotion origin="layout" path="M -2.70833E-6 -0.00185 C -2.70833E-6 0.04167 0.0431 -0.11296 0.03828 -0.18449 C 0.04206 -0.24028 0.03125 -0.30579 0.028 -0.40903 C 0.02461 -0.51296 0.05313 -0.56227 0.04545 -0.65069 C 0.04558 -0.72176 0.02357 -0.91204 0.02357 -0.86852 " pathEditMode="relative" rAng="0" ptsTypes="AAAAA">
                                      <p:cBhvr>
                                        <p:cTn id="411" dur="3000" fill="hold"/>
                                        <p:tgtEl>
                                          <p:spTgt spid="28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31" y="-43287"/>
                                    </p:animMotion>
                                  </p:childTnLst>
                                </p:cTn>
                              </p:par>
                              <p:par>
                                <p:cTn id="412" presetID="10" presetClass="exit" presetSubtype="0" fill="hold" grpId="1" nodeType="withEffect">
                                  <p:stCondLst>
                                    <p:cond delay="3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3" dur="700"/>
                                        <p:tgtEl>
                                          <p:spTgt spid="28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4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5" presetID="39" presetClass="path" presetSubtype="0" accel="50000" decel="5000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animMotion origin="layout" path="M 3.54167E-6 -0.00092 C 3.54167E-6 0.03797 0.0431 -0.10069 0.03828 -0.16481 C 0.04205 -0.21481 0.03125 -0.27337 0.02799 -0.3662 C 0.02461 -0.45925 0.05312 -0.50347 0.04544 -0.58287 C 0.04557 -0.64652 0.02356 -0.81689 0.02356 -0.778 " pathEditMode="relative" rAng="0" ptsTypes="AAAAA">
                                      <p:cBhvr>
                                        <p:cTn id="416" dur="3000" fill="hold"/>
                                        <p:tgtEl>
                                          <p:spTgt spid="40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31" y="-38819"/>
                                    </p:animMotion>
                                  </p:childTnLst>
                                </p:cTn>
                              </p:par>
                              <p:par>
                                <p:cTn id="417" presetID="10" presetClass="exit" presetSubtype="0" fill="hold" grpId="1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8" dur="700"/>
                                        <p:tgtEl>
                                          <p:spTgt spid="40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9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4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0" presetID="39" presetClass="path" presetSubtype="0" accel="50000" decel="50000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animMotion origin="layout" path="M -2.70833E-6 0.0007 C -2.70833E-6 0.02963 0.0431 -0.07314 0.03828 -0.12037 C 0.04206 -0.1574 0.03125 -0.20069 0.028 -0.26921 C 0.02461 -0.33819 0.05313 -0.37083 0.04545 -0.42963 C 0.04558 -0.47662 0.02357 -0.60277 0.02357 -0.57407 " pathEditMode="relative" rAng="0" ptsTypes="AAAAA">
                                      <p:cBhvr>
                                        <p:cTn id="421" dur="3000" fill="hold"/>
                                        <p:tgtEl>
                                          <p:spTgt spid="4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31" y="-28704"/>
                                    </p:animMotion>
                                  </p:childTnLst>
                                </p:cTn>
                              </p:par>
                              <p:par>
                                <p:cTn id="422" presetID="10" presetClass="exit" presetSubtype="0" fill="hold" grpId="1" nodeType="withEffect">
                                  <p:stCondLst>
                                    <p:cond delay="4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3" dur="700"/>
                                        <p:tgtEl>
                                          <p:spTgt spid="4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4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5" presetID="39" presetClass="path" presetSubtype="0" accel="50000" decel="50000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animMotion origin="layout" path="M -4.58333E-6 0.00162 C -4.58333E-6 0.025 0.0431 -0.05834 0.03829 -0.09676 C 0.04206 -0.12685 0.03125 -0.16227 0.028 -0.21783 C 0.02461 -0.27361 0.05313 -0.30023 0.04545 -0.34792 C 0.04558 -0.38611 0.02357 -0.48843 0.02357 -0.46505 " pathEditMode="relative" rAng="0" ptsTypes="AAAAA">
                                      <p:cBhvr>
                                        <p:cTn id="426" dur="3000" fill="hold"/>
                                        <p:tgtEl>
                                          <p:spTgt spid="4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31" y="-23310"/>
                                    </p:animMotion>
                                  </p:childTnLst>
                                </p:cTn>
                              </p:par>
                              <p:par>
                                <p:cTn id="427" presetID="10" presetClass="exit" presetSubtype="0" fill="hold" grpId="1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8" dur="700"/>
                                        <p:tgtEl>
                                          <p:spTgt spid="4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9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4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0" presetID="39" presetClass="path" presetSubtype="0" accel="50000" decel="50000" fill="hold" grpId="0" nodeType="withEffect">
                                  <p:stCondLst>
                                    <p:cond delay="3100"/>
                                  </p:stCondLst>
                                  <p:childTnLst>
                                    <p:animMotion origin="layout" path="M -2.70833E-6 0.00023 C -2.70833E-6 0.03217 0.0431 -0.08195 0.03828 -0.13472 C 0.04206 -0.17593 0.03125 -0.22431 0.028 -0.30047 C 0.02461 -0.37709 0.05313 -0.41366 0.04545 -0.47894 C 0.04558 -0.53148 0.02357 -0.67176 0.02357 -0.63982 " pathEditMode="relative" rAng="0" ptsTypes="AAAAA">
                                      <p:cBhvr>
                                        <p:cTn id="431" dur="3000" fill="hold"/>
                                        <p:tgtEl>
                                          <p:spTgt spid="3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31" y="-31968"/>
                                    </p:animMotion>
                                  </p:childTnLst>
                                </p:cTn>
                              </p:par>
                              <p:par>
                                <p:cTn id="432" presetID="10" presetClass="exit" presetSubtype="0" fill="hold" grpId="1" nodeType="withEffect">
                                  <p:stCondLst>
                                    <p:cond delay="5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3" dur="700"/>
                                        <p:tgtEl>
                                          <p:spTgt spid="3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4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5" presetID="39" presetClass="path" presetSubtype="0" accel="50000" decel="5000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1.04167E-6 -0.00023 C 1.04167E-6 0.03495 0.0431 -0.09051 0.03828 -0.14838 C 0.04206 -0.19375 0.03125 -0.24676 0.02799 -0.33055 C 0.02461 -0.41481 0.05312 -0.45486 0.04544 -0.52662 C 0.04557 -0.58426 0.02357 -0.73843 0.02357 -0.70324 " pathEditMode="relative" rAng="0" ptsTypes="AAAAA">
                                      <p:cBhvr>
                                        <p:cTn id="436" dur="3000" fill="hold"/>
                                        <p:tgtEl>
                                          <p:spTgt spid="3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44" y="-35093"/>
                                    </p:animMotion>
                                  </p:childTnLst>
                                </p:cTn>
                              </p:par>
                              <p:par>
                                <p:cTn id="437" presetID="10" presetClass="exit" presetSubtype="0" fill="hold" grpId="1" nodeType="withEffect">
                                  <p:stCondLst>
                                    <p:cond delay="4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8" dur="700"/>
                                        <p:tgtEl>
                                          <p:spTgt spid="3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9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0" presetID="39" presetClass="path" presetSubtype="0" accel="50000" decel="5000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1.04167E-6 -0.00023 C 1.04167E-6 0.03495 0.0431 -0.09051 0.03828 -0.14838 C 0.04206 -0.19375 0.03125 -0.24676 0.02799 -0.33055 C 0.02461 -0.41481 0.05312 -0.45486 0.04544 -0.52662 C 0.04557 -0.58426 0.02357 -0.73843 0.02357 -0.70324 " pathEditMode="relative" rAng="0" ptsTypes="AAAAA">
                                      <p:cBhvr>
                                        <p:cTn id="441" dur="3000" fill="hold"/>
                                        <p:tgtEl>
                                          <p:spTgt spid="3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44" y="-35093"/>
                                    </p:animMotion>
                                  </p:childTnLst>
                                </p:cTn>
                              </p:par>
                              <p:par>
                                <p:cTn id="442" presetID="10" presetClass="exit" presetSubtype="0" fill="hold" grpId="1" nodeType="withEffect">
                                  <p:stCondLst>
                                    <p:cond delay="5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3" dur="700"/>
                                        <p:tgtEl>
                                          <p:spTgt spid="3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4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5" presetID="39" presetClass="path" presetSubtype="0" accel="50000" decel="5000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1.875E-6 0.00255 C -1.875E-6 0.02083 0.0431 -0.04514 0.03828 -0.07546 C 0.04206 -0.09954 0.03125 -0.12732 0.028 -0.17153 C 0.02461 -0.21574 0.05313 -0.23704 0.04544 -0.27477 C 0.04557 -0.30509 0.02357 -0.38611 0.02357 -0.36782 " pathEditMode="relative" rAng="0" ptsTypes="AAAAA">
                                      <p:cBhvr>
                                        <p:cTn id="446" dur="3000" fill="hold"/>
                                        <p:tgtEl>
                                          <p:spTgt spid="4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31" y="-18495"/>
                                    </p:animMotion>
                                  </p:childTnLst>
                                </p:cTn>
                              </p:par>
                              <p:par>
                                <p:cTn id="447" presetID="10" presetClass="exit" presetSubtype="0" fill="hold" grpId="1" nodeType="withEffect">
                                  <p:stCondLst>
                                    <p:cond delay="4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8" dur="700"/>
                                        <p:tgtEl>
                                          <p:spTgt spid="4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9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0" presetID="39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04167E-6 -0.00023 C 1.04167E-6 0.03495 0.0431 -0.09051 0.03828 -0.14838 C 0.04206 -0.19375 0.03125 -0.24676 0.02799 -0.33055 C 0.02461 -0.41481 0.05312 -0.45486 0.04544 -0.52662 C 0.04557 -0.58426 0.02357 -0.73843 0.02357 -0.70324 " pathEditMode="relative" rAng="0" ptsTypes="AAAAA">
                                      <p:cBhvr>
                                        <p:cTn id="451" dur="3000" fill="hold"/>
                                        <p:tgtEl>
                                          <p:spTgt spid="3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44" y="-35093"/>
                                    </p:animMotion>
                                  </p:childTnLst>
                                </p:cTn>
                              </p:par>
                              <p:par>
                                <p:cTn id="452" presetID="10" presetClass="exit" presetSubtype="0" fill="hold" grpId="1" nodeType="withEffect">
                                  <p:stCondLst>
                                    <p:cond delay="2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3" dur="700"/>
                                        <p:tgtEl>
                                          <p:spTgt spid="3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4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5" presetID="39" presetClass="path" presetSubtype="0" accel="50000" decel="5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 0.00093 C 0 0.02824 0.0431 -0.06898 0.03828 -0.11389 C 0.04206 -0.14907 0.03125 -0.19005 0.02799 -0.25509 C 0.02461 -0.32037 0.05313 -0.35139 0.04544 -0.40694 C 0.04557 -0.45162 0.02357 -0.57106 0.02357 -0.54398 " pathEditMode="relative" rAng="0" ptsTypes="AAAAA">
                                      <p:cBhvr>
                                        <p:cTn id="456" dur="3000" fill="hold"/>
                                        <p:tgtEl>
                                          <p:spTgt spid="2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31" y="-27199"/>
                                    </p:animMotion>
                                  </p:childTnLst>
                                </p:cTn>
                              </p:par>
                              <p:par>
                                <p:cTn id="457" presetID="10" presetClass="exit" presetSubtype="0" fill="hold" grpId="1" nodeType="withEffect">
                                  <p:stCondLst>
                                    <p:cond delay="3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8" dur="700"/>
                                        <p:tgtEl>
                                          <p:spTgt spid="2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9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0" presetID="39" presetClass="path" presetSubtype="0" accel="50000" decel="5000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1.04167E-6 -0.00023 C 1.04167E-6 0.03495 0.0431 -0.09051 0.03828 -0.14838 C 0.04206 -0.19375 0.03125 -0.24676 0.02799 -0.33055 C 0.02461 -0.41481 0.05312 -0.45486 0.04544 -0.52662 C 0.04557 -0.58426 0.02357 -0.73843 0.02357 -0.70324 " pathEditMode="relative" rAng="0" ptsTypes="AAAAA">
                                      <p:cBhvr>
                                        <p:cTn id="461" dur="3000" fill="hold"/>
                                        <p:tgtEl>
                                          <p:spTgt spid="4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44" y="-35093"/>
                                    </p:animMotion>
                                  </p:childTnLst>
                                </p:cTn>
                              </p:par>
                              <p:par>
                                <p:cTn id="462" presetID="10" presetClass="exit" presetSubtype="0" fill="hold" grpId="1" nodeType="withEffect">
                                  <p:stCondLst>
                                    <p:cond delay="2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3" dur="700"/>
                                        <p:tgtEl>
                                          <p:spTgt spid="4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4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4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5" presetID="39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0.00208 C 3.33333E-6 0.04329 0.0431 -0.11829 0.03828 -0.19259 C 0.04205 -0.25093 0.03125 -0.31921 0.02799 -0.42685 C 0.02461 -0.53519 0.05312 -0.58681 0.04544 -0.67917 C 0.04557 -0.75324 0.02356 -0.95139 0.02356 -0.90625 " pathEditMode="relative" rAng="0" ptsTypes="AAAAA">
                                      <p:cBhvr>
                                        <p:cTn id="466" dur="3000" fill="hold"/>
                                        <p:tgtEl>
                                          <p:spTgt spid="3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31" y="-45162"/>
                                    </p:animMotion>
                                  </p:childTnLst>
                                </p:cTn>
                              </p:par>
                              <p:par>
                                <p:cTn id="467" presetID="10" presetClass="exit" presetSubtype="0" fill="hold" grpId="1" nodeType="withEffect">
                                  <p:stCondLst>
                                    <p:cond delay="2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8" dur="700"/>
                                        <p:tgtEl>
                                          <p:spTgt spid="3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9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0" presetID="39" presetClass="path" presetSubtype="0" accel="50000" decel="5000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6.25E-7 -0.00115 C -6.25E-7 0.03866 0.0431 -0.10301 0.03828 -0.16828 C 0.04206 -0.21944 0.03125 -0.27916 0.028 -0.37384 C 0.02461 -0.46898 0.05313 -0.51412 0.04544 -0.59514 C 0.04557 -0.66018 0.02357 -0.83402 0.02357 -0.79444 " pathEditMode="relative" rAng="0" ptsTypes="AAAAA">
                                      <p:cBhvr>
                                        <p:cTn id="471" dur="3000" fill="hold"/>
                                        <p:tgtEl>
                                          <p:spTgt spid="4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31" y="-39606"/>
                                    </p:animMotion>
                                  </p:childTnLst>
                                </p:cTn>
                              </p:par>
                              <p:par>
                                <p:cTn id="472" presetID="10" presetClass="exit" presetSubtype="0" fill="hold" grpId="1" nodeType="withEffect">
                                  <p:stCondLst>
                                    <p:cond delay="2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3" dur="700"/>
                                        <p:tgtEl>
                                          <p:spTgt spid="4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4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5" presetID="39" presetClass="path" presetSubtype="0" accel="50000" decel="5000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animMotion origin="layout" path="M 4.79167E-6 -0.00162 C 4.79167E-6 0.04051 0.04309 -0.10972 0.03828 -0.17917 C 0.04205 -0.23333 0.03125 -0.29699 0.02799 -0.39745 C 0.0246 -0.49838 0.05312 -0.5463 0.04544 -0.63241 C 0.04557 -0.70139 0.02356 -0.88611 0.02356 -0.84398 " pathEditMode="relative" rAng="0" ptsTypes="AAAAA">
                                      <p:cBhvr>
                                        <p:cTn id="476" dur="3000" fill="hold"/>
                                        <p:tgtEl>
                                          <p:spTgt spid="4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31" y="-42060"/>
                                    </p:animMotion>
                                  </p:childTnLst>
                                </p:cTn>
                              </p:par>
                              <p:par>
                                <p:cTn id="477" presetID="10" presetClass="exit" presetSubtype="0" fill="hold" grpId="1" nodeType="withEffect">
                                  <p:stCondLst>
                                    <p:cond delay="3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8" dur="700"/>
                                        <p:tgtEl>
                                          <p:spTgt spid="4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9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0" presetID="39" presetClass="path" presetSubtype="0" accel="50000" decel="5000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animMotion origin="layout" path="M 3.125E-6 -0.00093 C 3.125E-6 0.03727 0.0431 -0.09838 0.03828 -0.16088 C 0.04205 -0.20972 0.03125 -0.2669 0.02799 -0.35741 C 0.02461 -0.44838 0.05312 -0.49167 0.04544 -0.56922 C 0.04557 -0.63148 0.02356 -0.79792 0.02356 -0.75996 " pathEditMode="relative" rAng="0" ptsTypes="AAAAA">
                                      <p:cBhvr>
                                        <p:cTn id="481" dur="3000" fill="hold"/>
                                        <p:tgtEl>
                                          <p:spTgt spid="29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31" y="-37894"/>
                                    </p:animMotion>
                                  </p:childTnLst>
                                </p:cTn>
                              </p:par>
                              <p:par>
                                <p:cTn id="482" presetID="10" presetClass="exit" presetSubtype="0" fill="hold" grpId="1" nodeType="withEffect">
                                  <p:stCondLst>
                                    <p:cond delay="4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3" dur="700"/>
                                        <p:tgtEl>
                                          <p:spTgt spid="29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4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5" presetID="39" presetClass="path" presetSubtype="0" accel="50000" decel="50000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animMotion origin="layout" path="M 4.58333E-6 -0.00231 C 4.58333E-6 0.04445 0.04309 -0.12222 0.03828 -0.19907 C 0.04205 -0.25949 0.03125 -0.32986 0.02799 -0.4412 C 0.0246 -0.55324 0.05312 -0.60625 0.04544 -0.70162 C 0.04557 -0.77824 0.02356 -0.9831 0.02356 -0.93634 " pathEditMode="relative" rAng="0" ptsTypes="AAAAA">
                                      <p:cBhvr>
                                        <p:cTn id="486" dur="3000" fill="hold"/>
                                        <p:tgtEl>
                                          <p:spTgt spid="4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31" y="-46644"/>
                                    </p:animMotion>
                                  </p:childTnLst>
                                </p:cTn>
                              </p:par>
                              <p:par>
                                <p:cTn id="487" presetID="10" presetClass="exit" presetSubtype="0" fill="hold" grpId="1" nodeType="withEffect">
                                  <p:stCondLst>
                                    <p:cond delay="4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8" dur="700"/>
                                        <p:tgtEl>
                                          <p:spTgt spid="4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9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4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0" presetID="39" presetClass="path" presetSubtype="0" accel="50000" decel="5000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3.125E-6 0.00047 C 3.125E-6 0.03102 0.0431 -0.07847 0.03828 -0.12893 C 0.04205 -0.16852 0.03125 -0.21481 0.02799 -0.28773 C 0.02461 -0.36134 0.05312 -0.39629 0.04544 -0.45902 C 0.04557 -0.50926 0.02356 -0.64375 0.02356 -0.61296 " pathEditMode="relative" rAng="0" ptsTypes="AAAAA">
                                      <p:cBhvr>
                                        <p:cTn id="491" dur="3000" fill="hold"/>
                                        <p:tgtEl>
                                          <p:spTgt spid="4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31" y="-30648"/>
                                    </p:animMotion>
                                  </p:childTnLst>
                                </p:cTn>
                              </p:par>
                              <p:par>
                                <p:cTn id="492" presetID="10" presetClass="exit" presetSubtype="0" fill="hold" grpId="1" nodeType="withEffect">
                                  <p:stCondLst>
                                    <p:cond delay="4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3" dur="700"/>
                                        <p:tgtEl>
                                          <p:spTgt spid="4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4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5" presetID="39" presetClass="path" presetSubtype="0" accel="50000" decel="50000" fill="hold" grpId="0" nodeType="withEffect">
                                  <p:stCondLst>
                                    <p:cond delay="3100"/>
                                  </p:stCondLst>
                                  <p:childTnLst>
                                    <p:animMotion origin="layout" path="M 0.01732 -0.03634 C 0.01732 -0.00625 0.06042 -0.11343 0.0556 -0.16296 C 0.05938 -0.20185 0.04857 -0.24699 0.04532 -0.31875 C 0.04193 -0.39074 0.07045 -0.425 0.06276 -0.48634 C 0.06289 -0.53565 0.04089 -0.66759 0.04089 -0.6375 " pathEditMode="relative" rAng="0" ptsTypes="AAAAA">
                                      <p:cBhvr>
                                        <p:cTn id="496" dur="3000" fill="hold"/>
                                        <p:tgtEl>
                                          <p:spTgt spid="4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31" y="-30023"/>
                                    </p:animMotion>
                                  </p:childTnLst>
                                </p:cTn>
                              </p:par>
                              <p:par>
                                <p:cTn id="497" presetID="10" presetClass="exit" presetSubtype="0" fill="hold" grpId="1" nodeType="withEffect">
                                  <p:stCondLst>
                                    <p:cond delay="5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8" dur="700"/>
                                        <p:tgtEl>
                                          <p:spTgt spid="4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9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0" presetID="39" presetClass="path" presetSubtype="0" accel="50000" decel="5000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3.54167E-6 -0.00116 C 3.54167E-6 0.03912 0.0431 -0.10509 0.03828 -0.17153 C 0.04205 -0.22384 0.03125 -0.28472 0.02799 -0.38102 C 0.02461 -0.47801 0.05312 -0.52408 0.04544 -0.60671 C 0.04557 -0.67292 0.02356 -0.85023 0.02356 -0.80972 " pathEditMode="relative" rAng="0" ptsTypes="AAAAA">
                                      <p:cBhvr>
                                        <p:cTn id="501" dur="3000" fill="hold"/>
                                        <p:tgtEl>
                                          <p:spTgt spid="4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31" y="-40394"/>
                                    </p:animMotion>
                                  </p:childTnLst>
                                </p:cTn>
                              </p:par>
                              <p:par>
                                <p:cTn id="502" presetID="10" presetClass="exit" presetSubtype="0" fill="hold" grpId="1" nodeType="withEffect">
                                  <p:stCondLst>
                                    <p:cond delay="4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3" dur="700"/>
                                        <p:tgtEl>
                                          <p:spTgt spid="4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4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5" presetID="39" presetClass="path" presetSubtype="0" accel="50000" decel="5000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6.25E-7 2.22222E-6 C 6.25E-7 0.04282 0.0431 -0.10972 0.03828 -0.17986 C 0.04206 -0.23472 0.03125 -0.29931 0.02799 -0.40093 C 0.02461 -0.50324 0.05312 -0.55185 0.04544 -0.63912 C 0.04557 -0.70903 0.02357 -0.89607 0.02357 -0.85347 " pathEditMode="relative" rAng="0" ptsTypes="AAAAA">
                                      <p:cBhvr>
                                        <p:cTn id="506" dur="3000" fill="hold"/>
                                        <p:tgtEl>
                                          <p:spTgt spid="30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31" y="-42616"/>
                                    </p:animMotion>
                                  </p:childTnLst>
                                </p:cTn>
                              </p:par>
                              <p:par>
                                <p:cTn id="507" presetID="10" presetClass="exit" presetSubtype="0" fill="hold" grpId="1" nodeType="withEffect">
                                  <p:stCondLst>
                                    <p:cond delay="4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8" dur="700"/>
                                        <p:tgtEl>
                                          <p:spTgt spid="30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9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0" presetID="39" presetClass="path" presetSubtype="0" accel="50000" decel="5000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1.04167E-6 -0.00023 C 1.04167E-6 0.03495 0.0431 -0.09051 0.03828 -0.14838 C 0.04206 -0.19375 0.03125 -0.24676 0.02799 -0.33055 C 0.02461 -0.41481 0.05312 -0.45486 0.04544 -0.52662 C 0.04557 -0.58426 0.02357 -0.73843 0.02357 -0.70324 " pathEditMode="relative" rAng="0" ptsTypes="AAAAA">
                                      <p:cBhvr>
                                        <p:cTn id="511" dur="3000" fill="hold"/>
                                        <p:tgtEl>
                                          <p:spTgt spid="28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44" y="-35093"/>
                                    </p:animMotion>
                                  </p:childTnLst>
                                </p:cTn>
                              </p:par>
                              <p:par>
                                <p:cTn id="512" presetID="10" presetClass="exit" presetSubtype="0" fill="hold" grpId="1" nodeType="withEffect">
                                  <p:stCondLst>
                                    <p:cond delay="3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3" dur="700"/>
                                        <p:tgtEl>
                                          <p:spTgt spid="28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4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5" presetID="39" presetClass="path" presetSubtype="0" accel="50000" decel="5000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animMotion origin="layout" path="M 2.08333E-7 -0.00139 C 2.08333E-7 0.03958 0.0431 -0.10625 0.03828 -0.17361 C 0.04206 -0.22639 0.03125 -0.28796 0.02799 -0.38542 C 0.02461 -0.48333 0.05312 -0.52986 0.04544 -0.61343 C 0.04557 -0.68032 0.02357 -0.85949 0.02357 -0.81875 " pathEditMode="relative" rAng="0" ptsTypes="AAAAA">
                                      <p:cBhvr>
                                        <p:cTn id="516" dur="3000" fill="hold"/>
                                        <p:tgtEl>
                                          <p:spTgt spid="4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31" y="-40810"/>
                                    </p:animMotion>
                                  </p:childTnLst>
                                </p:cTn>
                              </p:par>
                              <p:par>
                                <p:cTn id="517" presetID="10" presetClass="exit" presetSubtype="0" fill="hold" grpId="1" nodeType="withEffect">
                                  <p:stCondLst>
                                    <p:cond delay="3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8" dur="700"/>
                                        <p:tgtEl>
                                          <p:spTgt spid="4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9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4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0" presetID="39" presetClass="path" presetSubtype="0" accel="50000" decel="5000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-4.79167E-6 0.00116 C -4.79167E-6 0.02754 0.0431 -0.0669 0.03829 -0.11042 C 0.04206 -0.14468 0.03125 -0.18472 0.028 -0.24792 C 0.02461 -0.31134 0.05313 -0.34144 0.04545 -0.3956 C 0.04558 -0.43912 0.02357 -0.55533 0.02357 -0.52871 " pathEditMode="relative" rAng="0" ptsTypes="AAAAA">
                                      <p:cBhvr>
                                        <p:cTn id="521" dur="3000" fill="hold"/>
                                        <p:tgtEl>
                                          <p:spTgt spid="4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31" y="-26458"/>
                                    </p:animMotion>
                                  </p:childTnLst>
                                </p:cTn>
                              </p:par>
                              <p:par>
                                <p:cTn id="522" presetID="10" presetClass="exit" presetSubtype="0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3" dur="700"/>
                                        <p:tgtEl>
                                          <p:spTgt spid="4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4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5" presetID="39" presetClass="path" presetSubtype="0" accel="50000" decel="5000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animMotion origin="layout" path="M 1.04167E-6 -0.00023 C 1.04167E-6 0.03495 0.0431 -0.09051 0.03828 -0.14838 C 0.04206 -0.19375 0.03125 -0.24676 0.02799 -0.33055 C 0.02461 -0.41481 0.05312 -0.45486 0.04544 -0.52662 C 0.04557 -0.58426 0.02357 -0.73843 0.02357 -0.70324 " pathEditMode="relative" rAng="0" ptsTypes="AAAAA">
                                      <p:cBhvr>
                                        <p:cTn id="526" dur="3000" fill="hold"/>
                                        <p:tgtEl>
                                          <p:spTgt spid="30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44" y="-35093"/>
                                    </p:animMotion>
                                  </p:childTnLst>
                                </p:cTn>
                              </p:par>
                              <p:par>
                                <p:cTn id="527" presetID="10" presetClass="exit" presetSubtype="0" fill="hold" grpId="1" nodeType="withEffect">
                                  <p:stCondLst>
                                    <p:cond delay="3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8" dur="700"/>
                                        <p:tgtEl>
                                          <p:spTgt spid="3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9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0" presetID="39" presetClass="path" presetSubtype="0" accel="50000" decel="5000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3.33333E-6 0.00047 C -3.33333E-6 0.03102 0.0431 -0.07847 0.03828 -0.12893 C 0.04206 -0.16851 0.03125 -0.21481 0.028 -0.28773 C 0.02461 -0.36134 0.05313 -0.39629 0.04545 -0.45902 C 0.04558 -0.50925 0.02357 -0.64375 0.02357 -0.61296 " pathEditMode="relative" rAng="0" ptsTypes="AAAAA">
                                      <p:cBhvr>
                                        <p:cTn id="531" dur="3000" fill="hold"/>
                                        <p:tgtEl>
                                          <p:spTgt spid="4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31" y="-30648"/>
                                    </p:animMotion>
                                  </p:childTnLst>
                                </p:cTn>
                              </p:par>
                              <p:par>
                                <p:cTn id="532" presetID="10" presetClass="exit" presetSubtype="0" fill="hold" grpId="1" nodeType="withEffect">
                                  <p:stCondLst>
                                    <p:cond delay="3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3" dur="700"/>
                                        <p:tgtEl>
                                          <p:spTgt spid="4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4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5" presetID="39" presetClass="path" presetSubtype="0" accel="50000" decel="5000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1.04167E-6 -0.00023 C 1.04167E-6 0.03495 0.0431 -0.09051 0.03828 -0.14838 C 0.04206 -0.19375 0.03125 -0.24676 0.02799 -0.33055 C 0.02461 -0.41481 0.05312 -0.45486 0.04544 -0.52662 C 0.04557 -0.58426 0.02357 -0.73843 0.02357 -0.70324 " pathEditMode="relative" rAng="0" ptsTypes="AAAAA">
                                      <p:cBhvr>
                                        <p:cTn id="536" dur="3000" fill="hold"/>
                                        <p:tgtEl>
                                          <p:spTgt spid="3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44" y="-35093"/>
                                    </p:animMotion>
                                  </p:childTnLst>
                                </p:cTn>
                              </p:par>
                              <p:par>
                                <p:cTn id="537" presetID="10" presetClass="exit" presetSubtype="0" fill="hold" grpId="1" nodeType="withEffect">
                                  <p:stCondLst>
                                    <p:cond delay="3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8" dur="700"/>
                                        <p:tgtEl>
                                          <p:spTgt spid="3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9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0" presetID="39" presetClass="path" presetSubtype="0" accel="50000" decel="5000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animMotion origin="layout" path="M 1.04167E-6 -0.00023 C 1.04167E-6 0.03495 0.0431 -0.09051 0.03828 -0.14838 C 0.04206 -0.19375 0.03125 -0.24676 0.02799 -0.33055 C 0.02461 -0.41481 0.05312 -0.45486 0.04544 -0.52662 C 0.04557 -0.58426 0.02357 -0.73843 0.02357 -0.70324 " pathEditMode="relative" rAng="0" ptsTypes="AAAAA">
                                      <p:cBhvr>
                                        <p:cTn id="541" dur="3000" fill="hold"/>
                                        <p:tgtEl>
                                          <p:spTgt spid="3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44" y="-35093"/>
                                    </p:animMotion>
                                  </p:childTnLst>
                                </p:cTn>
                              </p:par>
                              <p:par>
                                <p:cTn id="542" presetID="10" presetClass="exit" presetSubtype="0" fill="hold" grpId="1" nodeType="withEffect">
                                  <p:stCondLst>
                                    <p:cond delay="3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3" dur="700"/>
                                        <p:tgtEl>
                                          <p:spTgt spid="3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4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5" presetID="39" presetClass="path" presetSubtype="0" accel="50000" decel="50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-1.45833E-6 -0.00185 C -1.45833E-6 0.0419 0.0431 -0.11366 0.03828 -0.18542 C 0.04206 -0.24167 0.03125 -0.30741 0.028 -0.41111 C 0.02461 -0.51574 0.05313 -0.56528 0.04544 -0.65417 C 0.04557 -0.72569 0.02357 -0.91667 0.02357 -0.87315 " pathEditMode="relative" rAng="0" ptsTypes="AAAAA">
                                      <p:cBhvr>
                                        <p:cTn id="546" dur="3000" fill="hold"/>
                                        <p:tgtEl>
                                          <p:spTgt spid="4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31" y="-43519"/>
                                    </p:animMotion>
                                  </p:childTnLst>
                                </p:cTn>
                              </p:par>
                              <p:par>
                                <p:cTn id="547" presetID="10" presetClass="exit" presetSubtype="0" fill="hold" grpId="1" nodeType="withEffect">
                                  <p:stCondLst>
                                    <p:cond delay="2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8" dur="700"/>
                                        <p:tgtEl>
                                          <p:spTgt spid="4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9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4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0" presetID="39" presetClass="path" presetSubtype="0" accel="50000" decel="50000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animMotion origin="layout" path="M 1.04167E-6 -0.00023 C 1.04167E-6 0.03495 0.0431 -0.09051 0.03828 -0.14838 C 0.04206 -0.19375 0.03125 -0.24676 0.02799 -0.33055 C 0.02461 -0.41481 0.05312 -0.45486 0.04544 -0.52662 C 0.04557 -0.58426 0.02357 -0.73843 0.02357 -0.70324 " pathEditMode="relative" rAng="0" ptsTypes="AAAAA">
                                      <p:cBhvr>
                                        <p:cTn id="551" dur="3000" fill="hold"/>
                                        <p:tgtEl>
                                          <p:spTgt spid="3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44" y="-35093"/>
                                    </p:animMotion>
                                  </p:childTnLst>
                                </p:cTn>
                              </p:par>
                              <p:par>
                                <p:cTn id="552" presetID="10" presetClass="exit" presetSubtype="0" fill="hold" grpId="1" nodeType="withEffect">
                                  <p:stCondLst>
                                    <p:cond delay="4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3" dur="700"/>
                                        <p:tgtEl>
                                          <p:spTgt spid="3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4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5" presetID="39" presetClass="path" presetSubtype="0" accel="50000" decel="5000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animMotion origin="layout" path="M 6.25E-7 0.0007 C 6.25E-7 0.03009 0.0431 -0.075 0.03828 -0.12338 C 0.04206 -0.16134 0.03125 -0.20579 0.02799 -0.27592 C 0.02461 -0.34653 0.05312 -0.38009 0.04544 -0.44004 C 0.04557 -0.48842 0.02357 -0.61759 0.02357 -0.58796 " pathEditMode="relative" rAng="0" ptsTypes="AAAAA">
                                      <p:cBhvr>
                                        <p:cTn id="556" dur="3000" fill="hold"/>
                                        <p:tgtEl>
                                          <p:spTgt spid="4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31" y="-29398"/>
                                    </p:animMotion>
                                  </p:childTnLst>
                                </p:cTn>
                              </p:par>
                              <p:par>
                                <p:cTn id="557" presetID="10" presetClass="exit" presetSubtype="0" fill="hold" grpId="1" nodeType="withEffect">
                                  <p:stCondLst>
                                    <p:cond delay="3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8" dur="700"/>
                                        <p:tgtEl>
                                          <p:spTgt spid="4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9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0" presetID="39" presetClass="path" presetSubtype="0" accel="50000" decel="5000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0.00065 -0.07685 C 0.00065 -0.04166 0.04375 -0.16713 0.03893 -0.225 C 0.04271 -0.27037 0.0319 -0.32338 0.02865 -0.40717 C 0.02526 -0.49143 0.05378 -0.53148 0.0461 -0.60324 C 0.04623 -0.66088 0.02422 -0.81504 0.02422 -0.77986 " pathEditMode="relative" rAng="0" ptsTypes="AAAAA">
                                      <p:cBhvr>
                                        <p:cTn id="561" dur="3000" fill="hold"/>
                                        <p:tgtEl>
                                          <p:spTgt spid="4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31" y="-35116"/>
                                    </p:animMotion>
                                  </p:childTnLst>
                                </p:cTn>
                              </p:par>
                              <p:par>
                                <p:cTn id="562" presetID="10" presetClass="exit" presetSubtype="0" fill="hold" grpId="1" nodeType="withEffect">
                                  <p:stCondLst>
                                    <p:cond delay="3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3" dur="700"/>
                                        <p:tgtEl>
                                          <p:spTgt spid="4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4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5" presetID="39" presetClass="path" presetSubtype="0" accel="50000" decel="5000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animMotion origin="layout" path="M 4.58333E-6 -0.00162 C 4.58333E-6 0.04097 0.04309 -0.11088 0.03828 -0.18079 C 0.04205 -0.23565 0.03125 -0.29977 0.02799 -0.40116 C 0.0246 -0.50301 0.05312 -0.55162 0.04544 -0.63842 C 0.04557 -0.7081 0.02356 -0.89467 0.02356 -0.85208 " pathEditMode="relative" rAng="0" ptsTypes="AAAAA">
                                      <p:cBhvr>
                                        <p:cTn id="566" dur="3000" fill="hold"/>
                                        <p:tgtEl>
                                          <p:spTgt spid="4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31" y="-42477"/>
                                    </p:animMotion>
                                  </p:childTnLst>
                                </p:cTn>
                              </p:par>
                              <p:par>
                                <p:cTn id="567" presetID="10" presetClass="exit" presetSubtype="0" fill="hold" grpId="1" nodeType="withEffect">
                                  <p:stCondLst>
                                    <p:cond delay="3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8" dur="700"/>
                                        <p:tgtEl>
                                          <p:spTgt spid="4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9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4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0" presetID="39" presetClass="path" presetSubtype="0" accel="50000" decel="5000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animMotion origin="layout" path="M -2.5E-6 -0.00093 C -2.5E-6 0.03726 0.0431 -0.09838 0.03828 -0.16088 C 0.04206 -0.20973 0.03125 -0.26713 0.028 -0.35764 C 0.02461 -0.44862 0.05313 -0.4919 0.04545 -0.56945 C 0.04558 -0.63172 0.02357 -0.79815 0.02357 -0.76019 " pathEditMode="relative" rAng="0" ptsTypes="AAAAA">
                                      <p:cBhvr>
                                        <p:cTn id="571" dur="3000" fill="hold"/>
                                        <p:tgtEl>
                                          <p:spTgt spid="5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31" y="-37917"/>
                                    </p:animMotion>
                                  </p:childTnLst>
                                </p:cTn>
                              </p:par>
                              <p:par>
                                <p:cTn id="572" presetID="10" presetClass="exit" presetSubtype="0" fill="hold" grpId="1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3" dur="700"/>
                                        <p:tgtEl>
                                          <p:spTgt spid="5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4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5" presetID="39" presetClass="path" presetSubtype="0" accel="50000" decel="5000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animMotion origin="layout" path="M -8.33333E-7 0.00069 C -8.33333E-7 0.0294 0.0431 -0.07292 0.03828 -0.11991 C 0.04206 -0.15695 0.03125 -0.20023 0.028 -0.26852 C 0.02461 -0.33704 0.05313 -0.36968 0.04544 -0.42824 C 0.04557 -0.47523 0.02357 -0.60093 0.02357 -0.57222 " pathEditMode="relative" rAng="0" ptsTypes="AAAAA">
                                      <p:cBhvr>
                                        <p:cTn id="576" dur="3000" fill="hold"/>
                                        <p:tgtEl>
                                          <p:spTgt spid="4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31" y="-28611"/>
                                    </p:animMotion>
                                  </p:childTnLst>
                                </p:cTn>
                              </p:par>
                              <p:par>
                                <p:cTn id="577" presetID="10" presetClass="exit" presetSubtype="0" fill="hold" grpId="1" nodeType="withEffect">
                                  <p:stCondLst>
                                    <p:cond delay="3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8" dur="700"/>
                                        <p:tgtEl>
                                          <p:spTgt spid="4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9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0" presetID="39" presetClass="path" presetSubtype="0" accel="50000" decel="5000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1.04167E-6 -0.00023 C 1.04167E-6 0.03495 0.0431 -0.09051 0.03828 -0.14838 C 0.04206 -0.19375 0.03125 -0.24676 0.02799 -0.33055 C 0.02461 -0.41481 0.05312 -0.45486 0.04544 -0.52662 C 0.04557 -0.58426 0.02357 -0.73843 0.02357 -0.70324 " pathEditMode="relative" rAng="0" ptsTypes="AAAAA">
                                      <p:cBhvr>
                                        <p:cTn id="581" dur="3000" fill="hold"/>
                                        <p:tgtEl>
                                          <p:spTgt spid="5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44" y="-35093"/>
                                    </p:animMotion>
                                  </p:childTnLst>
                                </p:cTn>
                              </p:par>
                              <p:par>
                                <p:cTn id="582" presetID="10" presetClass="exit" presetSubtype="0" fill="hold" grpId="1" nodeType="withEffect">
                                  <p:stCondLst>
                                    <p:cond delay="3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3" dur="700"/>
                                        <p:tgtEl>
                                          <p:spTgt spid="5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4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5" presetID="39" presetClass="path" presetSubtype="0" accel="50000" decel="5000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animMotion origin="layout" path="M 2.08333E-6 -0.00209 C 2.08333E-6 0.04282 0.0431 -0.1169 0.03828 -0.19074 C 0.04206 -0.24838 0.03125 -0.31597 0.02799 -0.42269 C 0.02461 -0.52986 0.05312 -0.58102 0.04544 -0.67246 C 0.04557 -0.74584 0.02357 -0.94213 0.02357 -0.89722 " pathEditMode="relative" rAng="0" ptsTypes="AAAAA">
                                      <p:cBhvr>
                                        <p:cTn id="586" dur="3000" fill="hold"/>
                                        <p:tgtEl>
                                          <p:spTgt spid="5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31" y="-44699"/>
                                    </p:animMotion>
                                  </p:childTnLst>
                                </p:cTn>
                              </p:par>
                              <p:par>
                                <p:cTn id="587" presetID="10" presetClass="exit" presetSubtype="0" fill="hold" grpId="1" nodeType="withEffect">
                                  <p:stCondLst>
                                    <p:cond delay="3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8" dur="700"/>
                                        <p:tgtEl>
                                          <p:spTgt spid="5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9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5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0" presetID="39" presetClass="path" presetSubtype="0" accel="50000" decel="5000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2.5E-6 0.00162 C 2.5E-6 0.02523 0.0431 -0.05879 0.03828 -0.09745 C 0.04205 -0.12801 0.03125 -0.16342 0.02799 -0.21944 C 0.02461 -0.27592 0.05312 -0.30278 0.04544 -0.35069 C 0.04557 -0.38935 0.02357 -0.49259 0.02357 -0.46898 " pathEditMode="relative" rAng="0" ptsTypes="AAAAA">
                                      <p:cBhvr>
                                        <p:cTn id="591" dur="3000" fill="hold"/>
                                        <p:tgtEl>
                                          <p:spTgt spid="4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31" y="-23495"/>
                                    </p:animMotion>
                                  </p:childTnLst>
                                </p:cTn>
                              </p:par>
                              <p:par>
                                <p:cTn id="592" presetID="10" presetClass="exit" presetSubtype="0" fill="hold" grpId="1" nodeType="withEffect">
                                  <p:stCondLst>
                                    <p:cond delay="2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3" dur="700"/>
                                        <p:tgtEl>
                                          <p:spTgt spid="4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4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5" presetID="39" presetClass="path" presetSubtype="0" accel="50000" decel="50000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animMotion origin="layout" path="M 1.04167E-6 -0.00023 C 1.04167E-6 0.03495 0.0431 -0.09051 0.03828 -0.14838 C 0.04206 -0.19375 0.03125 -0.24676 0.02799 -0.33055 C 0.02461 -0.41481 0.05312 -0.45486 0.04544 -0.52662 C 0.04557 -0.58426 0.02357 -0.73843 0.02357 -0.70324 " pathEditMode="relative" rAng="0" ptsTypes="AAAAA">
                                      <p:cBhvr>
                                        <p:cTn id="596" dur="3000" fill="hold"/>
                                        <p:tgtEl>
                                          <p:spTgt spid="4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44" y="-35093"/>
                                    </p:animMotion>
                                  </p:childTnLst>
                                </p:cTn>
                              </p:par>
                              <p:par>
                                <p:cTn id="597" presetID="10" presetClass="exit" presetSubtype="0" fill="hold" grpId="1" nodeType="withEffect">
                                  <p:stCondLst>
                                    <p:cond delay="3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8" dur="700"/>
                                        <p:tgtEl>
                                          <p:spTgt spid="4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9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4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0" presetID="39" presetClass="path" presetSubtype="0" accel="50000" decel="5000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3.75E-6 0.00046 C 3.75E-6 0.03079 0.0431 -0.07731 0.03828 -0.12708 C 0.04205 -0.16597 0.03125 -0.21157 0.02799 -0.2838 C 0.02461 -0.35625 0.05312 -0.39074 0.04544 -0.45255 C 0.04557 -0.50208 0.02356 -0.63495 0.02356 -0.60463 " pathEditMode="relative" rAng="0" ptsTypes="AAAAA">
                                      <p:cBhvr>
                                        <p:cTn id="601" dur="3000" fill="hold"/>
                                        <p:tgtEl>
                                          <p:spTgt spid="5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31" y="-30208"/>
                                    </p:animMotion>
                                  </p:childTnLst>
                                </p:cTn>
                              </p:par>
                              <p:par>
                                <p:cTn id="602" presetID="10" presetClass="exit" presetSubtype="0" fill="hold" grpId="1" nodeType="withEffect">
                                  <p:stCondLst>
                                    <p:cond delay="4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3" dur="700"/>
                                        <p:tgtEl>
                                          <p:spTgt spid="5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4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5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5" presetID="39" presetClass="path" presetSubtype="0" accel="50000" decel="50000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animMotion origin="layout" path="M -1.25E-6 -0.00116 C -1.25E-6 0.03912 0.0431 -0.10486 0.03828 -0.17129 C 0.04206 -0.22338 0.03125 -0.28426 0.028 -0.38055 C 0.02461 -0.47731 0.05313 -0.52338 0.04544 -0.60578 C 0.04557 -0.67199 0.02357 -0.84907 0.02357 -0.80856 " pathEditMode="relative" rAng="0" ptsTypes="AAAAA">
                                      <p:cBhvr>
                                        <p:cTn id="606" dur="3000" fill="hold"/>
                                        <p:tgtEl>
                                          <p:spTgt spid="5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31" y="-40324"/>
                                    </p:animMotion>
                                  </p:childTnLst>
                                </p:cTn>
                              </p:par>
                              <p:par>
                                <p:cTn id="607" presetID="10" presetClass="exit" presetSubtype="0" fill="hold" grpId="1" nodeType="withEffect">
                                  <p:stCondLst>
                                    <p:cond delay="4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8" dur="700"/>
                                        <p:tgtEl>
                                          <p:spTgt spid="5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9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0" presetID="39" presetClass="path" presetSubtype="0" accel="50000" decel="50000" fill="hold" grpId="0" nodeType="withEffect">
                                  <p:stCondLst>
                                    <p:cond delay="3200"/>
                                  </p:stCondLst>
                                  <p:childTnLst>
                                    <p:animMotion origin="layout" path="M 1.04167E-6 -0.00023 C 1.04167E-6 0.03495 0.0431 -0.09051 0.03828 -0.14838 C 0.04206 -0.19375 0.03125 -0.24676 0.02799 -0.33055 C 0.02461 -0.41481 0.05312 -0.45486 0.04544 -0.52662 C 0.04557 -0.58426 0.02357 -0.73843 0.02357 -0.70324 " pathEditMode="relative" rAng="0" ptsTypes="AAAAA">
                                      <p:cBhvr>
                                        <p:cTn id="611" dur="3000" fill="hold"/>
                                        <p:tgtEl>
                                          <p:spTgt spid="5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44" y="-35093"/>
                                    </p:animMotion>
                                  </p:childTnLst>
                                </p:cTn>
                              </p:par>
                              <p:par>
                                <p:cTn id="612" presetID="10" presetClass="exit" presetSubtype="0" fill="hold" grpId="1" nodeType="withEffect">
                                  <p:stCondLst>
                                    <p:cond delay="5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3" dur="700"/>
                                        <p:tgtEl>
                                          <p:spTgt spid="5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4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5" presetID="39" presetClass="path" presetSubtype="0" accel="50000" decel="50000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animMotion origin="layout" path="M 2.5E-6 0.00093 C 2.5E-6 0.02847 0.0431 -0.06991 0.03828 -0.11528 C 0.04205 -0.15092 0.03125 -0.19259 0.02799 -0.25833 C 0.02461 -0.32454 0.05312 -0.35579 0.04544 -0.41227 C 0.04557 -0.45741 0.02357 -0.57847 0.02357 -0.55069 " pathEditMode="relative" rAng="0" ptsTypes="AAAAA">
                                      <p:cBhvr>
                                        <p:cTn id="616" dur="3000" fill="hold"/>
                                        <p:tgtEl>
                                          <p:spTgt spid="5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31" y="-27546"/>
                                    </p:animMotion>
                                  </p:childTnLst>
                                </p:cTn>
                              </p:par>
                              <p:par>
                                <p:cTn id="617" presetID="10" presetClass="exit" presetSubtype="0" fill="hold" grpId="1" nodeType="withEffect">
                                  <p:stCondLst>
                                    <p:cond delay="5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8" dur="700"/>
                                        <p:tgtEl>
                                          <p:spTgt spid="5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9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0" presetID="39" presetClass="path" presetSubtype="0" accel="50000" decel="5000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-2.70833E-6 0.00046 C -2.70833E-6 0.03102 0.0431 -0.07778 0.03828 -0.12778 C 0.04206 -0.16713 0.03125 -0.21297 0.028 -0.28565 C 0.02461 -0.35857 0.05313 -0.39329 0.04545 -0.45533 C 0.04558 -0.50533 0.02357 -0.63866 0.02357 -0.60834 " pathEditMode="relative" rAng="0" ptsTypes="AAAAA">
                                      <p:cBhvr>
                                        <p:cTn id="621" dur="3000" fill="hold"/>
                                        <p:tgtEl>
                                          <p:spTgt spid="5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31" y="-30394"/>
                                    </p:animMotion>
                                  </p:childTnLst>
                                </p:cTn>
                              </p:par>
                              <p:par>
                                <p:cTn id="622" presetID="10" presetClass="exit" presetSubtype="0" fill="hold" grpId="1" nodeType="withEffect">
                                  <p:stCondLst>
                                    <p:cond delay="4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3" dur="700"/>
                                        <p:tgtEl>
                                          <p:spTgt spid="5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4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5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5" presetID="39" presetClass="path" presetSubtype="0" accel="50000" decel="5000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2.5E-6 -0.0007 C -2.5E-6 0.03703 0.0431 -0.09746 0.03828 -0.15949 C 0.04206 -0.20811 0.03125 -0.26505 0.028 -0.35486 C 0.02461 -0.44514 0.05313 -0.48797 0.04545 -0.56482 C 0.04558 -0.62662 0.02357 -0.7919 0.02357 -0.75417 " pathEditMode="relative" rAng="0" ptsTypes="AAAAA">
                                      <p:cBhvr>
                                        <p:cTn id="626" dur="3000" fill="hold"/>
                                        <p:tgtEl>
                                          <p:spTgt spid="5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31" y="-37639"/>
                                    </p:animMotion>
                                  </p:childTnLst>
                                </p:cTn>
                              </p:par>
                              <p:par>
                                <p:cTn id="627" presetID="10" presetClass="exit" presetSubtype="0" fill="hold" grpId="1" nodeType="withEffect">
                                  <p:stCondLst>
                                    <p:cond delay="4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8" dur="700"/>
                                        <p:tgtEl>
                                          <p:spTgt spid="5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9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0" presetID="39" presetClass="path" presetSubtype="0" accel="50000" decel="50000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animMotion origin="layout" path="M -1.25E-6 -0.00162 C -1.25E-6 0.04097 0.0431 -0.11111 0.03828 -0.18125 C 0.04206 -0.23634 0.03125 -0.30046 0.028 -0.40208 C 0.02461 -0.5044 0.05313 -0.55301 0.04544 -0.63981 C 0.04557 -0.70972 0.02357 -0.89676 0.02357 -0.85417 " pathEditMode="relative" rAng="0" ptsTypes="AAAAA">
                                      <p:cBhvr>
                                        <p:cTn id="631" dur="3000" fill="hold"/>
                                        <p:tgtEl>
                                          <p:spTgt spid="5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31" y="-42569"/>
                                    </p:animMotion>
                                  </p:childTnLst>
                                </p:cTn>
                              </p:par>
                              <p:par>
                                <p:cTn id="632" presetID="10" presetClass="exit" presetSubtype="0" fill="hold" grpId="1" nodeType="withEffect">
                                  <p:stCondLst>
                                    <p:cond delay="3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3" dur="700"/>
                                        <p:tgtEl>
                                          <p:spTgt spid="5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4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5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5" presetID="39" presetClass="path" presetSubtype="0" accel="50000" decel="5000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animMotion origin="layout" path="M 1.04167E-6 -0.00023 C 1.04167E-6 0.03495 0.0431 -0.09051 0.03828 -0.14838 C 0.04206 -0.19375 0.03125 -0.24676 0.02799 -0.33055 C 0.02461 -0.41481 0.05312 -0.45486 0.04544 -0.52662 C 0.04557 -0.58426 0.02357 -0.73843 0.02357 -0.70324 " pathEditMode="relative" rAng="0" ptsTypes="AAAAA">
                                      <p:cBhvr>
                                        <p:cTn id="636" dur="3000" fill="hold"/>
                                        <p:tgtEl>
                                          <p:spTgt spid="5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44" y="-35093"/>
                                    </p:animMotion>
                                  </p:childTnLst>
                                </p:cTn>
                              </p:par>
                              <p:par>
                                <p:cTn id="637" presetID="10" presetClass="exit" presetSubtype="0" fill="hold" grpId="1" nodeType="withEffect">
                                  <p:stCondLst>
                                    <p:cond delay="3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8" dur="700"/>
                                        <p:tgtEl>
                                          <p:spTgt spid="5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9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5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0" presetID="39" presetClass="path" presetSubtype="0" accel="50000" decel="5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2.08333E-6 0.0007 C 2.08333E-6 0.03009 0.0431 -0.07453 0.03828 -0.12291 C 0.04206 -0.16065 0.03125 -0.20486 0.02799 -0.27453 C 0.02461 -0.34491 0.05312 -0.37824 0.04544 -0.43796 C 0.04557 -0.48611 0.02357 -0.61458 0.02357 -0.58518 " pathEditMode="relative" rAng="0" ptsTypes="AAAAA">
                                      <p:cBhvr>
                                        <p:cTn id="641" dur="3000" fill="hold"/>
                                        <p:tgtEl>
                                          <p:spTgt spid="5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31" y="-29259"/>
                                    </p:animMotion>
                                  </p:childTnLst>
                                </p:cTn>
                              </p:par>
                              <p:par>
                                <p:cTn id="642" presetID="10" presetClass="exit" presetSubtype="0" fill="hold" grpId="1" nodeType="withEffect">
                                  <p:stCondLst>
                                    <p:cond delay="3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3" dur="700"/>
                                        <p:tgtEl>
                                          <p:spTgt spid="5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4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5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5" presetID="39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04167E-6 -0.00023 C 1.04167E-6 0.03495 0.0431 -0.09051 0.03828 -0.14838 C 0.04206 -0.19375 0.03125 -0.24676 0.02799 -0.33055 C 0.02461 -0.41481 0.05312 -0.45486 0.04544 -0.52662 C 0.04557 -0.58426 0.02357 -0.73843 0.02357 -0.70324 " pathEditMode="relative" rAng="0" ptsTypes="AAAAA">
                                      <p:cBhvr>
                                        <p:cTn id="646" dur="3000" fill="hold"/>
                                        <p:tgtEl>
                                          <p:spTgt spid="5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44" y="-35093"/>
                                    </p:animMotion>
                                  </p:childTnLst>
                                </p:cTn>
                              </p:par>
                              <p:par>
                                <p:cTn id="647" presetID="10" presetClass="exit" presetSubtype="0" fill="hold" grpId="1" nodeType="withEffect">
                                  <p:stCondLst>
                                    <p:cond delay="2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8" dur="700"/>
                                        <p:tgtEl>
                                          <p:spTgt spid="5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9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5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0" presetID="49" presetClass="entr" presetSubtype="0" decel="10000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6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2" dur="500" fill="hold"/>
                                        <p:tgtEl>
                                          <p:spTgt spid="4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3" dur="500" fill="hold"/>
                                        <p:tgtEl>
                                          <p:spTgt spid="4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4" dur="500" fill="hold"/>
                                        <p:tgtEl>
                                          <p:spTgt spid="4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5" dur="500"/>
                                        <p:tgtEl>
                                          <p:spTgt spid="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6" presetID="8" presetClass="emph" presetSubtype="0" repeatCount="indefinite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Rot by="-21600000">
                                      <p:cBhvr>
                                        <p:cTn id="657" dur="3000" fill="hold"/>
                                        <p:tgtEl>
                                          <p:spTgt spid="4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58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1" presetID="49" presetClass="path" presetSubtype="0" accel="59000" decel="4100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0.22357 -0.10602 L -0.23346 0.21504 " pathEditMode="relative" rAng="0" ptsTypes="AA">
                                      <p:cBhvr>
                                        <p:cTn id="662" dur="2000" spd="-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95" y="16042"/>
                                    </p:animMotion>
                                  </p:childTnLst>
                                </p:cTn>
                              </p:par>
                              <p:par>
                                <p:cTn id="663" presetID="8" presetClass="emph" presetSubtype="0" repeatCount="indefinite" accel="56000" decel="4400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Rot by="21600000">
                                      <p:cBhvr>
                                        <p:cTn id="66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65" presetID="10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6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7" dur="500"/>
                                        <p:tgtEl>
                                          <p:spTgt spid="6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8" presetID="49" presetClass="path" presetSubtype="0" accel="59000" decel="4100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2.5E-6 4.07407E-6 L -0.35183 -0.10718 " pathEditMode="relative" rAng="0" ptsTypes="AA">
                                      <p:cBhvr>
                                        <p:cTn id="669" dur="2000" spd="-100000" fill="hold"/>
                                        <p:tgtEl>
                                          <p:spTgt spid="6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591" y="-5370"/>
                                    </p:animMotion>
                                  </p:childTnLst>
                                </p:cTn>
                              </p:par>
                              <p:par>
                                <p:cTn id="670" presetID="8" presetClass="emph" presetSubtype="0" repeatCount="indefinite" accel="49000" decel="5100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Rot by="21600000">
                                      <p:cBhvr>
                                        <p:cTn id="671" dur="2000" fill="hold"/>
                                        <p:tgtEl>
                                          <p:spTgt spid="6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72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4" dur="500"/>
                                        <p:tgtEl>
                                          <p:spTgt spid="6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5" presetID="49" presetClass="path" presetSubtype="0" accel="59000" decel="41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4.16667E-6 4.44444E-6 L -0.08503 -0.44098 " pathEditMode="relative" rAng="0" ptsTypes="AA">
                                      <p:cBhvr>
                                        <p:cTn id="676" dur="2000" spd="-100000" fill="hold"/>
                                        <p:tgtEl>
                                          <p:spTgt spid="6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258" y="-22060"/>
                                    </p:animMotion>
                                  </p:childTnLst>
                                </p:cTn>
                              </p:par>
                              <p:par>
                                <p:cTn id="677" presetID="8" presetClass="emph" presetSubtype="0" repeatCount="indefinite" accel="49000" decel="51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Rot by="21600000">
                                      <p:cBhvr>
                                        <p:cTn id="678" dur="2000" fill="hold"/>
                                        <p:tgtEl>
                                          <p:spTgt spid="6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79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1" dur="500"/>
                                        <p:tgtEl>
                                          <p:spTgt spid="6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2" presetID="49" presetClass="path" presetSubtype="0" accel="59000" decel="41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8.33333E-7 7.40741E-7 L 0.45456 -0.05208 " pathEditMode="relative" rAng="0" ptsTypes="AA">
                                      <p:cBhvr>
                                        <p:cTn id="683" dur="2000" spd="-100000" fill="hold"/>
                                        <p:tgtEl>
                                          <p:spTgt spid="6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721" y="-2616"/>
                                    </p:animMotion>
                                  </p:childTnLst>
                                </p:cTn>
                              </p:par>
                              <p:par>
                                <p:cTn id="684" presetID="8" presetClass="emph" presetSubtype="0" repeatCount="indefinite" accel="46000" decel="44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Rot by="21600000">
                                      <p:cBhvr>
                                        <p:cTn id="685" dur="2000" fill="hold"/>
                                        <p:tgtEl>
                                          <p:spTgt spid="6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86" presetID="10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8" dur="500"/>
                                        <p:tgtEl>
                                          <p:spTgt spid="6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9" presetID="49" presetClass="path" presetSubtype="0" accel="59000" decel="41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2.5E-6 2.22222E-6 L 0.32995 -0.27408 " pathEditMode="relative" rAng="0" ptsTypes="AA">
                                      <p:cBhvr>
                                        <p:cTn id="690" dur="2000" spd="-100000" fill="hold"/>
                                        <p:tgtEl>
                                          <p:spTgt spid="6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497" y="-13704"/>
                                    </p:animMotion>
                                  </p:childTnLst>
                                </p:cTn>
                              </p:par>
                              <p:par>
                                <p:cTn id="691" presetID="8" presetClass="emph" presetSubtype="0" repeatCount="indefinite" accel="46000" decel="46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Rot by="21600000">
                                      <p:cBhvr>
                                        <p:cTn id="692" dur="2000" fill="hold"/>
                                        <p:tgtEl>
                                          <p:spTgt spid="6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93" presetID="10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6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5" dur="500"/>
                                        <p:tgtEl>
                                          <p:spTgt spid="6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6" presetID="49" presetClass="path" presetSubtype="0" accel="59000" decel="4100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-2.91667E-6 -2.96296E-6 L 0.21446 0.35023 " pathEditMode="relative" rAng="0" ptsTypes="AA">
                                      <p:cBhvr>
                                        <p:cTn id="697" dur="2000" spd="-100000" fill="hold"/>
                                        <p:tgtEl>
                                          <p:spTgt spid="6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716" y="17500"/>
                                    </p:animMotion>
                                  </p:childTnLst>
                                </p:cTn>
                              </p:par>
                              <p:par>
                                <p:cTn id="698" presetID="8" presetClass="emph" presetSubtype="0" repeatCount="indefinite" accel="49000" decel="5100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Rot by="21600000">
                                      <p:cBhvr>
                                        <p:cTn id="699" dur="2000" fill="hold"/>
                                        <p:tgtEl>
                                          <p:spTgt spid="66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00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audio>
          </p:childTnLst>
        </p:cTn>
      </p:par>
    </p:tnLst>
    <p:bldLst>
      <p:bldP spid="23" grpId="0" animBg="1"/>
      <p:bldP spid="366" grpId="0" animBg="1"/>
      <p:bldP spid="366" grpId="1" animBg="1"/>
      <p:bldP spid="366" grpId="2" animBg="1"/>
      <p:bldP spid="368" grpId="0" animBg="1"/>
      <p:bldP spid="368" grpId="1" animBg="1"/>
      <p:bldP spid="368" grpId="2" animBg="1"/>
      <p:bldP spid="369" grpId="0" animBg="1"/>
      <p:bldP spid="369" grpId="1" animBg="1"/>
      <p:bldP spid="369" grpId="2" animBg="1"/>
      <p:bldP spid="370" grpId="0" animBg="1"/>
      <p:bldP spid="370" grpId="1" animBg="1"/>
      <p:bldP spid="370" grpId="2" animBg="1"/>
      <p:bldP spid="371" grpId="0" animBg="1"/>
      <p:bldP spid="371" grpId="1" animBg="1"/>
      <p:bldP spid="371" grpId="2" animBg="1"/>
      <p:bldP spid="397" grpId="0" animBg="1"/>
      <p:bldP spid="397" grpId="1" animBg="1"/>
      <p:bldP spid="397" grpId="2" animBg="1"/>
      <p:bldP spid="410" grpId="0" animBg="1"/>
      <p:bldP spid="410" grpId="1" animBg="1"/>
      <p:bldP spid="410" grpId="2" animBg="1"/>
      <p:bldP spid="411" grpId="0" animBg="1"/>
      <p:bldP spid="411" grpId="1" animBg="1"/>
      <p:bldP spid="411" grpId="2" animBg="1"/>
      <p:bldP spid="412" grpId="0" animBg="1"/>
      <p:bldP spid="412" grpId="1" animBg="1"/>
      <p:bldP spid="412" grpId="2" animBg="1"/>
      <p:bldP spid="565" grpId="0" animBg="1"/>
      <p:bldP spid="416" grpId="0"/>
      <p:bldP spid="275" grpId="0" animBg="1"/>
      <p:bldP spid="275" grpId="1" animBg="1"/>
      <p:bldP spid="277" grpId="0" animBg="1"/>
      <p:bldP spid="277" grpId="1" animBg="1"/>
      <p:bldP spid="287" grpId="0" animBg="1"/>
      <p:bldP spid="287" grpId="1" animBg="1"/>
      <p:bldP spid="289" grpId="0" animBg="1"/>
      <p:bldP spid="289" grpId="1" animBg="1"/>
      <p:bldP spid="292" grpId="0" animBg="1"/>
      <p:bldP spid="292" grpId="1" animBg="1"/>
      <p:bldP spid="301" grpId="0" animBg="1"/>
      <p:bldP spid="301" grpId="1" animBg="1"/>
      <p:bldP spid="302" grpId="0" animBg="1"/>
      <p:bldP spid="302" grpId="1" animBg="1"/>
      <p:bldP spid="308" grpId="0" animBg="1"/>
      <p:bldP spid="308" grpId="1" animBg="1"/>
      <p:bldP spid="311" grpId="0" animBg="1"/>
      <p:bldP spid="311" grpId="1" animBg="1"/>
      <p:bldP spid="314" grpId="0" animBg="1"/>
      <p:bldP spid="314" grpId="1" animBg="1"/>
      <p:bldP spid="320" grpId="0" animBg="1"/>
      <p:bldP spid="320" grpId="1" animBg="1"/>
      <p:bldP spid="332" grpId="0" animBg="1"/>
      <p:bldP spid="332" grpId="1" animBg="1"/>
      <p:bldP spid="343" grpId="0" animBg="1"/>
      <p:bldP spid="343" grpId="1" animBg="1"/>
      <p:bldP spid="344" grpId="0" animBg="1"/>
      <p:bldP spid="344" grpId="1" animBg="1"/>
      <p:bldP spid="345" grpId="0" animBg="1"/>
      <p:bldP spid="345" grpId="1" animBg="1"/>
      <p:bldP spid="347" grpId="0" animBg="1"/>
      <p:bldP spid="347" grpId="1" animBg="1"/>
      <p:bldP spid="348" grpId="0" animBg="1"/>
      <p:bldP spid="348" grpId="1" animBg="1"/>
      <p:bldP spid="352" grpId="0" animBg="1"/>
      <p:bldP spid="352" grpId="1" animBg="1"/>
      <p:bldP spid="354" grpId="0" animBg="1"/>
      <p:bldP spid="354" grpId="1" animBg="1"/>
      <p:bldP spid="395" grpId="0" animBg="1"/>
      <p:bldP spid="395" grpId="1" animBg="1"/>
      <p:bldP spid="396" grpId="0" animBg="1"/>
      <p:bldP spid="396" grpId="1" animBg="1"/>
      <p:bldP spid="420" grpId="0" animBg="1"/>
      <p:bldP spid="420" grpId="1" animBg="1"/>
      <p:bldP spid="422" grpId="0" animBg="1"/>
      <p:bldP spid="422" grpId="1" animBg="1"/>
      <p:bldP spid="423" grpId="0" animBg="1"/>
      <p:bldP spid="423" grpId="1" animBg="1"/>
      <p:bldP spid="424" grpId="0" animBg="1"/>
      <p:bldP spid="424" grpId="1" animBg="1"/>
      <p:bldP spid="426" grpId="0" animBg="1"/>
      <p:bldP spid="426" grpId="1" animBg="1"/>
      <p:bldP spid="428" grpId="0" animBg="1"/>
      <p:bldP spid="428" grpId="1" animBg="1"/>
      <p:bldP spid="429" grpId="0" animBg="1"/>
      <p:bldP spid="429" grpId="1" animBg="1"/>
      <p:bldP spid="430" grpId="0" animBg="1"/>
      <p:bldP spid="430" grpId="1" animBg="1"/>
      <p:bldP spid="431" grpId="0" animBg="1"/>
      <p:bldP spid="431" grpId="1" animBg="1"/>
      <p:bldP spid="432" grpId="0" animBg="1"/>
      <p:bldP spid="432" grpId="1" animBg="1"/>
      <p:bldP spid="433" grpId="0" animBg="1"/>
      <p:bldP spid="433" grpId="1" animBg="1"/>
      <p:bldP spid="435" grpId="0" animBg="1"/>
      <p:bldP spid="435" grpId="1" animBg="1"/>
      <p:bldP spid="436" grpId="0" animBg="1"/>
      <p:bldP spid="436" grpId="1" animBg="1"/>
      <p:bldP spid="437" grpId="0" animBg="1"/>
      <p:bldP spid="437" grpId="1" animBg="1"/>
      <p:bldP spid="438" grpId="0" animBg="1"/>
      <p:bldP spid="438" grpId="1" animBg="1"/>
      <p:bldP spid="439" grpId="0" animBg="1"/>
      <p:bldP spid="439" grpId="1" animBg="1"/>
      <p:bldP spid="440" grpId="0" animBg="1"/>
      <p:bldP spid="440" grpId="1" animBg="1"/>
      <p:bldP spid="441" grpId="0" animBg="1"/>
      <p:bldP spid="441" grpId="1" animBg="1"/>
      <p:bldP spid="442" grpId="0" animBg="1"/>
      <p:bldP spid="442" grpId="1" animBg="1"/>
      <p:bldP spid="444" grpId="0" animBg="1"/>
      <p:bldP spid="444" grpId="1" animBg="1"/>
      <p:bldP spid="448" grpId="0" animBg="1"/>
      <p:bldP spid="448" grpId="1" animBg="1"/>
      <p:bldP spid="450" grpId="0" animBg="1"/>
      <p:bldP spid="450" grpId="1" animBg="1"/>
      <p:bldP spid="451" grpId="0" animBg="1"/>
      <p:bldP spid="451" grpId="1" animBg="1"/>
      <p:bldP spid="276" grpId="0" animBg="1"/>
      <p:bldP spid="276" grpId="1" animBg="1"/>
      <p:bldP spid="288" grpId="0" animBg="1"/>
      <p:bldP spid="288" grpId="1" animBg="1"/>
      <p:bldP spid="291" grpId="0" animBg="1"/>
      <p:bldP spid="291" grpId="1" animBg="1"/>
      <p:bldP spid="297" grpId="0" animBg="1"/>
      <p:bldP spid="297" grpId="1" animBg="1"/>
      <p:bldP spid="300" grpId="0" animBg="1"/>
      <p:bldP spid="300" grpId="1" animBg="1"/>
      <p:bldP spid="303" grpId="0" animBg="1"/>
      <p:bldP spid="303" grpId="1" animBg="1"/>
      <p:bldP spid="310" grpId="0" animBg="1"/>
      <p:bldP spid="310" grpId="1" animBg="1"/>
      <p:bldP spid="313" grpId="0" animBg="1"/>
      <p:bldP spid="313" grpId="1" animBg="1"/>
      <p:bldP spid="315" grpId="0" animBg="1"/>
      <p:bldP spid="315" grpId="1" animBg="1"/>
      <p:bldP spid="346" grpId="0" animBg="1"/>
      <p:bldP spid="346" grpId="1" animBg="1"/>
      <p:bldP spid="353" grpId="0" animBg="1"/>
      <p:bldP spid="353" grpId="1" animBg="1"/>
      <p:bldP spid="367" grpId="0" animBg="1"/>
      <p:bldP spid="367" grpId="1" animBg="1"/>
      <p:bldP spid="406" grpId="0" animBg="1"/>
      <p:bldP spid="406" grpId="1" animBg="1"/>
      <p:bldP spid="407" grpId="0" animBg="1"/>
      <p:bldP spid="407" grpId="1" animBg="1"/>
      <p:bldP spid="418" grpId="0" animBg="1"/>
      <p:bldP spid="418" grpId="1" animBg="1"/>
      <p:bldP spid="421" grpId="0" animBg="1"/>
      <p:bldP spid="421" grpId="1" animBg="1"/>
      <p:bldP spid="427" grpId="0" animBg="1"/>
      <p:bldP spid="427" grpId="1" animBg="1"/>
      <p:bldP spid="434" grpId="0" animBg="1"/>
      <p:bldP spid="434" grpId="1" animBg="1"/>
      <p:bldP spid="443" grpId="0" animBg="1"/>
      <p:bldP spid="443" grpId="1" animBg="1"/>
      <p:bldP spid="445" grpId="0" animBg="1"/>
      <p:bldP spid="445" grpId="1" animBg="1"/>
      <p:bldP spid="446" grpId="0" animBg="1"/>
      <p:bldP spid="446" grpId="1" animBg="1"/>
      <p:bldP spid="447" grpId="0" animBg="1"/>
      <p:bldP spid="447" grpId="1" animBg="1"/>
      <p:bldP spid="449" grpId="0" animBg="1"/>
      <p:bldP spid="449" grpId="1" animBg="1"/>
      <p:bldP spid="452" grpId="0" animBg="1"/>
      <p:bldP spid="452" grpId="1" animBg="1"/>
      <p:bldP spid="453" grpId="0" animBg="1"/>
      <p:bldP spid="453" grpId="1" animBg="1"/>
      <p:bldP spid="454" grpId="0" animBg="1"/>
      <p:bldP spid="454" grpId="1" animBg="1"/>
      <p:bldP spid="455" grpId="0" animBg="1"/>
      <p:bldP spid="455" grpId="1" animBg="1"/>
      <p:bldP spid="456" grpId="0" animBg="1"/>
      <p:bldP spid="456" grpId="1" animBg="1"/>
      <p:bldP spid="457" grpId="0" animBg="1"/>
      <p:bldP spid="457" grpId="1" animBg="1"/>
      <p:bldP spid="458" grpId="0" animBg="1"/>
      <p:bldP spid="458" grpId="1" animBg="1"/>
      <p:bldP spid="459" grpId="0" animBg="1"/>
      <p:bldP spid="459" grpId="1" animBg="1"/>
      <p:bldP spid="539" grpId="0" animBg="1"/>
      <p:bldP spid="539" grpId="1" animBg="1"/>
      <p:bldP spid="542" grpId="0" animBg="1"/>
      <p:bldP spid="542" grpId="1" animBg="1"/>
      <p:bldP spid="544" grpId="0" animBg="1"/>
      <p:bldP spid="544" grpId="1" animBg="1"/>
      <p:bldP spid="547" grpId="0" animBg="1"/>
      <p:bldP spid="547" grpId="1" animBg="1"/>
      <p:bldP spid="549" grpId="0" animBg="1"/>
      <p:bldP spid="549" grpId="1" animBg="1"/>
      <p:bldP spid="551" grpId="0" animBg="1"/>
      <p:bldP spid="551" grpId="1" animBg="1"/>
      <p:bldP spid="552" grpId="0" animBg="1"/>
      <p:bldP spid="552" grpId="1" animBg="1"/>
      <p:bldP spid="553" grpId="0" animBg="1"/>
      <p:bldP spid="553" grpId="1" animBg="1"/>
      <p:bldP spid="554" grpId="0" animBg="1"/>
      <p:bldP spid="554" grpId="1" animBg="1"/>
      <p:bldP spid="558" grpId="0" animBg="1"/>
      <p:bldP spid="558" grpId="1" animBg="1"/>
      <p:bldP spid="560" grpId="0" animBg="1"/>
      <p:bldP spid="560" grpId="1" animBg="1"/>
      <p:bldP spid="561" grpId="0" animBg="1"/>
      <p:bldP spid="561" grpId="1" animBg="1"/>
      <p:bldP spid="563" grpId="0" animBg="1"/>
      <p:bldP spid="563" grpId="1" animBg="1"/>
      <p:bldP spid="564" grpId="0" animBg="1"/>
      <p:bldP spid="14" grpId="0" animBg="1"/>
      <p:bldP spid="567" grpId="0" animBg="1"/>
      <p:bldP spid="567" grpId="1" animBg="1"/>
      <p:bldP spid="568" grpId="0" animBg="1"/>
      <p:bldP spid="568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 rot="9795024">
            <a:off x="1801766" y="-5220229"/>
            <a:ext cx="13304755" cy="14198317"/>
            <a:chOff x="3178994" y="285602"/>
            <a:chExt cx="5525048" cy="5896117"/>
          </a:xfrm>
        </p:grpSpPr>
        <p:grpSp>
          <p:nvGrpSpPr>
            <p:cNvPr id="6" name="组合 5"/>
            <p:cNvGrpSpPr/>
            <p:nvPr/>
          </p:nvGrpSpPr>
          <p:grpSpPr>
            <a:xfrm>
              <a:off x="3178994" y="285602"/>
              <a:ext cx="5525048" cy="5896117"/>
              <a:chOff x="3178994" y="285602"/>
              <a:chExt cx="5525048" cy="5896117"/>
            </a:xfrm>
          </p:grpSpPr>
          <p:sp>
            <p:nvSpPr>
              <p:cNvPr id="8" name="任意多边形 7"/>
              <p:cNvSpPr/>
              <p:nvPr/>
            </p:nvSpPr>
            <p:spPr>
              <a:xfrm>
                <a:off x="5321636" y="732259"/>
                <a:ext cx="460656" cy="1409886"/>
              </a:xfrm>
              <a:custGeom>
                <a:avLst/>
                <a:gdLst>
                  <a:gd name="connsiteX0" fmla="*/ 0 w 628650"/>
                  <a:gd name="connsiteY0" fmla="*/ 0 h 1924050"/>
                  <a:gd name="connsiteX1" fmla="*/ 628650 w 628650"/>
                  <a:gd name="connsiteY1" fmla="*/ 1924050 h 1924050"/>
                  <a:gd name="connsiteX2" fmla="*/ 247650 w 628650"/>
                  <a:gd name="connsiteY2" fmla="*/ 1276350 h 1924050"/>
                  <a:gd name="connsiteX3" fmla="*/ 0 w 628650"/>
                  <a:gd name="connsiteY3" fmla="*/ 0 h 1924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28650" h="1924050">
                    <a:moveTo>
                      <a:pt x="0" y="0"/>
                    </a:moveTo>
                    <a:lnTo>
                      <a:pt x="628650" y="1924050"/>
                    </a:lnTo>
                    <a:lnTo>
                      <a:pt x="247650" y="127635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48001F"/>
              </a:solidFill>
              <a:ln>
                <a:solidFill>
                  <a:schemeClr val="bg1">
                    <a:alpha val="81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任意多边形 8"/>
              <p:cNvSpPr/>
              <p:nvPr/>
            </p:nvSpPr>
            <p:spPr>
              <a:xfrm>
                <a:off x="4593256" y="332122"/>
                <a:ext cx="1350884" cy="2165704"/>
              </a:xfrm>
              <a:custGeom>
                <a:avLst/>
                <a:gdLst>
                  <a:gd name="connsiteX0" fmla="*/ 0 w 1828800"/>
                  <a:gd name="connsiteY0" fmla="*/ 0 h 2931886"/>
                  <a:gd name="connsiteX1" fmla="*/ 1335314 w 1828800"/>
                  <a:gd name="connsiteY1" fmla="*/ 2525486 h 2931886"/>
                  <a:gd name="connsiteX2" fmla="*/ 1683657 w 1828800"/>
                  <a:gd name="connsiteY2" fmla="*/ 2743200 h 2931886"/>
                  <a:gd name="connsiteX3" fmla="*/ 1828800 w 1828800"/>
                  <a:gd name="connsiteY3" fmla="*/ 2931886 h 2931886"/>
                  <a:gd name="connsiteX4" fmla="*/ 1640114 w 1828800"/>
                  <a:gd name="connsiteY4" fmla="*/ 2307772 h 2931886"/>
                  <a:gd name="connsiteX5" fmla="*/ 43543 w 1828800"/>
                  <a:gd name="connsiteY5" fmla="*/ 43543 h 2931886"/>
                  <a:gd name="connsiteX6" fmla="*/ 0 w 1828800"/>
                  <a:gd name="connsiteY6" fmla="*/ 0 h 29318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828800" h="2931886">
                    <a:moveTo>
                      <a:pt x="0" y="0"/>
                    </a:moveTo>
                    <a:lnTo>
                      <a:pt x="1335314" y="2525486"/>
                    </a:lnTo>
                    <a:lnTo>
                      <a:pt x="1683657" y="2743200"/>
                    </a:lnTo>
                    <a:lnTo>
                      <a:pt x="1828800" y="2931886"/>
                    </a:lnTo>
                    <a:lnTo>
                      <a:pt x="1640114" y="2307772"/>
                    </a:lnTo>
                    <a:lnTo>
                      <a:pt x="43543" y="4354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01AB8"/>
              </a:solidFill>
              <a:ln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" name="任意多边形 9"/>
              <p:cNvSpPr/>
              <p:nvPr/>
            </p:nvSpPr>
            <p:spPr>
              <a:xfrm>
                <a:off x="4601476" y="353564"/>
                <a:ext cx="986360" cy="1844065"/>
              </a:xfrm>
              <a:custGeom>
                <a:avLst/>
                <a:gdLst>
                  <a:gd name="connsiteX0" fmla="*/ 0 w 1335314"/>
                  <a:gd name="connsiteY0" fmla="*/ 0 h 2496457"/>
                  <a:gd name="connsiteX1" fmla="*/ 725714 w 1335314"/>
                  <a:gd name="connsiteY1" fmla="*/ 2452914 h 2496457"/>
                  <a:gd name="connsiteX2" fmla="*/ 1335314 w 1335314"/>
                  <a:gd name="connsiteY2" fmla="*/ 2496457 h 2496457"/>
                  <a:gd name="connsiteX3" fmla="*/ 0 w 1335314"/>
                  <a:gd name="connsiteY3" fmla="*/ 0 h 24964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35314" h="2496457">
                    <a:moveTo>
                      <a:pt x="0" y="0"/>
                    </a:moveTo>
                    <a:lnTo>
                      <a:pt x="725714" y="2452914"/>
                    </a:lnTo>
                    <a:lnTo>
                      <a:pt x="1335314" y="249645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64CC"/>
              </a:solidFill>
              <a:ln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任意多边形 10"/>
              <p:cNvSpPr/>
              <p:nvPr/>
            </p:nvSpPr>
            <p:spPr>
              <a:xfrm>
                <a:off x="4376329" y="332122"/>
                <a:ext cx="804097" cy="1940556"/>
              </a:xfrm>
              <a:custGeom>
                <a:avLst/>
                <a:gdLst>
                  <a:gd name="connsiteX0" fmla="*/ 275771 w 1088571"/>
                  <a:gd name="connsiteY0" fmla="*/ 0 h 2598057"/>
                  <a:gd name="connsiteX1" fmla="*/ 0 w 1088571"/>
                  <a:gd name="connsiteY1" fmla="*/ 1654629 h 2598057"/>
                  <a:gd name="connsiteX2" fmla="*/ 1088571 w 1088571"/>
                  <a:gd name="connsiteY2" fmla="*/ 2598057 h 2598057"/>
                  <a:gd name="connsiteX3" fmla="*/ 275771 w 1088571"/>
                  <a:gd name="connsiteY3" fmla="*/ 0 h 2598057"/>
                  <a:gd name="connsiteX0" fmla="*/ 275771 w 1088571"/>
                  <a:gd name="connsiteY0" fmla="*/ 0 h 2670628"/>
                  <a:gd name="connsiteX1" fmla="*/ 0 w 1088571"/>
                  <a:gd name="connsiteY1" fmla="*/ 1727200 h 2670628"/>
                  <a:gd name="connsiteX2" fmla="*/ 1088571 w 1088571"/>
                  <a:gd name="connsiteY2" fmla="*/ 2670628 h 2670628"/>
                  <a:gd name="connsiteX3" fmla="*/ 275771 w 1088571"/>
                  <a:gd name="connsiteY3" fmla="*/ 0 h 2670628"/>
                  <a:gd name="connsiteX0" fmla="*/ 290285 w 1088571"/>
                  <a:gd name="connsiteY0" fmla="*/ 0 h 2627085"/>
                  <a:gd name="connsiteX1" fmla="*/ 0 w 1088571"/>
                  <a:gd name="connsiteY1" fmla="*/ 1683657 h 2627085"/>
                  <a:gd name="connsiteX2" fmla="*/ 1088571 w 1088571"/>
                  <a:gd name="connsiteY2" fmla="*/ 2627085 h 2627085"/>
                  <a:gd name="connsiteX3" fmla="*/ 290285 w 1088571"/>
                  <a:gd name="connsiteY3" fmla="*/ 0 h 26270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88571" h="2627085">
                    <a:moveTo>
                      <a:pt x="290285" y="0"/>
                    </a:moveTo>
                    <a:lnTo>
                      <a:pt x="0" y="1683657"/>
                    </a:lnTo>
                    <a:lnTo>
                      <a:pt x="1088571" y="2627085"/>
                    </a:lnTo>
                    <a:lnTo>
                      <a:pt x="290285" y="0"/>
                    </a:lnTo>
                    <a:close/>
                  </a:path>
                </a:pathLst>
              </a:custGeom>
              <a:solidFill>
                <a:srgbClr val="560022"/>
              </a:solidFill>
              <a:ln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任意多边形 11"/>
              <p:cNvSpPr/>
              <p:nvPr/>
            </p:nvSpPr>
            <p:spPr>
              <a:xfrm>
                <a:off x="4365608" y="1575794"/>
                <a:ext cx="825540" cy="922032"/>
              </a:xfrm>
              <a:custGeom>
                <a:avLst/>
                <a:gdLst>
                  <a:gd name="connsiteX0" fmla="*/ 0 w 1117600"/>
                  <a:gd name="connsiteY0" fmla="*/ 0 h 1248228"/>
                  <a:gd name="connsiteX1" fmla="*/ 1088571 w 1117600"/>
                  <a:gd name="connsiteY1" fmla="*/ 1248228 h 1248228"/>
                  <a:gd name="connsiteX2" fmla="*/ 1117600 w 1117600"/>
                  <a:gd name="connsiteY2" fmla="*/ 914400 h 1248228"/>
                  <a:gd name="connsiteX3" fmla="*/ 0 w 1117600"/>
                  <a:gd name="connsiteY3" fmla="*/ 0 h 12482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17600" h="1248228">
                    <a:moveTo>
                      <a:pt x="0" y="0"/>
                    </a:moveTo>
                    <a:lnTo>
                      <a:pt x="1088571" y="1248228"/>
                    </a:lnTo>
                    <a:lnTo>
                      <a:pt x="1117600" y="91440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5F1439"/>
              </a:solidFill>
              <a:ln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任意多边形 12"/>
              <p:cNvSpPr/>
              <p:nvPr/>
            </p:nvSpPr>
            <p:spPr>
              <a:xfrm>
                <a:off x="4301280" y="1575794"/>
                <a:ext cx="889868" cy="1168622"/>
              </a:xfrm>
              <a:custGeom>
                <a:avLst/>
                <a:gdLst>
                  <a:gd name="connsiteX0" fmla="*/ 87086 w 1204686"/>
                  <a:gd name="connsiteY0" fmla="*/ 0 h 1582057"/>
                  <a:gd name="connsiteX1" fmla="*/ 0 w 1204686"/>
                  <a:gd name="connsiteY1" fmla="*/ 43543 h 1582057"/>
                  <a:gd name="connsiteX2" fmla="*/ 406400 w 1204686"/>
                  <a:gd name="connsiteY2" fmla="*/ 1364343 h 1582057"/>
                  <a:gd name="connsiteX3" fmla="*/ 754743 w 1204686"/>
                  <a:gd name="connsiteY3" fmla="*/ 1582057 h 1582057"/>
                  <a:gd name="connsiteX4" fmla="*/ 1204686 w 1204686"/>
                  <a:gd name="connsiteY4" fmla="*/ 1262743 h 1582057"/>
                  <a:gd name="connsiteX5" fmla="*/ 87086 w 1204686"/>
                  <a:gd name="connsiteY5" fmla="*/ 0 h 15820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204686" h="1582057">
                    <a:moveTo>
                      <a:pt x="87086" y="0"/>
                    </a:moveTo>
                    <a:lnTo>
                      <a:pt x="0" y="43543"/>
                    </a:lnTo>
                    <a:lnTo>
                      <a:pt x="406400" y="1364343"/>
                    </a:lnTo>
                    <a:lnTo>
                      <a:pt x="754743" y="1582057"/>
                    </a:lnTo>
                    <a:lnTo>
                      <a:pt x="1204686" y="1262743"/>
                    </a:lnTo>
                    <a:lnTo>
                      <a:pt x="87086" y="0"/>
                    </a:lnTo>
                    <a:close/>
                  </a:path>
                </a:pathLst>
              </a:custGeom>
              <a:solidFill>
                <a:srgbClr val="8B0164"/>
              </a:solidFill>
              <a:ln>
                <a:solidFill>
                  <a:srgbClr val="FDF9FA">
                    <a:alpha val="65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" name="任意多边形 13"/>
              <p:cNvSpPr/>
              <p:nvPr/>
            </p:nvSpPr>
            <p:spPr>
              <a:xfrm>
                <a:off x="6794015" y="1445286"/>
                <a:ext cx="201225" cy="432002"/>
              </a:xfrm>
              <a:custGeom>
                <a:avLst/>
                <a:gdLst>
                  <a:gd name="connsiteX0" fmla="*/ 276225 w 276225"/>
                  <a:gd name="connsiteY0" fmla="*/ 0 h 657225"/>
                  <a:gd name="connsiteX1" fmla="*/ 0 w 276225"/>
                  <a:gd name="connsiteY1" fmla="*/ 657225 h 657225"/>
                  <a:gd name="connsiteX2" fmla="*/ 171450 w 276225"/>
                  <a:gd name="connsiteY2" fmla="*/ 542925 h 657225"/>
                  <a:gd name="connsiteX3" fmla="*/ 276225 w 276225"/>
                  <a:gd name="connsiteY3" fmla="*/ 0 h 657225"/>
                  <a:gd name="connsiteX0" fmla="*/ 253365 w 253365"/>
                  <a:gd name="connsiteY0" fmla="*/ 0 h 588645"/>
                  <a:gd name="connsiteX1" fmla="*/ 0 w 253365"/>
                  <a:gd name="connsiteY1" fmla="*/ 588645 h 588645"/>
                  <a:gd name="connsiteX2" fmla="*/ 171450 w 253365"/>
                  <a:gd name="connsiteY2" fmla="*/ 474345 h 588645"/>
                  <a:gd name="connsiteX3" fmla="*/ 253365 w 253365"/>
                  <a:gd name="connsiteY3" fmla="*/ 0 h 588645"/>
                  <a:gd name="connsiteX0" fmla="*/ 268605 w 268605"/>
                  <a:gd name="connsiteY0" fmla="*/ 0 h 619125"/>
                  <a:gd name="connsiteX1" fmla="*/ 0 w 268605"/>
                  <a:gd name="connsiteY1" fmla="*/ 619125 h 619125"/>
                  <a:gd name="connsiteX2" fmla="*/ 171450 w 268605"/>
                  <a:gd name="connsiteY2" fmla="*/ 504825 h 619125"/>
                  <a:gd name="connsiteX3" fmla="*/ 268605 w 268605"/>
                  <a:gd name="connsiteY3" fmla="*/ 0 h 619125"/>
                  <a:gd name="connsiteX0" fmla="*/ 253365 w 253365"/>
                  <a:gd name="connsiteY0" fmla="*/ 0 h 603885"/>
                  <a:gd name="connsiteX1" fmla="*/ 0 w 253365"/>
                  <a:gd name="connsiteY1" fmla="*/ 603885 h 603885"/>
                  <a:gd name="connsiteX2" fmla="*/ 171450 w 253365"/>
                  <a:gd name="connsiteY2" fmla="*/ 489585 h 603885"/>
                  <a:gd name="connsiteX3" fmla="*/ 253365 w 253365"/>
                  <a:gd name="connsiteY3" fmla="*/ 0 h 603885"/>
                  <a:gd name="connsiteX0" fmla="*/ 291465 w 291465"/>
                  <a:gd name="connsiteY0" fmla="*/ 0 h 584835"/>
                  <a:gd name="connsiteX1" fmla="*/ 0 w 291465"/>
                  <a:gd name="connsiteY1" fmla="*/ 584835 h 584835"/>
                  <a:gd name="connsiteX2" fmla="*/ 209550 w 291465"/>
                  <a:gd name="connsiteY2" fmla="*/ 489585 h 584835"/>
                  <a:gd name="connsiteX3" fmla="*/ 291465 w 291465"/>
                  <a:gd name="connsiteY3" fmla="*/ 0 h 584835"/>
                  <a:gd name="connsiteX0" fmla="*/ 272415 w 272415"/>
                  <a:gd name="connsiteY0" fmla="*/ 0 h 584835"/>
                  <a:gd name="connsiteX1" fmla="*/ 0 w 272415"/>
                  <a:gd name="connsiteY1" fmla="*/ 584835 h 584835"/>
                  <a:gd name="connsiteX2" fmla="*/ 190500 w 272415"/>
                  <a:gd name="connsiteY2" fmla="*/ 489585 h 584835"/>
                  <a:gd name="connsiteX3" fmla="*/ 272415 w 272415"/>
                  <a:gd name="connsiteY3" fmla="*/ 0 h 5848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2415" h="584835">
                    <a:moveTo>
                      <a:pt x="272415" y="0"/>
                    </a:moveTo>
                    <a:lnTo>
                      <a:pt x="0" y="584835"/>
                    </a:lnTo>
                    <a:lnTo>
                      <a:pt x="190500" y="489585"/>
                    </a:lnTo>
                    <a:lnTo>
                      <a:pt x="272415" y="0"/>
                    </a:lnTo>
                    <a:close/>
                  </a:path>
                </a:pathLst>
              </a:custGeom>
              <a:solidFill>
                <a:srgbClr val="5200DB"/>
              </a:solidFill>
              <a:ln w="0"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任意多边形 14"/>
              <p:cNvSpPr/>
              <p:nvPr/>
            </p:nvSpPr>
            <p:spPr>
              <a:xfrm>
                <a:off x="6559790" y="1437202"/>
                <a:ext cx="436894" cy="378529"/>
              </a:xfrm>
              <a:custGeom>
                <a:avLst/>
                <a:gdLst>
                  <a:gd name="connsiteX0" fmla="*/ 533400 w 533400"/>
                  <a:gd name="connsiteY0" fmla="*/ 0 h 504825"/>
                  <a:gd name="connsiteX1" fmla="*/ 0 w 533400"/>
                  <a:gd name="connsiteY1" fmla="*/ 504825 h 504825"/>
                  <a:gd name="connsiteX2" fmla="*/ 361950 w 533400"/>
                  <a:gd name="connsiteY2" fmla="*/ 371475 h 504825"/>
                  <a:gd name="connsiteX3" fmla="*/ 533400 w 533400"/>
                  <a:gd name="connsiteY3" fmla="*/ 0 h 504825"/>
                  <a:gd name="connsiteX0" fmla="*/ 591458 w 591458"/>
                  <a:gd name="connsiteY0" fmla="*/ 0 h 504825"/>
                  <a:gd name="connsiteX1" fmla="*/ 0 w 591458"/>
                  <a:gd name="connsiteY1" fmla="*/ 504825 h 504825"/>
                  <a:gd name="connsiteX2" fmla="*/ 420008 w 591458"/>
                  <a:gd name="connsiteY2" fmla="*/ 371475 h 504825"/>
                  <a:gd name="connsiteX3" fmla="*/ 591458 w 591458"/>
                  <a:gd name="connsiteY3" fmla="*/ 0 h 504825"/>
                  <a:gd name="connsiteX0" fmla="*/ 576218 w 576218"/>
                  <a:gd name="connsiteY0" fmla="*/ 0 h 504825"/>
                  <a:gd name="connsiteX1" fmla="*/ 0 w 576218"/>
                  <a:gd name="connsiteY1" fmla="*/ 504825 h 504825"/>
                  <a:gd name="connsiteX2" fmla="*/ 420008 w 576218"/>
                  <a:gd name="connsiteY2" fmla="*/ 371475 h 504825"/>
                  <a:gd name="connsiteX3" fmla="*/ 576218 w 576218"/>
                  <a:gd name="connsiteY3" fmla="*/ 0 h 504825"/>
                  <a:gd name="connsiteX0" fmla="*/ 591458 w 591458"/>
                  <a:gd name="connsiteY0" fmla="*/ 0 h 512445"/>
                  <a:gd name="connsiteX1" fmla="*/ 0 w 591458"/>
                  <a:gd name="connsiteY1" fmla="*/ 512445 h 512445"/>
                  <a:gd name="connsiteX2" fmla="*/ 420008 w 591458"/>
                  <a:gd name="connsiteY2" fmla="*/ 379095 h 512445"/>
                  <a:gd name="connsiteX3" fmla="*/ 591458 w 591458"/>
                  <a:gd name="connsiteY3" fmla="*/ 0 h 5124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91458" h="512445">
                    <a:moveTo>
                      <a:pt x="591458" y="0"/>
                    </a:moveTo>
                    <a:lnTo>
                      <a:pt x="0" y="512445"/>
                    </a:lnTo>
                    <a:lnTo>
                      <a:pt x="420008" y="379095"/>
                    </a:lnTo>
                    <a:lnTo>
                      <a:pt x="591458" y="0"/>
                    </a:lnTo>
                    <a:close/>
                  </a:path>
                </a:pathLst>
              </a:custGeom>
              <a:solidFill>
                <a:srgbClr val="4F07BD"/>
              </a:solidFill>
              <a:ln w="0"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" name="任意多边形 15"/>
              <p:cNvSpPr/>
              <p:nvPr/>
            </p:nvSpPr>
            <p:spPr>
              <a:xfrm>
                <a:off x="6477435" y="1424179"/>
                <a:ext cx="522061" cy="415116"/>
              </a:xfrm>
              <a:custGeom>
                <a:avLst/>
                <a:gdLst>
                  <a:gd name="connsiteX0" fmla="*/ 0 w 676275"/>
                  <a:gd name="connsiteY0" fmla="*/ 95250 h 561975"/>
                  <a:gd name="connsiteX1" fmla="*/ 676275 w 676275"/>
                  <a:gd name="connsiteY1" fmla="*/ 0 h 561975"/>
                  <a:gd name="connsiteX2" fmla="*/ 85725 w 676275"/>
                  <a:gd name="connsiteY2" fmla="*/ 561975 h 561975"/>
                  <a:gd name="connsiteX3" fmla="*/ 0 w 676275"/>
                  <a:gd name="connsiteY3" fmla="*/ 95250 h 561975"/>
                  <a:gd name="connsiteX0" fmla="*/ 0 w 706755"/>
                  <a:gd name="connsiteY0" fmla="*/ 57150 h 561975"/>
                  <a:gd name="connsiteX1" fmla="*/ 706755 w 706755"/>
                  <a:gd name="connsiteY1" fmla="*/ 0 h 561975"/>
                  <a:gd name="connsiteX2" fmla="*/ 116205 w 706755"/>
                  <a:gd name="connsiteY2" fmla="*/ 561975 h 561975"/>
                  <a:gd name="connsiteX3" fmla="*/ 0 w 706755"/>
                  <a:gd name="connsiteY3" fmla="*/ 57150 h 5619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06755" h="561975">
                    <a:moveTo>
                      <a:pt x="0" y="57150"/>
                    </a:moveTo>
                    <a:lnTo>
                      <a:pt x="706755" y="0"/>
                    </a:lnTo>
                    <a:lnTo>
                      <a:pt x="116205" y="561975"/>
                    </a:lnTo>
                    <a:lnTo>
                      <a:pt x="0" y="57150"/>
                    </a:lnTo>
                    <a:close/>
                  </a:path>
                </a:pathLst>
              </a:custGeom>
              <a:solidFill>
                <a:srgbClr val="380274"/>
              </a:solidFill>
              <a:ln w="0"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" name="任意多边形 16"/>
              <p:cNvSpPr/>
              <p:nvPr/>
            </p:nvSpPr>
            <p:spPr>
              <a:xfrm>
                <a:off x="6395082" y="1469074"/>
                <a:ext cx="235868" cy="557507"/>
              </a:xfrm>
              <a:custGeom>
                <a:avLst/>
                <a:gdLst>
                  <a:gd name="connsiteX0" fmla="*/ 116114 w 319314"/>
                  <a:gd name="connsiteY0" fmla="*/ 0 h 754742"/>
                  <a:gd name="connsiteX1" fmla="*/ 0 w 319314"/>
                  <a:gd name="connsiteY1" fmla="*/ 754742 h 754742"/>
                  <a:gd name="connsiteX2" fmla="*/ 319314 w 319314"/>
                  <a:gd name="connsiteY2" fmla="*/ 333828 h 754742"/>
                  <a:gd name="connsiteX3" fmla="*/ 116114 w 319314"/>
                  <a:gd name="connsiteY3" fmla="*/ 0 h 7547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19314" h="754742">
                    <a:moveTo>
                      <a:pt x="116114" y="0"/>
                    </a:moveTo>
                    <a:lnTo>
                      <a:pt x="0" y="754742"/>
                    </a:lnTo>
                    <a:lnTo>
                      <a:pt x="319314" y="333828"/>
                    </a:lnTo>
                    <a:lnTo>
                      <a:pt x="116114" y="0"/>
                    </a:lnTo>
                    <a:close/>
                  </a:path>
                </a:pathLst>
              </a:custGeom>
              <a:solidFill>
                <a:srgbClr val="EC0050"/>
              </a:solidFill>
              <a:ln w="0"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" name="任意多边形 17"/>
              <p:cNvSpPr/>
              <p:nvPr/>
            </p:nvSpPr>
            <p:spPr>
              <a:xfrm>
                <a:off x="6197408" y="1473430"/>
                <a:ext cx="281434" cy="647299"/>
              </a:xfrm>
              <a:custGeom>
                <a:avLst/>
                <a:gdLst>
                  <a:gd name="connsiteX0" fmla="*/ 381000 w 381000"/>
                  <a:gd name="connsiteY0" fmla="*/ 0 h 876300"/>
                  <a:gd name="connsiteX1" fmla="*/ 266700 w 381000"/>
                  <a:gd name="connsiteY1" fmla="*/ 876300 h 876300"/>
                  <a:gd name="connsiteX2" fmla="*/ 0 w 381000"/>
                  <a:gd name="connsiteY2" fmla="*/ 847725 h 876300"/>
                  <a:gd name="connsiteX3" fmla="*/ 381000 w 381000"/>
                  <a:gd name="connsiteY3" fmla="*/ 0 h 876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81000" h="876300">
                    <a:moveTo>
                      <a:pt x="381000" y="0"/>
                    </a:moveTo>
                    <a:lnTo>
                      <a:pt x="266700" y="876300"/>
                    </a:lnTo>
                    <a:lnTo>
                      <a:pt x="0" y="847725"/>
                    </a:lnTo>
                    <a:lnTo>
                      <a:pt x="381000" y="0"/>
                    </a:lnTo>
                    <a:close/>
                  </a:path>
                </a:pathLst>
              </a:custGeom>
              <a:solidFill>
                <a:srgbClr val="9168F3"/>
              </a:solidFill>
              <a:ln w="0"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任意多边形 18"/>
              <p:cNvSpPr/>
              <p:nvPr/>
            </p:nvSpPr>
            <p:spPr>
              <a:xfrm>
                <a:off x="5944787" y="1112323"/>
                <a:ext cx="171541" cy="1986390"/>
              </a:xfrm>
              <a:custGeom>
                <a:avLst/>
                <a:gdLst>
                  <a:gd name="connsiteX0" fmla="*/ 217714 w 232229"/>
                  <a:gd name="connsiteY0" fmla="*/ 0 h 2757714"/>
                  <a:gd name="connsiteX1" fmla="*/ 232229 w 232229"/>
                  <a:gd name="connsiteY1" fmla="*/ 2757714 h 2757714"/>
                  <a:gd name="connsiteX2" fmla="*/ 0 w 232229"/>
                  <a:gd name="connsiteY2" fmla="*/ 2743200 h 2757714"/>
                  <a:gd name="connsiteX3" fmla="*/ 217714 w 232229"/>
                  <a:gd name="connsiteY3" fmla="*/ 0 h 2757714"/>
                  <a:gd name="connsiteX0" fmla="*/ 217714 w 232229"/>
                  <a:gd name="connsiteY0" fmla="*/ 0 h 2689134"/>
                  <a:gd name="connsiteX1" fmla="*/ 232229 w 232229"/>
                  <a:gd name="connsiteY1" fmla="*/ 2689134 h 2689134"/>
                  <a:gd name="connsiteX2" fmla="*/ 0 w 232229"/>
                  <a:gd name="connsiteY2" fmla="*/ 2674620 h 2689134"/>
                  <a:gd name="connsiteX3" fmla="*/ 217714 w 232229"/>
                  <a:gd name="connsiteY3" fmla="*/ 0 h 26891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32229" h="2689134">
                    <a:moveTo>
                      <a:pt x="217714" y="0"/>
                    </a:moveTo>
                    <a:cubicBezTo>
                      <a:pt x="222552" y="919238"/>
                      <a:pt x="227391" y="1769896"/>
                      <a:pt x="232229" y="2689134"/>
                    </a:cubicBezTo>
                    <a:lnTo>
                      <a:pt x="0" y="2674620"/>
                    </a:lnTo>
                    <a:lnTo>
                      <a:pt x="217714" y="0"/>
                    </a:lnTo>
                    <a:close/>
                  </a:path>
                </a:pathLst>
              </a:custGeom>
              <a:solidFill>
                <a:srgbClr val="8903EF"/>
              </a:solidFill>
              <a:ln w="0"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任意多边形 19"/>
              <p:cNvSpPr/>
              <p:nvPr/>
            </p:nvSpPr>
            <p:spPr>
              <a:xfrm>
                <a:off x="5906692" y="1815731"/>
                <a:ext cx="215567" cy="842267"/>
              </a:xfrm>
              <a:custGeom>
                <a:avLst/>
                <a:gdLst>
                  <a:gd name="connsiteX0" fmla="*/ 214009 w 291830"/>
                  <a:gd name="connsiteY0" fmla="*/ 0 h 1147864"/>
                  <a:gd name="connsiteX1" fmla="*/ 0 w 291830"/>
                  <a:gd name="connsiteY1" fmla="*/ 1128409 h 1147864"/>
                  <a:gd name="connsiteX2" fmla="*/ 291830 w 291830"/>
                  <a:gd name="connsiteY2" fmla="*/ 1147864 h 1147864"/>
                  <a:gd name="connsiteX3" fmla="*/ 214009 w 291830"/>
                  <a:gd name="connsiteY3" fmla="*/ 0 h 1147864"/>
                  <a:gd name="connsiteX0" fmla="*/ 191149 w 291830"/>
                  <a:gd name="connsiteY0" fmla="*/ 0 h 1140244"/>
                  <a:gd name="connsiteX1" fmla="*/ 0 w 291830"/>
                  <a:gd name="connsiteY1" fmla="*/ 1120789 h 1140244"/>
                  <a:gd name="connsiteX2" fmla="*/ 291830 w 291830"/>
                  <a:gd name="connsiteY2" fmla="*/ 1140244 h 1140244"/>
                  <a:gd name="connsiteX3" fmla="*/ 191149 w 291830"/>
                  <a:gd name="connsiteY3" fmla="*/ 0 h 11402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91830" h="1140244">
                    <a:moveTo>
                      <a:pt x="191149" y="0"/>
                    </a:moveTo>
                    <a:lnTo>
                      <a:pt x="0" y="1120789"/>
                    </a:lnTo>
                    <a:lnTo>
                      <a:pt x="291830" y="1140244"/>
                    </a:lnTo>
                    <a:lnTo>
                      <a:pt x="191149" y="0"/>
                    </a:lnTo>
                    <a:close/>
                  </a:path>
                </a:pathLst>
              </a:custGeom>
              <a:solidFill>
                <a:srgbClr val="7713B4"/>
              </a:solidFill>
              <a:ln w="0"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任意多边形 20"/>
              <p:cNvSpPr/>
              <p:nvPr/>
            </p:nvSpPr>
            <p:spPr>
              <a:xfrm>
                <a:off x="5601705" y="2294615"/>
                <a:ext cx="493180" cy="482458"/>
              </a:xfrm>
              <a:custGeom>
                <a:avLst/>
                <a:gdLst>
                  <a:gd name="connsiteX0" fmla="*/ 0 w 667657"/>
                  <a:gd name="connsiteY0" fmla="*/ 0 h 653142"/>
                  <a:gd name="connsiteX1" fmla="*/ 391886 w 667657"/>
                  <a:gd name="connsiteY1" fmla="*/ 159657 h 653142"/>
                  <a:gd name="connsiteX2" fmla="*/ 667657 w 667657"/>
                  <a:gd name="connsiteY2" fmla="*/ 595085 h 653142"/>
                  <a:gd name="connsiteX3" fmla="*/ 522514 w 667657"/>
                  <a:gd name="connsiteY3" fmla="*/ 653142 h 653142"/>
                  <a:gd name="connsiteX4" fmla="*/ 0 w 667657"/>
                  <a:gd name="connsiteY4" fmla="*/ 0 h 6531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67657" h="653142">
                    <a:moveTo>
                      <a:pt x="0" y="0"/>
                    </a:moveTo>
                    <a:lnTo>
                      <a:pt x="391886" y="159657"/>
                    </a:lnTo>
                    <a:lnTo>
                      <a:pt x="667657" y="595085"/>
                    </a:lnTo>
                    <a:lnTo>
                      <a:pt x="522514" y="65314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81165C"/>
              </a:solidFill>
              <a:ln w="0"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" name="任意多边形 21"/>
              <p:cNvSpPr/>
              <p:nvPr/>
            </p:nvSpPr>
            <p:spPr>
              <a:xfrm>
                <a:off x="4676156" y="2776403"/>
                <a:ext cx="358829" cy="816160"/>
              </a:xfrm>
              <a:custGeom>
                <a:avLst/>
                <a:gdLst>
                  <a:gd name="connsiteX0" fmla="*/ 0 w 485775"/>
                  <a:gd name="connsiteY0" fmla="*/ 0 h 1104900"/>
                  <a:gd name="connsiteX1" fmla="*/ 485775 w 485775"/>
                  <a:gd name="connsiteY1" fmla="*/ 1104900 h 1104900"/>
                  <a:gd name="connsiteX2" fmla="*/ 438150 w 485775"/>
                  <a:gd name="connsiteY2" fmla="*/ 171450 h 1104900"/>
                  <a:gd name="connsiteX3" fmla="*/ 0 w 485775"/>
                  <a:gd name="connsiteY3" fmla="*/ 0 h 1104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5775" h="1104900">
                    <a:moveTo>
                      <a:pt x="0" y="0"/>
                    </a:moveTo>
                    <a:lnTo>
                      <a:pt x="485775" y="1104900"/>
                    </a:lnTo>
                    <a:lnTo>
                      <a:pt x="438150" y="17145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C1B74"/>
              </a:solidFill>
              <a:ln w="0"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任意多边形 22"/>
              <p:cNvSpPr/>
              <p:nvPr/>
            </p:nvSpPr>
            <p:spPr>
              <a:xfrm>
                <a:off x="5330992" y="2475805"/>
                <a:ext cx="796057" cy="923105"/>
              </a:xfrm>
              <a:custGeom>
                <a:avLst/>
                <a:gdLst>
                  <a:gd name="connsiteX0" fmla="*/ 0 w 1001486"/>
                  <a:gd name="connsiteY0" fmla="*/ 0 h 1219200"/>
                  <a:gd name="connsiteX1" fmla="*/ 1001486 w 1001486"/>
                  <a:gd name="connsiteY1" fmla="*/ 1219200 h 1219200"/>
                  <a:gd name="connsiteX2" fmla="*/ 914400 w 1001486"/>
                  <a:gd name="connsiteY2" fmla="*/ 406400 h 1219200"/>
                  <a:gd name="connsiteX3" fmla="*/ 0 w 1001486"/>
                  <a:gd name="connsiteY3" fmla="*/ 0 h 1219200"/>
                  <a:gd name="connsiteX0" fmla="*/ 0 w 1077686"/>
                  <a:gd name="connsiteY0" fmla="*/ 0 h 1249680"/>
                  <a:gd name="connsiteX1" fmla="*/ 1077686 w 1077686"/>
                  <a:gd name="connsiteY1" fmla="*/ 1249680 h 1249680"/>
                  <a:gd name="connsiteX2" fmla="*/ 990600 w 1077686"/>
                  <a:gd name="connsiteY2" fmla="*/ 436880 h 1249680"/>
                  <a:gd name="connsiteX3" fmla="*/ 0 w 1077686"/>
                  <a:gd name="connsiteY3" fmla="*/ 0 h 12496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77686" h="1249680">
                    <a:moveTo>
                      <a:pt x="0" y="0"/>
                    </a:moveTo>
                    <a:lnTo>
                      <a:pt x="1077686" y="1249680"/>
                    </a:lnTo>
                    <a:lnTo>
                      <a:pt x="990600" y="43688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91781"/>
              </a:solidFill>
              <a:ln w="0"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任意多边形 23"/>
              <p:cNvSpPr/>
              <p:nvPr/>
            </p:nvSpPr>
            <p:spPr>
              <a:xfrm>
                <a:off x="5300243" y="2446539"/>
                <a:ext cx="804098" cy="932753"/>
              </a:xfrm>
              <a:custGeom>
                <a:avLst/>
                <a:gdLst>
                  <a:gd name="connsiteX0" fmla="*/ 0 w 1088571"/>
                  <a:gd name="connsiteY0" fmla="*/ 58057 h 1262742"/>
                  <a:gd name="connsiteX1" fmla="*/ 101600 w 1088571"/>
                  <a:gd name="connsiteY1" fmla="*/ 899885 h 1262742"/>
                  <a:gd name="connsiteX2" fmla="*/ 1088571 w 1088571"/>
                  <a:gd name="connsiteY2" fmla="*/ 1262742 h 1262742"/>
                  <a:gd name="connsiteX3" fmla="*/ 43542 w 1088571"/>
                  <a:gd name="connsiteY3" fmla="*/ 0 h 1262742"/>
                  <a:gd name="connsiteX4" fmla="*/ 0 w 1088571"/>
                  <a:gd name="connsiteY4" fmla="*/ 58057 h 1262742"/>
                  <a:gd name="connsiteX0" fmla="*/ 0 w 1088571"/>
                  <a:gd name="connsiteY0" fmla="*/ 58057 h 1262742"/>
                  <a:gd name="connsiteX1" fmla="*/ 86360 w 1088571"/>
                  <a:gd name="connsiteY1" fmla="*/ 892265 h 1262742"/>
                  <a:gd name="connsiteX2" fmla="*/ 1088571 w 1088571"/>
                  <a:gd name="connsiteY2" fmla="*/ 1262742 h 1262742"/>
                  <a:gd name="connsiteX3" fmla="*/ 43542 w 1088571"/>
                  <a:gd name="connsiteY3" fmla="*/ 0 h 1262742"/>
                  <a:gd name="connsiteX4" fmla="*/ 0 w 1088571"/>
                  <a:gd name="connsiteY4" fmla="*/ 58057 h 1262742"/>
                  <a:gd name="connsiteX0" fmla="*/ 0 w 1088571"/>
                  <a:gd name="connsiteY0" fmla="*/ 58057 h 1262742"/>
                  <a:gd name="connsiteX1" fmla="*/ 71120 w 1088571"/>
                  <a:gd name="connsiteY1" fmla="*/ 869405 h 1262742"/>
                  <a:gd name="connsiteX2" fmla="*/ 1088571 w 1088571"/>
                  <a:gd name="connsiteY2" fmla="*/ 1262742 h 1262742"/>
                  <a:gd name="connsiteX3" fmla="*/ 43542 w 1088571"/>
                  <a:gd name="connsiteY3" fmla="*/ 0 h 1262742"/>
                  <a:gd name="connsiteX4" fmla="*/ 0 w 1088571"/>
                  <a:gd name="connsiteY4" fmla="*/ 58057 h 1262742"/>
                  <a:gd name="connsiteX0" fmla="*/ 0 w 1088571"/>
                  <a:gd name="connsiteY0" fmla="*/ 58057 h 1262742"/>
                  <a:gd name="connsiteX1" fmla="*/ 71120 w 1088571"/>
                  <a:gd name="connsiteY1" fmla="*/ 884645 h 1262742"/>
                  <a:gd name="connsiteX2" fmla="*/ 1088571 w 1088571"/>
                  <a:gd name="connsiteY2" fmla="*/ 1262742 h 1262742"/>
                  <a:gd name="connsiteX3" fmla="*/ 43542 w 1088571"/>
                  <a:gd name="connsiteY3" fmla="*/ 0 h 1262742"/>
                  <a:gd name="connsiteX4" fmla="*/ 0 w 1088571"/>
                  <a:gd name="connsiteY4" fmla="*/ 58057 h 12627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88571" h="1262742">
                    <a:moveTo>
                      <a:pt x="0" y="58057"/>
                    </a:moveTo>
                    <a:lnTo>
                      <a:pt x="71120" y="884645"/>
                    </a:lnTo>
                    <a:lnTo>
                      <a:pt x="1088571" y="1262742"/>
                    </a:lnTo>
                    <a:lnTo>
                      <a:pt x="43542" y="0"/>
                    </a:lnTo>
                    <a:lnTo>
                      <a:pt x="0" y="58057"/>
                    </a:lnTo>
                    <a:close/>
                  </a:path>
                </a:pathLst>
              </a:custGeom>
              <a:solidFill>
                <a:srgbClr val="9A1561"/>
              </a:solidFill>
              <a:ln w="0"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任意多边形 24"/>
              <p:cNvSpPr/>
              <p:nvPr/>
            </p:nvSpPr>
            <p:spPr>
              <a:xfrm>
                <a:off x="4613292" y="2054412"/>
                <a:ext cx="790411" cy="1049091"/>
              </a:xfrm>
              <a:custGeom>
                <a:avLst/>
                <a:gdLst>
                  <a:gd name="connsiteX0" fmla="*/ 0 w 1070043"/>
                  <a:gd name="connsiteY0" fmla="*/ 0 h 1420238"/>
                  <a:gd name="connsiteX1" fmla="*/ 1070043 w 1070043"/>
                  <a:gd name="connsiteY1" fmla="*/ 622570 h 1420238"/>
                  <a:gd name="connsiteX2" fmla="*/ 1031132 w 1070043"/>
                  <a:gd name="connsiteY2" fmla="*/ 1420238 h 1420238"/>
                  <a:gd name="connsiteX3" fmla="*/ 97277 w 1070043"/>
                  <a:gd name="connsiteY3" fmla="*/ 992221 h 1420238"/>
                  <a:gd name="connsiteX4" fmla="*/ 0 w 1070043"/>
                  <a:gd name="connsiteY4" fmla="*/ 0 h 14202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70043" h="1420238">
                    <a:moveTo>
                      <a:pt x="0" y="0"/>
                    </a:moveTo>
                    <a:lnTo>
                      <a:pt x="1070043" y="622570"/>
                    </a:lnTo>
                    <a:lnTo>
                      <a:pt x="1031132" y="1420238"/>
                    </a:lnTo>
                    <a:lnTo>
                      <a:pt x="97277" y="99222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82D2"/>
              </a:solidFill>
              <a:ln w="0"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任意多边形 25"/>
              <p:cNvSpPr/>
              <p:nvPr/>
            </p:nvSpPr>
            <p:spPr>
              <a:xfrm>
                <a:off x="4614809" y="2058210"/>
                <a:ext cx="954732" cy="476830"/>
              </a:xfrm>
              <a:custGeom>
                <a:avLst/>
                <a:gdLst>
                  <a:gd name="connsiteX0" fmla="*/ 0 w 1277257"/>
                  <a:gd name="connsiteY0" fmla="*/ 0 h 609600"/>
                  <a:gd name="connsiteX1" fmla="*/ 1088571 w 1277257"/>
                  <a:gd name="connsiteY1" fmla="*/ 609600 h 609600"/>
                  <a:gd name="connsiteX2" fmla="*/ 1277257 w 1277257"/>
                  <a:gd name="connsiteY2" fmla="*/ 188685 h 609600"/>
                  <a:gd name="connsiteX3" fmla="*/ 0 w 1277257"/>
                  <a:gd name="connsiteY3" fmla="*/ 0 h 609600"/>
                  <a:gd name="connsiteX0" fmla="*/ 0 w 1277257"/>
                  <a:gd name="connsiteY0" fmla="*/ 0 h 653143"/>
                  <a:gd name="connsiteX1" fmla="*/ 1103085 w 1277257"/>
                  <a:gd name="connsiteY1" fmla="*/ 653143 h 653143"/>
                  <a:gd name="connsiteX2" fmla="*/ 1277257 w 1277257"/>
                  <a:gd name="connsiteY2" fmla="*/ 188685 h 653143"/>
                  <a:gd name="connsiteX3" fmla="*/ 0 w 1277257"/>
                  <a:gd name="connsiteY3" fmla="*/ 0 h 653143"/>
                  <a:gd name="connsiteX0" fmla="*/ 0 w 1292497"/>
                  <a:gd name="connsiteY0" fmla="*/ 0 h 668383"/>
                  <a:gd name="connsiteX1" fmla="*/ 1118325 w 1292497"/>
                  <a:gd name="connsiteY1" fmla="*/ 668383 h 668383"/>
                  <a:gd name="connsiteX2" fmla="*/ 1292497 w 1292497"/>
                  <a:gd name="connsiteY2" fmla="*/ 203925 h 668383"/>
                  <a:gd name="connsiteX3" fmla="*/ 0 w 1292497"/>
                  <a:gd name="connsiteY3" fmla="*/ 0 h 668383"/>
                  <a:gd name="connsiteX0" fmla="*/ 0 w 1292497"/>
                  <a:gd name="connsiteY0" fmla="*/ 0 h 645523"/>
                  <a:gd name="connsiteX1" fmla="*/ 1080225 w 1292497"/>
                  <a:gd name="connsiteY1" fmla="*/ 645523 h 645523"/>
                  <a:gd name="connsiteX2" fmla="*/ 1292497 w 1292497"/>
                  <a:gd name="connsiteY2" fmla="*/ 203925 h 645523"/>
                  <a:gd name="connsiteX3" fmla="*/ 0 w 1292497"/>
                  <a:gd name="connsiteY3" fmla="*/ 0 h 6455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92497" h="645523">
                    <a:moveTo>
                      <a:pt x="0" y="0"/>
                    </a:moveTo>
                    <a:lnTo>
                      <a:pt x="1080225" y="645523"/>
                    </a:lnTo>
                    <a:lnTo>
                      <a:pt x="1292497" y="20392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5038E"/>
              </a:solidFill>
              <a:ln w="0"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任意多边形 26"/>
              <p:cNvSpPr/>
              <p:nvPr/>
            </p:nvSpPr>
            <p:spPr>
              <a:xfrm>
                <a:off x="5402021" y="2210185"/>
                <a:ext cx="649979" cy="599053"/>
              </a:xfrm>
              <a:custGeom>
                <a:avLst/>
                <a:gdLst>
                  <a:gd name="connsiteX0" fmla="*/ 174172 w 841829"/>
                  <a:gd name="connsiteY0" fmla="*/ 0 h 798285"/>
                  <a:gd name="connsiteX1" fmla="*/ 841829 w 841829"/>
                  <a:gd name="connsiteY1" fmla="*/ 798285 h 798285"/>
                  <a:gd name="connsiteX2" fmla="*/ 0 w 841829"/>
                  <a:gd name="connsiteY2" fmla="*/ 420914 h 798285"/>
                  <a:gd name="connsiteX3" fmla="*/ 174172 w 841829"/>
                  <a:gd name="connsiteY3" fmla="*/ 0 h 798285"/>
                  <a:gd name="connsiteX0" fmla="*/ 212272 w 879929"/>
                  <a:gd name="connsiteY0" fmla="*/ 0 h 798285"/>
                  <a:gd name="connsiteX1" fmla="*/ 879929 w 879929"/>
                  <a:gd name="connsiteY1" fmla="*/ 798285 h 798285"/>
                  <a:gd name="connsiteX2" fmla="*/ 0 w 879929"/>
                  <a:gd name="connsiteY2" fmla="*/ 420914 h 798285"/>
                  <a:gd name="connsiteX3" fmla="*/ 212272 w 879929"/>
                  <a:gd name="connsiteY3" fmla="*/ 0 h 798285"/>
                  <a:gd name="connsiteX0" fmla="*/ 212272 w 879929"/>
                  <a:gd name="connsiteY0" fmla="*/ 0 h 817335"/>
                  <a:gd name="connsiteX1" fmla="*/ 879929 w 879929"/>
                  <a:gd name="connsiteY1" fmla="*/ 817335 h 817335"/>
                  <a:gd name="connsiteX2" fmla="*/ 0 w 879929"/>
                  <a:gd name="connsiteY2" fmla="*/ 439964 h 817335"/>
                  <a:gd name="connsiteX3" fmla="*/ 212272 w 879929"/>
                  <a:gd name="connsiteY3" fmla="*/ 0 h 817335"/>
                  <a:gd name="connsiteX0" fmla="*/ 218622 w 879929"/>
                  <a:gd name="connsiteY0" fmla="*/ 0 h 810985"/>
                  <a:gd name="connsiteX1" fmla="*/ 879929 w 879929"/>
                  <a:gd name="connsiteY1" fmla="*/ 810985 h 810985"/>
                  <a:gd name="connsiteX2" fmla="*/ 0 w 879929"/>
                  <a:gd name="connsiteY2" fmla="*/ 433614 h 810985"/>
                  <a:gd name="connsiteX3" fmla="*/ 218622 w 879929"/>
                  <a:gd name="connsiteY3" fmla="*/ 0 h 8109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79929" h="810985">
                    <a:moveTo>
                      <a:pt x="218622" y="0"/>
                    </a:moveTo>
                    <a:lnTo>
                      <a:pt x="879929" y="810985"/>
                    </a:lnTo>
                    <a:lnTo>
                      <a:pt x="0" y="433614"/>
                    </a:lnTo>
                    <a:lnTo>
                      <a:pt x="218622" y="0"/>
                    </a:lnTo>
                    <a:close/>
                  </a:path>
                </a:pathLst>
              </a:custGeom>
              <a:solidFill>
                <a:srgbClr val="9B0959"/>
              </a:solidFill>
              <a:ln w="0"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任意多边形 27"/>
              <p:cNvSpPr/>
              <p:nvPr/>
            </p:nvSpPr>
            <p:spPr>
              <a:xfrm>
                <a:off x="6126713" y="2015714"/>
                <a:ext cx="192314" cy="1206649"/>
              </a:xfrm>
              <a:custGeom>
                <a:avLst/>
                <a:gdLst>
                  <a:gd name="connsiteX0" fmla="*/ 266700 w 266700"/>
                  <a:gd name="connsiteY0" fmla="*/ 0 h 1619250"/>
                  <a:gd name="connsiteX1" fmla="*/ 228600 w 266700"/>
                  <a:gd name="connsiteY1" fmla="*/ 1619250 h 1619250"/>
                  <a:gd name="connsiteX2" fmla="*/ 0 w 266700"/>
                  <a:gd name="connsiteY2" fmla="*/ 1123950 h 1619250"/>
                  <a:gd name="connsiteX3" fmla="*/ 266700 w 266700"/>
                  <a:gd name="connsiteY3" fmla="*/ 0 h 1619250"/>
                  <a:gd name="connsiteX0" fmla="*/ 276225 w 276225"/>
                  <a:gd name="connsiteY0" fmla="*/ 0 h 1633537"/>
                  <a:gd name="connsiteX1" fmla="*/ 228600 w 276225"/>
                  <a:gd name="connsiteY1" fmla="*/ 1633537 h 1633537"/>
                  <a:gd name="connsiteX2" fmla="*/ 0 w 276225"/>
                  <a:gd name="connsiteY2" fmla="*/ 1138237 h 1633537"/>
                  <a:gd name="connsiteX3" fmla="*/ 276225 w 276225"/>
                  <a:gd name="connsiteY3" fmla="*/ 0 h 1633537"/>
                  <a:gd name="connsiteX0" fmla="*/ 276225 w 276225"/>
                  <a:gd name="connsiteY0" fmla="*/ 0 h 1600200"/>
                  <a:gd name="connsiteX1" fmla="*/ 228600 w 276225"/>
                  <a:gd name="connsiteY1" fmla="*/ 1600200 h 1600200"/>
                  <a:gd name="connsiteX2" fmla="*/ 0 w 276225"/>
                  <a:gd name="connsiteY2" fmla="*/ 1104900 h 1600200"/>
                  <a:gd name="connsiteX3" fmla="*/ 276225 w 276225"/>
                  <a:gd name="connsiteY3" fmla="*/ 0 h 1600200"/>
                  <a:gd name="connsiteX0" fmla="*/ 261938 w 261938"/>
                  <a:gd name="connsiteY0" fmla="*/ 0 h 1585912"/>
                  <a:gd name="connsiteX1" fmla="*/ 228600 w 261938"/>
                  <a:gd name="connsiteY1" fmla="*/ 1585912 h 1585912"/>
                  <a:gd name="connsiteX2" fmla="*/ 0 w 261938"/>
                  <a:gd name="connsiteY2" fmla="*/ 1090612 h 1585912"/>
                  <a:gd name="connsiteX3" fmla="*/ 261938 w 261938"/>
                  <a:gd name="connsiteY3" fmla="*/ 0 h 1585912"/>
                  <a:gd name="connsiteX0" fmla="*/ 266701 w 266701"/>
                  <a:gd name="connsiteY0" fmla="*/ 0 h 1581149"/>
                  <a:gd name="connsiteX1" fmla="*/ 228600 w 266701"/>
                  <a:gd name="connsiteY1" fmla="*/ 1581149 h 1581149"/>
                  <a:gd name="connsiteX2" fmla="*/ 0 w 266701"/>
                  <a:gd name="connsiteY2" fmla="*/ 1085849 h 1581149"/>
                  <a:gd name="connsiteX3" fmla="*/ 266701 w 266701"/>
                  <a:gd name="connsiteY3" fmla="*/ 0 h 1581149"/>
                  <a:gd name="connsiteX0" fmla="*/ 247651 w 247651"/>
                  <a:gd name="connsiteY0" fmla="*/ 0 h 1624012"/>
                  <a:gd name="connsiteX1" fmla="*/ 228600 w 247651"/>
                  <a:gd name="connsiteY1" fmla="*/ 1624012 h 1624012"/>
                  <a:gd name="connsiteX2" fmla="*/ 0 w 247651"/>
                  <a:gd name="connsiteY2" fmla="*/ 1128712 h 1624012"/>
                  <a:gd name="connsiteX3" fmla="*/ 247651 w 247651"/>
                  <a:gd name="connsiteY3" fmla="*/ 0 h 1624012"/>
                  <a:gd name="connsiteX0" fmla="*/ 263526 w 263526"/>
                  <a:gd name="connsiteY0" fmla="*/ 0 h 1690687"/>
                  <a:gd name="connsiteX1" fmla="*/ 228600 w 263526"/>
                  <a:gd name="connsiteY1" fmla="*/ 1690687 h 1690687"/>
                  <a:gd name="connsiteX2" fmla="*/ 0 w 263526"/>
                  <a:gd name="connsiteY2" fmla="*/ 1195387 h 1690687"/>
                  <a:gd name="connsiteX3" fmla="*/ 263526 w 263526"/>
                  <a:gd name="connsiteY3" fmla="*/ 0 h 1690687"/>
                  <a:gd name="connsiteX0" fmla="*/ 260351 w 260351"/>
                  <a:gd name="connsiteY0" fmla="*/ 0 h 1633537"/>
                  <a:gd name="connsiteX1" fmla="*/ 228600 w 260351"/>
                  <a:gd name="connsiteY1" fmla="*/ 1633537 h 1633537"/>
                  <a:gd name="connsiteX2" fmla="*/ 0 w 260351"/>
                  <a:gd name="connsiteY2" fmla="*/ 1138237 h 1633537"/>
                  <a:gd name="connsiteX3" fmla="*/ 260351 w 260351"/>
                  <a:gd name="connsiteY3" fmla="*/ 0 h 16335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0351" h="1633537">
                    <a:moveTo>
                      <a:pt x="260351" y="0"/>
                    </a:moveTo>
                    <a:lnTo>
                      <a:pt x="228600" y="1633537"/>
                    </a:lnTo>
                    <a:lnTo>
                      <a:pt x="0" y="1138237"/>
                    </a:lnTo>
                    <a:lnTo>
                      <a:pt x="260351" y="0"/>
                    </a:lnTo>
                    <a:close/>
                  </a:path>
                </a:pathLst>
              </a:custGeom>
              <a:solidFill>
                <a:srgbClr val="CB004F"/>
              </a:solidFill>
              <a:ln w="0"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" name="任意多边形 28"/>
              <p:cNvSpPr/>
              <p:nvPr/>
            </p:nvSpPr>
            <p:spPr>
              <a:xfrm>
                <a:off x="6298591" y="1715664"/>
                <a:ext cx="332361" cy="1554590"/>
              </a:xfrm>
              <a:custGeom>
                <a:avLst/>
                <a:gdLst>
                  <a:gd name="connsiteX0" fmla="*/ 43542 w 464457"/>
                  <a:gd name="connsiteY0" fmla="*/ 508000 h 2191658"/>
                  <a:gd name="connsiteX1" fmla="*/ 464457 w 464457"/>
                  <a:gd name="connsiteY1" fmla="*/ 0 h 2191658"/>
                  <a:gd name="connsiteX2" fmla="*/ 0 w 464457"/>
                  <a:gd name="connsiteY2" fmla="*/ 2191658 h 2191658"/>
                  <a:gd name="connsiteX3" fmla="*/ 43542 w 464457"/>
                  <a:gd name="connsiteY3" fmla="*/ 508000 h 2191658"/>
                  <a:gd name="connsiteX0" fmla="*/ 43542 w 304800"/>
                  <a:gd name="connsiteY0" fmla="*/ 0 h 1683658"/>
                  <a:gd name="connsiteX1" fmla="*/ 304800 w 304800"/>
                  <a:gd name="connsiteY1" fmla="*/ 58057 h 1683658"/>
                  <a:gd name="connsiteX2" fmla="*/ 0 w 304800"/>
                  <a:gd name="connsiteY2" fmla="*/ 1683658 h 1683658"/>
                  <a:gd name="connsiteX3" fmla="*/ 43542 w 304800"/>
                  <a:gd name="connsiteY3" fmla="*/ 0 h 1683658"/>
                  <a:gd name="connsiteX0" fmla="*/ 43542 w 449943"/>
                  <a:gd name="connsiteY0" fmla="*/ 420914 h 2104572"/>
                  <a:gd name="connsiteX1" fmla="*/ 449943 w 449943"/>
                  <a:gd name="connsiteY1" fmla="*/ 0 h 2104572"/>
                  <a:gd name="connsiteX2" fmla="*/ 0 w 449943"/>
                  <a:gd name="connsiteY2" fmla="*/ 2104572 h 2104572"/>
                  <a:gd name="connsiteX3" fmla="*/ 43542 w 449943"/>
                  <a:gd name="connsiteY3" fmla="*/ 420914 h 2104572"/>
                  <a:gd name="connsiteX0" fmla="*/ 10205 w 449943"/>
                  <a:gd name="connsiteY0" fmla="*/ 420914 h 2104572"/>
                  <a:gd name="connsiteX1" fmla="*/ 449943 w 449943"/>
                  <a:gd name="connsiteY1" fmla="*/ 0 h 2104572"/>
                  <a:gd name="connsiteX2" fmla="*/ 0 w 449943"/>
                  <a:gd name="connsiteY2" fmla="*/ 2104572 h 2104572"/>
                  <a:gd name="connsiteX3" fmla="*/ 10205 w 449943"/>
                  <a:gd name="connsiteY3" fmla="*/ 420914 h 2104572"/>
                  <a:gd name="connsiteX0" fmla="*/ 22905 w 449943"/>
                  <a:gd name="connsiteY0" fmla="*/ 427264 h 2104572"/>
                  <a:gd name="connsiteX1" fmla="*/ 449943 w 449943"/>
                  <a:gd name="connsiteY1" fmla="*/ 0 h 2104572"/>
                  <a:gd name="connsiteX2" fmla="*/ 0 w 449943"/>
                  <a:gd name="connsiteY2" fmla="*/ 2104572 h 2104572"/>
                  <a:gd name="connsiteX3" fmla="*/ 22905 w 449943"/>
                  <a:gd name="connsiteY3" fmla="*/ 427264 h 21045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49943" h="2104572">
                    <a:moveTo>
                      <a:pt x="22905" y="427264"/>
                    </a:moveTo>
                    <a:lnTo>
                      <a:pt x="449943" y="0"/>
                    </a:lnTo>
                    <a:lnTo>
                      <a:pt x="0" y="2104572"/>
                    </a:lnTo>
                    <a:cubicBezTo>
                      <a:pt x="3402" y="1543353"/>
                      <a:pt x="19503" y="988483"/>
                      <a:pt x="22905" y="427264"/>
                    </a:cubicBezTo>
                    <a:close/>
                  </a:path>
                </a:pathLst>
              </a:custGeom>
              <a:solidFill>
                <a:srgbClr val="FF2B6D"/>
              </a:solidFill>
              <a:ln w="0"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" name="任意多边形 29"/>
              <p:cNvSpPr/>
              <p:nvPr/>
            </p:nvSpPr>
            <p:spPr>
              <a:xfrm>
                <a:off x="6104575" y="1083106"/>
                <a:ext cx="269064" cy="1897673"/>
              </a:xfrm>
              <a:custGeom>
                <a:avLst/>
                <a:gdLst>
                  <a:gd name="connsiteX0" fmla="*/ 29029 w 362858"/>
                  <a:gd name="connsiteY0" fmla="*/ 0 h 2612572"/>
                  <a:gd name="connsiteX1" fmla="*/ 0 w 362858"/>
                  <a:gd name="connsiteY1" fmla="*/ 2612572 h 2612572"/>
                  <a:gd name="connsiteX2" fmla="*/ 362858 w 362858"/>
                  <a:gd name="connsiteY2" fmla="*/ 957943 h 2612572"/>
                  <a:gd name="connsiteX3" fmla="*/ 29029 w 362858"/>
                  <a:gd name="connsiteY3" fmla="*/ 0 h 2612572"/>
                  <a:gd name="connsiteX0" fmla="*/ 14515 w 362858"/>
                  <a:gd name="connsiteY0" fmla="*/ 0 h 2583544"/>
                  <a:gd name="connsiteX1" fmla="*/ 0 w 362858"/>
                  <a:gd name="connsiteY1" fmla="*/ 2583544 h 2583544"/>
                  <a:gd name="connsiteX2" fmla="*/ 362858 w 362858"/>
                  <a:gd name="connsiteY2" fmla="*/ 928915 h 2583544"/>
                  <a:gd name="connsiteX3" fmla="*/ 14515 w 362858"/>
                  <a:gd name="connsiteY3" fmla="*/ 0 h 2583544"/>
                  <a:gd name="connsiteX0" fmla="*/ 1396 w 364253"/>
                  <a:gd name="connsiteY0" fmla="*/ 0 h 2569030"/>
                  <a:gd name="connsiteX1" fmla="*/ 1395 w 364253"/>
                  <a:gd name="connsiteY1" fmla="*/ 2569030 h 2569030"/>
                  <a:gd name="connsiteX2" fmla="*/ 364253 w 364253"/>
                  <a:gd name="connsiteY2" fmla="*/ 914401 h 2569030"/>
                  <a:gd name="connsiteX3" fmla="*/ 1396 w 364253"/>
                  <a:gd name="connsiteY3" fmla="*/ 0 h 25690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64253" h="2569030">
                    <a:moveTo>
                      <a:pt x="1396" y="0"/>
                    </a:moveTo>
                    <a:cubicBezTo>
                      <a:pt x="-3442" y="861181"/>
                      <a:pt x="6233" y="1707849"/>
                      <a:pt x="1395" y="2569030"/>
                    </a:cubicBezTo>
                    <a:lnTo>
                      <a:pt x="364253" y="914401"/>
                    </a:lnTo>
                    <a:lnTo>
                      <a:pt x="1396" y="0"/>
                    </a:lnTo>
                    <a:close/>
                  </a:path>
                </a:pathLst>
              </a:custGeom>
              <a:solidFill>
                <a:srgbClr val="48015F"/>
              </a:solidFill>
              <a:ln w="0"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" name="任意多边形 30"/>
              <p:cNvSpPr/>
              <p:nvPr/>
            </p:nvSpPr>
            <p:spPr>
              <a:xfrm>
                <a:off x="6971352" y="1177924"/>
                <a:ext cx="443259" cy="703586"/>
              </a:xfrm>
              <a:custGeom>
                <a:avLst/>
                <a:gdLst>
                  <a:gd name="connsiteX0" fmla="*/ 0 w 600075"/>
                  <a:gd name="connsiteY0" fmla="*/ 790575 h 952500"/>
                  <a:gd name="connsiteX1" fmla="*/ 600075 w 600075"/>
                  <a:gd name="connsiteY1" fmla="*/ 0 h 952500"/>
                  <a:gd name="connsiteX2" fmla="*/ 66675 w 600075"/>
                  <a:gd name="connsiteY2" fmla="*/ 952500 h 952500"/>
                  <a:gd name="connsiteX3" fmla="*/ 38100 w 600075"/>
                  <a:gd name="connsiteY3" fmla="*/ 742950 h 952500"/>
                  <a:gd name="connsiteX4" fmla="*/ 0 w 600075"/>
                  <a:gd name="connsiteY4" fmla="*/ 790575 h 952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0075" h="952500">
                    <a:moveTo>
                      <a:pt x="0" y="790575"/>
                    </a:moveTo>
                    <a:lnTo>
                      <a:pt x="600075" y="0"/>
                    </a:lnTo>
                    <a:lnTo>
                      <a:pt x="66675" y="952500"/>
                    </a:lnTo>
                    <a:lnTo>
                      <a:pt x="38100" y="742950"/>
                    </a:lnTo>
                    <a:lnTo>
                      <a:pt x="0" y="790575"/>
                    </a:lnTo>
                    <a:close/>
                  </a:path>
                </a:pathLst>
              </a:custGeom>
              <a:solidFill>
                <a:srgbClr val="1D0045"/>
              </a:solidFill>
              <a:ln w="0"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" name="任意多边形 31"/>
              <p:cNvSpPr/>
              <p:nvPr/>
            </p:nvSpPr>
            <p:spPr>
              <a:xfrm>
                <a:off x="7048746" y="1156816"/>
                <a:ext cx="612120" cy="576940"/>
              </a:xfrm>
              <a:custGeom>
                <a:avLst/>
                <a:gdLst>
                  <a:gd name="connsiteX0" fmla="*/ 523875 w 828675"/>
                  <a:gd name="connsiteY0" fmla="*/ 0 h 781050"/>
                  <a:gd name="connsiteX1" fmla="*/ 828675 w 828675"/>
                  <a:gd name="connsiteY1" fmla="*/ 609600 h 781050"/>
                  <a:gd name="connsiteX2" fmla="*/ 0 w 828675"/>
                  <a:gd name="connsiteY2" fmla="*/ 781050 h 781050"/>
                  <a:gd name="connsiteX3" fmla="*/ 523875 w 828675"/>
                  <a:gd name="connsiteY3" fmla="*/ 0 h 781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28675" h="781050">
                    <a:moveTo>
                      <a:pt x="523875" y="0"/>
                    </a:moveTo>
                    <a:lnTo>
                      <a:pt x="828675" y="609600"/>
                    </a:lnTo>
                    <a:lnTo>
                      <a:pt x="0" y="781050"/>
                    </a:lnTo>
                    <a:lnTo>
                      <a:pt x="523875" y="0"/>
                    </a:lnTo>
                    <a:close/>
                  </a:path>
                </a:pathLst>
              </a:custGeom>
              <a:solidFill>
                <a:srgbClr val="21003F"/>
              </a:solidFill>
              <a:ln w="0"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" name="任意多边形 32"/>
              <p:cNvSpPr/>
              <p:nvPr/>
            </p:nvSpPr>
            <p:spPr>
              <a:xfrm>
                <a:off x="6365910" y="1793729"/>
                <a:ext cx="548797" cy="970948"/>
              </a:xfrm>
              <a:custGeom>
                <a:avLst/>
                <a:gdLst>
                  <a:gd name="connsiteX0" fmla="*/ 742950 w 742950"/>
                  <a:gd name="connsiteY0" fmla="*/ 0 h 1314450"/>
                  <a:gd name="connsiteX1" fmla="*/ 0 w 742950"/>
                  <a:gd name="connsiteY1" fmla="*/ 1076325 h 1314450"/>
                  <a:gd name="connsiteX2" fmla="*/ 28575 w 742950"/>
                  <a:gd name="connsiteY2" fmla="*/ 1314450 h 1314450"/>
                  <a:gd name="connsiteX3" fmla="*/ 742950 w 742950"/>
                  <a:gd name="connsiteY3" fmla="*/ 0 h 13144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42950" h="1314450">
                    <a:moveTo>
                      <a:pt x="742950" y="0"/>
                    </a:moveTo>
                    <a:lnTo>
                      <a:pt x="0" y="1076325"/>
                    </a:lnTo>
                    <a:lnTo>
                      <a:pt x="28575" y="1314450"/>
                    </a:lnTo>
                    <a:lnTo>
                      <a:pt x="742950" y="0"/>
                    </a:lnTo>
                    <a:close/>
                  </a:path>
                </a:pathLst>
              </a:custGeom>
              <a:solidFill>
                <a:srgbClr val="974D51"/>
              </a:solidFill>
              <a:ln w="6350"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" name="任意多边形 33"/>
              <p:cNvSpPr/>
              <p:nvPr/>
            </p:nvSpPr>
            <p:spPr>
              <a:xfrm>
                <a:off x="6602315" y="4809297"/>
                <a:ext cx="512210" cy="1136994"/>
              </a:xfrm>
              <a:custGeom>
                <a:avLst/>
                <a:gdLst>
                  <a:gd name="connsiteX0" fmla="*/ 7620 w 624840"/>
                  <a:gd name="connsiteY0" fmla="*/ 152400 h 1539240"/>
                  <a:gd name="connsiteX1" fmla="*/ 0 w 624840"/>
                  <a:gd name="connsiteY1" fmla="*/ 1539240 h 1539240"/>
                  <a:gd name="connsiteX2" fmla="*/ 624840 w 624840"/>
                  <a:gd name="connsiteY2" fmla="*/ 1539240 h 1539240"/>
                  <a:gd name="connsiteX3" fmla="*/ 83820 w 624840"/>
                  <a:gd name="connsiteY3" fmla="*/ 0 h 1539240"/>
                  <a:gd name="connsiteX4" fmla="*/ 7620 w 624840"/>
                  <a:gd name="connsiteY4" fmla="*/ 152400 h 1539240"/>
                  <a:gd name="connsiteX0" fmla="*/ 0 w 693420"/>
                  <a:gd name="connsiteY0" fmla="*/ 152400 h 1539240"/>
                  <a:gd name="connsiteX1" fmla="*/ 68580 w 693420"/>
                  <a:gd name="connsiteY1" fmla="*/ 1539240 h 1539240"/>
                  <a:gd name="connsiteX2" fmla="*/ 693420 w 693420"/>
                  <a:gd name="connsiteY2" fmla="*/ 1539240 h 1539240"/>
                  <a:gd name="connsiteX3" fmla="*/ 152400 w 693420"/>
                  <a:gd name="connsiteY3" fmla="*/ 0 h 1539240"/>
                  <a:gd name="connsiteX4" fmla="*/ 0 w 693420"/>
                  <a:gd name="connsiteY4" fmla="*/ 152400 h 1539240"/>
                  <a:gd name="connsiteX0" fmla="*/ 0 w 693420"/>
                  <a:gd name="connsiteY0" fmla="*/ 152400 h 1539240"/>
                  <a:gd name="connsiteX1" fmla="*/ 22860 w 693420"/>
                  <a:gd name="connsiteY1" fmla="*/ 1531620 h 1539240"/>
                  <a:gd name="connsiteX2" fmla="*/ 693420 w 693420"/>
                  <a:gd name="connsiteY2" fmla="*/ 1539240 h 1539240"/>
                  <a:gd name="connsiteX3" fmla="*/ 152400 w 693420"/>
                  <a:gd name="connsiteY3" fmla="*/ 0 h 1539240"/>
                  <a:gd name="connsiteX4" fmla="*/ 0 w 693420"/>
                  <a:gd name="connsiteY4" fmla="*/ 152400 h 1539240"/>
                  <a:gd name="connsiteX0" fmla="*/ 0 w 693420"/>
                  <a:gd name="connsiteY0" fmla="*/ 152400 h 1539240"/>
                  <a:gd name="connsiteX1" fmla="*/ 53340 w 693420"/>
                  <a:gd name="connsiteY1" fmla="*/ 1531620 h 1539240"/>
                  <a:gd name="connsiteX2" fmla="*/ 693420 w 693420"/>
                  <a:gd name="connsiteY2" fmla="*/ 1539240 h 1539240"/>
                  <a:gd name="connsiteX3" fmla="*/ 152400 w 693420"/>
                  <a:gd name="connsiteY3" fmla="*/ 0 h 1539240"/>
                  <a:gd name="connsiteX4" fmla="*/ 0 w 693420"/>
                  <a:gd name="connsiteY4" fmla="*/ 152400 h 1539240"/>
                  <a:gd name="connsiteX0" fmla="*/ 0 w 693420"/>
                  <a:gd name="connsiteY0" fmla="*/ 152400 h 1539240"/>
                  <a:gd name="connsiteX1" fmla="*/ 45720 w 693420"/>
                  <a:gd name="connsiteY1" fmla="*/ 1539240 h 1539240"/>
                  <a:gd name="connsiteX2" fmla="*/ 693420 w 693420"/>
                  <a:gd name="connsiteY2" fmla="*/ 1539240 h 1539240"/>
                  <a:gd name="connsiteX3" fmla="*/ 152400 w 693420"/>
                  <a:gd name="connsiteY3" fmla="*/ 0 h 1539240"/>
                  <a:gd name="connsiteX4" fmla="*/ 0 w 693420"/>
                  <a:gd name="connsiteY4" fmla="*/ 152400 h 15392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93420" h="1539240">
                    <a:moveTo>
                      <a:pt x="0" y="152400"/>
                    </a:moveTo>
                    <a:lnTo>
                      <a:pt x="45720" y="1539240"/>
                    </a:lnTo>
                    <a:lnTo>
                      <a:pt x="693420" y="1539240"/>
                    </a:lnTo>
                    <a:lnTo>
                      <a:pt x="152400" y="0"/>
                    </a:lnTo>
                    <a:lnTo>
                      <a:pt x="0" y="152400"/>
                    </a:lnTo>
                    <a:close/>
                  </a:path>
                </a:pathLst>
              </a:custGeom>
              <a:solidFill>
                <a:srgbClr val="1E001D"/>
              </a:solidFill>
              <a:ln w="6350"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35" name="任意多边形 34"/>
              <p:cNvSpPr/>
              <p:nvPr/>
            </p:nvSpPr>
            <p:spPr>
              <a:xfrm>
                <a:off x="6484112" y="4916242"/>
                <a:ext cx="163232" cy="1016916"/>
              </a:xfrm>
              <a:custGeom>
                <a:avLst/>
                <a:gdLst>
                  <a:gd name="connsiteX0" fmla="*/ 243840 w 243840"/>
                  <a:gd name="connsiteY0" fmla="*/ 0 h 1417320"/>
                  <a:gd name="connsiteX1" fmla="*/ 0 w 243840"/>
                  <a:gd name="connsiteY1" fmla="*/ 533400 h 1417320"/>
                  <a:gd name="connsiteX2" fmla="*/ 220980 w 243840"/>
                  <a:gd name="connsiteY2" fmla="*/ 1417320 h 1417320"/>
                  <a:gd name="connsiteX3" fmla="*/ 243840 w 243840"/>
                  <a:gd name="connsiteY3" fmla="*/ 0 h 14173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3840" h="1417320">
                    <a:moveTo>
                      <a:pt x="243840" y="0"/>
                    </a:moveTo>
                    <a:lnTo>
                      <a:pt x="0" y="533400"/>
                    </a:lnTo>
                    <a:lnTo>
                      <a:pt x="220980" y="1417320"/>
                    </a:lnTo>
                    <a:lnTo>
                      <a:pt x="243840" y="0"/>
                    </a:lnTo>
                    <a:close/>
                  </a:path>
                </a:pathLst>
              </a:custGeom>
              <a:solidFill>
                <a:srgbClr val="190020"/>
              </a:solidFill>
              <a:ln w="6350"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" name="任意多边形 35"/>
              <p:cNvSpPr/>
              <p:nvPr/>
            </p:nvSpPr>
            <p:spPr>
              <a:xfrm>
                <a:off x="6748661" y="4916242"/>
                <a:ext cx="354607" cy="1030049"/>
              </a:xfrm>
              <a:custGeom>
                <a:avLst/>
                <a:gdLst>
                  <a:gd name="connsiteX0" fmla="*/ 182880 w 480060"/>
                  <a:gd name="connsiteY0" fmla="*/ 175260 h 1394460"/>
                  <a:gd name="connsiteX1" fmla="*/ 480060 w 480060"/>
                  <a:gd name="connsiteY1" fmla="*/ 1394460 h 1394460"/>
                  <a:gd name="connsiteX2" fmla="*/ 0 w 480060"/>
                  <a:gd name="connsiteY2" fmla="*/ 0 h 1394460"/>
                  <a:gd name="connsiteX3" fmla="*/ 182880 w 480060"/>
                  <a:gd name="connsiteY3" fmla="*/ 175260 h 13944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0060" h="1394460">
                    <a:moveTo>
                      <a:pt x="182880" y="175260"/>
                    </a:moveTo>
                    <a:lnTo>
                      <a:pt x="480060" y="1394460"/>
                    </a:lnTo>
                    <a:lnTo>
                      <a:pt x="0" y="0"/>
                    </a:lnTo>
                    <a:lnTo>
                      <a:pt x="182880" y="175260"/>
                    </a:lnTo>
                    <a:close/>
                  </a:path>
                </a:pathLst>
              </a:custGeom>
              <a:solidFill>
                <a:srgbClr val="410FB3"/>
              </a:solidFill>
              <a:ln w="6350"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" name="任意多边形 36"/>
              <p:cNvSpPr/>
              <p:nvPr/>
            </p:nvSpPr>
            <p:spPr>
              <a:xfrm>
                <a:off x="7728052" y="3964994"/>
                <a:ext cx="945619" cy="427780"/>
              </a:xfrm>
              <a:custGeom>
                <a:avLst/>
                <a:gdLst>
                  <a:gd name="connsiteX0" fmla="*/ 541020 w 1280160"/>
                  <a:gd name="connsiteY0" fmla="*/ 106680 h 579120"/>
                  <a:gd name="connsiteX1" fmla="*/ 1280160 w 1280160"/>
                  <a:gd name="connsiteY1" fmla="*/ 579120 h 579120"/>
                  <a:gd name="connsiteX2" fmla="*/ 0 w 1280160"/>
                  <a:gd name="connsiteY2" fmla="*/ 0 h 579120"/>
                  <a:gd name="connsiteX3" fmla="*/ 541020 w 1280160"/>
                  <a:gd name="connsiteY3" fmla="*/ 106680 h 5791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80160" h="579120">
                    <a:moveTo>
                      <a:pt x="541020" y="106680"/>
                    </a:moveTo>
                    <a:lnTo>
                      <a:pt x="1280160" y="579120"/>
                    </a:lnTo>
                    <a:lnTo>
                      <a:pt x="0" y="0"/>
                    </a:lnTo>
                    <a:lnTo>
                      <a:pt x="541020" y="106680"/>
                    </a:lnTo>
                    <a:close/>
                  </a:path>
                </a:pathLst>
              </a:custGeom>
              <a:solidFill>
                <a:srgbClr val="220329"/>
              </a:solidFill>
              <a:ln w="6350"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" name="任意多边形 37"/>
              <p:cNvSpPr/>
              <p:nvPr/>
            </p:nvSpPr>
            <p:spPr>
              <a:xfrm>
                <a:off x="6782433" y="1584060"/>
                <a:ext cx="894961" cy="1288969"/>
              </a:xfrm>
              <a:custGeom>
                <a:avLst/>
                <a:gdLst>
                  <a:gd name="connsiteX0" fmla="*/ 1211580 w 1211580"/>
                  <a:gd name="connsiteY0" fmla="*/ 0 h 1744980"/>
                  <a:gd name="connsiteX1" fmla="*/ 175260 w 1211580"/>
                  <a:gd name="connsiteY1" fmla="*/ 1744980 h 1744980"/>
                  <a:gd name="connsiteX2" fmla="*/ 0 w 1211580"/>
                  <a:gd name="connsiteY2" fmla="*/ 1668780 h 1744980"/>
                  <a:gd name="connsiteX3" fmla="*/ 670560 w 1211580"/>
                  <a:gd name="connsiteY3" fmla="*/ 449580 h 1744980"/>
                  <a:gd name="connsiteX4" fmla="*/ 1211580 w 1211580"/>
                  <a:gd name="connsiteY4" fmla="*/ 0 h 17449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11580" h="1744980">
                    <a:moveTo>
                      <a:pt x="1211580" y="0"/>
                    </a:moveTo>
                    <a:lnTo>
                      <a:pt x="175260" y="1744980"/>
                    </a:lnTo>
                    <a:lnTo>
                      <a:pt x="0" y="1668780"/>
                    </a:lnTo>
                    <a:lnTo>
                      <a:pt x="670560" y="449580"/>
                    </a:lnTo>
                    <a:lnTo>
                      <a:pt x="1211580" y="0"/>
                    </a:lnTo>
                    <a:close/>
                  </a:path>
                </a:pathLst>
              </a:custGeom>
              <a:solidFill>
                <a:srgbClr val="EA053C"/>
              </a:solidFill>
              <a:ln w="6350"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9" name="任意多边形 38"/>
              <p:cNvSpPr/>
              <p:nvPr/>
            </p:nvSpPr>
            <p:spPr>
              <a:xfrm>
                <a:off x="5127599" y="3766114"/>
                <a:ext cx="431533" cy="722348"/>
              </a:xfrm>
              <a:custGeom>
                <a:avLst/>
                <a:gdLst>
                  <a:gd name="connsiteX0" fmla="*/ 292100 w 495300"/>
                  <a:gd name="connsiteY0" fmla="*/ 114300 h 901700"/>
                  <a:gd name="connsiteX1" fmla="*/ 495300 w 495300"/>
                  <a:gd name="connsiteY1" fmla="*/ 0 h 901700"/>
                  <a:gd name="connsiteX2" fmla="*/ 0 w 495300"/>
                  <a:gd name="connsiteY2" fmla="*/ 901700 h 901700"/>
                  <a:gd name="connsiteX3" fmla="*/ 292100 w 495300"/>
                  <a:gd name="connsiteY3" fmla="*/ 114300 h 901700"/>
                  <a:gd name="connsiteX0" fmla="*/ 381000 w 584200"/>
                  <a:gd name="connsiteY0" fmla="*/ 114300 h 977900"/>
                  <a:gd name="connsiteX1" fmla="*/ 584200 w 584200"/>
                  <a:gd name="connsiteY1" fmla="*/ 0 h 977900"/>
                  <a:gd name="connsiteX2" fmla="*/ 0 w 584200"/>
                  <a:gd name="connsiteY2" fmla="*/ 977900 h 977900"/>
                  <a:gd name="connsiteX3" fmla="*/ 381000 w 584200"/>
                  <a:gd name="connsiteY3" fmla="*/ 114300 h 977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84200" h="977900">
                    <a:moveTo>
                      <a:pt x="381000" y="114300"/>
                    </a:moveTo>
                    <a:lnTo>
                      <a:pt x="584200" y="0"/>
                    </a:lnTo>
                    <a:lnTo>
                      <a:pt x="0" y="977900"/>
                    </a:lnTo>
                    <a:lnTo>
                      <a:pt x="381000" y="114300"/>
                    </a:lnTo>
                    <a:close/>
                  </a:path>
                </a:pathLst>
              </a:custGeom>
              <a:solidFill>
                <a:srgbClr val="BE047E"/>
              </a:solidFill>
              <a:ln w="6350"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0" name="任意多边形 39"/>
              <p:cNvSpPr/>
              <p:nvPr/>
            </p:nvSpPr>
            <p:spPr>
              <a:xfrm>
                <a:off x="4602255" y="4066311"/>
                <a:ext cx="422151" cy="262672"/>
              </a:xfrm>
              <a:custGeom>
                <a:avLst/>
                <a:gdLst>
                  <a:gd name="connsiteX0" fmla="*/ 0 w 571500"/>
                  <a:gd name="connsiteY0" fmla="*/ 12700 h 355600"/>
                  <a:gd name="connsiteX1" fmla="*/ 457200 w 571500"/>
                  <a:gd name="connsiteY1" fmla="*/ 355600 h 355600"/>
                  <a:gd name="connsiteX2" fmla="*/ 571500 w 571500"/>
                  <a:gd name="connsiteY2" fmla="*/ 0 h 355600"/>
                  <a:gd name="connsiteX3" fmla="*/ 0 w 571500"/>
                  <a:gd name="connsiteY3" fmla="*/ 12700 h 355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71500" h="355600">
                    <a:moveTo>
                      <a:pt x="0" y="12700"/>
                    </a:moveTo>
                    <a:lnTo>
                      <a:pt x="457200" y="355600"/>
                    </a:lnTo>
                    <a:lnTo>
                      <a:pt x="571500" y="0"/>
                    </a:lnTo>
                    <a:lnTo>
                      <a:pt x="0" y="12700"/>
                    </a:lnTo>
                    <a:close/>
                  </a:path>
                </a:pathLst>
              </a:custGeom>
              <a:solidFill>
                <a:srgbClr val="9E0B9C"/>
              </a:solidFill>
              <a:ln w="6350"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1" name="任意多边形 40"/>
              <p:cNvSpPr/>
              <p:nvPr/>
            </p:nvSpPr>
            <p:spPr>
              <a:xfrm>
                <a:off x="6911893" y="4921871"/>
                <a:ext cx="180118" cy="309578"/>
              </a:xfrm>
              <a:custGeom>
                <a:avLst/>
                <a:gdLst>
                  <a:gd name="connsiteX0" fmla="*/ 205740 w 243840"/>
                  <a:gd name="connsiteY0" fmla="*/ 137160 h 419100"/>
                  <a:gd name="connsiteX1" fmla="*/ 243840 w 243840"/>
                  <a:gd name="connsiteY1" fmla="*/ 419100 h 419100"/>
                  <a:gd name="connsiteX2" fmla="*/ 0 w 243840"/>
                  <a:gd name="connsiteY2" fmla="*/ 0 h 419100"/>
                  <a:gd name="connsiteX3" fmla="*/ 205740 w 243840"/>
                  <a:gd name="connsiteY3" fmla="*/ 137160 h 419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3840" h="419100">
                    <a:moveTo>
                      <a:pt x="205740" y="137160"/>
                    </a:moveTo>
                    <a:lnTo>
                      <a:pt x="243840" y="419100"/>
                    </a:lnTo>
                    <a:lnTo>
                      <a:pt x="0" y="0"/>
                    </a:lnTo>
                    <a:lnTo>
                      <a:pt x="205740" y="137160"/>
                    </a:lnTo>
                    <a:close/>
                  </a:path>
                </a:pathLst>
              </a:custGeom>
              <a:solidFill>
                <a:srgbClr val="410FB3"/>
              </a:solidFill>
              <a:ln w="6350"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2" name="任意多边形 41"/>
              <p:cNvSpPr/>
              <p:nvPr/>
            </p:nvSpPr>
            <p:spPr>
              <a:xfrm>
                <a:off x="6636087" y="4798040"/>
                <a:ext cx="450295" cy="439037"/>
              </a:xfrm>
              <a:custGeom>
                <a:avLst/>
                <a:gdLst>
                  <a:gd name="connsiteX0" fmla="*/ 381000 w 609600"/>
                  <a:gd name="connsiteY0" fmla="*/ 182880 h 594360"/>
                  <a:gd name="connsiteX1" fmla="*/ 609600 w 609600"/>
                  <a:gd name="connsiteY1" fmla="*/ 594360 h 594360"/>
                  <a:gd name="connsiteX2" fmla="*/ 0 w 609600"/>
                  <a:gd name="connsiteY2" fmla="*/ 137160 h 594360"/>
                  <a:gd name="connsiteX3" fmla="*/ 83820 w 609600"/>
                  <a:gd name="connsiteY3" fmla="*/ 0 h 594360"/>
                  <a:gd name="connsiteX4" fmla="*/ 381000 w 609600"/>
                  <a:gd name="connsiteY4" fmla="*/ 182880 h 5943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600" h="594360">
                    <a:moveTo>
                      <a:pt x="381000" y="182880"/>
                    </a:moveTo>
                    <a:lnTo>
                      <a:pt x="609600" y="594360"/>
                    </a:lnTo>
                    <a:lnTo>
                      <a:pt x="0" y="137160"/>
                    </a:lnTo>
                    <a:lnTo>
                      <a:pt x="83820" y="0"/>
                    </a:lnTo>
                    <a:lnTo>
                      <a:pt x="381000" y="182880"/>
                    </a:lnTo>
                    <a:close/>
                  </a:path>
                </a:pathLst>
              </a:custGeom>
              <a:solidFill>
                <a:srgbClr val="1A0020"/>
              </a:solidFill>
              <a:ln w="6350"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3" name="任意多边形 42"/>
              <p:cNvSpPr/>
              <p:nvPr/>
            </p:nvSpPr>
            <p:spPr>
              <a:xfrm>
                <a:off x="7592963" y="3987509"/>
                <a:ext cx="1080708" cy="410894"/>
              </a:xfrm>
              <a:custGeom>
                <a:avLst/>
                <a:gdLst>
                  <a:gd name="connsiteX0" fmla="*/ 1463040 w 1463040"/>
                  <a:gd name="connsiteY0" fmla="*/ 556260 h 556260"/>
                  <a:gd name="connsiteX1" fmla="*/ 137160 w 1463040"/>
                  <a:gd name="connsiteY1" fmla="*/ 220980 h 556260"/>
                  <a:gd name="connsiteX2" fmla="*/ 0 w 1463040"/>
                  <a:gd name="connsiteY2" fmla="*/ 0 h 556260"/>
                  <a:gd name="connsiteX3" fmla="*/ 434340 w 1463040"/>
                  <a:gd name="connsiteY3" fmla="*/ 38100 h 556260"/>
                  <a:gd name="connsiteX4" fmla="*/ 1463040 w 1463040"/>
                  <a:gd name="connsiteY4" fmla="*/ 556260 h 5562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63040" h="556260">
                    <a:moveTo>
                      <a:pt x="1463040" y="556260"/>
                    </a:moveTo>
                    <a:lnTo>
                      <a:pt x="137160" y="220980"/>
                    </a:lnTo>
                    <a:lnTo>
                      <a:pt x="0" y="0"/>
                    </a:lnTo>
                    <a:lnTo>
                      <a:pt x="434340" y="38100"/>
                    </a:lnTo>
                    <a:lnTo>
                      <a:pt x="1463040" y="556260"/>
                    </a:lnTo>
                    <a:close/>
                  </a:path>
                </a:pathLst>
              </a:custGeom>
              <a:solidFill>
                <a:srgbClr val="310685"/>
              </a:solidFill>
              <a:ln w="6350"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4" name="任意多边形 43"/>
              <p:cNvSpPr/>
              <p:nvPr/>
            </p:nvSpPr>
            <p:spPr>
              <a:xfrm>
                <a:off x="7722423" y="3655417"/>
                <a:ext cx="934362" cy="450295"/>
              </a:xfrm>
              <a:custGeom>
                <a:avLst/>
                <a:gdLst>
                  <a:gd name="connsiteX0" fmla="*/ 1264920 w 1264920"/>
                  <a:gd name="connsiteY0" fmla="*/ 609600 h 609600"/>
                  <a:gd name="connsiteX1" fmla="*/ 160020 w 1264920"/>
                  <a:gd name="connsiteY1" fmla="*/ 365760 h 609600"/>
                  <a:gd name="connsiteX2" fmla="*/ 0 w 1264920"/>
                  <a:gd name="connsiteY2" fmla="*/ 0 h 609600"/>
                  <a:gd name="connsiteX3" fmla="*/ 1264920 w 1264920"/>
                  <a:gd name="connsiteY3" fmla="*/ 609600 h 609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64920" h="609600">
                    <a:moveTo>
                      <a:pt x="1264920" y="609600"/>
                    </a:moveTo>
                    <a:lnTo>
                      <a:pt x="160020" y="365760"/>
                    </a:lnTo>
                    <a:lnTo>
                      <a:pt x="0" y="0"/>
                    </a:lnTo>
                    <a:lnTo>
                      <a:pt x="1264920" y="609600"/>
                    </a:lnTo>
                    <a:close/>
                  </a:path>
                </a:pathLst>
              </a:custGeom>
              <a:solidFill>
                <a:srgbClr val="A2031D"/>
              </a:solidFill>
              <a:ln w="6350"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5" name="任意多边形 44"/>
              <p:cNvSpPr/>
              <p:nvPr/>
            </p:nvSpPr>
            <p:spPr>
              <a:xfrm>
                <a:off x="7210213" y="3300809"/>
                <a:ext cx="1114480" cy="394008"/>
              </a:xfrm>
              <a:custGeom>
                <a:avLst/>
                <a:gdLst>
                  <a:gd name="connsiteX0" fmla="*/ 1440180 w 1440180"/>
                  <a:gd name="connsiteY0" fmla="*/ 297180 h 533400"/>
                  <a:gd name="connsiteX1" fmla="*/ 861060 w 1440180"/>
                  <a:gd name="connsiteY1" fmla="*/ 533400 h 533400"/>
                  <a:gd name="connsiteX2" fmla="*/ 0 w 1440180"/>
                  <a:gd name="connsiteY2" fmla="*/ 0 h 533400"/>
                  <a:gd name="connsiteX3" fmla="*/ 1440180 w 1440180"/>
                  <a:gd name="connsiteY3" fmla="*/ 297180 h 533400"/>
                  <a:gd name="connsiteX0" fmla="*/ 1508760 w 1508760"/>
                  <a:gd name="connsiteY0" fmla="*/ 312420 h 533400"/>
                  <a:gd name="connsiteX1" fmla="*/ 861060 w 1508760"/>
                  <a:gd name="connsiteY1" fmla="*/ 533400 h 533400"/>
                  <a:gd name="connsiteX2" fmla="*/ 0 w 1508760"/>
                  <a:gd name="connsiteY2" fmla="*/ 0 h 533400"/>
                  <a:gd name="connsiteX3" fmla="*/ 1508760 w 1508760"/>
                  <a:gd name="connsiteY3" fmla="*/ 312420 h 533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08760" h="533400">
                    <a:moveTo>
                      <a:pt x="1508760" y="312420"/>
                    </a:moveTo>
                    <a:lnTo>
                      <a:pt x="861060" y="533400"/>
                    </a:lnTo>
                    <a:lnTo>
                      <a:pt x="0" y="0"/>
                    </a:lnTo>
                    <a:lnTo>
                      <a:pt x="1508760" y="312420"/>
                    </a:lnTo>
                    <a:close/>
                  </a:path>
                </a:pathLst>
              </a:custGeom>
              <a:solidFill>
                <a:srgbClr val="2A0A62"/>
              </a:solidFill>
              <a:ln w="6350"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6" name="任意多边形 45"/>
              <p:cNvSpPr/>
              <p:nvPr/>
            </p:nvSpPr>
            <p:spPr>
              <a:xfrm>
                <a:off x="6951293" y="3205122"/>
                <a:ext cx="1362142" cy="315206"/>
              </a:xfrm>
              <a:custGeom>
                <a:avLst/>
                <a:gdLst>
                  <a:gd name="connsiteX0" fmla="*/ 914400 w 1844040"/>
                  <a:gd name="connsiteY0" fmla="*/ 0 h 426720"/>
                  <a:gd name="connsiteX1" fmla="*/ 914400 w 1844040"/>
                  <a:gd name="connsiteY1" fmla="*/ 0 h 426720"/>
                  <a:gd name="connsiteX2" fmla="*/ 998220 w 1844040"/>
                  <a:gd name="connsiteY2" fmla="*/ 38100 h 426720"/>
                  <a:gd name="connsiteX3" fmla="*/ 1844040 w 1844040"/>
                  <a:gd name="connsiteY3" fmla="*/ 426720 h 426720"/>
                  <a:gd name="connsiteX4" fmla="*/ 0 w 1844040"/>
                  <a:gd name="connsiteY4" fmla="*/ 160020 h 426720"/>
                  <a:gd name="connsiteX5" fmla="*/ 914400 w 1844040"/>
                  <a:gd name="connsiteY5" fmla="*/ 0 h 4267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844040" h="426720">
                    <a:moveTo>
                      <a:pt x="914400" y="0"/>
                    </a:moveTo>
                    <a:lnTo>
                      <a:pt x="914400" y="0"/>
                    </a:lnTo>
                    <a:lnTo>
                      <a:pt x="998220" y="38100"/>
                    </a:lnTo>
                    <a:lnTo>
                      <a:pt x="1844040" y="426720"/>
                    </a:lnTo>
                    <a:lnTo>
                      <a:pt x="0" y="160020"/>
                    </a:lnTo>
                    <a:lnTo>
                      <a:pt x="914400" y="0"/>
                    </a:lnTo>
                    <a:close/>
                  </a:path>
                </a:pathLst>
              </a:custGeom>
              <a:solidFill>
                <a:srgbClr val="5817EA"/>
              </a:solidFill>
              <a:ln w="6350"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7" name="任意多边形 46"/>
              <p:cNvSpPr/>
              <p:nvPr/>
            </p:nvSpPr>
            <p:spPr>
              <a:xfrm>
                <a:off x="6883749" y="3312067"/>
                <a:ext cx="1756150" cy="782387"/>
              </a:xfrm>
              <a:custGeom>
                <a:avLst/>
                <a:gdLst>
                  <a:gd name="connsiteX0" fmla="*/ 563880 w 2377440"/>
                  <a:gd name="connsiteY0" fmla="*/ 68580 h 1059180"/>
                  <a:gd name="connsiteX1" fmla="*/ 2377440 w 2377440"/>
                  <a:gd name="connsiteY1" fmla="*/ 1059180 h 1059180"/>
                  <a:gd name="connsiteX2" fmla="*/ 0 w 2377440"/>
                  <a:gd name="connsiteY2" fmla="*/ 0 h 1059180"/>
                  <a:gd name="connsiteX3" fmla="*/ 563880 w 2377440"/>
                  <a:gd name="connsiteY3" fmla="*/ 68580 h 10591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377440" h="1059180">
                    <a:moveTo>
                      <a:pt x="563880" y="68580"/>
                    </a:moveTo>
                    <a:lnTo>
                      <a:pt x="2377440" y="1059180"/>
                    </a:lnTo>
                    <a:lnTo>
                      <a:pt x="0" y="0"/>
                    </a:lnTo>
                    <a:lnTo>
                      <a:pt x="563880" y="68580"/>
                    </a:lnTo>
                    <a:close/>
                  </a:path>
                </a:pathLst>
              </a:custGeom>
              <a:solidFill>
                <a:srgbClr val="8A0719"/>
              </a:solidFill>
              <a:ln w="6350">
                <a:solidFill>
                  <a:srgbClr val="FDF9FA">
                    <a:alpha val="83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8" name="任意多边形 47"/>
              <p:cNvSpPr/>
              <p:nvPr/>
            </p:nvSpPr>
            <p:spPr>
              <a:xfrm>
                <a:off x="6292737" y="1668491"/>
                <a:ext cx="337721" cy="1356513"/>
              </a:xfrm>
              <a:custGeom>
                <a:avLst/>
                <a:gdLst>
                  <a:gd name="connsiteX0" fmla="*/ 0 w 457200"/>
                  <a:gd name="connsiteY0" fmla="*/ 495300 h 1836420"/>
                  <a:gd name="connsiteX1" fmla="*/ 457200 w 457200"/>
                  <a:gd name="connsiteY1" fmla="*/ 0 h 1836420"/>
                  <a:gd name="connsiteX2" fmla="*/ 38100 w 457200"/>
                  <a:gd name="connsiteY2" fmla="*/ 1836420 h 1836420"/>
                  <a:gd name="connsiteX3" fmla="*/ 0 w 457200"/>
                  <a:gd name="connsiteY3" fmla="*/ 495300 h 18364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57200" h="1836420">
                    <a:moveTo>
                      <a:pt x="0" y="495300"/>
                    </a:moveTo>
                    <a:lnTo>
                      <a:pt x="457200" y="0"/>
                    </a:lnTo>
                    <a:lnTo>
                      <a:pt x="38100" y="1836420"/>
                    </a:lnTo>
                    <a:lnTo>
                      <a:pt x="0" y="495300"/>
                    </a:lnTo>
                    <a:close/>
                  </a:path>
                </a:pathLst>
              </a:custGeom>
              <a:solidFill>
                <a:srgbClr val="FE2A6C"/>
              </a:solidFill>
              <a:ln w="6350"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9" name="任意多边形 48"/>
              <p:cNvSpPr/>
              <p:nvPr/>
            </p:nvSpPr>
            <p:spPr>
              <a:xfrm>
                <a:off x="6416568" y="1499630"/>
                <a:ext cx="506582" cy="1091965"/>
              </a:xfrm>
              <a:custGeom>
                <a:avLst/>
                <a:gdLst>
                  <a:gd name="connsiteX0" fmla="*/ 312420 w 685800"/>
                  <a:gd name="connsiteY0" fmla="*/ 0 h 1478280"/>
                  <a:gd name="connsiteX1" fmla="*/ 0 w 685800"/>
                  <a:gd name="connsiteY1" fmla="*/ 1478280 h 1478280"/>
                  <a:gd name="connsiteX2" fmla="*/ 685800 w 685800"/>
                  <a:gd name="connsiteY2" fmla="*/ 388620 h 1478280"/>
                  <a:gd name="connsiteX3" fmla="*/ 312420 w 685800"/>
                  <a:gd name="connsiteY3" fmla="*/ 0 h 14782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85800" h="1478280">
                    <a:moveTo>
                      <a:pt x="312420" y="0"/>
                    </a:moveTo>
                    <a:lnTo>
                      <a:pt x="0" y="1478280"/>
                    </a:lnTo>
                    <a:lnTo>
                      <a:pt x="685800" y="388620"/>
                    </a:lnTo>
                    <a:lnTo>
                      <a:pt x="312420" y="0"/>
                    </a:lnTo>
                    <a:close/>
                  </a:path>
                </a:pathLst>
              </a:custGeom>
              <a:solidFill>
                <a:srgbClr val="FF737F"/>
              </a:solidFill>
              <a:ln w="6350"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0" name="任意多边形 49"/>
              <p:cNvSpPr/>
              <p:nvPr/>
            </p:nvSpPr>
            <p:spPr>
              <a:xfrm>
                <a:off x="6365910" y="1572803"/>
                <a:ext cx="1317112" cy="1215796"/>
              </a:xfrm>
              <a:custGeom>
                <a:avLst/>
                <a:gdLst>
                  <a:gd name="connsiteX0" fmla="*/ 769620 w 1783080"/>
                  <a:gd name="connsiteY0" fmla="*/ 274320 h 1645920"/>
                  <a:gd name="connsiteX1" fmla="*/ 1783080 w 1783080"/>
                  <a:gd name="connsiteY1" fmla="*/ 0 h 1645920"/>
                  <a:gd name="connsiteX2" fmla="*/ 0 w 1783080"/>
                  <a:gd name="connsiteY2" fmla="*/ 1645920 h 1645920"/>
                  <a:gd name="connsiteX3" fmla="*/ 769620 w 1783080"/>
                  <a:gd name="connsiteY3" fmla="*/ 274320 h 1645920"/>
                  <a:gd name="connsiteX0" fmla="*/ 754380 w 1783080"/>
                  <a:gd name="connsiteY0" fmla="*/ 289560 h 1645920"/>
                  <a:gd name="connsiteX1" fmla="*/ 1783080 w 1783080"/>
                  <a:gd name="connsiteY1" fmla="*/ 0 h 1645920"/>
                  <a:gd name="connsiteX2" fmla="*/ 0 w 1783080"/>
                  <a:gd name="connsiteY2" fmla="*/ 1645920 h 1645920"/>
                  <a:gd name="connsiteX3" fmla="*/ 754380 w 1783080"/>
                  <a:gd name="connsiteY3" fmla="*/ 289560 h 16459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83080" h="1645920">
                    <a:moveTo>
                      <a:pt x="754380" y="289560"/>
                    </a:moveTo>
                    <a:lnTo>
                      <a:pt x="1783080" y="0"/>
                    </a:lnTo>
                    <a:lnTo>
                      <a:pt x="0" y="1645920"/>
                    </a:lnTo>
                    <a:lnTo>
                      <a:pt x="754380" y="28956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FD043E"/>
                  </a:gs>
                  <a:gs pos="100000">
                    <a:srgbClr val="FF0F4E"/>
                  </a:gs>
                </a:gsLst>
                <a:lin ang="0" scaled="1"/>
                <a:tileRect/>
              </a:gradFill>
              <a:ln w="6350"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1" name="任意多边形 50"/>
              <p:cNvSpPr/>
              <p:nvPr/>
            </p:nvSpPr>
            <p:spPr>
              <a:xfrm>
                <a:off x="6906264" y="1572803"/>
                <a:ext cx="906218" cy="1300226"/>
              </a:xfrm>
              <a:custGeom>
                <a:avLst/>
                <a:gdLst>
                  <a:gd name="connsiteX0" fmla="*/ 1051560 w 1226820"/>
                  <a:gd name="connsiteY0" fmla="*/ 0 h 1760220"/>
                  <a:gd name="connsiteX1" fmla="*/ 1226820 w 1226820"/>
                  <a:gd name="connsiteY1" fmla="*/ 152400 h 1760220"/>
                  <a:gd name="connsiteX2" fmla="*/ 0 w 1226820"/>
                  <a:gd name="connsiteY2" fmla="*/ 1760220 h 1760220"/>
                  <a:gd name="connsiteX3" fmla="*/ 1051560 w 1226820"/>
                  <a:gd name="connsiteY3" fmla="*/ 0 h 17602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26820" h="1760220">
                    <a:moveTo>
                      <a:pt x="1051560" y="0"/>
                    </a:moveTo>
                    <a:lnTo>
                      <a:pt x="1226820" y="152400"/>
                    </a:lnTo>
                    <a:lnTo>
                      <a:pt x="0" y="1760220"/>
                    </a:lnTo>
                    <a:lnTo>
                      <a:pt x="1051560" y="0"/>
                    </a:lnTo>
                    <a:close/>
                  </a:path>
                </a:pathLst>
              </a:custGeom>
              <a:solidFill>
                <a:srgbClr val="D0012C"/>
              </a:solidFill>
              <a:ln w="6350"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2" name="任意多边形 51"/>
              <p:cNvSpPr/>
              <p:nvPr/>
            </p:nvSpPr>
            <p:spPr>
              <a:xfrm>
                <a:off x="6900635" y="1674119"/>
                <a:ext cx="900590" cy="1198910"/>
              </a:xfrm>
              <a:custGeom>
                <a:avLst/>
                <a:gdLst>
                  <a:gd name="connsiteX0" fmla="*/ 1219200 w 1219200"/>
                  <a:gd name="connsiteY0" fmla="*/ 0 h 1623060"/>
                  <a:gd name="connsiteX1" fmla="*/ 1059180 w 1219200"/>
                  <a:gd name="connsiteY1" fmla="*/ 1082040 h 1623060"/>
                  <a:gd name="connsiteX2" fmla="*/ 0 w 1219200"/>
                  <a:gd name="connsiteY2" fmla="*/ 1623060 h 1623060"/>
                  <a:gd name="connsiteX3" fmla="*/ 1219200 w 1219200"/>
                  <a:gd name="connsiteY3" fmla="*/ 0 h 16230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19200" h="1623060">
                    <a:moveTo>
                      <a:pt x="1219200" y="0"/>
                    </a:moveTo>
                    <a:lnTo>
                      <a:pt x="1059180" y="1082040"/>
                    </a:lnTo>
                    <a:lnTo>
                      <a:pt x="0" y="1623060"/>
                    </a:lnTo>
                    <a:lnTo>
                      <a:pt x="1219200" y="0"/>
                    </a:lnTo>
                    <a:close/>
                  </a:path>
                </a:pathLst>
              </a:custGeom>
              <a:gradFill>
                <a:gsLst>
                  <a:gs pos="0">
                    <a:srgbClr val="C50025"/>
                  </a:gs>
                  <a:gs pos="100000">
                    <a:srgbClr val="BB0A2C"/>
                  </a:gs>
                </a:gsLst>
                <a:lin ang="0" scaled="1"/>
              </a:gradFill>
              <a:ln w="6350"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3" name="任意多边形 52"/>
              <p:cNvSpPr/>
              <p:nvPr/>
            </p:nvSpPr>
            <p:spPr>
              <a:xfrm>
                <a:off x="6900635" y="2473393"/>
                <a:ext cx="1491602" cy="399637"/>
              </a:xfrm>
              <a:custGeom>
                <a:avLst/>
                <a:gdLst>
                  <a:gd name="connsiteX0" fmla="*/ 1066800 w 2019300"/>
                  <a:gd name="connsiteY0" fmla="*/ 0 h 541020"/>
                  <a:gd name="connsiteX1" fmla="*/ 2019300 w 2019300"/>
                  <a:gd name="connsiteY1" fmla="*/ 220980 h 541020"/>
                  <a:gd name="connsiteX2" fmla="*/ 0 w 2019300"/>
                  <a:gd name="connsiteY2" fmla="*/ 541020 h 541020"/>
                  <a:gd name="connsiteX3" fmla="*/ 1066800 w 2019300"/>
                  <a:gd name="connsiteY3" fmla="*/ 0 h 5410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19300" h="541020">
                    <a:moveTo>
                      <a:pt x="1066800" y="0"/>
                    </a:moveTo>
                    <a:lnTo>
                      <a:pt x="2019300" y="220980"/>
                    </a:lnTo>
                    <a:lnTo>
                      <a:pt x="0" y="541020"/>
                    </a:lnTo>
                    <a:lnTo>
                      <a:pt x="1066800" y="0"/>
                    </a:lnTo>
                    <a:close/>
                  </a:path>
                </a:pathLst>
              </a:custGeom>
              <a:gradFill>
                <a:gsLst>
                  <a:gs pos="0">
                    <a:srgbClr val="730D14"/>
                  </a:gs>
                  <a:gs pos="100000">
                    <a:srgbClr val="900A20"/>
                  </a:gs>
                </a:gsLst>
                <a:lin ang="0" scaled="1"/>
              </a:gradFill>
              <a:ln w="6350"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4" name="任意多边形 53"/>
              <p:cNvSpPr/>
              <p:nvPr/>
            </p:nvSpPr>
            <p:spPr>
              <a:xfrm>
                <a:off x="6444712" y="2636624"/>
                <a:ext cx="1930639" cy="652928"/>
              </a:xfrm>
              <a:custGeom>
                <a:avLst/>
                <a:gdLst>
                  <a:gd name="connsiteX0" fmla="*/ 2613660 w 2613660"/>
                  <a:gd name="connsiteY0" fmla="*/ 0 h 883920"/>
                  <a:gd name="connsiteX1" fmla="*/ 0 w 2613660"/>
                  <a:gd name="connsiteY1" fmla="*/ 883920 h 883920"/>
                  <a:gd name="connsiteX2" fmla="*/ 624840 w 2613660"/>
                  <a:gd name="connsiteY2" fmla="*/ 320040 h 883920"/>
                  <a:gd name="connsiteX3" fmla="*/ 2613660 w 2613660"/>
                  <a:gd name="connsiteY3" fmla="*/ 0 h 8839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13660" h="883920">
                    <a:moveTo>
                      <a:pt x="2613660" y="0"/>
                    </a:moveTo>
                    <a:lnTo>
                      <a:pt x="0" y="883920"/>
                    </a:lnTo>
                    <a:lnTo>
                      <a:pt x="624840" y="320040"/>
                    </a:lnTo>
                    <a:lnTo>
                      <a:pt x="2613660" y="0"/>
                    </a:lnTo>
                    <a:close/>
                  </a:path>
                </a:pathLst>
              </a:custGeom>
              <a:solidFill>
                <a:srgbClr val="E54077"/>
              </a:solidFill>
              <a:ln w="6350"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5" name="任意多边形 54"/>
              <p:cNvSpPr/>
              <p:nvPr/>
            </p:nvSpPr>
            <p:spPr>
              <a:xfrm>
                <a:off x="6422197" y="2642253"/>
                <a:ext cx="1941896" cy="742986"/>
              </a:xfrm>
              <a:custGeom>
                <a:avLst/>
                <a:gdLst>
                  <a:gd name="connsiteX0" fmla="*/ 2628900 w 2628900"/>
                  <a:gd name="connsiteY0" fmla="*/ 0 h 1005840"/>
                  <a:gd name="connsiteX1" fmla="*/ 1409700 w 2628900"/>
                  <a:gd name="connsiteY1" fmla="*/ 1005840 h 1005840"/>
                  <a:gd name="connsiteX2" fmla="*/ 365760 w 2628900"/>
                  <a:gd name="connsiteY2" fmla="*/ 975360 h 1005840"/>
                  <a:gd name="connsiteX3" fmla="*/ 0 w 2628900"/>
                  <a:gd name="connsiteY3" fmla="*/ 876300 h 1005840"/>
                  <a:gd name="connsiteX4" fmla="*/ 2628900 w 2628900"/>
                  <a:gd name="connsiteY4" fmla="*/ 0 h 10058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28900" h="1005840">
                    <a:moveTo>
                      <a:pt x="2628900" y="0"/>
                    </a:moveTo>
                    <a:lnTo>
                      <a:pt x="1409700" y="1005840"/>
                    </a:lnTo>
                    <a:lnTo>
                      <a:pt x="365760" y="975360"/>
                    </a:lnTo>
                    <a:lnTo>
                      <a:pt x="0" y="876300"/>
                    </a:lnTo>
                    <a:lnTo>
                      <a:pt x="2628900" y="0"/>
                    </a:lnTo>
                    <a:close/>
                  </a:path>
                </a:pathLst>
              </a:custGeom>
              <a:solidFill>
                <a:srgbClr val="D0135D"/>
              </a:solidFill>
              <a:ln w="6350"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6" name="任意多边形 55"/>
              <p:cNvSpPr/>
              <p:nvPr/>
            </p:nvSpPr>
            <p:spPr>
              <a:xfrm>
                <a:off x="7525419" y="3931222"/>
                <a:ext cx="1063822" cy="163232"/>
              </a:xfrm>
              <a:custGeom>
                <a:avLst/>
                <a:gdLst>
                  <a:gd name="connsiteX0" fmla="*/ 1440180 w 1440180"/>
                  <a:gd name="connsiteY0" fmla="*/ 220980 h 220980"/>
                  <a:gd name="connsiteX1" fmla="*/ 0 w 1440180"/>
                  <a:gd name="connsiteY1" fmla="*/ 99060 h 220980"/>
                  <a:gd name="connsiteX2" fmla="*/ 434340 w 1440180"/>
                  <a:gd name="connsiteY2" fmla="*/ 0 h 220980"/>
                  <a:gd name="connsiteX3" fmla="*/ 1440180 w 1440180"/>
                  <a:gd name="connsiteY3" fmla="*/ 220980 h 2209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40180" h="220980">
                    <a:moveTo>
                      <a:pt x="1440180" y="220980"/>
                    </a:moveTo>
                    <a:lnTo>
                      <a:pt x="0" y="99060"/>
                    </a:lnTo>
                    <a:lnTo>
                      <a:pt x="434340" y="0"/>
                    </a:lnTo>
                    <a:lnTo>
                      <a:pt x="1440180" y="220980"/>
                    </a:lnTo>
                    <a:close/>
                  </a:path>
                </a:pathLst>
              </a:custGeom>
              <a:solidFill>
                <a:srgbClr val="8E2426"/>
              </a:solidFill>
              <a:ln w="6350"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7" name="任意多边形 56"/>
              <p:cNvSpPr/>
              <p:nvPr/>
            </p:nvSpPr>
            <p:spPr>
              <a:xfrm>
                <a:off x="7390331" y="4038167"/>
                <a:ext cx="833045" cy="624784"/>
              </a:xfrm>
              <a:custGeom>
                <a:avLst/>
                <a:gdLst>
                  <a:gd name="connsiteX0" fmla="*/ 0 w 1127760"/>
                  <a:gd name="connsiteY0" fmla="*/ 0 h 845820"/>
                  <a:gd name="connsiteX1" fmla="*/ 403860 w 1127760"/>
                  <a:gd name="connsiteY1" fmla="*/ 7620 h 845820"/>
                  <a:gd name="connsiteX2" fmla="*/ 1127760 w 1127760"/>
                  <a:gd name="connsiteY2" fmla="*/ 845820 h 845820"/>
                  <a:gd name="connsiteX3" fmla="*/ 0 w 1127760"/>
                  <a:gd name="connsiteY3" fmla="*/ 0 h 8458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27760" h="845820">
                    <a:moveTo>
                      <a:pt x="0" y="0"/>
                    </a:moveTo>
                    <a:lnTo>
                      <a:pt x="403860" y="7620"/>
                    </a:lnTo>
                    <a:lnTo>
                      <a:pt x="1127760" y="84582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00630"/>
              </a:solidFill>
              <a:ln w="6350"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8" name="任意多边形 57"/>
              <p:cNvSpPr/>
              <p:nvPr/>
            </p:nvSpPr>
            <p:spPr>
              <a:xfrm>
                <a:off x="7114525" y="4043796"/>
                <a:ext cx="1120108" cy="624784"/>
              </a:xfrm>
              <a:custGeom>
                <a:avLst/>
                <a:gdLst>
                  <a:gd name="connsiteX0" fmla="*/ 0 w 1516380"/>
                  <a:gd name="connsiteY0" fmla="*/ 7620 h 845820"/>
                  <a:gd name="connsiteX1" fmla="*/ 388620 w 1516380"/>
                  <a:gd name="connsiteY1" fmla="*/ 0 h 845820"/>
                  <a:gd name="connsiteX2" fmla="*/ 1516380 w 1516380"/>
                  <a:gd name="connsiteY2" fmla="*/ 845820 h 845820"/>
                  <a:gd name="connsiteX3" fmla="*/ 0 w 1516380"/>
                  <a:gd name="connsiteY3" fmla="*/ 7620 h 8458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16380" h="845820">
                    <a:moveTo>
                      <a:pt x="0" y="7620"/>
                    </a:moveTo>
                    <a:lnTo>
                      <a:pt x="388620" y="0"/>
                    </a:lnTo>
                    <a:lnTo>
                      <a:pt x="1516380" y="845820"/>
                    </a:lnTo>
                    <a:lnTo>
                      <a:pt x="0" y="7620"/>
                    </a:lnTo>
                    <a:close/>
                  </a:path>
                </a:pathLst>
              </a:custGeom>
              <a:solidFill>
                <a:srgbClr val="730309"/>
              </a:solidFill>
              <a:ln w="6350"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9" name="任意多边形 58"/>
              <p:cNvSpPr/>
              <p:nvPr/>
            </p:nvSpPr>
            <p:spPr>
              <a:xfrm>
                <a:off x="7001951" y="4105711"/>
                <a:ext cx="1221425" cy="1024421"/>
              </a:xfrm>
              <a:custGeom>
                <a:avLst/>
                <a:gdLst>
                  <a:gd name="connsiteX0" fmla="*/ 0 w 1653540"/>
                  <a:gd name="connsiteY0" fmla="*/ 53340 h 1386840"/>
                  <a:gd name="connsiteX1" fmla="*/ 434340 w 1653540"/>
                  <a:gd name="connsiteY1" fmla="*/ 0 h 1386840"/>
                  <a:gd name="connsiteX2" fmla="*/ 1653540 w 1653540"/>
                  <a:gd name="connsiteY2" fmla="*/ 769620 h 1386840"/>
                  <a:gd name="connsiteX3" fmla="*/ 1059180 w 1653540"/>
                  <a:gd name="connsiteY3" fmla="*/ 1386840 h 1386840"/>
                  <a:gd name="connsiteX4" fmla="*/ 83820 w 1653540"/>
                  <a:gd name="connsiteY4" fmla="*/ 411480 h 1386840"/>
                  <a:gd name="connsiteX5" fmla="*/ 0 w 1653540"/>
                  <a:gd name="connsiteY5" fmla="*/ 53340 h 13868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653540" h="1386840">
                    <a:moveTo>
                      <a:pt x="0" y="53340"/>
                    </a:moveTo>
                    <a:lnTo>
                      <a:pt x="434340" y="0"/>
                    </a:lnTo>
                    <a:lnTo>
                      <a:pt x="1653540" y="769620"/>
                    </a:lnTo>
                    <a:lnTo>
                      <a:pt x="1059180" y="1386840"/>
                    </a:lnTo>
                    <a:lnTo>
                      <a:pt x="83820" y="411480"/>
                    </a:lnTo>
                    <a:lnTo>
                      <a:pt x="0" y="53340"/>
                    </a:lnTo>
                    <a:close/>
                  </a:path>
                </a:pathLst>
              </a:custGeom>
              <a:solidFill>
                <a:srgbClr val="A5021D"/>
              </a:solidFill>
              <a:ln w="6350"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0" name="任意多边形 59"/>
              <p:cNvSpPr/>
              <p:nvPr/>
            </p:nvSpPr>
            <p:spPr>
              <a:xfrm>
                <a:off x="7052610" y="4398403"/>
                <a:ext cx="726100" cy="731729"/>
              </a:xfrm>
              <a:custGeom>
                <a:avLst/>
                <a:gdLst>
                  <a:gd name="connsiteX0" fmla="*/ 982980 w 982980"/>
                  <a:gd name="connsiteY0" fmla="*/ 990600 h 990600"/>
                  <a:gd name="connsiteX1" fmla="*/ 190500 w 982980"/>
                  <a:gd name="connsiteY1" fmla="*/ 403860 h 990600"/>
                  <a:gd name="connsiteX2" fmla="*/ 0 w 982980"/>
                  <a:gd name="connsiteY2" fmla="*/ 0 h 990600"/>
                  <a:gd name="connsiteX3" fmla="*/ 982980 w 982980"/>
                  <a:gd name="connsiteY3" fmla="*/ 990600 h 990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82980" h="990600">
                    <a:moveTo>
                      <a:pt x="982980" y="990600"/>
                    </a:moveTo>
                    <a:lnTo>
                      <a:pt x="190500" y="403860"/>
                    </a:lnTo>
                    <a:lnTo>
                      <a:pt x="0" y="0"/>
                    </a:lnTo>
                    <a:lnTo>
                      <a:pt x="982980" y="990600"/>
                    </a:lnTo>
                    <a:close/>
                  </a:path>
                </a:pathLst>
              </a:custGeom>
              <a:solidFill>
                <a:srgbClr val="620104"/>
              </a:solidFill>
              <a:ln w="6350"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1" name="任意多边形 60"/>
              <p:cNvSpPr/>
              <p:nvPr/>
            </p:nvSpPr>
            <p:spPr>
              <a:xfrm>
                <a:off x="6793690" y="4156370"/>
                <a:ext cx="742986" cy="1148252"/>
              </a:xfrm>
              <a:custGeom>
                <a:avLst/>
                <a:gdLst>
                  <a:gd name="connsiteX0" fmla="*/ 30480 w 1005840"/>
                  <a:gd name="connsiteY0" fmla="*/ 0 h 1554480"/>
                  <a:gd name="connsiteX1" fmla="*/ 457200 w 1005840"/>
                  <a:gd name="connsiteY1" fmla="*/ 38100 h 1554480"/>
                  <a:gd name="connsiteX2" fmla="*/ 1005840 w 1005840"/>
                  <a:gd name="connsiteY2" fmla="*/ 1554480 h 1554480"/>
                  <a:gd name="connsiteX3" fmla="*/ 0 w 1005840"/>
                  <a:gd name="connsiteY3" fmla="*/ 53340 h 1554480"/>
                  <a:gd name="connsiteX4" fmla="*/ 30480 w 1005840"/>
                  <a:gd name="connsiteY4" fmla="*/ 0 h 15544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05840" h="1554480">
                    <a:moveTo>
                      <a:pt x="30480" y="0"/>
                    </a:moveTo>
                    <a:lnTo>
                      <a:pt x="457200" y="38100"/>
                    </a:lnTo>
                    <a:lnTo>
                      <a:pt x="1005840" y="1554480"/>
                    </a:lnTo>
                    <a:lnTo>
                      <a:pt x="0" y="53340"/>
                    </a:lnTo>
                    <a:lnTo>
                      <a:pt x="30480" y="0"/>
                    </a:lnTo>
                    <a:close/>
                  </a:path>
                </a:pathLst>
              </a:custGeom>
              <a:solidFill>
                <a:srgbClr val="5D0309"/>
              </a:solidFill>
              <a:ln w="6350"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2" name="任意多边形 61"/>
              <p:cNvSpPr/>
              <p:nvPr/>
            </p:nvSpPr>
            <p:spPr>
              <a:xfrm>
                <a:off x="6810576" y="4212656"/>
                <a:ext cx="748615" cy="1114480"/>
              </a:xfrm>
              <a:custGeom>
                <a:avLst/>
                <a:gdLst>
                  <a:gd name="connsiteX0" fmla="*/ 76200 w 1013460"/>
                  <a:gd name="connsiteY0" fmla="*/ 0 h 1508760"/>
                  <a:gd name="connsiteX1" fmla="*/ 0 w 1013460"/>
                  <a:gd name="connsiteY1" fmla="*/ 739140 h 1508760"/>
                  <a:gd name="connsiteX2" fmla="*/ 1013460 w 1013460"/>
                  <a:gd name="connsiteY2" fmla="*/ 1508760 h 1508760"/>
                  <a:gd name="connsiteX3" fmla="*/ 76200 w 1013460"/>
                  <a:gd name="connsiteY3" fmla="*/ 0 h 15087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13460" h="1508760">
                    <a:moveTo>
                      <a:pt x="76200" y="0"/>
                    </a:moveTo>
                    <a:lnTo>
                      <a:pt x="0" y="739140"/>
                    </a:lnTo>
                    <a:lnTo>
                      <a:pt x="1013460" y="1508760"/>
                    </a:lnTo>
                    <a:lnTo>
                      <a:pt x="76200" y="0"/>
                    </a:lnTo>
                    <a:close/>
                  </a:path>
                </a:pathLst>
              </a:custGeom>
              <a:solidFill>
                <a:srgbClr val="A40231"/>
              </a:solidFill>
              <a:ln w="6350"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3" name="任意多边形 62"/>
              <p:cNvSpPr/>
              <p:nvPr/>
            </p:nvSpPr>
            <p:spPr>
              <a:xfrm>
                <a:off x="6410940" y="4026910"/>
                <a:ext cx="545982" cy="731729"/>
              </a:xfrm>
              <a:custGeom>
                <a:avLst/>
                <a:gdLst>
                  <a:gd name="connsiteX0" fmla="*/ 0 w 739140"/>
                  <a:gd name="connsiteY0" fmla="*/ 0 h 990600"/>
                  <a:gd name="connsiteX1" fmla="*/ 739140 w 739140"/>
                  <a:gd name="connsiteY1" fmla="*/ 274320 h 990600"/>
                  <a:gd name="connsiteX2" fmla="*/ 541020 w 739140"/>
                  <a:gd name="connsiteY2" fmla="*/ 990600 h 990600"/>
                  <a:gd name="connsiteX3" fmla="*/ 0 w 739140"/>
                  <a:gd name="connsiteY3" fmla="*/ 0 h 990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39140" h="990600">
                    <a:moveTo>
                      <a:pt x="0" y="0"/>
                    </a:moveTo>
                    <a:lnTo>
                      <a:pt x="739140" y="274320"/>
                    </a:lnTo>
                    <a:lnTo>
                      <a:pt x="541020" y="990600"/>
                    </a:lnTo>
                    <a:lnTo>
                      <a:pt x="0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680311"/>
                  </a:gs>
                  <a:gs pos="100000">
                    <a:srgbClr val="BC0423"/>
                  </a:gs>
                </a:gsLst>
                <a:lin ang="0" scaled="1"/>
                <a:tileRect/>
              </a:gradFill>
              <a:ln w="6350"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4" name="任意多边形 63"/>
              <p:cNvSpPr/>
              <p:nvPr/>
            </p:nvSpPr>
            <p:spPr>
              <a:xfrm>
                <a:off x="6585429" y="4567264"/>
                <a:ext cx="962505" cy="754244"/>
              </a:xfrm>
              <a:custGeom>
                <a:avLst/>
                <a:gdLst>
                  <a:gd name="connsiteX0" fmla="*/ 160020 w 1303020"/>
                  <a:gd name="connsiteY0" fmla="*/ 365760 h 1021080"/>
                  <a:gd name="connsiteX1" fmla="*/ 1303020 w 1303020"/>
                  <a:gd name="connsiteY1" fmla="*/ 1021080 h 1021080"/>
                  <a:gd name="connsiteX2" fmla="*/ 114300 w 1303020"/>
                  <a:gd name="connsiteY2" fmla="*/ 0 h 1021080"/>
                  <a:gd name="connsiteX3" fmla="*/ 0 w 1303020"/>
                  <a:gd name="connsiteY3" fmla="*/ 160020 h 1021080"/>
                  <a:gd name="connsiteX4" fmla="*/ 160020 w 1303020"/>
                  <a:gd name="connsiteY4" fmla="*/ 365760 h 10210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03020" h="1021080">
                    <a:moveTo>
                      <a:pt x="160020" y="365760"/>
                    </a:moveTo>
                    <a:lnTo>
                      <a:pt x="1303020" y="1021080"/>
                    </a:lnTo>
                    <a:lnTo>
                      <a:pt x="114300" y="0"/>
                    </a:lnTo>
                    <a:lnTo>
                      <a:pt x="0" y="160020"/>
                    </a:lnTo>
                    <a:lnTo>
                      <a:pt x="160020" y="365760"/>
                    </a:lnTo>
                    <a:close/>
                  </a:path>
                </a:pathLst>
              </a:custGeom>
              <a:solidFill>
                <a:srgbClr val="860007"/>
              </a:solidFill>
              <a:ln w="6350"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5" name="任意多边形 64"/>
              <p:cNvSpPr/>
              <p:nvPr/>
            </p:nvSpPr>
            <p:spPr>
              <a:xfrm>
                <a:off x="6315252" y="4696723"/>
                <a:ext cx="472810" cy="692328"/>
              </a:xfrm>
              <a:custGeom>
                <a:avLst/>
                <a:gdLst>
                  <a:gd name="connsiteX0" fmla="*/ 609600 w 609600"/>
                  <a:gd name="connsiteY0" fmla="*/ 0 h 937260"/>
                  <a:gd name="connsiteX1" fmla="*/ 160020 w 609600"/>
                  <a:gd name="connsiteY1" fmla="*/ 937260 h 937260"/>
                  <a:gd name="connsiteX2" fmla="*/ 0 w 609600"/>
                  <a:gd name="connsiteY2" fmla="*/ 15240 h 937260"/>
                  <a:gd name="connsiteX3" fmla="*/ 609600 w 609600"/>
                  <a:gd name="connsiteY3" fmla="*/ 0 h 937260"/>
                  <a:gd name="connsiteX0" fmla="*/ 640080 w 640080"/>
                  <a:gd name="connsiteY0" fmla="*/ 0 h 937260"/>
                  <a:gd name="connsiteX1" fmla="*/ 190500 w 640080"/>
                  <a:gd name="connsiteY1" fmla="*/ 937260 h 937260"/>
                  <a:gd name="connsiteX2" fmla="*/ 0 w 640080"/>
                  <a:gd name="connsiteY2" fmla="*/ 15240 h 937260"/>
                  <a:gd name="connsiteX3" fmla="*/ 640080 w 640080"/>
                  <a:gd name="connsiteY3" fmla="*/ 0 h 9372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0080" h="937260">
                    <a:moveTo>
                      <a:pt x="640080" y="0"/>
                    </a:moveTo>
                    <a:lnTo>
                      <a:pt x="190500" y="937260"/>
                    </a:lnTo>
                    <a:lnTo>
                      <a:pt x="0" y="15240"/>
                    </a:lnTo>
                    <a:lnTo>
                      <a:pt x="640080" y="0"/>
                    </a:lnTo>
                    <a:close/>
                  </a:path>
                </a:pathLst>
              </a:custGeom>
              <a:solidFill>
                <a:srgbClr val="530008"/>
              </a:solidFill>
              <a:ln w="6350"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6" name="任意多边形 65"/>
              <p:cNvSpPr/>
              <p:nvPr/>
            </p:nvSpPr>
            <p:spPr>
              <a:xfrm>
                <a:off x="6112619" y="4244552"/>
                <a:ext cx="225147" cy="1688606"/>
              </a:xfrm>
              <a:custGeom>
                <a:avLst/>
                <a:gdLst>
                  <a:gd name="connsiteX0" fmla="*/ 254000 w 304800"/>
                  <a:gd name="connsiteY0" fmla="*/ 0 h 2286000"/>
                  <a:gd name="connsiteX1" fmla="*/ 0 w 304800"/>
                  <a:gd name="connsiteY1" fmla="*/ 914400 h 2286000"/>
                  <a:gd name="connsiteX2" fmla="*/ 25400 w 304800"/>
                  <a:gd name="connsiteY2" fmla="*/ 2286000 h 2286000"/>
                  <a:gd name="connsiteX3" fmla="*/ 304800 w 304800"/>
                  <a:gd name="connsiteY3" fmla="*/ 558800 h 2286000"/>
                  <a:gd name="connsiteX4" fmla="*/ 254000 w 304800"/>
                  <a:gd name="connsiteY4" fmla="*/ 0 h 2286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4800" h="2286000">
                    <a:moveTo>
                      <a:pt x="254000" y="0"/>
                    </a:moveTo>
                    <a:lnTo>
                      <a:pt x="0" y="914400"/>
                    </a:lnTo>
                    <a:lnTo>
                      <a:pt x="25400" y="2286000"/>
                    </a:lnTo>
                    <a:lnTo>
                      <a:pt x="304800" y="558800"/>
                    </a:lnTo>
                    <a:lnTo>
                      <a:pt x="254000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70338"/>
                  </a:gs>
                  <a:gs pos="100000">
                    <a:srgbClr val="B6014E"/>
                  </a:gs>
                </a:gsLst>
                <a:lin ang="8100000" scaled="1"/>
                <a:tileRect/>
              </a:gradFill>
              <a:ln w="6350"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7" name="任意多边形 66"/>
              <p:cNvSpPr/>
              <p:nvPr/>
            </p:nvSpPr>
            <p:spPr>
              <a:xfrm>
                <a:off x="5849947" y="3841163"/>
                <a:ext cx="309578" cy="2129519"/>
              </a:xfrm>
              <a:custGeom>
                <a:avLst/>
                <a:gdLst>
                  <a:gd name="connsiteX0" fmla="*/ 152400 w 419100"/>
                  <a:gd name="connsiteY0" fmla="*/ 0 h 2882900"/>
                  <a:gd name="connsiteX1" fmla="*/ 419100 w 419100"/>
                  <a:gd name="connsiteY1" fmla="*/ 1828800 h 2882900"/>
                  <a:gd name="connsiteX2" fmla="*/ 381000 w 419100"/>
                  <a:gd name="connsiteY2" fmla="*/ 2882900 h 2882900"/>
                  <a:gd name="connsiteX3" fmla="*/ 0 w 419100"/>
                  <a:gd name="connsiteY3" fmla="*/ 1536700 h 2882900"/>
                  <a:gd name="connsiteX4" fmla="*/ 152400 w 419100"/>
                  <a:gd name="connsiteY4" fmla="*/ 0 h 2882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19100" h="2882900">
                    <a:moveTo>
                      <a:pt x="152400" y="0"/>
                    </a:moveTo>
                    <a:lnTo>
                      <a:pt x="419100" y="1828800"/>
                    </a:lnTo>
                    <a:lnTo>
                      <a:pt x="381000" y="2882900"/>
                    </a:lnTo>
                    <a:lnTo>
                      <a:pt x="0" y="1536700"/>
                    </a:lnTo>
                    <a:lnTo>
                      <a:pt x="152400" y="0"/>
                    </a:lnTo>
                    <a:close/>
                  </a:path>
                </a:pathLst>
              </a:custGeom>
              <a:solidFill>
                <a:srgbClr val="BA004E"/>
              </a:solidFill>
              <a:ln w="6350"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8" name="任意多边形 67"/>
              <p:cNvSpPr/>
              <p:nvPr/>
            </p:nvSpPr>
            <p:spPr>
              <a:xfrm>
                <a:off x="5699446" y="5017558"/>
                <a:ext cx="403389" cy="1116356"/>
              </a:xfrm>
              <a:custGeom>
                <a:avLst/>
                <a:gdLst>
                  <a:gd name="connsiteX0" fmla="*/ 203200 w 546100"/>
                  <a:gd name="connsiteY0" fmla="*/ 0 h 1511300"/>
                  <a:gd name="connsiteX1" fmla="*/ 0 w 546100"/>
                  <a:gd name="connsiteY1" fmla="*/ 1511300 h 1511300"/>
                  <a:gd name="connsiteX2" fmla="*/ 546100 w 546100"/>
                  <a:gd name="connsiteY2" fmla="*/ 812800 h 1511300"/>
                  <a:gd name="connsiteX3" fmla="*/ 203200 w 546100"/>
                  <a:gd name="connsiteY3" fmla="*/ 0 h 1511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6100" h="1511300">
                    <a:moveTo>
                      <a:pt x="203200" y="0"/>
                    </a:moveTo>
                    <a:lnTo>
                      <a:pt x="0" y="1511300"/>
                    </a:lnTo>
                    <a:lnTo>
                      <a:pt x="546100" y="812800"/>
                    </a:lnTo>
                    <a:lnTo>
                      <a:pt x="203200" y="0"/>
                    </a:lnTo>
                    <a:close/>
                  </a:path>
                </a:pathLst>
              </a:custGeom>
              <a:solidFill>
                <a:srgbClr val="62038C"/>
              </a:solidFill>
              <a:ln w="6350"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9" name="任意多边形 68"/>
              <p:cNvSpPr/>
              <p:nvPr/>
            </p:nvSpPr>
            <p:spPr>
              <a:xfrm>
                <a:off x="5577894" y="3925593"/>
                <a:ext cx="281434" cy="1407171"/>
              </a:xfrm>
              <a:custGeom>
                <a:avLst/>
                <a:gdLst>
                  <a:gd name="connsiteX0" fmla="*/ 0 w 381000"/>
                  <a:gd name="connsiteY0" fmla="*/ 495300 h 1905000"/>
                  <a:gd name="connsiteX1" fmla="*/ 127000 w 381000"/>
                  <a:gd name="connsiteY1" fmla="*/ 1905000 h 1905000"/>
                  <a:gd name="connsiteX2" fmla="*/ 381000 w 381000"/>
                  <a:gd name="connsiteY2" fmla="*/ 647700 h 1905000"/>
                  <a:gd name="connsiteX3" fmla="*/ 254000 w 381000"/>
                  <a:gd name="connsiteY3" fmla="*/ 0 h 1905000"/>
                  <a:gd name="connsiteX4" fmla="*/ 0 w 381000"/>
                  <a:gd name="connsiteY4" fmla="*/ 495300 h 1905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81000" h="1905000">
                    <a:moveTo>
                      <a:pt x="0" y="495300"/>
                    </a:moveTo>
                    <a:lnTo>
                      <a:pt x="127000" y="1905000"/>
                    </a:lnTo>
                    <a:lnTo>
                      <a:pt x="381000" y="647700"/>
                    </a:lnTo>
                    <a:lnTo>
                      <a:pt x="254000" y="0"/>
                    </a:lnTo>
                    <a:lnTo>
                      <a:pt x="0" y="495300"/>
                    </a:lnTo>
                    <a:close/>
                  </a:path>
                </a:pathLst>
              </a:custGeom>
              <a:solidFill>
                <a:srgbClr val="840466"/>
              </a:solidFill>
              <a:ln w="6350"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0" name="任意多边形 69"/>
              <p:cNvSpPr/>
              <p:nvPr/>
            </p:nvSpPr>
            <p:spPr>
              <a:xfrm>
                <a:off x="5446558" y="4582273"/>
                <a:ext cx="403389" cy="1463458"/>
              </a:xfrm>
              <a:custGeom>
                <a:avLst/>
                <a:gdLst>
                  <a:gd name="connsiteX0" fmla="*/ 495300 w 520700"/>
                  <a:gd name="connsiteY0" fmla="*/ 0 h 1981200"/>
                  <a:gd name="connsiteX1" fmla="*/ 520700 w 520700"/>
                  <a:gd name="connsiteY1" fmla="*/ 406400 h 1981200"/>
                  <a:gd name="connsiteX2" fmla="*/ 0 w 520700"/>
                  <a:gd name="connsiteY2" fmla="*/ 1981200 h 1981200"/>
                  <a:gd name="connsiteX3" fmla="*/ 495300 w 520700"/>
                  <a:gd name="connsiteY3" fmla="*/ 0 h 1981200"/>
                  <a:gd name="connsiteX0" fmla="*/ 495300 w 546100"/>
                  <a:gd name="connsiteY0" fmla="*/ 0 h 1981200"/>
                  <a:gd name="connsiteX1" fmla="*/ 546100 w 546100"/>
                  <a:gd name="connsiteY1" fmla="*/ 444500 h 1981200"/>
                  <a:gd name="connsiteX2" fmla="*/ 0 w 546100"/>
                  <a:gd name="connsiteY2" fmla="*/ 1981200 h 1981200"/>
                  <a:gd name="connsiteX3" fmla="*/ 495300 w 546100"/>
                  <a:gd name="connsiteY3" fmla="*/ 0 h 1981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6100" h="1981200">
                    <a:moveTo>
                      <a:pt x="495300" y="0"/>
                    </a:moveTo>
                    <a:lnTo>
                      <a:pt x="546100" y="444500"/>
                    </a:lnTo>
                    <a:lnTo>
                      <a:pt x="0" y="1981200"/>
                    </a:lnTo>
                    <a:lnTo>
                      <a:pt x="495300" y="0"/>
                    </a:lnTo>
                    <a:close/>
                  </a:path>
                </a:pathLst>
              </a:custGeom>
              <a:solidFill>
                <a:srgbClr val="48123A"/>
              </a:solidFill>
              <a:ln w="6350">
                <a:solidFill>
                  <a:srgbClr val="FDF9FA">
                    <a:alpha val="93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1" name="任意多边形 70"/>
              <p:cNvSpPr/>
              <p:nvPr/>
            </p:nvSpPr>
            <p:spPr>
              <a:xfrm>
                <a:off x="5549751" y="4779277"/>
                <a:ext cx="328340" cy="1360266"/>
              </a:xfrm>
              <a:custGeom>
                <a:avLst/>
                <a:gdLst>
                  <a:gd name="connsiteX0" fmla="*/ 431800 w 431800"/>
                  <a:gd name="connsiteY0" fmla="*/ 0 h 1879600"/>
                  <a:gd name="connsiteX1" fmla="*/ 0 w 431800"/>
                  <a:gd name="connsiteY1" fmla="*/ 1371600 h 1879600"/>
                  <a:gd name="connsiteX2" fmla="*/ 190500 w 431800"/>
                  <a:gd name="connsiteY2" fmla="*/ 1879600 h 1879600"/>
                  <a:gd name="connsiteX3" fmla="*/ 431800 w 431800"/>
                  <a:gd name="connsiteY3" fmla="*/ 0 h 1879600"/>
                  <a:gd name="connsiteX0" fmla="*/ 444500 w 444500"/>
                  <a:gd name="connsiteY0" fmla="*/ 0 h 1841500"/>
                  <a:gd name="connsiteX1" fmla="*/ 0 w 444500"/>
                  <a:gd name="connsiteY1" fmla="*/ 1333500 h 1841500"/>
                  <a:gd name="connsiteX2" fmla="*/ 190500 w 444500"/>
                  <a:gd name="connsiteY2" fmla="*/ 1841500 h 1841500"/>
                  <a:gd name="connsiteX3" fmla="*/ 444500 w 444500"/>
                  <a:gd name="connsiteY3" fmla="*/ 0 h 1841500"/>
                  <a:gd name="connsiteX0" fmla="*/ 444500 w 444500"/>
                  <a:gd name="connsiteY0" fmla="*/ 0 h 1841500"/>
                  <a:gd name="connsiteX1" fmla="*/ 0 w 444500"/>
                  <a:gd name="connsiteY1" fmla="*/ 1333500 h 1841500"/>
                  <a:gd name="connsiteX2" fmla="*/ 190500 w 444500"/>
                  <a:gd name="connsiteY2" fmla="*/ 1841500 h 1841500"/>
                  <a:gd name="connsiteX3" fmla="*/ 444500 w 444500"/>
                  <a:gd name="connsiteY3" fmla="*/ 0 h 1841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44500" h="1841500">
                    <a:moveTo>
                      <a:pt x="444500" y="0"/>
                    </a:moveTo>
                    <a:lnTo>
                      <a:pt x="0" y="1333500"/>
                    </a:lnTo>
                    <a:lnTo>
                      <a:pt x="190500" y="1841500"/>
                    </a:lnTo>
                    <a:lnTo>
                      <a:pt x="444500" y="0"/>
                    </a:lnTo>
                    <a:close/>
                  </a:path>
                </a:pathLst>
              </a:custGeom>
              <a:solidFill>
                <a:srgbClr val="310018"/>
              </a:solidFill>
              <a:ln w="6350"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2" name="任意多边形 71"/>
              <p:cNvSpPr/>
              <p:nvPr/>
            </p:nvSpPr>
            <p:spPr>
              <a:xfrm>
                <a:off x="5362128" y="4957519"/>
                <a:ext cx="318959" cy="788016"/>
              </a:xfrm>
              <a:custGeom>
                <a:avLst/>
                <a:gdLst>
                  <a:gd name="connsiteX0" fmla="*/ 0 w 431800"/>
                  <a:gd name="connsiteY0" fmla="*/ 419100 h 1066800"/>
                  <a:gd name="connsiteX1" fmla="*/ 228600 w 431800"/>
                  <a:gd name="connsiteY1" fmla="*/ 1066800 h 1066800"/>
                  <a:gd name="connsiteX2" fmla="*/ 431800 w 431800"/>
                  <a:gd name="connsiteY2" fmla="*/ 215900 h 1066800"/>
                  <a:gd name="connsiteX3" fmla="*/ 368300 w 431800"/>
                  <a:gd name="connsiteY3" fmla="*/ 0 h 1066800"/>
                  <a:gd name="connsiteX4" fmla="*/ 0 w 431800"/>
                  <a:gd name="connsiteY4" fmla="*/ 419100 h 1066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31800" h="1066800">
                    <a:moveTo>
                      <a:pt x="0" y="419100"/>
                    </a:moveTo>
                    <a:lnTo>
                      <a:pt x="228600" y="1066800"/>
                    </a:lnTo>
                    <a:lnTo>
                      <a:pt x="431800" y="215900"/>
                    </a:lnTo>
                    <a:lnTo>
                      <a:pt x="368300" y="0"/>
                    </a:lnTo>
                    <a:lnTo>
                      <a:pt x="0" y="419100"/>
                    </a:lnTo>
                    <a:close/>
                  </a:path>
                </a:pathLst>
              </a:custGeom>
              <a:solidFill>
                <a:srgbClr val="310018"/>
              </a:solidFill>
              <a:ln w="6350"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3" name="任意多边形 72"/>
              <p:cNvSpPr/>
              <p:nvPr/>
            </p:nvSpPr>
            <p:spPr>
              <a:xfrm>
                <a:off x="5324603" y="4394651"/>
                <a:ext cx="356483" cy="966258"/>
              </a:xfrm>
              <a:custGeom>
                <a:avLst/>
                <a:gdLst>
                  <a:gd name="connsiteX0" fmla="*/ 393700 w 482600"/>
                  <a:gd name="connsiteY0" fmla="*/ 0 h 1308100"/>
                  <a:gd name="connsiteX1" fmla="*/ 482600 w 482600"/>
                  <a:gd name="connsiteY1" fmla="*/ 876300 h 1308100"/>
                  <a:gd name="connsiteX2" fmla="*/ 0 w 482600"/>
                  <a:gd name="connsiteY2" fmla="*/ 1308100 h 1308100"/>
                  <a:gd name="connsiteX3" fmla="*/ 393700 w 482600"/>
                  <a:gd name="connsiteY3" fmla="*/ 0 h 1308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2600" h="1308100">
                    <a:moveTo>
                      <a:pt x="393700" y="0"/>
                    </a:moveTo>
                    <a:lnTo>
                      <a:pt x="482600" y="876300"/>
                    </a:lnTo>
                    <a:lnTo>
                      <a:pt x="0" y="1308100"/>
                    </a:lnTo>
                    <a:lnTo>
                      <a:pt x="393700" y="0"/>
                    </a:lnTo>
                    <a:close/>
                  </a:path>
                </a:pathLst>
              </a:custGeom>
              <a:solidFill>
                <a:srgbClr val="730276"/>
              </a:solidFill>
              <a:ln w="6350"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4" name="任意多边形 73"/>
              <p:cNvSpPr/>
              <p:nvPr/>
            </p:nvSpPr>
            <p:spPr>
              <a:xfrm>
                <a:off x="5052550" y="4291458"/>
                <a:ext cx="656680" cy="1060069"/>
              </a:xfrm>
              <a:custGeom>
                <a:avLst/>
                <a:gdLst>
                  <a:gd name="connsiteX0" fmla="*/ 330200 w 889000"/>
                  <a:gd name="connsiteY0" fmla="*/ 368300 h 1435100"/>
                  <a:gd name="connsiteX1" fmla="*/ 889000 w 889000"/>
                  <a:gd name="connsiteY1" fmla="*/ 0 h 1435100"/>
                  <a:gd name="connsiteX2" fmla="*/ 381000 w 889000"/>
                  <a:gd name="connsiteY2" fmla="*/ 1435100 h 1435100"/>
                  <a:gd name="connsiteX3" fmla="*/ 0 w 889000"/>
                  <a:gd name="connsiteY3" fmla="*/ 889000 h 1435100"/>
                  <a:gd name="connsiteX4" fmla="*/ 330200 w 889000"/>
                  <a:gd name="connsiteY4" fmla="*/ 368300 h 1435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89000" h="1435100">
                    <a:moveTo>
                      <a:pt x="330200" y="368300"/>
                    </a:moveTo>
                    <a:lnTo>
                      <a:pt x="889000" y="0"/>
                    </a:lnTo>
                    <a:lnTo>
                      <a:pt x="381000" y="1435100"/>
                    </a:lnTo>
                    <a:lnTo>
                      <a:pt x="0" y="889000"/>
                    </a:lnTo>
                    <a:lnTo>
                      <a:pt x="330200" y="368300"/>
                    </a:lnTo>
                    <a:close/>
                  </a:path>
                </a:pathLst>
              </a:custGeom>
              <a:solidFill>
                <a:srgbClr val="730276"/>
              </a:solidFill>
              <a:ln w="6350"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5" name="任意多边形 74"/>
              <p:cNvSpPr/>
              <p:nvPr/>
            </p:nvSpPr>
            <p:spPr>
              <a:xfrm>
                <a:off x="4949358" y="4507224"/>
                <a:ext cx="394008" cy="544106"/>
              </a:xfrm>
              <a:custGeom>
                <a:avLst/>
                <a:gdLst>
                  <a:gd name="connsiteX0" fmla="*/ 0 w 533400"/>
                  <a:gd name="connsiteY0" fmla="*/ 355600 h 736600"/>
                  <a:gd name="connsiteX1" fmla="*/ 228600 w 533400"/>
                  <a:gd name="connsiteY1" fmla="*/ 736600 h 736600"/>
                  <a:gd name="connsiteX2" fmla="*/ 533400 w 533400"/>
                  <a:gd name="connsiteY2" fmla="*/ 0 h 736600"/>
                  <a:gd name="connsiteX3" fmla="*/ 0 w 533400"/>
                  <a:gd name="connsiteY3" fmla="*/ 355600 h 736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33400" h="736600">
                    <a:moveTo>
                      <a:pt x="0" y="355600"/>
                    </a:moveTo>
                    <a:lnTo>
                      <a:pt x="228600" y="736600"/>
                    </a:lnTo>
                    <a:lnTo>
                      <a:pt x="533400" y="0"/>
                    </a:lnTo>
                    <a:lnTo>
                      <a:pt x="0" y="355600"/>
                    </a:lnTo>
                    <a:close/>
                  </a:path>
                </a:pathLst>
              </a:custGeom>
              <a:solidFill>
                <a:srgbClr val="8A059C"/>
              </a:solidFill>
              <a:ln w="6350"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6" name="任意多边形 75"/>
              <p:cNvSpPr/>
              <p:nvPr/>
            </p:nvSpPr>
            <p:spPr>
              <a:xfrm>
                <a:off x="4180104" y="4113216"/>
                <a:ext cx="1566651" cy="1257073"/>
              </a:xfrm>
              <a:custGeom>
                <a:avLst/>
                <a:gdLst>
                  <a:gd name="connsiteX0" fmla="*/ 1358900 w 2082800"/>
                  <a:gd name="connsiteY0" fmla="*/ 228600 h 1638300"/>
                  <a:gd name="connsiteX1" fmla="*/ 2082800 w 2082800"/>
                  <a:gd name="connsiteY1" fmla="*/ 0 h 1638300"/>
                  <a:gd name="connsiteX2" fmla="*/ 1803400 w 2082800"/>
                  <a:gd name="connsiteY2" fmla="*/ 406400 h 1638300"/>
                  <a:gd name="connsiteX3" fmla="*/ 0 w 2082800"/>
                  <a:gd name="connsiteY3" fmla="*/ 1638300 h 1638300"/>
                  <a:gd name="connsiteX4" fmla="*/ 1358900 w 2082800"/>
                  <a:gd name="connsiteY4" fmla="*/ 228600 h 1638300"/>
                  <a:gd name="connsiteX0" fmla="*/ 1358900 w 2082800"/>
                  <a:gd name="connsiteY0" fmla="*/ 292100 h 1701800"/>
                  <a:gd name="connsiteX1" fmla="*/ 2082800 w 2082800"/>
                  <a:gd name="connsiteY1" fmla="*/ 0 h 1701800"/>
                  <a:gd name="connsiteX2" fmla="*/ 1803400 w 2082800"/>
                  <a:gd name="connsiteY2" fmla="*/ 469900 h 1701800"/>
                  <a:gd name="connsiteX3" fmla="*/ 0 w 2082800"/>
                  <a:gd name="connsiteY3" fmla="*/ 1701800 h 1701800"/>
                  <a:gd name="connsiteX4" fmla="*/ 1358900 w 2082800"/>
                  <a:gd name="connsiteY4" fmla="*/ 292100 h 1701800"/>
                  <a:gd name="connsiteX0" fmla="*/ 1397000 w 2120900"/>
                  <a:gd name="connsiteY0" fmla="*/ 292100 h 1701800"/>
                  <a:gd name="connsiteX1" fmla="*/ 2120900 w 2120900"/>
                  <a:gd name="connsiteY1" fmla="*/ 0 h 1701800"/>
                  <a:gd name="connsiteX2" fmla="*/ 1841500 w 2120900"/>
                  <a:gd name="connsiteY2" fmla="*/ 469900 h 1701800"/>
                  <a:gd name="connsiteX3" fmla="*/ 0 w 2120900"/>
                  <a:gd name="connsiteY3" fmla="*/ 1701800 h 1701800"/>
                  <a:gd name="connsiteX4" fmla="*/ 1397000 w 2120900"/>
                  <a:gd name="connsiteY4" fmla="*/ 292100 h 1701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20900" h="1701800">
                    <a:moveTo>
                      <a:pt x="1397000" y="292100"/>
                    </a:moveTo>
                    <a:lnTo>
                      <a:pt x="2120900" y="0"/>
                    </a:lnTo>
                    <a:lnTo>
                      <a:pt x="1841500" y="469900"/>
                    </a:lnTo>
                    <a:lnTo>
                      <a:pt x="0" y="1701800"/>
                    </a:lnTo>
                    <a:lnTo>
                      <a:pt x="1397000" y="2921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42073"/>
                  </a:gs>
                  <a:gs pos="100000">
                    <a:srgbClr val="C327A7"/>
                  </a:gs>
                </a:gsLst>
                <a:lin ang="2700000" scaled="1"/>
                <a:tileRect/>
              </a:gradFill>
              <a:ln w="6350"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7" name="任意多边形 76"/>
              <p:cNvSpPr/>
              <p:nvPr/>
            </p:nvSpPr>
            <p:spPr>
              <a:xfrm>
                <a:off x="4180104" y="3859925"/>
                <a:ext cx="1219548" cy="1510364"/>
              </a:xfrm>
              <a:custGeom>
                <a:avLst/>
                <a:gdLst>
                  <a:gd name="connsiteX0" fmla="*/ 1054100 w 1651000"/>
                  <a:gd name="connsiteY0" fmla="*/ 304800 h 2044700"/>
                  <a:gd name="connsiteX1" fmla="*/ 0 w 1651000"/>
                  <a:gd name="connsiteY1" fmla="*/ 2044700 h 2044700"/>
                  <a:gd name="connsiteX2" fmla="*/ 1397000 w 1651000"/>
                  <a:gd name="connsiteY2" fmla="*/ 635000 h 2044700"/>
                  <a:gd name="connsiteX3" fmla="*/ 1651000 w 1651000"/>
                  <a:gd name="connsiteY3" fmla="*/ 0 h 2044700"/>
                  <a:gd name="connsiteX4" fmla="*/ 1054100 w 1651000"/>
                  <a:gd name="connsiteY4" fmla="*/ 304800 h 2044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51000" h="2044700">
                    <a:moveTo>
                      <a:pt x="1054100" y="304800"/>
                    </a:moveTo>
                    <a:lnTo>
                      <a:pt x="0" y="2044700"/>
                    </a:lnTo>
                    <a:lnTo>
                      <a:pt x="1397000" y="635000"/>
                    </a:lnTo>
                    <a:lnTo>
                      <a:pt x="1651000" y="0"/>
                    </a:lnTo>
                    <a:lnTo>
                      <a:pt x="1054100" y="304800"/>
                    </a:lnTo>
                    <a:close/>
                  </a:path>
                </a:pathLst>
              </a:custGeom>
              <a:solidFill>
                <a:srgbClr val="D64DB5"/>
              </a:solidFill>
              <a:ln w="6350"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8" name="任意多边形 77"/>
              <p:cNvSpPr/>
              <p:nvPr/>
            </p:nvSpPr>
            <p:spPr>
              <a:xfrm>
                <a:off x="5212030" y="3747352"/>
                <a:ext cx="347102" cy="591012"/>
              </a:xfrm>
              <a:custGeom>
                <a:avLst/>
                <a:gdLst>
                  <a:gd name="connsiteX0" fmla="*/ 469900 w 469900"/>
                  <a:gd name="connsiteY0" fmla="*/ 0 h 800100"/>
                  <a:gd name="connsiteX1" fmla="*/ 0 w 469900"/>
                  <a:gd name="connsiteY1" fmla="*/ 800100 h 800100"/>
                  <a:gd name="connsiteX2" fmla="*/ 469900 w 469900"/>
                  <a:gd name="connsiteY2" fmla="*/ 596900 h 800100"/>
                  <a:gd name="connsiteX3" fmla="*/ 469900 w 469900"/>
                  <a:gd name="connsiteY3" fmla="*/ 0 h 800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69900" h="800100">
                    <a:moveTo>
                      <a:pt x="469900" y="0"/>
                    </a:moveTo>
                    <a:lnTo>
                      <a:pt x="0" y="800100"/>
                    </a:lnTo>
                    <a:lnTo>
                      <a:pt x="469900" y="596900"/>
                    </a:lnTo>
                    <a:lnTo>
                      <a:pt x="469900" y="0"/>
                    </a:lnTo>
                    <a:close/>
                  </a:path>
                </a:pathLst>
              </a:custGeom>
              <a:solidFill>
                <a:srgbClr val="FF60BE"/>
              </a:solidFill>
              <a:ln w="6350"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9" name="任意多边形 78"/>
              <p:cNvSpPr/>
              <p:nvPr/>
            </p:nvSpPr>
            <p:spPr>
              <a:xfrm>
                <a:off x="3204465" y="3775495"/>
                <a:ext cx="1988802" cy="394008"/>
              </a:xfrm>
              <a:custGeom>
                <a:avLst/>
                <a:gdLst>
                  <a:gd name="connsiteX0" fmla="*/ 0 w 2692400"/>
                  <a:gd name="connsiteY0" fmla="*/ 558800 h 558800"/>
                  <a:gd name="connsiteX1" fmla="*/ 2692400 w 2692400"/>
                  <a:gd name="connsiteY1" fmla="*/ 419100 h 558800"/>
                  <a:gd name="connsiteX2" fmla="*/ 2349500 w 2692400"/>
                  <a:gd name="connsiteY2" fmla="*/ 88900 h 558800"/>
                  <a:gd name="connsiteX3" fmla="*/ 2298700 w 2692400"/>
                  <a:gd name="connsiteY3" fmla="*/ 0 h 558800"/>
                  <a:gd name="connsiteX4" fmla="*/ 0 w 2692400"/>
                  <a:gd name="connsiteY4" fmla="*/ 558800 h 558800"/>
                  <a:gd name="connsiteX0" fmla="*/ 0 w 2692400"/>
                  <a:gd name="connsiteY0" fmla="*/ 546100 h 546100"/>
                  <a:gd name="connsiteX1" fmla="*/ 2692400 w 2692400"/>
                  <a:gd name="connsiteY1" fmla="*/ 419100 h 546100"/>
                  <a:gd name="connsiteX2" fmla="*/ 2349500 w 2692400"/>
                  <a:gd name="connsiteY2" fmla="*/ 88900 h 546100"/>
                  <a:gd name="connsiteX3" fmla="*/ 2298700 w 2692400"/>
                  <a:gd name="connsiteY3" fmla="*/ 0 h 546100"/>
                  <a:gd name="connsiteX4" fmla="*/ 0 w 2692400"/>
                  <a:gd name="connsiteY4" fmla="*/ 546100 h 546100"/>
                  <a:gd name="connsiteX0" fmla="*/ 0 w 2692400"/>
                  <a:gd name="connsiteY0" fmla="*/ 533400 h 533400"/>
                  <a:gd name="connsiteX1" fmla="*/ 2692400 w 2692400"/>
                  <a:gd name="connsiteY1" fmla="*/ 419100 h 533400"/>
                  <a:gd name="connsiteX2" fmla="*/ 2349500 w 2692400"/>
                  <a:gd name="connsiteY2" fmla="*/ 88900 h 533400"/>
                  <a:gd name="connsiteX3" fmla="*/ 2298700 w 2692400"/>
                  <a:gd name="connsiteY3" fmla="*/ 0 h 533400"/>
                  <a:gd name="connsiteX4" fmla="*/ 0 w 2692400"/>
                  <a:gd name="connsiteY4" fmla="*/ 533400 h 533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92400" h="533400">
                    <a:moveTo>
                      <a:pt x="0" y="533400"/>
                    </a:moveTo>
                    <a:lnTo>
                      <a:pt x="2692400" y="419100"/>
                    </a:lnTo>
                    <a:lnTo>
                      <a:pt x="2349500" y="88900"/>
                    </a:lnTo>
                    <a:lnTo>
                      <a:pt x="2298700" y="0"/>
                    </a:lnTo>
                    <a:lnTo>
                      <a:pt x="0" y="533400"/>
                    </a:lnTo>
                    <a:close/>
                  </a:path>
                </a:pathLst>
              </a:custGeom>
              <a:solidFill>
                <a:srgbClr val="90035D"/>
              </a:solidFill>
              <a:ln w="6350"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0" name="任意多边形 79"/>
              <p:cNvSpPr/>
              <p:nvPr/>
            </p:nvSpPr>
            <p:spPr>
              <a:xfrm>
                <a:off x="3195084" y="3334581"/>
                <a:ext cx="2007564" cy="834922"/>
              </a:xfrm>
              <a:custGeom>
                <a:avLst/>
                <a:gdLst>
                  <a:gd name="connsiteX0" fmla="*/ 0 w 2717800"/>
                  <a:gd name="connsiteY0" fmla="*/ 1130300 h 1130300"/>
                  <a:gd name="connsiteX1" fmla="*/ 1295400 w 2717800"/>
                  <a:gd name="connsiteY1" fmla="*/ 0 h 1130300"/>
                  <a:gd name="connsiteX2" fmla="*/ 2717800 w 2717800"/>
                  <a:gd name="connsiteY2" fmla="*/ 177800 h 1130300"/>
                  <a:gd name="connsiteX3" fmla="*/ 2298700 w 2717800"/>
                  <a:gd name="connsiteY3" fmla="*/ 596900 h 1130300"/>
                  <a:gd name="connsiteX4" fmla="*/ 0 w 2717800"/>
                  <a:gd name="connsiteY4" fmla="*/ 1130300 h 1130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717800" h="1130300">
                    <a:moveTo>
                      <a:pt x="0" y="1130300"/>
                    </a:moveTo>
                    <a:lnTo>
                      <a:pt x="1295400" y="0"/>
                    </a:lnTo>
                    <a:lnTo>
                      <a:pt x="2717800" y="177800"/>
                    </a:lnTo>
                    <a:lnTo>
                      <a:pt x="2298700" y="596900"/>
                    </a:lnTo>
                    <a:lnTo>
                      <a:pt x="0" y="1130300"/>
                    </a:lnTo>
                    <a:close/>
                  </a:path>
                </a:pathLst>
              </a:custGeom>
              <a:solidFill>
                <a:srgbClr val="E554C3"/>
              </a:solidFill>
              <a:ln w="6350"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1" name="任意多边形 80"/>
              <p:cNvSpPr/>
              <p:nvPr/>
            </p:nvSpPr>
            <p:spPr>
              <a:xfrm>
                <a:off x="4095674" y="3165721"/>
                <a:ext cx="1106975" cy="318959"/>
              </a:xfrm>
              <a:custGeom>
                <a:avLst/>
                <a:gdLst>
                  <a:gd name="connsiteX0" fmla="*/ 88900 w 1498600"/>
                  <a:gd name="connsiteY0" fmla="*/ 228600 h 431800"/>
                  <a:gd name="connsiteX1" fmla="*/ 0 w 1498600"/>
                  <a:gd name="connsiteY1" fmla="*/ 0 h 431800"/>
                  <a:gd name="connsiteX2" fmla="*/ 1498600 w 1498600"/>
                  <a:gd name="connsiteY2" fmla="*/ 431800 h 431800"/>
                  <a:gd name="connsiteX3" fmla="*/ 88900 w 1498600"/>
                  <a:gd name="connsiteY3" fmla="*/ 228600 h 431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98600" h="431800">
                    <a:moveTo>
                      <a:pt x="88900" y="228600"/>
                    </a:moveTo>
                    <a:lnTo>
                      <a:pt x="0" y="0"/>
                    </a:lnTo>
                    <a:lnTo>
                      <a:pt x="1498600" y="431800"/>
                    </a:lnTo>
                    <a:lnTo>
                      <a:pt x="88900" y="228600"/>
                    </a:lnTo>
                    <a:close/>
                  </a:path>
                </a:pathLst>
              </a:custGeom>
              <a:solidFill>
                <a:srgbClr val="D74DC2"/>
              </a:solidFill>
              <a:ln w="6350"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2" name="任意多边形 81"/>
              <p:cNvSpPr/>
              <p:nvPr/>
            </p:nvSpPr>
            <p:spPr>
              <a:xfrm>
                <a:off x="4105061" y="3081291"/>
                <a:ext cx="1088212" cy="403389"/>
              </a:xfrm>
              <a:custGeom>
                <a:avLst/>
                <a:gdLst>
                  <a:gd name="connsiteX0" fmla="*/ 0 w 1498600"/>
                  <a:gd name="connsiteY0" fmla="*/ 114300 h 508000"/>
                  <a:gd name="connsiteX1" fmla="*/ 965200 w 1498600"/>
                  <a:gd name="connsiteY1" fmla="*/ 0 h 508000"/>
                  <a:gd name="connsiteX2" fmla="*/ 1498600 w 1498600"/>
                  <a:gd name="connsiteY2" fmla="*/ 508000 h 508000"/>
                  <a:gd name="connsiteX3" fmla="*/ 0 w 1498600"/>
                  <a:gd name="connsiteY3" fmla="*/ 114300 h 508000"/>
                  <a:gd name="connsiteX0" fmla="*/ 0 w 1524000"/>
                  <a:gd name="connsiteY0" fmla="*/ 114300 h 558800"/>
                  <a:gd name="connsiteX1" fmla="*/ 965200 w 1524000"/>
                  <a:gd name="connsiteY1" fmla="*/ 0 h 558800"/>
                  <a:gd name="connsiteX2" fmla="*/ 1524000 w 1524000"/>
                  <a:gd name="connsiteY2" fmla="*/ 558800 h 558800"/>
                  <a:gd name="connsiteX3" fmla="*/ 0 w 1524000"/>
                  <a:gd name="connsiteY3" fmla="*/ 114300 h 558800"/>
                  <a:gd name="connsiteX0" fmla="*/ 0 w 1473200"/>
                  <a:gd name="connsiteY0" fmla="*/ 114300 h 546100"/>
                  <a:gd name="connsiteX1" fmla="*/ 965200 w 1473200"/>
                  <a:gd name="connsiteY1" fmla="*/ 0 h 546100"/>
                  <a:gd name="connsiteX2" fmla="*/ 1473200 w 1473200"/>
                  <a:gd name="connsiteY2" fmla="*/ 546100 h 546100"/>
                  <a:gd name="connsiteX3" fmla="*/ 0 w 1473200"/>
                  <a:gd name="connsiteY3" fmla="*/ 114300 h 546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73200" h="546100">
                    <a:moveTo>
                      <a:pt x="0" y="114300"/>
                    </a:moveTo>
                    <a:lnTo>
                      <a:pt x="965200" y="0"/>
                    </a:lnTo>
                    <a:lnTo>
                      <a:pt x="1473200" y="546100"/>
                    </a:lnTo>
                    <a:lnTo>
                      <a:pt x="0" y="114300"/>
                    </a:lnTo>
                    <a:close/>
                  </a:path>
                </a:pathLst>
              </a:custGeom>
              <a:solidFill>
                <a:srgbClr val="992D7E"/>
              </a:solidFill>
              <a:ln w="6350">
                <a:solidFill>
                  <a:srgbClr val="FDF9FA">
                    <a:alpha val="77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3" name="任意多边形 82"/>
              <p:cNvSpPr/>
              <p:nvPr/>
            </p:nvSpPr>
            <p:spPr>
              <a:xfrm>
                <a:off x="6264594" y="3964994"/>
                <a:ext cx="621970" cy="788016"/>
              </a:xfrm>
              <a:custGeom>
                <a:avLst/>
                <a:gdLst>
                  <a:gd name="connsiteX0" fmla="*/ 68580 w 670560"/>
                  <a:gd name="connsiteY0" fmla="*/ 1013460 h 1013460"/>
                  <a:gd name="connsiteX1" fmla="*/ 441960 w 670560"/>
                  <a:gd name="connsiteY1" fmla="*/ 998220 h 1013460"/>
                  <a:gd name="connsiteX2" fmla="*/ 670560 w 670560"/>
                  <a:gd name="connsiteY2" fmla="*/ 876300 h 1013460"/>
                  <a:gd name="connsiteX3" fmla="*/ 160020 w 670560"/>
                  <a:gd name="connsiteY3" fmla="*/ 0 h 1013460"/>
                  <a:gd name="connsiteX4" fmla="*/ 0 w 670560"/>
                  <a:gd name="connsiteY4" fmla="*/ 670560 h 1013460"/>
                  <a:gd name="connsiteX5" fmla="*/ 68580 w 670560"/>
                  <a:gd name="connsiteY5" fmla="*/ 1013460 h 1013460"/>
                  <a:gd name="connsiteX0" fmla="*/ 68580 w 842010"/>
                  <a:gd name="connsiteY0" fmla="*/ 1013460 h 1066800"/>
                  <a:gd name="connsiteX1" fmla="*/ 441960 w 842010"/>
                  <a:gd name="connsiteY1" fmla="*/ 998220 h 1066800"/>
                  <a:gd name="connsiteX2" fmla="*/ 842010 w 842010"/>
                  <a:gd name="connsiteY2" fmla="*/ 1066800 h 1066800"/>
                  <a:gd name="connsiteX3" fmla="*/ 160020 w 842010"/>
                  <a:gd name="connsiteY3" fmla="*/ 0 h 1066800"/>
                  <a:gd name="connsiteX4" fmla="*/ 0 w 842010"/>
                  <a:gd name="connsiteY4" fmla="*/ 670560 h 1066800"/>
                  <a:gd name="connsiteX5" fmla="*/ 68580 w 842010"/>
                  <a:gd name="connsiteY5" fmla="*/ 1013460 h 1066800"/>
                  <a:gd name="connsiteX0" fmla="*/ 68580 w 842010"/>
                  <a:gd name="connsiteY0" fmla="*/ 1013460 h 1066800"/>
                  <a:gd name="connsiteX1" fmla="*/ 441960 w 842010"/>
                  <a:gd name="connsiteY1" fmla="*/ 1055370 h 1066800"/>
                  <a:gd name="connsiteX2" fmla="*/ 842010 w 842010"/>
                  <a:gd name="connsiteY2" fmla="*/ 1066800 h 1066800"/>
                  <a:gd name="connsiteX3" fmla="*/ 160020 w 842010"/>
                  <a:gd name="connsiteY3" fmla="*/ 0 h 1066800"/>
                  <a:gd name="connsiteX4" fmla="*/ 0 w 842010"/>
                  <a:gd name="connsiteY4" fmla="*/ 670560 h 1066800"/>
                  <a:gd name="connsiteX5" fmla="*/ 68580 w 842010"/>
                  <a:gd name="connsiteY5" fmla="*/ 1013460 h 1066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842010" h="1066800">
                    <a:moveTo>
                      <a:pt x="68580" y="1013460"/>
                    </a:moveTo>
                    <a:lnTo>
                      <a:pt x="441960" y="1055370"/>
                    </a:lnTo>
                    <a:lnTo>
                      <a:pt x="842010" y="1066800"/>
                    </a:lnTo>
                    <a:lnTo>
                      <a:pt x="160020" y="0"/>
                    </a:lnTo>
                    <a:lnTo>
                      <a:pt x="0" y="670560"/>
                    </a:lnTo>
                    <a:lnTo>
                      <a:pt x="68580" y="1013460"/>
                    </a:lnTo>
                    <a:close/>
                  </a:path>
                </a:pathLst>
              </a:custGeom>
              <a:gradFill>
                <a:gsLst>
                  <a:gs pos="0">
                    <a:srgbClr val="680311"/>
                  </a:gs>
                  <a:gs pos="100000">
                    <a:srgbClr val="BC0423"/>
                  </a:gs>
                </a:gsLst>
                <a:lin ang="2700000" scaled="1"/>
              </a:gradFill>
              <a:ln w="6350"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4" name="任意多边形 83"/>
              <p:cNvSpPr/>
              <p:nvPr/>
            </p:nvSpPr>
            <p:spPr>
              <a:xfrm>
                <a:off x="6213936" y="3520328"/>
                <a:ext cx="742986" cy="703586"/>
              </a:xfrm>
              <a:custGeom>
                <a:avLst/>
                <a:gdLst>
                  <a:gd name="connsiteX0" fmla="*/ 137160 w 944880"/>
                  <a:gd name="connsiteY0" fmla="*/ 0 h 982980"/>
                  <a:gd name="connsiteX1" fmla="*/ 944880 w 944880"/>
                  <a:gd name="connsiteY1" fmla="*/ 982980 h 982980"/>
                  <a:gd name="connsiteX2" fmla="*/ 0 w 944880"/>
                  <a:gd name="connsiteY2" fmla="*/ 571500 h 982980"/>
                  <a:gd name="connsiteX3" fmla="*/ 137160 w 944880"/>
                  <a:gd name="connsiteY3" fmla="*/ 0 h 982980"/>
                  <a:gd name="connsiteX0" fmla="*/ 137160 w 998220"/>
                  <a:gd name="connsiteY0" fmla="*/ 0 h 952500"/>
                  <a:gd name="connsiteX1" fmla="*/ 998220 w 998220"/>
                  <a:gd name="connsiteY1" fmla="*/ 952500 h 952500"/>
                  <a:gd name="connsiteX2" fmla="*/ 0 w 998220"/>
                  <a:gd name="connsiteY2" fmla="*/ 571500 h 952500"/>
                  <a:gd name="connsiteX3" fmla="*/ 137160 w 998220"/>
                  <a:gd name="connsiteY3" fmla="*/ 0 h 952500"/>
                  <a:gd name="connsiteX0" fmla="*/ 144780 w 1005840"/>
                  <a:gd name="connsiteY0" fmla="*/ 0 h 952500"/>
                  <a:gd name="connsiteX1" fmla="*/ 1005840 w 1005840"/>
                  <a:gd name="connsiteY1" fmla="*/ 952500 h 952500"/>
                  <a:gd name="connsiteX2" fmla="*/ 0 w 1005840"/>
                  <a:gd name="connsiteY2" fmla="*/ 601980 h 952500"/>
                  <a:gd name="connsiteX3" fmla="*/ 144780 w 1005840"/>
                  <a:gd name="connsiteY3" fmla="*/ 0 h 952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05840" h="952500">
                    <a:moveTo>
                      <a:pt x="144780" y="0"/>
                    </a:moveTo>
                    <a:lnTo>
                      <a:pt x="1005840" y="952500"/>
                    </a:lnTo>
                    <a:lnTo>
                      <a:pt x="0" y="601980"/>
                    </a:lnTo>
                    <a:lnTo>
                      <a:pt x="144780" y="0"/>
                    </a:lnTo>
                    <a:close/>
                  </a:path>
                </a:pathLst>
              </a:custGeom>
              <a:solidFill>
                <a:srgbClr val="D4095E"/>
              </a:solidFill>
              <a:ln w="6350"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5" name="任意多边形 84"/>
              <p:cNvSpPr/>
              <p:nvPr/>
            </p:nvSpPr>
            <p:spPr>
              <a:xfrm>
                <a:off x="6276861" y="1971575"/>
                <a:ext cx="973232" cy="1213012"/>
              </a:xfrm>
              <a:custGeom>
                <a:avLst/>
                <a:gdLst>
                  <a:gd name="connsiteX0" fmla="*/ 972457 w 972457"/>
                  <a:gd name="connsiteY0" fmla="*/ 0 h 1248228"/>
                  <a:gd name="connsiteX1" fmla="*/ 0 w 972457"/>
                  <a:gd name="connsiteY1" fmla="*/ 1248228 h 1248228"/>
                  <a:gd name="connsiteX2" fmla="*/ 72571 w 972457"/>
                  <a:gd name="connsiteY2" fmla="*/ 798285 h 1248228"/>
                  <a:gd name="connsiteX3" fmla="*/ 972457 w 972457"/>
                  <a:gd name="connsiteY3" fmla="*/ 0 h 1248228"/>
                  <a:gd name="connsiteX0" fmla="*/ 972457 w 972457"/>
                  <a:gd name="connsiteY0" fmla="*/ 0 h 1277256"/>
                  <a:gd name="connsiteX1" fmla="*/ 0 w 972457"/>
                  <a:gd name="connsiteY1" fmla="*/ 1277256 h 1277256"/>
                  <a:gd name="connsiteX2" fmla="*/ 72571 w 972457"/>
                  <a:gd name="connsiteY2" fmla="*/ 827313 h 1277256"/>
                  <a:gd name="connsiteX3" fmla="*/ 972457 w 972457"/>
                  <a:gd name="connsiteY3" fmla="*/ 0 h 1277256"/>
                  <a:gd name="connsiteX0" fmla="*/ 1001486 w 1001486"/>
                  <a:gd name="connsiteY0" fmla="*/ 0 h 1248227"/>
                  <a:gd name="connsiteX1" fmla="*/ 0 w 1001486"/>
                  <a:gd name="connsiteY1" fmla="*/ 1248227 h 1248227"/>
                  <a:gd name="connsiteX2" fmla="*/ 72571 w 1001486"/>
                  <a:gd name="connsiteY2" fmla="*/ 798284 h 1248227"/>
                  <a:gd name="connsiteX3" fmla="*/ 1001486 w 1001486"/>
                  <a:gd name="connsiteY3" fmla="*/ 0 h 12482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01486" h="1248227">
                    <a:moveTo>
                      <a:pt x="1001486" y="0"/>
                    </a:moveTo>
                    <a:lnTo>
                      <a:pt x="0" y="1248227"/>
                    </a:lnTo>
                    <a:lnTo>
                      <a:pt x="72571" y="798284"/>
                    </a:lnTo>
                    <a:lnTo>
                      <a:pt x="1001486" y="0"/>
                    </a:lnTo>
                    <a:close/>
                  </a:path>
                </a:pathLst>
              </a:custGeom>
              <a:solidFill>
                <a:srgbClr val="A80B2C"/>
              </a:solidFill>
              <a:ln w="3175">
                <a:solidFill>
                  <a:srgbClr val="F3E8EB">
                    <a:alpha val="36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6" name="任意多边形 85"/>
              <p:cNvSpPr/>
              <p:nvPr/>
            </p:nvSpPr>
            <p:spPr>
              <a:xfrm>
                <a:off x="6305070" y="1957468"/>
                <a:ext cx="973231" cy="1339956"/>
              </a:xfrm>
              <a:custGeom>
                <a:avLst/>
                <a:gdLst>
                  <a:gd name="connsiteX0" fmla="*/ 1001485 w 1001485"/>
                  <a:gd name="connsiteY0" fmla="*/ 0 h 1378857"/>
                  <a:gd name="connsiteX1" fmla="*/ 0 w 1001485"/>
                  <a:gd name="connsiteY1" fmla="*/ 1219200 h 1378857"/>
                  <a:gd name="connsiteX2" fmla="*/ 29028 w 1001485"/>
                  <a:gd name="connsiteY2" fmla="*/ 1378857 h 1378857"/>
                  <a:gd name="connsiteX3" fmla="*/ 1001485 w 1001485"/>
                  <a:gd name="connsiteY3" fmla="*/ 0 h 13788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01485" h="1378857">
                    <a:moveTo>
                      <a:pt x="1001485" y="0"/>
                    </a:moveTo>
                    <a:lnTo>
                      <a:pt x="0" y="1219200"/>
                    </a:lnTo>
                    <a:lnTo>
                      <a:pt x="29028" y="1378857"/>
                    </a:lnTo>
                    <a:lnTo>
                      <a:pt x="1001485" y="0"/>
                    </a:lnTo>
                    <a:close/>
                  </a:path>
                </a:pathLst>
              </a:custGeom>
              <a:solidFill>
                <a:srgbClr val="DF1C5B"/>
              </a:solidFill>
              <a:ln w="3175">
                <a:solidFill>
                  <a:srgbClr val="F3E8EB">
                    <a:alpha val="36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7" name="任意多边形 86"/>
              <p:cNvSpPr/>
              <p:nvPr/>
            </p:nvSpPr>
            <p:spPr>
              <a:xfrm>
                <a:off x="6290964" y="1957468"/>
                <a:ext cx="987336" cy="1410481"/>
              </a:xfrm>
              <a:custGeom>
                <a:avLst/>
                <a:gdLst>
                  <a:gd name="connsiteX0" fmla="*/ 1016000 w 1016000"/>
                  <a:gd name="connsiteY0" fmla="*/ 0 h 1451429"/>
                  <a:gd name="connsiteX1" fmla="*/ 0 w 1016000"/>
                  <a:gd name="connsiteY1" fmla="*/ 1451429 h 1451429"/>
                  <a:gd name="connsiteX2" fmla="*/ 203200 w 1016000"/>
                  <a:gd name="connsiteY2" fmla="*/ 1364343 h 1451429"/>
                  <a:gd name="connsiteX3" fmla="*/ 1016000 w 1016000"/>
                  <a:gd name="connsiteY3" fmla="*/ 0 h 1451429"/>
                  <a:gd name="connsiteX0" fmla="*/ 1016000 w 1016000"/>
                  <a:gd name="connsiteY0" fmla="*/ 0 h 1451429"/>
                  <a:gd name="connsiteX1" fmla="*/ 0 w 1016000"/>
                  <a:gd name="connsiteY1" fmla="*/ 1451429 h 1451429"/>
                  <a:gd name="connsiteX2" fmla="*/ 275772 w 1016000"/>
                  <a:gd name="connsiteY2" fmla="*/ 1364343 h 1451429"/>
                  <a:gd name="connsiteX3" fmla="*/ 1016000 w 1016000"/>
                  <a:gd name="connsiteY3" fmla="*/ 0 h 14514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16000" h="1451429">
                    <a:moveTo>
                      <a:pt x="1016000" y="0"/>
                    </a:moveTo>
                    <a:lnTo>
                      <a:pt x="0" y="1451429"/>
                    </a:lnTo>
                    <a:lnTo>
                      <a:pt x="275772" y="1364343"/>
                    </a:lnTo>
                    <a:lnTo>
                      <a:pt x="1016000" y="0"/>
                    </a:lnTo>
                    <a:close/>
                  </a:path>
                </a:pathLst>
              </a:custGeom>
              <a:solidFill>
                <a:srgbClr val="FA1A7D"/>
              </a:solidFill>
              <a:ln w="3175">
                <a:solidFill>
                  <a:srgbClr val="F3E8EB">
                    <a:alpha val="36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8" name="任意多边形 87"/>
              <p:cNvSpPr/>
              <p:nvPr/>
            </p:nvSpPr>
            <p:spPr>
              <a:xfrm>
                <a:off x="4980981" y="2918358"/>
                <a:ext cx="1129266" cy="740502"/>
              </a:xfrm>
              <a:custGeom>
                <a:avLst/>
                <a:gdLst>
                  <a:gd name="connsiteX0" fmla="*/ 0 w 1123950"/>
                  <a:gd name="connsiteY0" fmla="*/ 0 h 762000"/>
                  <a:gd name="connsiteX1" fmla="*/ 76200 w 1123950"/>
                  <a:gd name="connsiteY1" fmla="*/ 762000 h 762000"/>
                  <a:gd name="connsiteX2" fmla="*/ 1123950 w 1123950"/>
                  <a:gd name="connsiteY2" fmla="*/ 495300 h 762000"/>
                  <a:gd name="connsiteX3" fmla="*/ 0 w 1123950"/>
                  <a:gd name="connsiteY3" fmla="*/ 0 h 762000"/>
                  <a:gd name="connsiteX0" fmla="*/ 0 w 1162050"/>
                  <a:gd name="connsiteY0" fmla="*/ 0 h 762000"/>
                  <a:gd name="connsiteX1" fmla="*/ 76200 w 1162050"/>
                  <a:gd name="connsiteY1" fmla="*/ 762000 h 762000"/>
                  <a:gd name="connsiteX2" fmla="*/ 1162050 w 1162050"/>
                  <a:gd name="connsiteY2" fmla="*/ 457200 h 762000"/>
                  <a:gd name="connsiteX3" fmla="*/ 0 w 1162050"/>
                  <a:gd name="connsiteY3" fmla="*/ 0 h 762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62050" h="762000">
                    <a:moveTo>
                      <a:pt x="0" y="0"/>
                    </a:moveTo>
                    <a:lnTo>
                      <a:pt x="76200" y="762000"/>
                    </a:lnTo>
                    <a:lnTo>
                      <a:pt x="1162050" y="457200"/>
                    </a:lnTo>
                    <a:lnTo>
                      <a:pt x="0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90035D"/>
                  </a:gs>
                  <a:gs pos="100000">
                    <a:srgbClr val="CB1885"/>
                  </a:gs>
                </a:gsLst>
                <a:lin ang="5400000" scaled="1"/>
                <a:tileRect/>
              </a:gradFill>
              <a:ln>
                <a:solidFill>
                  <a:srgbClr val="F3E8EB">
                    <a:alpha val="43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9" name="任意多边形 88"/>
              <p:cNvSpPr/>
              <p:nvPr/>
            </p:nvSpPr>
            <p:spPr>
              <a:xfrm>
                <a:off x="6017684" y="2770258"/>
                <a:ext cx="518352" cy="814552"/>
              </a:xfrm>
              <a:custGeom>
                <a:avLst/>
                <a:gdLst>
                  <a:gd name="connsiteX0" fmla="*/ 0 w 533400"/>
                  <a:gd name="connsiteY0" fmla="*/ 838200 h 838200"/>
                  <a:gd name="connsiteX1" fmla="*/ 533400 w 533400"/>
                  <a:gd name="connsiteY1" fmla="*/ 571500 h 838200"/>
                  <a:gd name="connsiteX2" fmla="*/ 76200 w 533400"/>
                  <a:gd name="connsiteY2" fmla="*/ 0 h 838200"/>
                  <a:gd name="connsiteX3" fmla="*/ 0 w 533400"/>
                  <a:gd name="connsiteY3" fmla="*/ 838200 h 838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33400" h="838200">
                    <a:moveTo>
                      <a:pt x="0" y="838200"/>
                    </a:moveTo>
                    <a:lnTo>
                      <a:pt x="533400" y="571500"/>
                    </a:lnTo>
                    <a:lnTo>
                      <a:pt x="76200" y="0"/>
                    </a:lnTo>
                    <a:lnTo>
                      <a:pt x="0" y="838200"/>
                    </a:lnTo>
                    <a:close/>
                  </a:path>
                </a:pathLst>
              </a:custGeom>
              <a:solidFill>
                <a:srgbClr val="FA1A7D"/>
              </a:solidFill>
              <a:ln>
                <a:solidFill>
                  <a:srgbClr val="F3E8EB">
                    <a:alpha val="43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0" name="任意多边形 89"/>
              <p:cNvSpPr/>
              <p:nvPr/>
            </p:nvSpPr>
            <p:spPr>
              <a:xfrm>
                <a:off x="4851393" y="3362660"/>
                <a:ext cx="1203316" cy="417226"/>
              </a:xfrm>
              <a:custGeom>
                <a:avLst/>
                <a:gdLst>
                  <a:gd name="connsiteX0" fmla="*/ 0 w 1238250"/>
                  <a:gd name="connsiteY0" fmla="*/ 419100 h 419100"/>
                  <a:gd name="connsiteX1" fmla="*/ 1219200 w 1238250"/>
                  <a:gd name="connsiteY1" fmla="*/ 228600 h 419100"/>
                  <a:gd name="connsiteX2" fmla="*/ 1238250 w 1238250"/>
                  <a:gd name="connsiteY2" fmla="*/ 0 h 419100"/>
                  <a:gd name="connsiteX3" fmla="*/ 152400 w 1238250"/>
                  <a:gd name="connsiteY3" fmla="*/ 285750 h 419100"/>
                  <a:gd name="connsiteX4" fmla="*/ 0 w 1238250"/>
                  <a:gd name="connsiteY4" fmla="*/ 419100 h 419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38250" h="419100">
                    <a:moveTo>
                      <a:pt x="0" y="419100"/>
                    </a:moveTo>
                    <a:lnTo>
                      <a:pt x="1219200" y="228600"/>
                    </a:lnTo>
                    <a:lnTo>
                      <a:pt x="1238250" y="0"/>
                    </a:lnTo>
                    <a:lnTo>
                      <a:pt x="152400" y="285750"/>
                    </a:lnTo>
                    <a:lnTo>
                      <a:pt x="0" y="419100"/>
                    </a:lnTo>
                    <a:close/>
                  </a:path>
                </a:pathLst>
              </a:custGeom>
              <a:solidFill>
                <a:srgbClr val="FF2DAA"/>
              </a:solidFill>
              <a:ln>
                <a:solidFill>
                  <a:srgbClr val="F3E8EB">
                    <a:alpha val="43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1" name="任意多边形 90"/>
              <p:cNvSpPr/>
              <p:nvPr/>
            </p:nvSpPr>
            <p:spPr>
              <a:xfrm>
                <a:off x="4869906" y="3584810"/>
                <a:ext cx="1221829" cy="536864"/>
              </a:xfrm>
              <a:custGeom>
                <a:avLst/>
                <a:gdLst>
                  <a:gd name="connsiteX0" fmla="*/ 0 w 1257300"/>
                  <a:gd name="connsiteY0" fmla="*/ 190500 h 533400"/>
                  <a:gd name="connsiteX1" fmla="*/ 342900 w 1257300"/>
                  <a:gd name="connsiteY1" fmla="*/ 533400 h 533400"/>
                  <a:gd name="connsiteX2" fmla="*/ 1257300 w 1257300"/>
                  <a:gd name="connsiteY2" fmla="*/ 0 h 533400"/>
                  <a:gd name="connsiteX3" fmla="*/ 0 w 1257300"/>
                  <a:gd name="connsiteY3" fmla="*/ 190500 h 533400"/>
                  <a:gd name="connsiteX0" fmla="*/ 0 w 1276350"/>
                  <a:gd name="connsiteY0" fmla="*/ 209550 h 552450"/>
                  <a:gd name="connsiteX1" fmla="*/ 342900 w 1276350"/>
                  <a:gd name="connsiteY1" fmla="*/ 552450 h 552450"/>
                  <a:gd name="connsiteX2" fmla="*/ 1276350 w 1276350"/>
                  <a:gd name="connsiteY2" fmla="*/ 0 h 552450"/>
                  <a:gd name="connsiteX3" fmla="*/ 0 w 1276350"/>
                  <a:gd name="connsiteY3" fmla="*/ 209550 h 552450"/>
                  <a:gd name="connsiteX0" fmla="*/ 0 w 1257300"/>
                  <a:gd name="connsiteY0" fmla="*/ 190500 h 552450"/>
                  <a:gd name="connsiteX1" fmla="*/ 323850 w 1257300"/>
                  <a:gd name="connsiteY1" fmla="*/ 552450 h 552450"/>
                  <a:gd name="connsiteX2" fmla="*/ 1257300 w 1257300"/>
                  <a:gd name="connsiteY2" fmla="*/ 0 h 552450"/>
                  <a:gd name="connsiteX3" fmla="*/ 0 w 1257300"/>
                  <a:gd name="connsiteY3" fmla="*/ 190500 h 5524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57300" h="552450">
                    <a:moveTo>
                      <a:pt x="0" y="190500"/>
                    </a:moveTo>
                    <a:lnTo>
                      <a:pt x="323850" y="552450"/>
                    </a:lnTo>
                    <a:lnTo>
                      <a:pt x="1257300" y="0"/>
                    </a:lnTo>
                    <a:lnTo>
                      <a:pt x="0" y="190500"/>
                    </a:lnTo>
                    <a:close/>
                  </a:path>
                </a:pathLst>
              </a:custGeom>
              <a:gradFill>
                <a:gsLst>
                  <a:gs pos="0">
                    <a:srgbClr val="FF2DAA"/>
                  </a:gs>
                  <a:gs pos="100000">
                    <a:srgbClr val="FF5DBF"/>
                  </a:gs>
                </a:gsLst>
                <a:lin ang="5400000" scaled="1"/>
              </a:gradFill>
              <a:ln>
                <a:solidFill>
                  <a:srgbClr val="F3E8EB">
                    <a:alpha val="43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2" name="任意多边形 91"/>
              <p:cNvSpPr/>
              <p:nvPr/>
            </p:nvSpPr>
            <p:spPr>
              <a:xfrm>
                <a:off x="5536358" y="3686628"/>
                <a:ext cx="388764" cy="546120"/>
              </a:xfrm>
              <a:custGeom>
                <a:avLst/>
                <a:gdLst>
                  <a:gd name="connsiteX0" fmla="*/ 0 w 323850"/>
                  <a:gd name="connsiteY0" fmla="*/ 190500 h 552450"/>
                  <a:gd name="connsiteX1" fmla="*/ 38100 w 323850"/>
                  <a:gd name="connsiteY1" fmla="*/ 552450 h 552450"/>
                  <a:gd name="connsiteX2" fmla="*/ 323850 w 323850"/>
                  <a:gd name="connsiteY2" fmla="*/ 0 h 552450"/>
                  <a:gd name="connsiteX3" fmla="*/ 0 w 323850"/>
                  <a:gd name="connsiteY3" fmla="*/ 190500 h 552450"/>
                  <a:gd name="connsiteX0" fmla="*/ 0 w 400050"/>
                  <a:gd name="connsiteY0" fmla="*/ 200025 h 561975"/>
                  <a:gd name="connsiteX1" fmla="*/ 38100 w 400050"/>
                  <a:gd name="connsiteY1" fmla="*/ 561975 h 561975"/>
                  <a:gd name="connsiteX2" fmla="*/ 400050 w 400050"/>
                  <a:gd name="connsiteY2" fmla="*/ 0 h 561975"/>
                  <a:gd name="connsiteX3" fmla="*/ 0 w 400050"/>
                  <a:gd name="connsiteY3" fmla="*/ 200025 h 5619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0050" h="561975">
                    <a:moveTo>
                      <a:pt x="0" y="200025"/>
                    </a:moveTo>
                    <a:lnTo>
                      <a:pt x="38100" y="561975"/>
                    </a:lnTo>
                    <a:lnTo>
                      <a:pt x="400050" y="0"/>
                    </a:lnTo>
                    <a:lnTo>
                      <a:pt x="0" y="200025"/>
                    </a:lnTo>
                    <a:close/>
                  </a:path>
                </a:pathLst>
              </a:custGeom>
              <a:solidFill>
                <a:srgbClr val="90035D"/>
              </a:solidFill>
              <a:ln>
                <a:solidFill>
                  <a:srgbClr val="F3E8EB">
                    <a:alpha val="43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3" name="任意多边形 92"/>
              <p:cNvSpPr/>
              <p:nvPr/>
            </p:nvSpPr>
            <p:spPr>
              <a:xfrm>
                <a:off x="5721483" y="3418197"/>
                <a:ext cx="425789" cy="1629105"/>
              </a:xfrm>
              <a:custGeom>
                <a:avLst/>
                <a:gdLst>
                  <a:gd name="connsiteX0" fmla="*/ 0 w 438150"/>
                  <a:gd name="connsiteY0" fmla="*/ 495300 h 1676400"/>
                  <a:gd name="connsiteX1" fmla="*/ 95250 w 438150"/>
                  <a:gd name="connsiteY1" fmla="*/ 1676400 h 1676400"/>
                  <a:gd name="connsiteX2" fmla="*/ 438150 w 438150"/>
                  <a:gd name="connsiteY2" fmla="*/ 0 h 1676400"/>
                  <a:gd name="connsiteX3" fmla="*/ 0 w 438150"/>
                  <a:gd name="connsiteY3" fmla="*/ 495300 h 1676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38150" h="1676400">
                    <a:moveTo>
                      <a:pt x="0" y="495300"/>
                    </a:moveTo>
                    <a:lnTo>
                      <a:pt x="95250" y="1676400"/>
                    </a:lnTo>
                    <a:lnTo>
                      <a:pt x="438150" y="0"/>
                    </a:lnTo>
                    <a:lnTo>
                      <a:pt x="0" y="495300"/>
                    </a:lnTo>
                    <a:close/>
                  </a:path>
                </a:pathLst>
              </a:custGeom>
              <a:solidFill>
                <a:srgbClr val="480024"/>
              </a:solidFill>
              <a:ln>
                <a:solidFill>
                  <a:srgbClr val="F3E8EB">
                    <a:alpha val="43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4" name="任意多边形 93"/>
              <p:cNvSpPr/>
              <p:nvPr/>
            </p:nvSpPr>
            <p:spPr>
              <a:xfrm>
                <a:off x="5906609" y="3779192"/>
                <a:ext cx="490583" cy="1157035"/>
              </a:xfrm>
              <a:custGeom>
                <a:avLst/>
                <a:gdLst>
                  <a:gd name="connsiteX0" fmla="*/ 66675 w 504825"/>
                  <a:gd name="connsiteY0" fmla="*/ 285750 h 1190625"/>
                  <a:gd name="connsiteX1" fmla="*/ 228600 w 504825"/>
                  <a:gd name="connsiteY1" fmla="*/ 1190625 h 1190625"/>
                  <a:gd name="connsiteX2" fmla="*/ 476250 w 504825"/>
                  <a:gd name="connsiteY2" fmla="*/ 266700 h 1190625"/>
                  <a:gd name="connsiteX3" fmla="*/ 504825 w 504825"/>
                  <a:gd name="connsiteY3" fmla="*/ 219075 h 1190625"/>
                  <a:gd name="connsiteX4" fmla="*/ 0 w 504825"/>
                  <a:gd name="connsiteY4" fmla="*/ 0 h 1190625"/>
                  <a:gd name="connsiteX5" fmla="*/ 66675 w 504825"/>
                  <a:gd name="connsiteY5" fmla="*/ 285750 h 11906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04825" h="1190625">
                    <a:moveTo>
                      <a:pt x="66675" y="285750"/>
                    </a:moveTo>
                    <a:lnTo>
                      <a:pt x="228600" y="1190625"/>
                    </a:lnTo>
                    <a:lnTo>
                      <a:pt x="476250" y="266700"/>
                    </a:lnTo>
                    <a:lnTo>
                      <a:pt x="504825" y="219075"/>
                    </a:lnTo>
                    <a:lnTo>
                      <a:pt x="0" y="0"/>
                    </a:lnTo>
                    <a:lnTo>
                      <a:pt x="66675" y="285750"/>
                    </a:lnTo>
                    <a:close/>
                  </a:path>
                </a:pathLst>
              </a:custGeom>
              <a:gradFill>
                <a:gsLst>
                  <a:gs pos="0">
                    <a:srgbClr val="B70968"/>
                  </a:gs>
                  <a:gs pos="100000">
                    <a:srgbClr val="EF0C89"/>
                  </a:gs>
                </a:gsLst>
                <a:lin ang="5400000" scaled="1"/>
              </a:gradFill>
              <a:ln>
                <a:solidFill>
                  <a:srgbClr val="F3E8EB">
                    <a:alpha val="43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5" name="任意多边形 94"/>
              <p:cNvSpPr/>
              <p:nvPr/>
            </p:nvSpPr>
            <p:spPr>
              <a:xfrm>
                <a:off x="6063965" y="3325635"/>
                <a:ext cx="277688" cy="629427"/>
              </a:xfrm>
              <a:custGeom>
                <a:avLst/>
                <a:gdLst>
                  <a:gd name="connsiteX0" fmla="*/ 0 w 285750"/>
                  <a:gd name="connsiteY0" fmla="*/ 0 h 647700"/>
                  <a:gd name="connsiteX1" fmla="*/ 285750 w 285750"/>
                  <a:gd name="connsiteY1" fmla="*/ 219075 h 647700"/>
                  <a:gd name="connsiteX2" fmla="*/ 152400 w 285750"/>
                  <a:gd name="connsiteY2" fmla="*/ 647700 h 647700"/>
                  <a:gd name="connsiteX3" fmla="*/ 0 w 285750"/>
                  <a:gd name="connsiteY3" fmla="*/ 0 h 647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85750" h="647700">
                    <a:moveTo>
                      <a:pt x="0" y="0"/>
                    </a:moveTo>
                    <a:lnTo>
                      <a:pt x="285750" y="219075"/>
                    </a:lnTo>
                    <a:lnTo>
                      <a:pt x="152400" y="64770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2DAA"/>
              </a:solidFill>
              <a:ln>
                <a:solidFill>
                  <a:srgbClr val="F3E8EB">
                    <a:alpha val="43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6" name="任意多边形 95"/>
              <p:cNvSpPr/>
              <p:nvPr/>
            </p:nvSpPr>
            <p:spPr>
              <a:xfrm>
                <a:off x="5989915" y="3464479"/>
                <a:ext cx="231407" cy="740502"/>
              </a:xfrm>
              <a:custGeom>
                <a:avLst/>
                <a:gdLst>
                  <a:gd name="connsiteX0" fmla="*/ 114300 w 238125"/>
                  <a:gd name="connsiteY0" fmla="*/ 0 h 762000"/>
                  <a:gd name="connsiteX1" fmla="*/ 0 w 238125"/>
                  <a:gd name="connsiteY1" fmla="*/ 762000 h 762000"/>
                  <a:gd name="connsiteX2" fmla="*/ 238125 w 238125"/>
                  <a:gd name="connsiteY2" fmla="*/ 485775 h 762000"/>
                  <a:gd name="connsiteX3" fmla="*/ 114300 w 238125"/>
                  <a:gd name="connsiteY3" fmla="*/ 0 h 762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38125" h="762000">
                    <a:moveTo>
                      <a:pt x="114300" y="0"/>
                    </a:moveTo>
                    <a:lnTo>
                      <a:pt x="0" y="762000"/>
                    </a:lnTo>
                    <a:lnTo>
                      <a:pt x="238125" y="485775"/>
                    </a:lnTo>
                    <a:lnTo>
                      <a:pt x="114300" y="0"/>
                    </a:lnTo>
                    <a:close/>
                  </a:path>
                </a:pathLst>
              </a:custGeom>
              <a:solidFill>
                <a:srgbClr val="90035D"/>
              </a:solidFill>
              <a:ln>
                <a:solidFill>
                  <a:srgbClr val="F3E8EB">
                    <a:alpha val="43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7" name="任意多边形 96"/>
              <p:cNvSpPr/>
              <p:nvPr/>
            </p:nvSpPr>
            <p:spPr>
              <a:xfrm>
                <a:off x="6239835" y="3399685"/>
                <a:ext cx="1684643" cy="851577"/>
              </a:xfrm>
              <a:custGeom>
                <a:avLst/>
                <a:gdLst>
                  <a:gd name="connsiteX0" fmla="*/ 647700 w 1733550"/>
                  <a:gd name="connsiteY0" fmla="*/ 876300 h 876300"/>
                  <a:gd name="connsiteX1" fmla="*/ 1733550 w 1733550"/>
                  <a:gd name="connsiteY1" fmla="*/ 552450 h 876300"/>
                  <a:gd name="connsiteX2" fmla="*/ 0 w 1733550"/>
                  <a:gd name="connsiteY2" fmla="*/ 0 h 876300"/>
                  <a:gd name="connsiteX3" fmla="*/ 647700 w 1733550"/>
                  <a:gd name="connsiteY3" fmla="*/ 876300 h 876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33550" h="876300">
                    <a:moveTo>
                      <a:pt x="647700" y="876300"/>
                    </a:moveTo>
                    <a:lnTo>
                      <a:pt x="1733550" y="552450"/>
                    </a:lnTo>
                    <a:lnTo>
                      <a:pt x="0" y="0"/>
                    </a:lnTo>
                    <a:lnTo>
                      <a:pt x="647700" y="876300"/>
                    </a:lnTo>
                    <a:close/>
                  </a:path>
                </a:pathLst>
              </a:custGeom>
              <a:gradFill>
                <a:gsLst>
                  <a:gs pos="0">
                    <a:srgbClr val="D60463"/>
                  </a:gs>
                  <a:gs pos="100000">
                    <a:srgbClr val="E54077"/>
                  </a:gs>
                </a:gsLst>
                <a:lin ang="5400000" scaled="1"/>
              </a:gradFill>
              <a:ln>
                <a:solidFill>
                  <a:srgbClr val="F3E8EB">
                    <a:alpha val="43000"/>
                  </a:srgbClr>
                </a:solidFill>
              </a:ln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8" name="任意多边形 97"/>
              <p:cNvSpPr/>
              <p:nvPr/>
            </p:nvSpPr>
            <p:spPr>
              <a:xfrm>
                <a:off x="6256583" y="3196047"/>
                <a:ext cx="1686406" cy="759015"/>
              </a:xfrm>
              <a:custGeom>
                <a:avLst/>
                <a:gdLst>
                  <a:gd name="connsiteX0" fmla="*/ 0 w 1619250"/>
                  <a:gd name="connsiteY0" fmla="*/ 228600 h 781050"/>
                  <a:gd name="connsiteX1" fmla="*/ 400050 w 1619250"/>
                  <a:gd name="connsiteY1" fmla="*/ 0 h 781050"/>
                  <a:gd name="connsiteX2" fmla="*/ 1619250 w 1619250"/>
                  <a:gd name="connsiteY2" fmla="*/ 781050 h 781050"/>
                  <a:gd name="connsiteX3" fmla="*/ 0 w 1619250"/>
                  <a:gd name="connsiteY3" fmla="*/ 228600 h 781050"/>
                  <a:gd name="connsiteX0" fmla="*/ 0 w 1735365"/>
                  <a:gd name="connsiteY0" fmla="*/ 228600 h 781050"/>
                  <a:gd name="connsiteX1" fmla="*/ 516165 w 1735365"/>
                  <a:gd name="connsiteY1" fmla="*/ 0 h 781050"/>
                  <a:gd name="connsiteX2" fmla="*/ 1735365 w 1735365"/>
                  <a:gd name="connsiteY2" fmla="*/ 781050 h 781050"/>
                  <a:gd name="connsiteX3" fmla="*/ 0 w 1735365"/>
                  <a:gd name="connsiteY3" fmla="*/ 228600 h 781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35365" h="781050">
                    <a:moveTo>
                      <a:pt x="0" y="228600"/>
                    </a:moveTo>
                    <a:lnTo>
                      <a:pt x="516165" y="0"/>
                    </a:lnTo>
                    <a:lnTo>
                      <a:pt x="1735365" y="781050"/>
                    </a:lnTo>
                    <a:lnTo>
                      <a:pt x="0" y="228600"/>
                    </a:lnTo>
                    <a:close/>
                  </a:path>
                </a:pathLst>
              </a:custGeom>
              <a:solidFill>
                <a:srgbClr val="A0041D"/>
              </a:solidFill>
              <a:ln>
                <a:solidFill>
                  <a:srgbClr val="F3E8EB">
                    <a:alpha val="43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9" name="任意多边形 98"/>
              <p:cNvSpPr/>
              <p:nvPr/>
            </p:nvSpPr>
            <p:spPr>
              <a:xfrm>
                <a:off x="6897030" y="3279352"/>
                <a:ext cx="990422" cy="694221"/>
              </a:xfrm>
              <a:custGeom>
                <a:avLst/>
                <a:gdLst>
                  <a:gd name="connsiteX0" fmla="*/ 0 w 876300"/>
                  <a:gd name="connsiteY0" fmla="*/ 0 h 666750"/>
                  <a:gd name="connsiteX1" fmla="*/ 876300 w 876300"/>
                  <a:gd name="connsiteY1" fmla="*/ 666750 h 666750"/>
                  <a:gd name="connsiteX2" fmla="*/ 723900 w 876300"/>
                  <a:gd name="connsiteY2" fmla="*/ 361950 h 666750"/>
                  <a:gd name="connsiteX3" fmla="*/ 0 w 876300"/>
                  <a:gd name="connsiteY3" fmla="*/ 0 h 666750"/>
                  <a:gd name="connsiteX0" fmla="*/ 0 w 1019175"/>
                  <a:gd name="connsiteY0" fmla="*/ 0 h 714375"/>
                  <a:gd name="connsiteX1" fmla="*/ 1019175 w 1019175"/>
                  <a:gd name="connsiteY1" fmla="*/ 714375 h 714375"/>
                  <a:gd name="connsiteX2" fmla="*/ 866775 w 1019175"/>
                  <a:gd name="connsiteY2" fmla="*/ 409575 h 714375"/>
                  <a:gd name="connsiteX3" fmla="*/ 0 w 1019175"/>
                  <a:gd name="connsiteY3" fmla="*/ 0 h 7143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19175" h="714375">
                    <a:moveTo>
                      <a:pt x="0" y="0"/>
                    </a:moveTo>
                    <a:lnTo>
                      <a:pt x="1019175" y="714375"/>
                    </a:lnTo>
                    <a:lnTo>
                      <a:pt x="866775" y="40957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530008"/>
              </a:solidFill>
              <a:ln>
                <a:solidFill>
                  <a:srgbClr val="F3E8EB">
                    <a:alpha val="43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0" name="椭圆 99"/>
              <p:cNvSpPr/>
              <p:nvPr/>
            </p:nvSpPr>
            <p:spPr>
              <a:xfrm>
                <a:off x="4553043" y="285602"/>
                <a:ext cx="72000" cy="72000"/>
              </a:xfrm>
              <a:prstGeom prst="ellipse">
                <a:avLst/>
              </a:prstGeom>
              <a:solidFill>
                <a:srgbClr val="FFF9F9">
                  <a:alpha val="8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1" name="椭圆 100"/>
              <p:cNvSpPr/>
              <p:nvPr/>
            </p:nvSpPr>
            <p:spPr>
              <a:xfrm>
                <a:off x="4322853" y="1536187"/>
                <a:ext cx="72000" cy="72000"/>
              </a:xfrm>
              <a:prstGeom prst="ellipse">
                <a:avLst/>
              </a:prstGeom>
              <a:solidFill>
                <a:srgbClr val="FFF9F9">
                  <a:alpha val="8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2" name="椭圆 101"/>
              <p:cNvSpPr/>
              <p:nvPr/>
            </p:nvSpPr>
            <p:spPr>
              <a:xfrm>
                <a:off x="5295152" y="680281"/>
                <a:ext cx="36000" cy="36000"/>
              </a:xfrm>
              <a:prstGeom prst="ellipse">
                <a:avLst/>
              </a:prstGeom>
              <a:solidFill>
                <a:srgbClr val="FFF9F9">
                  <a:alpha val="8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3" name="椭圆 102"/>
              <p:cNvSpPr/>
              <p:nvPr/>
            </p:nvSpPr>
            <p:spPr>
              <a:xfrm>
                <a:off x="6091735" y="1066633"/>
                <a:ext cx="36000" cy="36000"/>
              </a:xfrm>
              <a:prstGeom prst="ellipse">
                <a:avLst/>
              </a:prstGeom>
              <a:solidFill>
                <a:srgbClr val="FFF9F9">
                  <a:alpha val="8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4" name="椭圆 103"/>
              <p:cNvSpPr/>
              <p:nvPr/>
            </p:nvSpPr>
            <p:spPr>
              <a:xfrm>
                <a:off x="7421222" y="1148985"/>
                <a:ext cx="36000" cy="36000"/>
              </a:xfrm>
              <a:prstGeom prst="ellipse">
                <a:avLst/>
              </a:prstGeom>
              <a:solidFill>
                <a:srgbClr val="FFF9F9">
                  <a:alpha val="8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5" name="椭圆 104"/>
              <p:cNvSpPr/>
              <p:nvPr/>
            </p:nvSpPr>
            <p:spPr>
              <a:xfrm>
                <a:off x="7794303" y="1660183"/>
                <a:ext cx="36000" cy="36000"/>
              </a:xfrm>
              <a:prstGeom prst="ellipse">
                <a:avLst/>
              </a:prstGeom>
              <a:solidFill>
                <a:srgbClr val="FFF9F9">
                  <a:alpha val="8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6" name="椭圆 105"/>
              <p:cNvSpPr/>
              <p:nvPr/>
            </p:nvSpPr>
            <p:spPr>
              <a:xfrm>
                <a:off x="7653944" y="1561523"/>
                <a:ext cx="36000" cy="36000"/>
              </a:xfrm>
              <a:prstGeom prst="ellipse">
                <a:avLst/>
              </a:prstGeom>
              <a:solidFill>
                <a:srgbClr val="FFF9F9">
                  <a:alpha val="8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7" name="椭圆 106"/>
              <p:cNvSpPr/>
              <p:nvPr/>
            </p:nvSpPr>
            <p:spPr>
              <a:xfrm>
                <a:off x="7667836" y="2446539"/>
                <a:ext cx="36000" cy="36000"/>
              </a:xfrm>
              <a:prstGeom prst="ellipse">
                <a:avLst/>
              </a:prstGeom>
              <a:solidFill>
                <a:srgbClr val="FFF9F9">
                  <a:alpha val="8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8" name="椭圆 107"/>
              <p:cNvSpPr/>
              <p:nvPr/>
            </p:nvSpPr>
            <p:spPr>
              <a:xfrm>
                <a:off x="8361607" y="2623044"/>
                <a:ext cx="36000" cy="36000"/>
              </a:xfrm>
              <a:prstGeom prst="ellipse">
                <a:avLst/>
              </a:prstGeom>
              <a:solidFill>
                <a:srgbClr val="FFF9F9">
                  <a:alpha val="8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9" name="椭圆 108"/>
              <p:cNvSpPr/>
              <p:nvPr/>
            </p:nvSpPr>
            <p:spPr>
              <a:xfrm>
                <a:off x="8297816" y="3507524"/>
                <a:ext cx="36000" cy="36000"/>
              </a:xfrm>
              <a:prstGeom prst="ellipse">
                <a:avLst/>
              </a:prstGeom>
              <a:solidFill>
                <a:srgbClr val="FFF9F9">
                  <a:alpha val="8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0" name="椭圆 109"/>
              <p:cNvSpPr/>
              <p:nvPr/>
            </p:nvSpPr>
            <p:spPr>
              <a:xfrm>
                <a:off x="8643645" y="4089673"/>
                <a:ext cx="36000" cy="36000"/>
              </a:xfrm>
              <a:prstGeom prst="ellipse">
                <a:avLst/>
              </a:prstGeom>
              <a:solidFill>
                <a:srgbClr val="FFF9F9">
                  <a:alpha val="8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1" name="椭圆 110"/>
              <p:cNvSpPr/>
              <p:nvPr/>
            </p:nvSpPr>
            <p:spPr>
              <a:xfrm>
                <a:off x="7871325" y="3961502"/>
                <a:ext cx="36000" cy="36000"/>
              </a:xfrm>
              <a:prstGeom prst="ellipse">
                <a:avLst/>
              </a:prstGeom>
              <a:solidFill>
                <a:srgbClr val="FFF9F9">
                  <a:alpha val="8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2" name="椭圆 111"/>
              <p:cNvSpPr/>
              <p:nvPr/>
            </p:nvSpPr>
            <p:spPr>
              <a:xfrm>
                <a:off x="7944189" y="3946679"/>
                <a:ext cx="36000" cy="36000"/>
              </a:xfrm>
              <a:prstGeom prst="ellipse">
                <a:avLst/>
              </a:prstGeom>
              <a:solidFill>
                <a:srgbClr val="FFF9F9">
                  <a:alpha val="8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3" name="椭圆 112"/>
              <p:cNvSpPr/>
              <p:nvPr/>
            </p:nvSpPr>
            <p:spPr>
              <a:xfrm>
                <a:off x="8211005" y="4659609"/>
                <a:ext cx="36000" cy="36000"/>
              </a:xfrm>
              <a:prstGeom prst="ellipse">
                <a:avLst/>
              </a:prstGeom>
              <a:solidFill>
                <a:srgbClr val="FFF9F9">
                  <a:alpha val="8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4" name="椭圆 113"/>
              <p:cNvSpPr/>
              <p:nvPr/>
            </p:nvSpPr>
            <p:spPr>
              <a:xfrm>
                <a:off x="8632042" y="4368021"/>
                <a:ext cx="72000" cy="72000"/>
              </a:xfrm>
              <a:prstGeom prst="ellipse">
                <a:avLst/>
              </a:prstGeom>
              <a:solidFill>
                <a:srgbClr val="FFF9F9">
                  <a:alpha val="8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5" name="椭圆 114"/>
              <p:cNvSpPr/>
              <p:nvPr/>
            </p:nvSpPr>
            <p:spPr>
              <a:xfrm>
                <a:off x="7742710" y="5091144"/>
                <a:ext cx="72000" cy="72000"/>
              </a:xfrm>
              <a:prstGeom prst="ellipse">
                <a:avLst/>
              </a:prstGeom>
              <a:solidFill>
                <a:srgbClr val="FFF9F9">
                  <a:alpha val="8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6" name="椭圆 115"/>
              <p:cNvSpPr/>
              <p:nvPr/>
            </p:nvSpPr>
            <p:spPr>
              <a:xfrm>
                <a:off x="6097897" y="4889182"/>
                <a:ext cx="72000" cy="72000"/>
              </a:xfrm>
              <a:prstGeom prst="ellipse">
                <a:avLst/>
              </a:prstGeom>
              <a:solidFill>
                <a:srgbClr val="FFF9F9">
                  <a:alpha val="8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7" name="椭圆 116"/>
              <p:cNvSpPr/>
              <p:nvPr/>
            </p:nvSpPr>
            <p:spPr>
              <a:xfrm>
                <a:off x="7525419" y="5286798"/>
                <a:ext cx="54000" cy="54000"/>
              </a:xfrm>
              <a:prstGeom prst="ellipse">
                <a:avLst/>
              </a:prstGeom>
              <a:solidFill>
                <a:srgbClr val="FFF9F9">
                  <a:alpha val="8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8" name="椭圆 117"/>
              <p:cNvSpPr/>
              <p:nvPr/>
            </p:nvSpPr>
            <p:spPr>
              <a:xfrm>
                <a:off x="7073225" y="5906158"/>
                <a:ext cx="54000" cy="54000"/>
              </a:xfrm>
              <a:prstGeom prst="ellipse">
                <a:avLst/>
              </a:prstGeom>
              <a:solidFill>
                <a:srgbClr val="FFF9F9">
                  <a:alpha val="8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9" name="椭圆 118"/>
              <p:cNvSpPr/>
              <p:nvPr/>
            </p:nvSpPr>
            <p:spPr>
              <a:xfrm>
                <a:off x="7063340" y="5211220"/>
                <a:ext cx="36000" cy="36000"/>
              </a:xfrm>
              <a:prstGeom prst="ellipse">
                <a:avLst/>
              </a:prstGeom>
              <a:solidFill>
                <a:srgbClr val="FFF9F9">
                  <a:alpha val="8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0" name="椭圆 119"/>
              <p:cNvSpPr/>
              <p:nvPr/>
            </p:nvSpPr>
            <p:spPr>
              <a:xfrm>
                <a:off x="6831084" y="4698273"/>
                <a:ext cx="72000" cy="72000"/>
              </a:xfrm>
              <a:prstGeom prst="ellipse">
                <a:avLst/>
              </a:prstGeom>
              <a:solidFill>
                <a:srgbClr val="FFF9F9">
                  <a:alpha val="8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1" name="椭圆 120"/>
              <p:cNvSpPr/>
              <p:nvPr/>
            </p:nvSpPr>
            <p:spPr>
              <a:xfrm>
                <a:off x="5646611" y="6109719"/>
                <a:ext cx="72000" cy="72000"/>
              </a:xfrm>
              <a:prstGeom prst="ellipse">
                <a:avLst/>
              </a:prstGeom>
              <a:solidFill>
                <a:srgbClr val="FFF9F9">
                  <a:alpha val="8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2" name="椭圆 121"/>
              <p:cNvSpPr/>
              <p:nvPr/>
            </p:nvSpPr>
            <p:spPr>
              <a:xfrm>
                <a:off x="6435915" y="5351970"/>
                <a:ext cx="45719" cy="45719"/>
              </a:xfrm>
              <a:prstGeom prst="ellipse">
                <a:avLst/>
              </a:prstGeom>
              <a:solidFill>
                <a:srgbClr val="FFF9F9">
                  <a:alpha val="8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3" name="椭圆 122"/>
              <p:cNvSpPr/>
              <p:nvPr/>
            </p:nvSpPr>
            <p:spPr>
              <a:xfrm>
                <a:off x="6108293" y="5937298"/>
                <a:ext cx="45719" cy="45719"/>
              </a:xfrm>
              <a:prstGeom prst="ellipse">
                <a:avLst/>
              </a:prstGeom>
              <a:solidFill>
                <a:srgbClr val="FFF9F9">
                  <a:alpha val="8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4" name="椭圆 123"/>
              <p:cNvSpPr/>
              <p:nvPr/>
            </p:nvSpPr>
            <p:spPr>
              <a:xfrm>
                <a:off x="4141941" y="5352700"/>
                <a:ext cx="72000" cy="72000"/>
              </a:xfrm>
              <a:prstGeom prst="ellipse">
                <a:avLst/>
              </a:prstGeom>
              <a:solidFill>
                <a:srgbClr val="FFF9F9">
                  <a:alpha val="8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5" name="椭圆 124"/>
              <p:cNvSpPr/>
              <p:nvPr/>
            </p:nvSpPr>
            <p:spPr>
              <a:xfrm>
                <a:off x="4821824" y="3733514"/>
                <a:ext cx="72000" cy="72000"/>
              </a:xfrm>
              <a:prstGeom prst="ellipse">
                <a:avLst/>
              </a:prstGeom>
              <a:solidFill>
                <a:srgbClr val="FFF9F9">
                  <a:alpha val="8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6" name="椭圆 125"/>
              <p:cNvSpPr/>
              <p:nvPr/>
            </p:nvSpPr>
            <p:spPr>
              <a:xfrm>
                <a:off x="5520968" y="3872520"/>
                <a:ext cx="36000" cy="36000"/>
              </a:xfrm>
              <a:prstGeom prst="ellipse">
                <a:avLst/>
              </a:prstGeom>
              <a:solidFill>
                <a:srgbClr val="FFF9F9">
                  <a:alpha val="8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7" name="椭圆 126"/>
              <p:cNvSpPr/>
              <p:nvPr/>
            </p:nvSpPr>
            <p:spPr>
              <a:xfrm>
                <a:off x="3178994" y="4142884"/>
                <a:ext cx="72000" cy="72000"/>
              </a:xfrm>
              <a:prstGeom prst="ellipse">
                <a:avLst/>
              </a:prstGeom>
              <a:solidFill>
                <a:srgbClr val="FFF9F9">
                  <a:alpha val="8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8" name="椭圆 127"/>
              <p:cNvSpPr/>
              <p:nvPr/>
            </p:nvSpPr>
            <p:spPr>
              <a:xfrm>
                <a:off x="4079155" y="3151646"/>
                <a:ext cx="36000" cy="36000"/>
              </a:xfrm>
              <a:prstGeom prst="ellipse">
                <a:avLst/>
              </a:prstGeom>
              <a:solidFill>
                <a:srgbClr val="FFF9F9">
                  <a:alpha val="8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9" name="椭圆 128"/>
              <p:cNvSpPr/>
              <p:nvPr/>
            </p:nvSpPr>
            <p:spPr>
              <a:xfrm>
                <a:off x="4647644" y="2737624"/>
                <a:ext cx="72000" cy="72000"/>
              </a:xfrm>
              <a:prstGeom prst="ellipse">
                <a:avLst/>
              </a:prstGeom>
              <a:solidFill>
                <a:srgbClr val="FFF9F9">
                  <a:alpha val="8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0" name="椭圆 129"/>
              <p:cNvSpPr/>
              <p:nvPr/>
            </p:nvSpPr>
            <p:spPr>
              <a:xfrm>
                <a:off x="6435892" y="1429558"/>
                <a:ext cx="72000" cy="72000"/>
              </a:xfrm>
              <a:prstGeom prst="ellipse">
                <a:avLst/>
              </a:prstGeom>
              <a:solidFill>
                <a:srgbClr val="FFF9F9">
                  <a:alpha val="8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1" name="椭圆 130"/>
              <p:cNvSpPr/>
              <p:nvPr/>
            </p:nvSpPr>
            <p:spPr>
              <a:xfrm>
                <a:off x="6879151" y="1754988"/>
                <a:ext cx="72000" cy="72000"/>
              </a:xfrm>
              <a:prstGeom prst="ellipse">
                <a:avLst/>
              </a:prstGeom>
              <a:solidFill>
                <a:srgbClr val="FFF9F9">
                  <a:alpha val="8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2" name="椭圆 131"/>
              <p:cNvSpPr/>
              <p:nvPr/>
            </p:nvSpPr>
            <p:spPr>
              <a:xfrm>
                <a:off x="8450216" y="3659924"/>
                <a:ext cx="36000" cy="36000"/>
              </a:xfrm>
              <a:prstGeom prst="ellipse">
                <a:avLst/>
              </a:prstGeom>
              <a:solidFill>
                <a:srgbClr val="FFF9F9">
                  <a:alpha val="8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3" name="椭圆 132"/>
              <p:cNvSpPr/>
              <p:nvPr/>
            </p:nvSpPr>
            <p:spPr>
              <a:xfrm>
                <a:off x="4959831" y="2895454"/>
                <a:ext cx="72000" cy="72000"/>
              </a:xfrm>
              <a:prstGeom prst="ellipse">
                <a:avLst/>
              </a:prstGeom>
              <a:solidFill>
                <a:srgbClr val="FFF9F9">
                  <a:alpha val="8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4" name="椭圆 133"/>
              <p:cNvSpPr/>
              <p:nvPr/>
            </p:nvSpPr>
            <p:spPr>
              <a:xfrm>
                <a:off x="5378425" y="2505912"/>
                <a:ext cx="72000" cy="72000"/>
              </a:xfrm>
              <a:prstGeom prst="ellipse">
                <a:avLst/>
              </a:prstGeom>
              <a:solidFill>
                <a:srgbClr val="FFF9F9">
                  <a:alpha val="8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5" name="椭圆 134"/>
              <p:cNvSpPr/>
              <p:nvPr/>
            </p:nvSpPr>
            <p:spPr>
              <a:xfrm>
                <a:off x="6744076" y="3170176"/>
                <a:ext cx="36000" cy="36000"/>
              </a:xfrm>
              <a:prstGeom prst="ellipse">
                <a:avLst/>
              </a:prstGeom>
              <a:solidFill>
                <a:srgbClr val="FFF9F9">
                  <a:alpha val="8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6" name="椭圆 135"/>
              <p:cNvSpPr/>
              <p:nvPr/>
            </p:nvSpPr>
            <p:spPr>
              <a:xfrm>
                <a:off x="6414577" y="2641044"/>
                <a:ext cx="36000" cy="36000"/>
              </a:xfrm>
              <a:prstGeom prst="ellipse">
                <a:avLst/>
              </a:prstGeom>
              <a:solidFill>
                <a:srgbClr val="FFF9F9">
                  <a:alpha val="8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7" name="椭圆 136"/>
              <p:cNvSpPr/>
              <p:nvPr/>
            </p:nvSpPr>
            <p:spPr>
              <a:xfrm>
                <a:off x="6246900" y="3396488"/>
                <a:ext cx="72000" cy="72000"/>
              </a:xfrm>
              <a:prstGeom prst="ellipse">
                <a:avLst/>
              </a:prstGeom>
              <a:solidFill>
                <a:srgbClr val="FFF9F9">
                  <a:alpha val="8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8" name="椭圆 137"/>
              <p:cNvSpPr/>
              <p:nvPr/>
            </p:nvSpPr>
            <p:spPr>
              <a:xfrm>
                <a:off x="6375679" y="3985889"/>
                <a:ext cx="72000" cy="72000"/>
              </a:xfrm>
              <a:prstGeom prst="ellipse">
                <a:avLst/>
              </a:prstGeom>
              <a:solidFill>
                <a:srgbClr val="FFF9F9">
                  <a:alpha val="8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9" name="椭圆 138"/>
              <p:cNvSpPr/>
              <p:nvPr/>
            </p:nvSpPr>
            <p:spPr>
              <a:xfrm>
                <a:off x="6061774" y="3471854"/>
                <a:ext cx="72000" cy="72000"/>
              </a:xfrm>
              <a:prstGeom prst="ellipse">
                <a:avLst/>
              </a:prstGeom>
              <a:solidFill>
                <a:srgbClr val="FFF9F9">
                  <a:alpha val="8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0" name="椭圆 139"/>
              <p:cNvSpPr/>
              <p:nvPr/>
            </p:nvSpPr>
            <p:spPr>
              <a:xfrm>
                <a:off x="6061774" y="2738006"/>
                <a:ext cx="72000" cy="72000"/>
              </a:xfrm>
              <a:prstGeom prst="ellipse">
                <a:avLst/>
              </a:prstGeom>
              <a:solidFill>
                <a:srgbClr val="FFF9F9">
                  <a:alpha val="8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1" name="椭圆 140"/>
              <p:cNvSpPr/>
              <p:nvPr/>
            </p:nvSpPr>
            <p:spPr>
              <a:xfrm>
                <a:off x="6272407" y="2013526"/>
                <a:ext cx="36000" cy="36000"/>
              </a:xfrm>
              <a:prstGeom prst="ellipse">
                <a:avLst/>
              </a:prstGeom>
              <a:solidFill>
                <a:srgbClr val="FFF9F9">
                  <a:alpha val="8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2" name="椭圆 141"/>
              <p:cNvSpPr/>
              <p:nvPr/>
            </p:nvSpPr>
            <p:spPr>
              <a:xfrm>
                <a:off x="6892022" y="2850703"/>
                <a:ext cx="36000" cy="36000"/>
              </a:xfrm>
              <a:prstGeom prst="ellipse">
                <a:avLst/>
              </a:prstGeom>
              <a:solidFill>
                <a:srgbClr val="FFF9F9">
                  <a:alpha val="8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3" name="椭圆 142"/>
              <p:cNvSpPr/>
              <p:nvPr/>
            </p:nvSpPr>
            <p:spPr>
              <a:xfrm>
                <a:off x="5074073" y="4998236"/>
                <a:ext cx="72000" cy="72000"/>
              </a:xfrm>
              <a:prstGeom prst="ellipse">
                <a:avLst/>
              </a:prstGeom>
              <a:solidFill>
                <a:srgbClr val="FFF9F9">
                  <a:alpha val="8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4" name="椭圆 143"/>
              <p:cNvSpPr/>
              <p:nvPr/>
            </p:nvSpPr>
            <p:spPr>
              <a:xfrm>
                <a:off x="5997811" y="3276716"/>
                <a:ext cx="72000" cy="72000"/>
              </a:xfrm>
              <a:prstGeom prst="ellipse">
                <a:avLst/>
              </a:prstGeom>
              <a:solidFill>
                <a:srgbClr val="FFF9F9">
                  <a:alpha val="8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5" name="椭圆 144"/>
              <p:cNvSpPr/>
              <p:nvPr/>
            </p:nvSpPr>
            <p:spPr>
              <a:xfrm>
                <a:off x="8501307" y="2775444"/>
                <a:ext cx="36000" cy="36000"/>
              </a:xfrm>
              <a:prstGeom prst="ellipse">
                <a:avLst/>
              </a:prstGeom>
              <a:solidFill>
                <a:srgbClr val="FFF9F9">
                  <a:alpha val="8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6" name="椭圆 145"/>
              <p:cNvSpPr/>
              <p:nvPr/>
            </p:nvSpPr>
            <p:spPr>
              <a:xfrm>
                <a:off x="5559103" y="4190553"/>
                <a:ext cx="36000" cy="36000"/>
              </a:xfrm>
              <a:prstGeom prst="ellipse">
                <a:avLst/>
              </a:prstGeom>
              <a:solidFill>
                <a:srgbClr val="FFF9F9">
                  <a:alpha val="8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7" name="椭圆 146"/>
              <p:cNvSpPr/>
              <p:nvPr/>
            </p:nvSpPr>
            <p:spPr>
              <a:xfrm>
                <a:off x="5184044" y="4324522"/>
                <a:ext cx="36000" cy="36000"/>
              </a:xfrm>
              <a:prstGeom prst="ellipse">
                <a:avLst/>
              </a:prstGeom>
              <a:solidFill>
                <a:srgbClr val="FFF9F9">
                  <a:alpha val="8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8" name="椭圆 147"/>
              <p:cNvSpPr/>
              <p:nvPr/>
            </p:nvSpPr>
            <p:spPr>
              <a:xfrm>
                <a:off x="6007590" y="1808651"/>
                <a:ext cx="72000" cy="72000"/>
              </a:xfrm>
              <a:prstGeom prst="ellipse">
                <a:avLst/>
              </a:prstGeom>
              <a:solidFill>
                <a:srgbClr val="FFF9F9">
                  <a:alpha val="8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9" name="椭圆 148"/>
              <p:cNvSpPr/>
              <p:nvPr/>
            </p:nvSpPr>
            <p:spPr>
              <a:xfrm>
                <a:off x="5559103" y="2189010"/>
                <a:ext cx="36000" cy="36000"/>
              </a:xfrm>
              <a:prstGeom prst="ellipse">
                <a:avLst/>
              </a:prstGeom>
              <a:solidFill>
                <a:srgbClr val="FFF9F9">
                  <a:alpha val="8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0" name="椭圆 149"/>
              <p:cNvSpPr/>
              <p:nvPr/>
            </p:nvSpPr>
            <p:spPr>
              <a:xfrm>
                <a:off x="7442215" y="3346585"/>
                <a:ext cx="72000" cy="72000"/>
              </a:xfrm>
              <a:prstGeom prst="ellipse">
                <a:avLst/>
              </a:prstGeom>
              <a:solidFill>
                <a:srgbClr val="FFF9F9">
                  <a:alpha val="8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1" name="椭圆 150"/>
              <p:cNvSpPr/>
              <p:nvPr/>
            </p:nvSpPr>
            <p:spPr>
              <a:xfrm>
                <a:off x="7242112" y="1922368"/>
                <a:ext cx="72000" cy="72000"/>
              </a:xfrm>
              <a:prstGeom prst="ellipse">
                <a:avLst/>
              </a:prstGeom>
              <a:solidFill>
                <a:srgbClr val="FFF9F9">
                  <a:alpha val="8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2" name="椭圆 151"/>
              <p:cNvSpPr/>
              <p:nvPr/>
            </p:nvSpPr>
            <p:spPr>
              <a:xfrm>
                <a:off x="7728052" y="3668798"/>
                <a:ext cx="72000" cy="72000"/>
              </a:xfrm>
              <a:prstGeom prst="ellipse">
                <a:avLst/>
              </a:prstGeom>
              <a:solidFill>
                <a:srgbClr val="FFF9F9">
                  <a:alpha val="8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3" name="椭圆 152"/>
              <p:cNvSpPr/>
              <p:nvPr/>
            </p:nvSpPr>
            <p:spPr>
              <a:xfrm>
                <a:off x="6916518" y="4213830"/>
                <a:ext cx="72000" cy="72000"/>
              </a:xfrm>
              <a:prstGeom prst="ellipse">
                <a:avLst/>
              </a:prstGeom>
              <a:solidFill>
                <a:srgbClr val="FFF9F9">
                  <a:alpha val="8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4" name="椭圆 153"/>
              <p:cNvSpPr/>
              <p:nvPr/>
            </p:nvSpPr>
            <p:spPr>
              <a:xfrm>
                <a:off x="5299308" y="5304613"/>
                <a:ext cx="72000" cy="72000"/>
              </a:xfrm>
              <a:prstGeom prst="ellipse">
                <a:avLst/>
              </a:prstGeom>
              <a:solidFill>
                <a:srgbClr val="FFF9F9">
                  <a:alpha val="8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5" name="椭圆 154"/>
              <p:cNvSpPr/>
              <p:nvPr/>
            </p:nvSpPr>
            <p:spPr>
              <a:xfrm>
                <a:off x="5435051" y="6056039"/>
                <a:ext cx="36000" cy="36000"/>
              </a:xfrm>
              <a:prstGeom prst="ellipse">
                <a:avLst/>
              </a:prstGeom>
              <a:solidFill>
                <a:srgbClr val="FFF9F9">
                  <a:alpha val="8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6" name="椭圆 155"/>
              <p:cNvSpPr/>
              <p:nvPr/>
            </p:nvSpPr>
            <p:spPr>
              <a:xfrm>
                <a:off x="6594458" y="5898682"/>
                <a:ext cx="72000" cy="72000"/>
              </a:xfrm>
              <a:prstGeom prst="ellipse">
                <a:avLst/>
              </a:prstGeom>
              <a:solidFill>
                <a:srgbClr val="FFF9F9">
                  <a:alpha val="8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7" name="椭圆 6"/>
            <p:cNvSpPr/>
            <p:nvPr/>
          </p:nvSpPr>
          <p:spPr>
            <a:xfrm>
              <a:off x="6974734" y="1406067"/>
              <a:ext cx="45719" cy="45719"/>
            </a:xfrm>
            <a:prstGeom prst="ellipse">
              <a:avLst/>
            </a:prstGeom>
            <a:solidFill>
              <a:srgbClr val="FFF9F9">
                <a:alpha val="8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2211490" y="2306607"/>
            <a:ext cx="7716406" cy="2275670"/>
            <a:chOff x="2211490" y="2306607"/>
            <a:chExt cx="7716406" cy="2275670"/>
          </a:xfrm>
        </p:grpSpPr>
        <p:sp>
          <p:nvSpPr>
            <p:cNvPr id="164" name="圆角矩形 163"/>
            <p:cNvSpPr/>
            <p:nvPr/>
          </p:nvSpPr>
          <p:spPr>
            <a:xfrm>
              <a:off x="2211490" y="2306607"/>
              <a:ext cx="7716406" cy="2275670"/>
            </a:xfrm>
            <a:prstGeom prst="roundRect">
              <a:avLst>
                <a:gd name="adj" fmla="val 30061"/>
              </a:avLst>
            </a:prstGeom>
            <a:solidFill>
              <a:srgbClr val="EA053C">
                <a:alpha val="80000"/>
              </a:srgbClr>
            </a:solidFill>
            <a:ln>
              <a:noFill/>
            </a:ln>
            <a:effectLst>
              <a:outerShdw blurRad="266700" dist="38100" dir="2700000" algn="tl" rotWithShape="0">
                <a:prstClr val="black">
                  <a:alpha val="5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A0041D"/>
                </a:solidFill>
              </a:endParaRPr>
            </a:p>
          </p:txBody>
        </p:sp>
        <p:sp>
          <p:nvSpPr>
            <p:cNvPr id="159" name="任意多边形 158"/>
            <p:cNvSpPr/>
            <p:nvPr/>
          </p:nvSpPr>
          <p:spPr>
            <a:xfrm>
              <a:off x="2743346" y="2578042"/>
              <a:ext cx="6615410" cy="1690984"/>
            </a:xfrm>
            <a:custGeom>
              <a:avLst/>
              <a:gdLst/>
              <a:ahLst/>
              <a:cxnLst/>
              <a:rect l="l" t="t" r="r" b="b"/>
              <a:pathLst>
                <a:path w="6615410" h="1690984">
                  <a:moveTo>
                    <a:pt x="2494954" y="1245988"/>
                  </a:moveTo>
                  <a:lnTo>
                    <a:pt x="2453878" y="1287065"/>
                  </a:lnTo>
                  <a:cubicBezTo>
                    <a:pt x="2467570" y="1355526"/>
                    <a:pt x="2485826" y="1414859"/>
                    <a:pt x="2508647" y="1465063"/>
                  </a:cubicBezTo>
                  <a:lnTo>
                    <a:pt x="2522339" y="1465063"/>
                  </a:lnTo>
                  <a:lnTo>
                    <a:pt x="2522339" y="1245988"/>
                  </a:lnTo>
                  <a:close/>
                  <a:moveTo>
                    <a:pt x="780455" y="1245988"/>
                  </a:moveTo>
                  <a:lnTo>
                    <a:pt x="739378" y="1287065"/>
                  </a:lnTo>
                  <a:cubicBezTo>
                    <a:pt x="753070" y="1355526"/>
                    <a:pt x="771326" y="1414859"/>
                    <a:pt x="794147" y="1465063"/>
                  </a:cubicBezTo>
                  <a:lnTo>
                    <a:pt x="807839" y="1465063"/>
                  </a:lnTo>
                  <a:lnTo>
                    <a:pt x="807839" y="1245988"/>
                  </a:lnTo>
                  <a:close/>
                  <a:moveTo>
                    <a:pt x="5752802" y="1170681"/>
                  </a:moveTo>
                  <a:cubicBezTo>
                    <a:pt x="5593060" y="1230014"/>
                    <a:pt x="5510907" y="1312167"/>
                    <a:pt x="5506342" y="1417141"/>
                  </a:cubicBezTo>
                  <a:cubicBezTo>
                    <a:pt x="5588496" y="1366936"/>
                    <a:pt x="5670648" y="1289347"/>
                    <a:pt x="5752802" y="1184374"/>
                  </a:cubicBezTo>
                  <a:close/>
                  <a:moveTo>
                    <a:pt x="2529185" y="978991"/>
                  </a:moveTo>
                  <a:cubicBezTo>
                    <a:pt x="2387699" y="1056580"/>
                    <a:pt x="2316956" y="1131887"/>
                    <a:pt x="2316956" y="1204912"/>
                  </a:cubicBezTo>
                  <a:cubicBezTo>
                    <a:pt x="2289572" y="1232296"/>
                    <a:pt x="2271316" y="1280219"/>
                    <a:pt x="2262187" y="1348680"/>
                  </a:cubicBezTo>
                  <a:lnTo>
                    <a:pt x="2269033" y="1348680"/>
                  </a:lnTo>
                  <a:cubicBezTo>
                    <a:pt x="2300982" y="1334988"/>
                    <a:pt x="2387699" y="1250553"/>
                    <a:pt x="2529185" y="1095374"/>
                  </a:cubicBezTo>
                  <a:lnTo>
                    <a:pt x="2536031" y="978991"/>
                  </a:lnTo>
                  <a:close/>
                  <a:moveTo>
                    <a:pt x="814685" y="978991"/>
                  </a:moveTo>
                  <a:cubicBezTo>
                    <a:pt x="673199" y="1056580"/>
                    <a:pt x="602456" y="1131887"/>
                    <a:pt x="602456" y="1204912"/>
                  </a:cubicBezTo>
                  <a:cubicBezTo>
                    <a:pt x="575072" y="1232296"/>
                    <a:pt x="556816" y="1280219"/>
                    <a:pt x="547687" y="1348680"/>
                  </a:cubicBezTo>
                  <a:lnTo>
                    <a:pt x="554533" y="1348680"/>
                  </a:lnTo>
                  <a:cubicBezTo>
                    <a:pt x="586482" y="1334988"/>
                    <a:pt x="673199" y="1250553"/>
                    <a:pt x="814685" y="1095374"/>
                  </a:cubicBezTo>
                  <a:lnTo>
                    <a:pt x="821531" y="978991"/>
                  </a:lnTo>
                  <a:close/>
                  <a:moveTo>
                    <a:pt x="6163567" y="944760"/>
                  </a:moveTo>
                  <a:cubicBezTo>
                    <a:pt x="6012953" y="994965"/>
                    <a:pt x="5937646" y="1038324"/>
                    <a:pt x="5937646" y="1074836"/>
                  </a:cubicBezTo>
                  <a:lnTo>
                    <a:pt x="5910262" y="1163835"/>
                  </a:lnTo>
                  <a:cubicBezTo>
                    <a:pt x="5983287" y="1168400"/>
                    <a:pt x="6056312" y="1193502"/>
                    <a:pt x="6129336" y="1239142"/>
                  </a:cubicBezTo>
                  <a:lnTo>
                    <a:pt x="6143029" y="1239142"/>
                  </a:lnTo>
                  <a:lnTo>
                    <a:pt x="6143029" y="1191220"/>
                  </a:lnTo>
                  <a:close/>
                  <a:moveTo>
                    <a:pt x="2679799" y="883145"/>
                  </a:moveTo>
                  <a:lnTo>
                    <a:pt x="2679799" y="910530"/>
                  </a:lnTo>
                  <a:lnTo>
                    <a:pt x="2686645" y="910530"/>
                  </a:lnTo>
                  <a:lnTo>
                    <a:pt x="2693492" y="883145"/>
                  </a:lnTo>
                  <a:close/>
                  <a:moveTo>
                    <a:pt x="965299" y="883145"/>
                  </a:moveTo>
                  <a:lnTo>
                    <a:pt x="965299" y="910530"/>
                  </a:lnTo>
                  <a:lnTo>
                    <a:pt x="972145" y="910530"/>
                  </a:lnTo>
                  <a:lnTo>
                    <a:pt x="978991" y="883145"/>
                  </a:lnTo>
                  <a:close/>
                  <a:moveTo>
                    <a:pt x="5581649" y="718839"/>
                  </a:moveTo>
                  <a:lnTo>
                    <a:pt x="5609034" y="718839"/>
                  </a:lnTo>
                  <a:lnTo>
                    <a:pt x="5581649" y="732531"/>
                  </a:lnTo>
                  <a:close/>
                  <a:moveTo>
                    <a:pt x="6136183" y="629840"/>
                  </a:moveTo>
                  <a:lnTo>
                    <a:pt x="6095106" y="636686"/>
                  </a:lnTo>
                  <a:lnTo>
                    <a:pt x="6095106" y="650378"/>
                  </a:lnTo>
                  <a:cubicBezTo>
                    <a:pt x="6131619" y="645814"/>
                    <a:pt x="6149875" y="638968"/>
                    <a:pt x="6149875" y="629840"/>
                  </a:cubicBezTo>
                  <a:close/>
                  <a:moveTo>
                    <a:pt x="2652415" y="527149"/>
                  </a:moveTo>
                  <a:cubicBezTo>
                    <a:pt x="2593082" y="527149"/>
                    <a:pt x="2526903" y="600174"/>
                    <a:pt x="2453878" y="746224"/>
                  </a:cubicBezTo>
                  <a:lnTo>
                    <a:pt x="2447032" y="842069"/>
                  </a:lnTo>
                  <a:lnTo>
                    <a:pt x="2447032" y="848915"/>
                  </a:lnTo>
                  <a:lnTo>
                    <a:pt x="2453878" y="842069"/>
                  </a:lnTo>
                  <a:lnTo>
                    <a:pt x="2474416" y="842069"/>
                  </a:lnTo>
                  <a:lnTo>
                    <a:pt x="2474416" y="848915"/>
                  </a:lnTo>
                  <a:cubicBezTo>
                    <a:pt x="2424211" y="903684"/>
                    <a:pt x="2399109" y="947042"/>
                    <a:pt x="2399109" y="978991"/>
                  </a:cubicBezTo>
                  <a:lnTo>
                    <a:pt x="2405955" y="978991"/>
                  </a:lnTo>
                  <a:cubicBezTo>
                    <a:pt x="2538314" y="942478"/>
                    <a:pt x="2604492" y="869453"/>
                    <a:pt x="2604492" y="759916"/>
                  </a:cubicBezTo>
                  <a:cubicBezTo>
                    <a:pt x="2618184" y="759916"/>
                    <a:pt x="2625031" y="743942"/>
                    <a:pt x="2625031" y="711993"/>
                  </a:cubicBezTo>
                  <a:lnTo>
                    <a:pt x="2611338" y="711993"/>
                  </a:lnTo>
                  <a:lnTo>
                    <a:pt x="2494954" y="828377"/>
                  </a:lnTo>
                  <a:lnTo>
                    <a:pt x="2481262" y="828377"/>
                  </a:lnTo>
                  <a:cubicBezTo>
                    <a:pt x="2613620" y="686891"/>
                    <a:pt x="2679799" y="595610"/>
                    <a:pt x="2679799" y="554533"/>
                  </a:cubicBezTo>
                  <a:lnTo>
                    <a:pt x="2679799" y="527149"/>
                  </a:lnTo>
                  <a:close/>
                  <a:moveTo>
                    <a:pt x="937915" y="527149"/>
                  </a:moveTo>
                  <a:cubicBezTo>
                    <a:pt x="878582" y="527149"/>
                    <a:pt x="812403" y="600174"/>
                    <a:pt x="739378" y="746224"/>
                  </a:cubicBezTo>
                  <a:lnTo>
                    <a:pt x="732532" y="842069"/>
                  </a:lnTo>
                  <a:lnTo>
                    <a:pt x="732532" y="848915"/>
                  </a:lnTo>
                  <a:lnTo>
                    <a:pt x="739378" y="842069"/>
                  </a:lnTo>
                  <a:lnTo>
                    <a:pt x="759916" y="842069"/>
                  </a:lnTo>
                  <a:lnTo>
                    <a:pt x="759916" y="848915"/>
                  </a:lnTo>
                  <a:cubicBezTo>
                    <a:pt x="709712" y="903684"/>
                    <a:pt x="684609" y="947042"/>
                    <a:pt x="684609" y="978991"/>
                  </a:cubicBezTo>
                  <a:lnTo>
                    <a:pt x="691455" y="978991"/>
                  </a:lnTo>
                  <a:cubicBezTo>
                    <a:pt x="823813" y="942478"/>
                    <a:pt x="889992" y="869453"/>
                    <a:pt x="889992" y="759916"/>
                  </a:cubicBezTo>
                  <a:cubicBezTo>
                    <a:pt x="903684" y="759916"/>
                    <a:pt x="910530" y="743942"/>
                    <a:pt x="910530" y="711993"/>
                  </a:cubicBezTo>
                  <a:lnTo>
                    <a:pt x="896838" y="711993"/>
                  </a:lnTo>
                  <a:lnTo>
                    <a:pt x="780455" y="828377"/>
                  </a:lnTo>
                  <a:lnTo>
                    <a:pt x="766762" y="828377"/>
                  </a:lnTo>
                  <a:cubicBezTo>
                    <a:pt x="899120" y="686891"/>
                    <a:pt x="965299" y="595610"/>
                    <a:pt x="965299" y="554533"/>
                  </a:cubicBezTo>
                  <a:lnTo>
                    <a:pt x="965299" y="527149"/>
                  </a:lnTo>
                  <a:close/>
                  <a:moveTo>
                    <a:pt x="2714029" y="444996"/>
                  </a:moveTo>
                  <a:cubicBezTo>
                    <a:pt x="2677517" y="458688"/>
                    <a:pt x="2659261" y="472380"/>
                    <a:pt x="2659261" y="486072"/>
                  </a:cubicBezTo>
                  <a:lnTo>
                    <a:pt x="2659261" y="492918"/>
                  </a:lnTo>
                  <a:lnTo>
                    <a:pt x="2707183" y="506610"/>
                  </a:lnTo>
                  <a:lnTo>
                    <a:pt x="2707183" y="492918"/>
                  </a:lnTo>
                  <a:lnTo>
                    <a:pt x="2720875" y="458688"/>
                  </a:lnTo>
                  <a:close/>
                  <a:moveTo>
                    <a:pt x="999530" y="444996"/>
                  </a:moveTo>
                  <a:cubicBezTo>
                    <a:pt x="963017" y="458688"/>
                    <a:pt x="944761" y="472380"/>
                    <a:pt x="944761" y="486072"/>
                  </a:cubicBezTo>
                  <a:lnTo>
                    <a:pt x="944761" y="492918"/>
                  </a:lnTo>
                  <a:lnTo>
                    <a:pt x="992683" y="506610"/>
                  </a:lnTo>
                  <a:lnTo>
                    <a:pt x="992683" y="492918"/>
                  </a:lnTo>
                  <a:lnTo>
                    <a:pt x="1006375" y="458688"/>
                  </a:lnTo>
                  <a:close/>
                  <a:moveTo>
                    <a:pt x="3791843" y="390227"/>
                  </a:moveTo>
                  <a:cubicBezTo>
                    <a:pt x="3869431" y="403919"/>
                    <a:pt x="3912790" y="438149"/>
                    <a:pt x="3921919" y="492918"/>
                  </a:cubicBezTo>
                  <a:lnTo>
                    <a:pt x="3791843" y="931068"/>
                  </a:lnTo>
                  <a:lnTo>
                    <a:pt x="3826073" y="965299"/>
                  </a:lnTo>
                  <a:lnTo>
                    <a:pt x="3853458" y="965299"/>
                  </a:lnTo>
                  <a:cubicBezTo>
                    <a:pt x="3899098" y="960735"/>
                    <a:pt x="3919637" y="940196"/>
                    <a:pt x="3915072" y="903684"/>
                  </a:cubicBezTo>
                  <a:lnTo>
                    <a:pt x="3935611" y="903684"/>
                  </a:lnTo>
                  <a:lnTo>
                    <a:pt x="3935611" y="910530"/>
                  </a:lnTo>
                  <a:cubicBezTo>
                    <a:pt x="3903663" y="1038324"/>
                    <a:pt x="3858022" y="1104503"/>
                    <a:pt x="3798689" y="1109067"/>
                  </a:cubicBezTo>
                  <a:lnTo>
                    <a:pt x="3771304" y="1122759"/>
                  </a:lnTo>
                  <a:lnTo>
                    <a:pt x="3737074" y="1129605"/>
                  </a:lnTo>
                  <a:cubicBezTo>
                    <a:pt x="3691434" y="1280219"/>
                    <a:pt x="3625255" y="1380628"/>
                    <a:pt x="3538537" y="1430833"/>
                  </a:cubicBezTo>
                  <a:lnTo>
                    <a:pt x="3490614" y="1437679"/>
                  </a:lnTo>
                  <a:cubicBezTo>
                    <a:pt x="3472358" y="1437679"/>
                    <a:pt x="3449539" y="1385192"/>
                    <a:pt x="3422154" y="1280219"/>
                  </a:cubicBezTo>
                  <a:lnTo>
                    <a:pt x="3422154" y="1232296"/>
                  </a:lnTo>
                  <a:lnTo>
                    <a:pt x="3408461" y="1184374"/>
                  </a:lnTo>
                  <a:lnTo>
                    <a:pt x="3422154" y="1184374"/>
                  </a:lnTo>
                  <a:lnTo>
                    <a:pt x="3490614" y="1198066"/>
                  </a:lnTo>
                  <a:cubicBezTo>
                    <a:pt x="3554512" y="1111349"/>
                    <a:pt x="3584178" y="1047452"/>
                    <a:pt x="3579614" y="1006375"/>
                  </a:cubicBezTo>
                  <a:lnTo>
                    <a:pt x="3470076" y="896838"/>
                  </a:lnTo>
                  <a:lnTo>
                    <a:pt x="3504307" y="855761"/>
                  </a:lnTo>
                  <a:lnTo>
                    <a:pt x="3648075" y="883145"/>
                  </a:lnTo>
                  <a:lnTo>
                    <a:pt x="3702843" y="670917"/>
                  </a:lnTo>
                  <a:cubicBezTo>
                    <a:pt x="3680024" y="680045"/>
                    <a:pt x="3661768" y="721121"/>
                    <a:pt x="3648075" y="794146"/>
                  </a:cubicBezTo>
                  <a:lnTo>
                    <a:pt x="3600152" y="800992"/>
                  </a:lnTo>
                  <a:cubicBezTo>
                    <a:pt x="3572768" y="800992"/>
                    <a:pt x="3538537" y="721121"/>
                    <a:pt x="3497461" y="561379"/>
                  </a:cubicBezTo>
                  <a:lnTo>
                    <a:pt x="3476922" y="540841"/>
                  </a:lnTo>
                  <a:lnTo>
                    <a:pt x="3476922" y="533995"/>
                  </a:lnTo>
                  <a:cubicBezTo>
                    <a:pt x="3476922" y="520303"/>
                    <a:pt x="3504307" y="506610"/>
                    <a:pt x="3559075" y="492918"/>
                  </a:cubicBezTo>
                  <a:lnTo>
                    <a:pt x="3579614" y="506610"/>
                  </a:lnTo>
                  <a:close/>
                  <a:moveTo>
                    <a:pt x="2748260" y="294382"/>
                  </a:moveTo>
                  <a:lnTo>
                    <a:pt x="2782490" y="294382"/>
                  </a:lnTo>
                  <a:lnTo>
                    <a:pt x="2926258" y="355996"/>
                  </a:lnTo>
                  <a:lnTo>
                    <a:pt x="2926258" y="362842"/>
                  </a:lnTo>
                  <a:cubicBezTo>
                    <a:pt x="2803029" y="531713"/>
                    <a:pt x="2732285" y="677763"/>
                    <a:pt x="2714029" y="800992"/>
                  </a:cubicBezTo>
                  <a:cubicBezTo>
                    <a:pt x="2782490" y="819249"/>
                    <a:pt x="2816721" y="835223"/>
                    <a:pt x="2816721" y="848915"/>
                  </a:cubicBezTo>
                  <a:cubicBezTo>
                    <a:pt x="2679799" y="999529"/>
                    <a:pt x="2611338" y="1113631"/>
                    <a:pt x="2611338" y="1191220"/>
                  </a:cubicBezTo>
                  <a:lnTo>
                    <a:pt x="2604492" y="1273373"/>
                  </a:lnTo>
                  <a:lnTo>
                    <a:pt x="2611338" y="1328142"/>
                  </a:lnTo>
                  <a:cubicBezTo>
                    <a:pt x="2597646" y="1519832"/>
                    <a:pt x="2588518" y="1615677"/>
                    <a:pt x="2583954" y="1615677"/>
                  </a:cubicBezTo>
                  <a:cubicBezTo>
                    <a:pt x="2561133" y="1615677"/>
                    <a:pt x="2545159" y="1633934"/>
                    <a:pt x="2536031" y="1670446"/>
                  </a:cubicBezTo>
                  <a:lnTo>
                    <a:pt x="2529185" y="1670446"/>
                  </a:lnTo>
                  <a:cubicBezTo>
                    <a:pt x="2497236" y="1647626"/>
                    <a:pt x="2465288" y="1528960"/>
                    <a:pt x="2433339" y="1314449"/>
                  </a:cubicBezTo>
                  <a:lnTo>
                    <a:pt x="2419648" y="1314449"/>
                  </a:lnTo>
                  <a:cubicBezTo>
                    <a:pt x="2259905" y="1460499"/>
                    <a:pt x="2166342" y="1533524"/>
                    <a:pt x="2138958" y="1533524"/>
                  </a:cubicBezTo>
                  <a:lnTo>
                    <a:pt x="2132112" y="1526678"/>
                  </a:lnTo>
                  <a:lnTo>
                    <a:pt x="2132112" y="1512986"/>
                  </a:lnTo>
                  <a:cubicBezTo>
                    <a:pt x="2145804" y="1449089"/>
                    <a:pt x="2182316" y="1380628"/>
                    <a:pt x="2241649" y="1307603"/>
                  </a:cubicBezTo>
                  <a:cubicBezTo>
                    <a:pt x="2241649" y="1280219"/>
                    <a:pt x="2225675" y="1252834"/>
                    <a:pt x="2193726" y="1225450"/>
                  </a:cubicBezTo>
                  <a:lnTo>
                    <a:pt x="2193726" y="1115913"/>
                  </a:lnTo>
                  <a:lnTo>
                    <a:pt x="2180034" y="1115913"/>
                  </a:lnTo>
                  <a:lnTo>
                    <a:pt x="2180034" y="1136451"/>
                  </a:lnTo>
                  <a:lnTo>
                    <a:pt x="2166342" y="1136451"/>
                  </a:lnTo>
                  <a:lnTo>
                    <a:pt x="2180034" y="1143297"/>
                  </a:lnTo>
                  <a:lnTo>
                    <a:pt x="2180034" y="1156989"/>
                  </a:lnTo>
                  <a:lnTo>
                    <a:pt x="2159496" y="1177527"/>
                  </a:lnTo>
                  <a:lnTo>
                    <a:pt x="2166342" y="1184374"/>
                  </a:lnTo>
                  <a:lnTo>
                    <a:pt x="2166342" y="1191220"/>
                  </a:lnTo>
                  <a:cubicBezTo>
                    <a:pt x="2111573" y="1268809"/>
                    <a:pt x="2011164" y="1355526"/>
                    <a:pt x="1865114" y="1451371"/>
                  </a:cubicBezTo>
                  <a:lnTo>
                    <a:pt x="1789807" y="1465063"/>
                  </a:lnTo>
                  <a:cubicBezTo>
                    <a:pt x="1780679" y="1428551"/>
                    <a:pt x="1764705" y="1396602"/>
                    <a:pt x="1741884" y="1369218"/>
                  </a:cubicBezTo>
                  <a:lnTo>
                    <a:pt x="1748730" y="1328142"/>
                  </a:lnTo>
                  <a:lnTo>
                    <a:pt x="1741884" y="1314449"/>
                  </a:lnTo>
                  <a:lnTo>
                    <a:pt x="1741884" y="1307603"/>
                  </a:lnTo>
                  <a:cubicBezTo>
                    <a:pt x="1764705" y="1225450"/>
                    <a:pt x="1801217" y="1163835"/>
                    <a:pt x="1851422" y="1122759"/>
                  </a:cubicBezTo>
                  <a:cubicBezTo>
                    <a:pt x="1869678" y="1122759"/>
                    <a:pt x="1908473" y="1042888"/>
                    <a:pt x="1967805" y="883145"/>
                  </a:cubicBezTo>
                  <a:lnTo>
                    <a:pt x="1954113" y="883145"/>
                  </a:lnTo>
                  <a:lnTo>
                    <a:pt x="1865114" y="972145"/>
                  </a:lnTo>
                  <a:lnTo>
                    <a:pt x="1844575" y="972145"/>
                  </a:lnTo>
                  <a:cubicBezTo>
                    <a:pt x="1789807" y="972145"/>
                    <a:pt x="1746448" y="903684"/>
                    <a:pt x="1714500" y="766762"/>
                  </a:cubicBezTo>
                  <a:cubicBezTo>
                    <a:pt x="1719064" y="707429"/>
                    <a:pt x="1728192" y="677763"/>
                    <a:pt x="1741884" y="677763"/>
                  </a:cubicBezTo>
                  <a:lnTo>
                    <a:pt x="1789807" y="677763"/>
                  </a:lnTo>
                  <a:lnTo>
                    <a:pt x="1810345" y="698301"/>
                  </a:lnTo>
                  <a:cubicBezTo>
                    <a:pt x="1855986" y="698301"/>
                    <a:pt x="1917601" y="664071"/>
                    <a:pt x="1995190" y="595610"/>
                  </a:cubicBezTo>
                  <a:lnTo>
                    <a:pt x="2022574" y="595610"/>
                  </a:lnTo>
                  <a:lnTo>
                    <a:pt x="2207419" y="677763"/>
                  </a:lnTo>
                  <a:lnTo>
                    <a:pt x="2214265" y="711993"/>
                  </a:lnTo>
                  <a:lnTo>
                    <a:pt x="2152651" y="944760"/>
                  </a:lnTo>
                  <a:lnTo>
                    <a:pt x="2289572" y="766762"/>
                  </a:lnTo>
                  <a:lnTo>
                    <a:pt x="2296419" y="766762"/>
                  </a:lnTo>
                  <a:cubicBezTo>
                    <a:pt x="2278162" y="835223"/>
                    <a:pt x="2250777" y="903684"/>
                    <a:pt x="2214265" y="972145"/>
                  </a:cubicBezTo>
                  <a:lnTo>
                    <a:pt x="2221111" y="978991"/>
                  </a:lnTo>
                  <a:lnTo>
                    <a:pt x="2241649" y="978991"/>
                  </a:lnTo>
                  <a:cubicBezTo>
                    <a:pt x="2273597" y="978991"/>
                    <a:pt x="2310110" y="889992"/>
                    <a:pt x="2351187" y="711993"/>
                  </a:cubicBezTo>
                  <a:lnTo>
                    <a:pt x="2344341" y="698301"/>
                  </a:lnTo>
                  <a:lnTo>
                    <a:pt x="2337494" y="698301"/>
                  </a:lnTo>
                  <a:cubicBezTo>
                    <a:pt x="2360315" y="670917"/>
                    <a:pt x="2387699" y="579635"/>
                    <a:pt x="2419648" y="424457"/>
                  </a:cubicBezTo>
                  <a:lnTo>
                    <a:pt x="2453878" y="362842"/>
                  </a:lnTo>
                  <a:lnTo>
                    <a:pt x="2447032" y="465534"/>
                  </a:lnTo>
                  <a:lnTo>
                    <a:pt x="2447032" y="588764"/>
                  </a:lnTo>
                  <a:lnTo>
                    <a:pt x="2467570" y="609302"/>
                  </a:lnTo>
                  <a:cubicBezTo>
                    <a:pt x="2467570" y="595610"/>
                    <a:pt x="2508647" y="531713"/>
                    <a:pt x="2590800" y="417611"/>
                  </a:cubicBezTo>
                  <a:cubicBezTo>
                    <a:pt x="2590800" y="376535"/>
                    <a:pt x="2643287" y="335458"/>
                    <a:pt x="2748260" y="294382"/>
                  </a:cubicBezTo>
                  <a:close/>
                  <a:moveTo>
                    <a:pt x="1033760" y="294382"/>
                  </a:moveTo>
                  <a:lnTo>
                    <a:pt x="1067991" y="294382"/>
                  </a:lnTo>
                  <a:lnTo>
                    <a:pt x="1211759" y="355996"/>
                  </a:lnTo>
                  <a:lnTo>
                    <a:pt x="1211759" y="362842"/>
                  </a:lnTo>
                  <a:cubicBezTo>
                    <a:pt x="1088529" y="531713"/>
                    <a:pt x="1017786" y="677763"/>
                    <a:pt x="999530" y="800992"/>
                  </a:cubicBezTo>
                  <a:cubicBezTo>
                    <a:pt x="1067991" y="819249"/>
                    <a:pt x="1102221" y="835223"/>
                    <a:pt x="1102221" y="848915"/>
                  </a:cubicBezTo>
                  <a:cubicBezTo>
                    <a:pt x="965299" y="999529"/>
                    <a:pt x="896838" y="1113631"/>
                    <a:pt x="896838" y="1191220"/>
                  </a:cubicBezTo>
                  <a:lnTo>
                    <a:pt x="889992" y="1273373"/>
                  </a:lnTo>
                  <a:lnTo>
                    <a:pt x="896838" y="1328142"/>
                  </a:lnTo>
                  <a:cubicBezTo>
                    <a:pt x="883146" y="1519832"/>
                    <a:pt x="874018" y="1615677"/>
                    <a:pt x="869454" y="1615677"/>
                  </a:cubicBezTo>
                  <a:cubicBezTo>
                    <a:pt x="846634" y="1615677"/>
                    <a:pt x="830659" y="1633934"/>
                    <a:pt x="821531" y="1670446"/>
                  </a:cubicBezTo>
                  <a:lnTo>
                    <a:pt x="814685" y="1670446"/>
                  </a:lnTo>
                  <a:cubicBezTo>
                    <a:pt x="782736" y="1647626"/>
                    <a:pt x="750788" y="1528960"/>
                    <a:pt x="718840" y="1314449"/>
                  </a:cubicBezTo>
                  <a:lnTo>
                    <a:pt x="705148" y="1314449"/>
                  </a:lnTo>
                  <a:cubicBezTo>
                    <a:pt x="545405" y="1460499"/>
                    <a:pt x="451842" y="1533524"/>
                    <a:pt x="424458" y="1533524"/>
                  </a:cubicBezTo>
                  <a:lnTo>
                    <a:pt x="417612" y="1526678"/>
                  </a:lnTo>
                  <a:lnTo>
                    <a:pt x="417612" y="1512986"/>
                  </a:lnTo>
                  <a:cubicBezTo>
                    <a:pt x="431304" y="1449089"/>
                    <a:pt x="467816" y="1380628"/>
                    <a:pt x="527149" y="1307603"/>
                  </a:cubicBezTo>
                  <a:cubicBezTo>
                    <a:pt x="527149" y="1280219"/>
                    <a:pt x="511175" y="1252834"/>
                    <a:pt x="479226" y="1225450"/>
                  </a:cubicBezTo>
                  <a:lnTo>
                    <a:pt x="479226" y="1115913"/>
                  </a:lnTo>
                  <a:lnTo>
                    <a:pt x="465534" y="1115913"/>
                  </a:lnTo>
                  <a:lnTo>
                    <a:pt x="465534" y="1136451"/>
                  </a:lnTo>
                  <a:lnTo>
                    <a:pt x="451842" y="1136451"/>
                  </a:lnTo>
                  <a:lnTo>
                    <a:pt x="465534" y="1143297"/>
                  </a:lnTo>
                  <a:lnTo>
                    <a:pt x="465534" y="1156989"/>
                  </a:lnTo>
                  <a:lnTo>
                    <a:pt x="444996" y="1177527"/>
                  </a:lnTo>
                  <a:lnTo>
                    <a:pt x="451842" y="1184374"/>
                  </a:lnTo>
                  <a:lnTo>
                    <a:pt x="451842" y="1191220"/>
                  </a:lnTo>
                  <a:cubicBezTo>
                    <a:pt x="397073" y="1268809"/>
                    <a:pt x="296664" y="1355526"/>
                    <a:pt x="150614" y="1451371"/>
                  </a:cubicBezTo>
                  <a:lnTo>
                    <a:pt x="75307" y="1465063"/>
                  </a:lnTo>
                  <a:cubicBezTo>
                    <a:pt x="66179" y="1428551"/>
                    <a:pt x="50205" y="1396602"/>
                    <a:pt x="27384" y="1369218"/>
                  </a:cubicBezTo>
                  <a:lnTo>
                    <a:pt x="34230" y="1328142"/>
                  </a:lnTo>
                  <a:lnTo>
                    <a:pt x="27384" y="1314449"/>
                  </a:lnTo>
                  <a:lnTo>
                    <a:pt x="27384" y="1307603"/>
                  </a:lnTo>
                  <a:cubicBezTo>
                    <a:pt x="50205" y="1225450"/>
                    <a:pt x="86717" y="1163835"/>
                    <a:pt x="136922" y="1122759"/>
                  </a:cubicBezTo>
                  <a:cubicBezTo>
                    <a:pt x="155178" y="1122759"/>
                    <a:pt x="193973" y="1042888"/>
                    <a:pt x="253305" y="883145"/>
                  </a:cubicBezTo>
                  <a:lnTo>
                    <a:pt x="239613" y="883145"/>
                  </a:lnTo>
                  <a:lnTo>
                    <a:pt x="150614" y="972145"/>
                  </a:lnTo>
                  <a:lnTo>
                    <a:pt x="130076" y="972145"/>
                  </a:lnTo>
                  <a:cubicBezTo>
                    <a:pt x="75307" y="972145"/>
                    <a:pt x="31948" y="903684"/>
                    <a:pt x="0" y="766762"/>
                  </a:cubicBezTo>
                  <a:cubicBezTo>
                    <a:pt x="4564" y="707429"/>
                    <a:pt x="13692" y="677763"/>
                    <a:pt x="27384" y="677763"/>
                  </a:cubicBezTo>
                  <a:lnTo>
                    <a:pt x="75307" y="677763"/>
                  </a:lnTo>
                  <a:lnTo>
                    <a:pt x="95845" y="698301"/>
                  </a:lnTo>
                  <a:cubicBezTo>
                    <a:pt x="141486" y="698301"/>
                    <a:pt x="203100" y="664071"/>
                    <a:pt x="280690" y="595610"/>
                  </a:cubicBezTo>
                  <a:lnTo>
                    <a:pt x="308074" y="595610"/>
                  </a:lnTo>
                  <a:lnTo>
                    <a:pt x="492919" y="677763"/>
                  </a:lnTo>
                  <a:lnTo>
                    <a:pt x="499765" y="711993"/>
                  </a:lnTo>
                  <a:lnTo>
                    <a:pt x="438150" y="944760"/>
                  </a:lnTo>
                  <a:lnTo>
                    <a:pt x="575072" y="766762"/>
                  </a:lnTo>
                  <a:lnTo>
                    <a:pt x="581918" y="766762"/>
                  </a:lnTo>
                  <a:cubicBezTo>
                    <a:pt x="563662" y="835223"/>
                    <a:pt x="536277" y="903684"/>
                    <a:pt x="499765" y="972145"/>
                  </a:cubicBezTo>
                  <a:lnTo>
                    <a:pt x="506611" y="978991"/>
                  </a:lnTo>
                  <a:lnTo>
                    <a:pt x="527149" y="978991"/>
                  </a:lnTo>
                  <a:cubicBezTo>
                    <a:pt x="559098" y="978991"/>
                    <a:pt x="595610" y="889992"/>
                    <a:pt x="636687" y="711993"/>
                  </a:cubicBezTo>
                  <a:lnTo>
                    <a:pt x="629840" y="698301"/>
                  </a:lnTo>
                  <a:lnTo>
                    <a:pt x="622994" y="698301"/>
                  </a:lnTo>
                  <a:cubicBezTo>
                    <a:pt x="645815" y="670917"/>
                    <a:pt x="673199" y="579635"/>
                    <a:pt x="705148" y="424457"/>
                  </a:cubicBezTo>
                  <a:lnTo>
                    <a:pt x="739378" y="362842"/>
                  </a:lnTo>
                  <a:lnTo>
                    <a:pt x="732532" y="465534"/>
                  </a:lnTo>
                  <a:lnTo>
                    <a:pt x="732532" y="588764"/>
                  </a:lnTo>
                  <a:lnTo>
                    <a:pt x="753070" y="609302"/>
                  </a:lnTo>
                  <a:cubicBezTo>
                    <a:pt x="753070" y="595610"/>
                    <a:pt x="794147" y="531713"/>
                    <a:pt x="876300" y="417611"/>
                  </a:cubicBezTo>
                  <a:cubicBezTo>
                    <a:pt x="876300" y="376535"/>
                    <a:pt x="928787" y="335458"/>
                    <a:pt x="1033760" y="294382"/>
                  </a:cubicBezTo>
                  <a:close/>
                  <a:moveTo>
                    <a:pt x="2084190" y="253305"/>
                  </a:moveTo>
                  <a:cubicBezTo>
                    <a:pt x="2239367" y="298946"/>
                    <a:pt x="2316956" y="353714"/>
                    <a:pt x="2316956" y="417611"/>
                  </a:cubicBezTo>
                  <a:lnTo>
                    <a:pt x="2269033" y="513456"/>
                  </a:lnTo>
                  <a:cubicBezTo>
                    <a:pt x="2232521" y="513456"/>
                    <a:pt x="2154932" y="460970"/>
                    <a:pt x="2036266" y="355996"/>
                  </a:cubicBezTo>
                  <a:cubicBezTo>
                    <a:pt x="2013446" y="342304"/>
                    <a:pt x="1992908" y="314920"/>
                    <a:pt x="1974651" y="273843"/>
                  </a:cubicBezTo>
                  <a:lnTo>
                    <a:pt x="1974651" y="260151"/>
                  </a:lnTo>
                  <a:close/>
                  <a:moveTo>
                    <a:pt x="369689" y="253305"/>
                  </a:moveTo>
                  <a:cubicBezTo>
                    <a:pt x="524867" y="298946"/>
                    <a:pt x="602456" y="353714"/>
                    <a:pt x="602456" y="417611"/>
                  </a:cubicBezTo>
                  <a:lnTo>
                    <a:pt x="554533" y="513456"/>
                  </a:lnTo>
                  <a:cubicBezTo>
                    <a:pt x="518021" y="513456"/>
                    <a:pt x="440432" y="460970"/>
                    <a:pt x="321766" y="355996"/>
                  </a:cubicBezTo>
                  <a:cubicBezTo>
                    <a:pt x="298946" y="342304"/>
                    <a:pt x="278407" y="314920"/>
                    <a:pt x="260151" y="273843"/>
                  </a:cubicBezTo>
                  <a:lnTo>
                    <a:pt x="260151" y="260151"/>
                  </a:lnTo>
                  <a:close/>
                  <a:moveTo>
                    <a:pt x="6074568" y="219075"/>
                  </a:moveTo>
                  <a:cubicBezTo>
                    <a:pt x="5974159" y="237331"/>
                    <a:pt x="5923954" y="264715"/>
                    <a:pt x="5923954" y="301228"/>
                  </a:cubicBezTo>
                  <a:lnTo>
                    <a:pt x="5923954" y="308074"/>
                  </a:lnTo>
                  <a:lnTo>
                    <a:pt x="5930800" y="308074"/>
                  </a:lnTo>
                  <a:cubicBezTo>
                    <a:pt x="6044902" y="280689"/>
                    <a:pt x="6113362" y="253305"/>
                    <a:pt x="6136183" y="225921"/>
                  </a:cubicBezTo>
                  <a:close/>
                  <a:moveTo>
                    <a:pt x="3220640" y="212228"/>
                  </a:moveTo>
                  <a:lnTo>
                    <a:pt x="3234332" y="212228"/>
                  </a:lnTo>
                  <a:cubicBezTo>
                    <a:pt x="3307357" y="225921"/>
                    <a:pt x="3343870" y="239613"/>
                    <a:pt x="3343870" y="253305"/>
                  </a:cubicBezTo>
                  <a:lnTo>
                    <a:pt x="3295947" y="444996"/>
                  </a:lnTo>
                  <a:lnTo>
                    <a:pt x="3316486" y="465534"/>
                  </a:lnTo>
                  <a:cubicBezTo>
                    <a:pt x="3316486" y="511175"/>
                    <a:pt x="3293665" y="545405"/>
                    <a:pt x="3248025" y="568225"/>
                  </a:cubicBezTo>
                  <a:lnTo>
                    <a:pt x="3261717" y="575071"/>
                  </a:lnTo>
                  <a:lnTo>
                    <a:pt x="3261717" y="588764"/>
                  </a:lnTo>
                  <a:cubicBezTo>
                    <a:pt x="3193256" y="643532"/>
                    <a:pt x="3143051" y="741660"/>
                    <a:pt x="3111104" y="883145"/>
                  </a:cubicBezTo>
                  <a:lnTo>
                    <a:pt x="3111104" y="1020067"/>
                  </a:lnTo>
                  <a:cubicBezTo>
                    <a:pt x="3111104" y="1088528"/>
                    <a:pt x="3136206" y="1179810"/>
                    <a:pt x="3186411" y="1293911"/>
                  </a:cubicBezTo>
                  <a:lnTo>
                    <a:pt x="3193256" y="1389756"/>
                  </a:lnTo>
                  <a:lnTo>
                    <a:pt x="3193256" y="1451371"/>
                  </a:lnTo>
                  <a:cubicBezTo>
                    <a:pt x="3184128" y="1487884"/>
                    <a:pt x="3161307" y="1519832"/>
                    <a:pt x="3124795" y="1547217"/>
                  </a:cubicBezTo>
                  <a:cubicBezTo>
                    <a:pt x="3047206" y="1524396"/>
                    <a:pt x="3008411" y="1490166"/>
                    <a:pt x="3008411" y="1444525"/>
                  </a:cubicBezTo>
                  <a:cubicBezTo>
                    <a:pt x="2848669" y="1385192"/>
                    <a:pt x="2768799" y="1339552"/>
                    <a:pt x="2768799" y="1307603"/>
                  </a:cubicBezTo>
                  <a:cubicBezTo>
                    <a:pt x="2782490" y="1293911"/>
                    <a:pt x="2789336" y="1255117"/>
                    <a:pt x="2789336" y="1191220"/>
                  </a:cubicBezTo>
                  <a:lnTo>
                    <a:pt x="2796182" y="1184374"/>
                  </a:lnTo>
                  <a:lnTo>
                    <a:pt x="2809875" y="1184374"/>
                  </a:lnTo>
                  <a:cubicBezTo>
                    <a:pt x="2809875" y="1216322"/>
                    <a:pt x="2857797" y="1245988"/>
                    <a:pt x="2953643" y="1273373"/>
                  </a:cubicBezTo>
                  <a:lnTo>
                    <a:pt x="3049489" y="1266527"/>
                  </a:lnTo>
                  <a:cubicBezTo>
                    <a:pt x="3031231" y="1129605"/>
                    <a:pt x="2994719" y="1061144"/>
                    <a:pt x="2939950" y="1061144"/>
                  </a:cubicBezTo>
                  <a:cubicBezTo>
                    <a:pt x="2871489" y="983555"/>
                    <a:pt x="2837260" y="926504"/>
                    <a:pt x="2837260" y="889992"/>
                  </a:cubicBezTo>
                  <a:lnTo>
                    <a:pt x="2844105" y="883145"/>
                  </a:lnTo>
                  <a:cubicBezTo>
                    <a:pt x="2930822" y="887710"/>
                    <a:pt x="2983309" y="901402"/>
                    <a:pt x="3001565" y="924222"/>
                  </a:cubicBezTo>
                  <a:lnTo>
                    <a:pt x="3008411" y="924222"/>
                  </a:lnTo>
                  <a:lnTo>
                    <a:pt x="3056334" y="711993"/>
                  </a:lnTo>
                  <a:lnTo>
                    <a:pt x="3049489" y="711993"/>
                  </a:lnTo>
                  <a:lnTo>
                    <a:pt x="2939950" y="718839"/>
                  </a:lnTo>
                  <a:cubicBezTo>
                    <a:pt x="2894310" y="718839"/>
                    <a:pt x="2853233" y="691455"/>
                    <a:pt x="2816721" y="636686"/>
                  </a:cubicBezTo>
                  <a:lnTo>
                    <a:pt x="2823567" y="629840"/>
                  </a:lnTo>
                  <a:lnTo>
                    <a:pt x="2837260" y="629840"/>
                  </a:lnTo>
                  <a:lnTo>
                    <a:pt x="2844105" y="636686"/>
                  </a:lnTo>
                  <a:lnTo>
                    <a:pt x="2850951" y="636686"/>
                  </a:lnTo>
                  <a:cubicBezTo>
                    <a:pt x="2882900" y="636686"/>
                    <a:pt x="2985591" y="600174"/>
                    <a:pt x="3159025" y="527149"/>
                  </a:cubicBezTo>
                  <a:cubicBezTo>
                    <a:pt x="3218358" y="376535"/>
                    <a:pt x="3248025" y="287535"/>
                    <a:pt x="3248025" y="260151"/>
                  </a:cubicBezTo>
                  <a:lnTo>
                    <a:pt x="3213794" y="225921"/>
                  </a:lnTo>
                  <a:close/>
                  <a:moveTo>
                    <a:pt x="1506140" y="212228"/>
                  </a:moveTo>
                  <a:lnTo>
                    <a:pt x="1519833" y="212228"/>
                  </a:lnTo>
                  <a:cubicBezTo>
                    <a:pt x="1592858" y="225921"/>
                    <a:pt x="1629370" y="239613"/>
                    <a:pt x="1629370" y="253305"/>
                  </a:cubicBezTo>
                  <a:lnTo>
                    <a:pt x="1581447" y="444996"/>
                  </a:lnTo>
                  <a:lnTo>
                    <a:pt x="1601986" y="465534"/>
                  </a:lnTo>
                  <a:cubicBezTo>
                    <a:pt x="1601986" y="511175"/>
                    <a:pt x="1579166" y="545405"/>
                    <a:pt x="1533525" y="568225"/>
                  </a:cubicBezTo>
                  <a:lnTo>
                    <a:pt x="1547217" y="575071"/>
                  </a:lnTo>
                  <a:lnTo>
                    <a:pt x="1547217" y="588764"/>
                  </a:lnTo>
                  <a:cubicBezTo>
                    <a:pt x="1478756" y="643532"/>
                    <a:pt x="1428551" y="741660"/>
                    <a:pt x="1396603" y="883145"/>
                  </a:cubicBezTo>
                  <a:lnTo>
                    <a:pt x="1396603" y="1020067"/>
                  </a:lnTo>
                  <a:cubicBezTo>
                    <a:pt x="1396603" y="1088528"/>
                    <a:pt x="1421705" y="1179810"/>
                    <a:pt x="1471910" y="1293911"/>
                  </a:cubicBezTo>
                  <a:lnTo>
                    <a:pt x="1478756" y="1389756"/>
                  </a:lnTo>
                  <a:lnTo>
                    <a:pt x="1478756" y="1451371"/>
                  </a:lnTo>
                  <a:cubicBezTo>
                    <a:pt x="1469628" y="1487884"/>
                    <a:pt x="1446808" y="1519832"/>
                    <a:pt x="1410295" y="1547217"/>
                  </a:cubicBezTo>
                  <a:cubicBezTo>
                    <a:pt x="1332706" y="1524396"/>
                    <a:pt x="1293912" y="1490166"/>
                    <a:pt x="1293912" y="1444525"/>
                  </a:cubicBezTo>
                  <a:cubicBezTo>
                    <a:pt x="1134170" y="1385192"/>
                    <a:pt x="1054298" y="1339552"/>
                    <a:pt x="1054298" y="1307603"/>
                  </a:cubicBezTo>
                  <a:cubicBezTo>
                    <a:pt x="1067991" y="1293911"/>
                    <a:pt x="1074837" y="1255117"/>
                    <a:pt x="1074837" y="1191220"/>
                  </a:cubicBezTo>
                  <a:lnTo>
                    <a:pt x="1081683" y="1184374"/>
                  </a:lnTo>
                  <a:lnTo>
                    <a:pt x="1095375" y="1184374"/>
                  </a:lnTo>
                  <a:cubicBezTo>
                    <a:pt x="1095375" y="1216322"/>
                    <a:pt x="1143298" y="1245988"/>
                    <a:pt x="1239143" y="1273373"/>
                  </a:cubicBezTo>
                  <a:lnTo>
                    <a:pt x="1334988" y="1266527"/>
                  </a:lnTo>
                  <a:cubicBezTo>
                    <a:pt x="1316732" y="1129605"/>
                    <a:pt x="1280220" y="1061144"/>
                    <a:pt x="1225451" y="1061144"/>
                  </a:cubicBezTo>
                  <a:cubicBezTo>
                    <a:pt x="1156990" y="983555"/>
                    <a:pt x="1122759" y="926504"/>
                    <a:pt x="1122759" y="889992"/>
                  </a:cubicBezTo>
                  <a:lnTo>
                    <a:pt x="1129605" y="883145"/>
                  </a:lnTo>
                  <a:cubicBezTo>
                    <a:pt x="1216323" y="887710"/>
                    <a:pt x="1268809" y="901402"/>
                    <a:pt x="1287065" y="924222"/>
                  </a:cubicBezTo>
                  <a:lnTo>
                    <a:pt x="1293912" y="924222"/>
                  </a:lnTo>
                  <a:lnTo>
                    <a:pt x="1341834" y="711993"/>
                  </a:lnTo>
                  <a:lnTo>
                    <a:pt x="1334988" y="711993"/>
                  </a:lnTo>
                  <a:lnTo>
                    <a:pt x="1225451" y="718839"/>
                  </a:lnTo>
                  <a:cubicBezTo>
                    <a:pt x="1179810" y="718839"/>
                    <a:pt x="1138733" y="691455"/>
                    <a:pt x="1102221" y="636686"/>
                  </a:cubicBezTo>
                  <a:lnTo>
                    <a:pt x="1109067" y="629840"/>
                  </a:lnTo>
                  <a:lnTo>
                    <a:pt x="1122759" y="629840"/>
                  </a:lnTo>
                  <a:lnTo>
                    <a:pt x="1129605" y="636686"/>
                  </a:lnTo>
                  <a:lnTo>
                    <a:pt x="1136452" y="636686"/>
                  </a:lnTo>
                  <a:cubicBezTo>
                    <a:pt x="1168400" y="636686"/>
                    <a:pt x="1271091" y="600174"/>
                    <a:pt x="1444526" y="527149"/>
                  </a:cubicBezTo>
                  <a:cubicBezTo>
                    <a:pt x="1503858" y="376535"/>
                    <a:pt x="1533525" y="287535"/>
                    <a:pt x="1533525" y="260151"/>
                  </a:cubicBezTo>
                  <a:lnTo>
                    <a:pt x="1499294" y="225921"/>
                  </a:lnTo>
                  <a:close/>
                  <a:moveTo>
                    <a:pt x="4490144" y="61614"/>
                  </a:moveTo>
                  <a:cubicBezTo>
                    <a:pt x="4613374" y="70742"/>
                    <a:pt x="4677271" y="111819"/>
                    <a:pt x="4681835" y="184844"/>
                  </a:cubicBezTo>
                  <a:lnTo>
                    <a:pt x="4681835" y="191690"/>
                  </a:lnTo>
                  <a:cubicBezTo>
                    <a:pt x="4686399" y="205382"/>
                    <a:pt x="4659015" y="241895"/>
                    <a:pt x="4599682" y="301228"/>
                  </a:cubicBezTo>
                  <a:lnTo>
                    <a:pt x="4510683" y="1033759"/>
                  </a:lnTo>
                  <a:cubicBezTo>
                    <a:pt x="4492426" y="1083964"/>
                    <a:pt x="4474170" y="1111349"/>
                    <a:pt x="4455914" y="1115913"/>
                  </a:cubicBezTo>
                  <a:lnTo>
                    <a:pt x="4428529" y="1109067"/>
                  </a:lnTo>
                  <a:lnTo>
                    <a:pt x="4407992" y="1129605"/>
                  </a:lnTo>
                  <a:lnTo>
                    <a:pt x="4339531" y="1095374"/>
                  </a:lnTo>
                  <a:lnTo>
                    <a:pt x="4332684" y="1095374"/>
                  </a:lnTo>
                  <a:lnTo>
                    <a:pt x="4339531" y="1170681"/>
                  </a:lnTo>
                  <a:cubicBezTo>
                    <a:pt x="4348658" y="1275655"/>
                    <a:pt x="4346376" y="1330424"/>
                    <a:pt x="4332684" y="1334988"/>
                  </a:cubicBezTo>
                  <a:lnTo>
                    <a:pt x="4346376" y="1362372"/>
                  </a:lnTo>
                  <a:lnTo>
                    <a:pt x="4401145" y="1355526"/>
                  </a:lnTo>
                  <a:cubicBezTo>
                    <a:pt x="4501555" y="1346398"/>
                    <a:pt x="4640758" y="1289347"/>
                    <a:pt x="4818757" y="1184374"/>
                  </a:cubicBezTo>
                  <a:cubicBezTo>
                    <a:pt x="4850705" y="1120477"/>
                    <a:pt x="4873525" y="926504"/>
                    <a:pt x="4887217" y="602456"/>
                  </a:cubicBezTo>
                  <a:lnTo>
                    <a:pt x="4894064" y="588764"/>
                  </a:lnTo>
                  <a:lnTo>
                    <a:pt x="4900910" y="588764"/>
                  </a:lnTo>
                  <a:lnTo>
                    <a:pt x="4900910" y="664071"/>
                  </a:lnTo>
                  <a:lnTo>
                    <a:pt x="4935140" y="780454"/>
                  </a:lnTo>
                  <a:lnTo>
                    <a:pt x="4948832" y="780454"/>
                  </a:lnTo>
                  <a:lnTo>
                    <a:pt x="4948832" y="759916"/>
                  </a:lnTo>
                  <a:lnTo>
                    <a:pt x="4962524" y="753070"/>
                  </a:lnTo>
                  <a:lnTo>
                    <a:pt x="5051524" y="992683"/>
                  </a:lnTo>
                  <a:lnTo>
                    <a:pt x="5058370" y="1047452"/>
                  </a:lnTo>
                  <a:lnTo>
                    <a:pt x="5078908" y="1143297"/>
                  </a:lnTo>
                  <a:cubicBezTo>
                    <a:pt x="5069780" y="1266527"/>
                    <a:pt x="5033267" y="1330424"/>
                    <a:pt x="4969371" y="1334988"/>
                  </a:cubicBezTo>
                  <a:lnTo>
                    <a:pt x="4955678" y="1328142"/>
                  </a:lnTo>
                  <a:lnTo>
                    <a:pt x="4360069" y="1540370"/>
                  </a:lnTo>
                  <a:lnTo>
                    <a:pt x="4332684" y="1547217"/>
                  </a:lnTo>
                  <a:cubicBezTo>
                    <a:pt x="4268787" y="1538089"/>
                    <a:pt x="4232275" y="1485602"/>
                    <a:pt x="4223147" y="1389756"/>
                  </a:cubicBezTo>
                  <a:lnTo>
                    <a:pt x="4223147" y="1067990"/>
                  </a:lnTo>
                  <a:lnTo>
                    <a:pt x="4188916" y="1033759"/>
                  </a:lnTo>
                  <a:lnTo>
                    <a:pt x="4188916" y="1026913"/>
                  </a:lnTo>
                  <a:lnTo>
                    <a:pt x="4223147" y="999529"/>
                  </a:lnTo>
                  <a:lnTo>
                    <a:pt x="4264223" y="992683"/>
                  </a:lnTo>
                  <a:lnTo>
                    <a:pt x="4291608" y="1013221"/>
                  </a:lnTo>
                  <a:lnTo>
                    <a:pt x="4305300" y="1013221"/>
                  </a:lnTo>
                  <a:lnTo>
                    <a:pt x="4318992" y="958452"/>
                  </a:lnTo>
                  <a:lnTo>
                    <a:pt x="4284761" y="937914"/>
                  </a:lnTo>
                  <a:cubicBezTo>
                    <a:pt x="4280197" y="887710"/>
                    <a:pt x="4291608" y="862607"/>
                    <a:pt x="4318992" y="862607"/>
                  </a:cubicBezTo>
                  <a:lnTo>
                    <a:pt x="4346376" y="869453"/>
                  </a:lnTo>
                  <a:lnTo>
                    <a:pt x="4346376" y="855761"/>
                  </a:lnTo>
                  <a:cubicBezTo>
                    <a:pt x="4378325" y="572789"/>
                    <a:pt x="4389735" y="381099"/>
                    <a:pt x="4380607" y="280689"/>
                  </a:cubicBezTo>
                  <a:cubicBezTo>
                    <a:pt x="4271070" y="330894"/>
                    <a:pt x="4191198" y="426739"/>
                    <a:pt x="4140994" y="568225"/>
                  </a:cubicBezTo>
                  <a:cubicBezTo>
                    <a:pt x="4067968" y="933350"/>
                    <a:pt x="4022329" y="1125041"/>
                    <a:pt x="4004072" y="1143297"/>
                  </a:cubicBezTo>
                  <a:cubicBezTo>
                    <a:pt x="3990380" y="1143297"/>
                    <a:pt x="3983533" y="1172963"/>
                    <a:pt x="3983533" y="1232296"/>
                  </a:cubicBezTo>
                  <a:cubicBezTo>
                    <a:pt x="4051994" y="1136451"/>
                    <a:pt x="4104481" y="997247"/>
                    <a:pt x="4140994" y="814684"/>
                  </a:cubicBezTo>
                  <a:cubicBezTo>
                    <a:pt x="4195762" y="650378"/>
                    <a:pt x="4229993" y="568225"/>
                    <a:pt x="4243685" y="568225"/>
                  </a:cubicBezTo>
                  <a:lnTo>
                    <a:pt x="4264223" y="561379"/>
                  </a:lnTo>
                  <a:lnTo>
                    <a:pt x="4291608" y="595610"/>
                  </a:lnTo>
                  <a:cubicBezTo>
                    <a:pt x="4200327" y="983555"/>
                    <a:pt x="4129583" y="1232296"/>
                    <a:pt x="4079379" y="1341834"/>
                  </a:cubicBezTo>
                  <a:lnTo>
                    <a:pt x="3942457" y="1629370"/>
                  </a:lnTo>
                  <a:lnTo>
                    <a:pt x="3880842" y="1690984"/>
                  </a:lnTo>
                  <a:lnTo>
                    <a:pt x="3873996" y="1690984"/>
                  </a:lnTo>
                  <a:lnTo>
                    <a:pt x="3853458" y="1677292"/>
                  </a:lnTo>
                  <a:lnTo>
                    <a:pt x="3839765" y="1526678"/>
                  </a:lnTo>
                  <a:cubicBezTo>
                    <a:pt x="3835202" y="1490166"/>
                    <a:pt x="3855739" y="1442243"/>
                    <a:pt x="3901380" y="1382910"/>
                  </a:cubicBezTo>
                  <a:lnTo>
                    <a:pt x="3901380" y="1362372"/>
                  </a:lnTo>
                  <a:lnTo>
                    <a:pt x="3860304" y="1232296"/>
                  </a:lnTo>
                  <a:cubicBezTo>
                    <a:pt x="3855739" y="1191220"/>
                    <a:pt x="3885407" y="1097656"/>
                    <a:pt x="3949303" y="951606"/>
                  </a:cubicBezTo>
                  <a:lnTo>
                    <a:pt x="4065687" y="499764"/>
                  </a:lnTo>
                  <a:lnTo>
                    <a:pt x="4038302" y="527149"/>
                  </a:lnTo>
                  <a:lnTo>
                    <a:pt x="4038302" y="499764"/>
                  </a:lnTo>
                  <a:lnTo>
                    <a:pt x="4065687" y="431303"/>
                  </a:lnTo>
                  <a:lnTo>
                    <a:pt x="4058841" y="403919"/>
                  </a:lnTo>
                  <a:lnTo>
                    <a:pt x="4106763" y="335458"/>
                  </a:lnTo>
                  <a:cubicBezTo>
                    <a:pt x="4106763" y="340022"/>
                    <a:pt x="4120455" y="349150"/>
                    <a:pt x="4147840" y="362842"/>
                  </a:cubicBezTo>
                  <a:cubicBezTo>
                    <a:pt x="4179788" y="358278"/>
                    <a:pt x="4220865" y="317202"/>
                    <a:pt x="4271070" y="239613"/>
                  </a:cubicBezTo>
                  <a:cubicBezTo>
                    <a:pt x="4344095" y="130075"/>
                    <a:pt x="4387453" y="75307"/>
                    <a:pt x="4401145" y="75307"/>
                  </a:cubicBezTo>
                  <a:close/>
                  <a:moveTo>
                    <a:pt x="5862339" y="34230"/>
                  </a:moveTo>
                  <a:lnTo>
                    <a:pt x="5930800" y="88999"/>
                  </a:lnTo>
                  <a:cubicBezTo>
                    <a:pt x="5921672" y="139203"/>
                    <a:pt x="5914826" y="164306"/>
                    <a:pt x="5910262" y="164306"/>
                  </a:cubicBezTo>
                  <a:lnTo>
                    <a:pt x="5917108" y="191690"/>
                  </a:lnTo>
                  <a:cubicBezTo>
                    <a:pt x="6003825" y="168870"/>
                    <a:pt x="6088260" y="159742"/>
                    <a:pt x="6170414" y="164306"/>
                  </a:cubicBezTo>
                  <a:lnTo>
                    <a:pt x="6238874" y="164306"/>
                  </a:lnTo>
                  <a:cubicBezTo>
                    <a:pt x="6334720" y="205382"/>
                    <a:pt x="6380360" y="244177"/>
                    <a:pt x="6375796" y="280689"/>
                  </a:cubicBezTo>
                  <a:cubicBezTo>
                    <a:pt x="6362104" y="326330"/>
                    <a:pt x="6334720" y="349150"/>
                    <a:pt x="6293643" y="349150"/>
                  </a:cubicBezTo>
                  <a:lnTo>
                    <a:pt x="6067722" y="308074"/>
                  </a:lnTo>
                  <a:cubicBezTo>
                    <a:pt x="5971876" y="321766"/>
                    <a:pt x="5923954" y="333176"/>
                    <a:pt x="5923954" y="342304"/>
                  </a:cubicBezTo>
                  <a:cubicBezTo>
                    <a:pt x="5937646" y="410765"/>
                    <a:pt x="5953620" y="444996"/>
                    <a:pt x="5971876" y="444996"/>
                  </a:cubicBezTo>
                  <a:cubicBezTo>
                    <a:pt x="6058594" y="403919"/>
                    <a:pt x="6140747" y="383381"/>
                    <a:pt x="6218336" y="383381"/>
                  </a:cubicBezTo>
                  <a:lnTo>
                    <a:pt x="6300489" y="390227"/>
                  </a:lnTo>
                  <a:cubicBezTo>
                    <a:pt x="6314182" y="376535"/>
                    <a:pt x="6348412" y="367407"/>
                    <a:pt x="6403180" y="362842"/>
                  </a:cubicBezTo>
                  <a:lnTo>
                    <a:pt x="6615410" y="438149"/>
                  </a:lnTo>
                  <a:lnTo>
                    <a:pt x="6615410" y="472380"/>
                  </a:lnTo>
                  <a:lnTo>
                    <a:pt x="6567486" y="506610"/>
                  </a:lnTo>
                  <a:lnTo>
                    <a:pt x="6588025" y="533995"/>
                  </a:lnTo>
                  <a:lnTo>
                    <a:pt x="6588025" y="540841"/>
                  </a:lnTo>
                  <a:lnTo>
                    <a:pt x="6567486" y="540841"/>
                  </a:lnTo>
                  <a:cubicBezTo>
                    <a:pt x="6517282" y="540841"/>
                    <a:pt x="6446540" y="552251"/>
                    <a:pt x="6355258" y="575071"/>
                  </a:cubicBezTo>
                  <a:lnTo>
                    <a:pt x="6355258" y="568225"/>
                  </a:lnTo>
                  <a:cubicBezTo>
                    <a:pt x="6282233" y="600174"/>
                    <a:pt x="6227464" y="613866"/>
                    <a:pt x="6190952" y="609302"/>
                  </a:cubicBezTo>
                  <a:cubicBezTo>
                    <a:pt x="6213772" y="627558"/>
                    <a:pt x="6266258" y="654942"/>
                    <a:pt x="6348412" y="691455"/>
                  </a:cubicBezTo>
                  <a:lnTo>
                    <a:pt x="6348412" y="705147"/>
                  </a:lnTo>
                  <a:cubicBezTo>
                    <a:pt x="6348412" y="723403"/>
                    <a:pt x="6248002" y="766762"/>
                    <a:pt x="6047184" y="835223"/>
                  </a:cubicBezTo>
                  <a:cubicBezTo>
                    <a:pt x="6042620" y="894556"/>
                    <a:pt x="5960467" y="947042"/>
                    <a:pt x="5800724" y="992683"/>
                  </a:cubicBezTo>
                  <a:lnTo>
                    <a:pt x="5650110" y="1136451"/>
                  </a:lnTo>
                  <a:lnTo>
                    <a:pt x="5670648" y="1136451"/>
                  </a:lnTo>
                  <a:cubicBezTo>
                    <a:pt x="5670648" y="1122759"/>
                    <a:pt x="5720854" y="1086246"/>
                    <a:pt x="5821262" y="1026913"/>
                  </a:cubicBezTo>
                  <a:cubicBezTo>
                    <a:pt x="5825827" y="994965"/>
                    <a:pt x="5928518" y="951606"/>
                    <a:pt x="6129336" y="896838"/>
                  </a:cubicBezTo>
                  <a:lnTo>
                    <a:pt x="6184106" y="855761"/>
                  </a:lnTo>
                  <a:cubicBezTo>
                    <a:pt x="6257130" y="864889"/>
                    <a:pt x="6293643" y="874017"/>
                    <a:pt x="6293643" y="883145"/>
                  </a:cubicBezTo>
                  <a:lnTo>
                    <a:pt x="6266258" y="1067990"/>
                  </a:lnTo>
                  <a:lnTo>
                    <a:pt x="6252566" y="1067990"/>
                  </a:lnTo>
                  <a:lnTo>
                    <a:pt x="6266258" y="1081682"/>
                  </a:lnTo>
                  <a:lnTo>
                    <a:pt x="6259412" y="1156989"/>
                  </a:lnTo>
                  <a:cubicBezTo>
                    <a:pt x="6254849" y="1284783"/>
                    <a:pt x="6286797" y="1360090"/>
                    <a:pt x="6355258" y="1382910"/>
                  </a:cubicBezTo>
                  <a:cubicBezTo>
                    <a:pt x="6492180" y="1487884"/>
                    <a:pt x="6558359" y="1554063"/>
                    <a:pt x="6553794" y="1581447"/>
                  </a:cubicBezTo>
                  <a:cubicBezTo>
                    <a:pt x="6508154" y="1586011"/>
                    <a:pt x="6483052" y="1608831"/>
                    <a:pt x="6478488" y="1649908"/>
                  </a:cubicBezTo>
                  <a:lnTo>
                    <a:pt x="6485334" y="1677292"/>
                  </a:lnTo>
                  <a:lnTo>
                    <a:pt x="6478488" y="1677292"/>
                  </a:lnTo>
                  <a:cubicBezTo>
                    <a:pt x="6455668" y="1659036"/>
                    <a:pt x="6416872" y="1645344"/>
                    <a:pt x="6362104" y="1636216"/>
                  </a:cubicBezTo>
                  <a:cubicBezTo>
                    <a:pt x="6334720" y="1622524"/>
                    <a:pt x="6245720" y="1533524"/>
                    <a:pt x="6095106" y="1369218"/>
                  </a:cubicBezTo>
                  <a:cubicBezTo>
                    <a:pt x="6063158" y="1360090"/>
                    <a:pt x="6042620" y="1344116"/>
                    <a:pt x="6033492" y="1321295"/>
                  </a:cubicBezTo>
                  <a:lnTo>
                    <a:pt x="6040338" y="1321295"/>
                  </a:lnTo>
                  <a:cubicBezTo>
                    <a:pt x="6031210" y="1266527"/>
                    <a:pt x="6001544" y="1223168"/>
                    <a:pt x="5951338" y="1191220"/>
                  </a:cubicBezTo>
                  <a:lnTo>
                    <a:pt x="5910262" y="1184374"/>
                  </a:lnTo>
                  <a:cubicBezTo>
                    <a:pt x="5800724" y="1417141"/>
                    <a:pt x="5709443" y="1531242"/>
                    <a:pt x="5636418" y="1526678"/>
                  </a:cubicBezTo>
                  <a:cubicBezTo>
                    <a:pt x="5540573" y="1599703"/>
                    <a:pt x="5476676" y="1636216"/>
                    <a:pt x="5444728" y="1636216"/>
                  </a:cubicBezTo>
                  <a:lnTo>
                    <a:pt x="5403651" y="1629370"/>
                  </a:lnTo>
                  <a:lnTo>
                    <a:pt x="5314652" y="1656754"/>
                  </a:lnTo>
                  <a:lnTo>
                    <a:pt x="5314652" y="1643062"/>
                  </a:lnTo>
                  <a:lnTo>
                    <a:pt x="5328344" y="1601985"/>
                  </a:lnTo>
                  <a:cubicBezTo>
                    <a:pt x="5300960" y="1601985"/>
                    <a:pt x="5287267" y="1595139"/>
                    <a:pt x="5287267" y="1581447"/>
                  </a:cubicBezTo>
                  <a:cubicBezTo>
                    <a:pt x="5346600" y="1540370"/>
                    <a:pt x="5376267" y="1515268"/>
                    <a:pt x="5376267" y="1506140"/>
                  </a:cubicBezTo>
                  <a:lnTo>
                    <a:pt x="5348882" y="1465063"/>
                  </a:lnTo>
                  <a:lnTo>
                    <a:pt x="5348882" y="1451371"/>
                  </a:lnTo>
                  <a:lnTo>
                    <a:pt x="5355728" y="1444525"/>
                  </a:lnTo>
                  <a:lnTo>
                    <a:pt x="5348882" y="1437679"/>
                  </a:lnTo>
                  <a:lnTo>
                    <a:pt x="5348882" y="1430833"/>
                  </a:lnTo>
                  <a:cubicBezTo>
                    <a:pt x="5376267" y="1398885"/>
                    <a:pt x="5415061" y="1332706"/>
                    <a:pt x="5465266" y="1232296"/>
                  </a:cubicBezTo>
                  <a:lnTo>
                    <a:pt x="5540573" y="1115913"/>
                  </a:lnTo>
                  <a:lnTo>
                    <a:pt x="5513189" y="1115913"/>
                  </a:lnTo>
                  <a:lnTo>
                    <a:pt x="5520035" y="1122759"/>
                  </a:lnTo>
                  <a:lnTo>
                    <a:pt x="5520035" y="1136451"/>
                  </a:lnTo>
                  <a:lnTo>
                    <a:pt x="5492650" y="1136451"/>
                  </a:lnTo>
                  <a:cubicBezTo>
                    <a:pt x="5456138" y="1095374"/>
                    <a:pt x="5440164" y="1052016"/>
                    <a:pt x="5444728" y="1006375"/>
                  </a:cubicBezTo>
                  <a:lnTo>
                    <a:pt x="5451574" y="1006375"/>
                  </a:lnTo>
                  <a:lnTo>
                    <a:pt x="5444728" y="999529"/>
                  </a:lnTo>
                  <a:lnTo>
                    <a:pt x="5444728" y="931068"/>
                  </a:lnTo>
                  <a:cubicBezTo>
                    <a:pt x="5453856" y="812403"/>
                    <a:pt x="5485804" y="743942"/>
                    <a:pt x="5540573" y="725685"/>
                  </a:cubicBezTo>
                  <a:lnTo>
                    <a:pt x="5561111" y="725685"/>
                  </a:lnTo>
                  <a:lnTo>
                    <a:pt x="5554265" y="732531"/>
                  </a:lnTo>
                  <a:lnTo>
                    <a:pt x="5547419" y="896838"/>
                  </a:lnTo>
                  <a:lnTo>
                    <a:pt x="5567957" y="896838"/>
                  </a:lnTo>
                  <a:lnTo>
                    <a:pt x="5547419" y="992683"/>
                  </a:lnTo>
                  <a:lnTo>
                    <a:pt x="5554265" y="1095374"/>
                  </a:lnTo>
                  <a:cubicBezTo>
                    <a:pt x="5613598" y="1054298"/>
                    <a:pt x="5643264" y="1022349"/>
                    <a:pt x="5643264" y="999529"/>
                  </a:cubicBezTo>
                  <a:lnTo>
                    <a:pt x="5636418" y="992683"/>
                  </a:lnTo>
                  <a:lnTo>
                    <a:pt x="5622726" y="992683"/>
                  </a:lnTo>
                  <a:cubicBezTo>
                    <a:pt x="5627290" y="892274"/>
                    <a:pt x="5679777" y="842069"/>
                    <a:pt x="5780186" y="842069"/>
                  </a:cubicBezTo>
                  <a:lnTo>
                    <a:pt x="5787032" y="835223"/>
                  </a:lnTo>
                  <a:lnTo>
                    <a:pt x="5800724" y="842069"/>
                  </a:lnTo>
                  <a:lnTo>
                    <a:pt x="6026646" y="759916"/>
                  </a:lnTo>
                  <a:lnTo>
                    <a:pt x="6026646" y="753070"/>
                  </a:lnTo>
                  <a:lnTo>
                    <a:pt x="6006107" y="753070"/>
                  </a:lnTo>
                  <a:lnTo>
                    <a:pt x="5814416" y="787300"/>
                  </a:lnTo>
                  <a:lnTo>
                    <a:pt x="5752802" y="780454"/>
                  </a:lnTo>
                  <a:lnTo>
                    <a:pt x="5711725" y="773608"/>
                  </a:lnTo>
                  <a:lnTo>
                    <a:pt x="5711725" y="753070"/>
                  </a:lnTo>
                  <a:lnTo>
                    <a:pt x="5944492" y="664071"/>
                  </a:lnTo>
                  <a:lnTo>
                    <a:pt x="5923954" y="664071"/>
                  </a:lnTo>
                  <a:lnTo>
                    <a:pt x="5629572" y="711993"/>
                  </a:lnTo>
                  <a:cubicBezTo>
                    <a:pt x="5629572" y="693737"/>
                    <a:pt x="5714008" y="670917"/>
                    <a:pt x="5882878" y="643532"/>
                  </a:cubicBezTo>
                  <a:lnTo>
                    <a:pt x="5882878" y="629840"/>
                  </a:lnTo>
                  <a:lnTo>
                    <a:pt x="5876032" y="636686"/>
                  </a:lnTo>
                  <a:lnTo>
                    <a:pt x="5862339" y="636686"/>
                  </a:lnTo>
                  <a:lnTo>
                    <a:pt x="5478958" y="575071"/>
                  </a:lnTo>
                  <a:cubicBezTo>
                    <a:pt x="5392241" y="570507"/>
                    <a:pt x="5346600" y="620712"/>
                    <a:pt x="5342036" y="725685"/>
                  </a:cubicBezTo>
                  <a:lnTo>
                    <a:pt x="5314652" y="800992"/>
                  </a:lnTo>
                  <a:cubicBezTo>
                    <a:pt x="5273575" y="810121"/>
                    <a:pt x="5253037" y="823813"/>
                    <a:pt x="5253037" y="842069"/>
                  </a:cubicBezTo>
                  <a:lnTo>
                    <a:pt x="5232499" y="842069"/>
                  </a:lnTo>
                  <a:lnTo>
                    <a:pt x="5232499" y="828377"/>
                  </a:lnTo>
                  <a:cubicBezTo>
                    <a:pt x="5209679" y="828377"/>
                    <a:pt x="5191422" y="807838"/>
                    <a:pt x="5177730" y="766762"/>
                  </a:cubicBezTo>
                  <a:lnTo>
                    <a:pt x="5191422" y="759916"/>
                  </a:lnTo>
                  <a:lnTo>
                    <a:pt x="5184576" y="718839"/>
                  </a:lnTo>
                  <a:lnTo>
                    <a:pt x="5184576" y="711993"/>
                  </a:lnTo>
                  <a:cubicBezTo>
                    <a:pt x="5289550" y="584200"/>
                    <a:pt x="5380831" y="495200"/>
                    <a:pt x="5458420" y="444996"/>
                  </a:cubicBezTo>
                  <a:lnTo>
                    <a:pt x="5478958" y="444996"/>
                  </a:lnTo>
                  <a:cubicBezTo>
                    <a:pt x="5428754" y="490636"/>
                    <a:pt x="5403651" y="522585"/>
                    <a:pt x="5403651" y="540841"/>
                  </a:cubicBezTo>
                  <a:lnTo>
                    <a:pt x="5410497" y="540841"/>
                  </a:lnTo>
                  <a:cubicBezTo>
                    <a:pt x="5520035" y="518021"/>
                    <a:pt x="5654674" y="508892"/>
                    <a:pt x="5814416" y="513456"/>
                  </a:cubicBezTo>
                  <a:lnTo>
                    <a:pt x="5828108" y="506610"/>
                  </a:lnTo>
                  <a:cubicBezTo>
                    <a:pt x="5818980" y="410765"/>
                    <a:pt x="5803006" y="362842"/>
                    <a:pt x="5780186" y="362842"/>
                  </a:cubicBezTo>
                  <a:lnTo>
                    <a:pt x="5807570" y="342304"/>
                  </a:lnTo>
                  <a:lnTo>
                    <a:pt x="5793878" y="342304"/>
                  </a:lnTo>
                  <a:cubicBezTo>
                    <a:pt x="5729982" y="365124"/>
                    <a:pt x="5679777" y="376535"/>
                    <a:pt x="5643264" y="376535"/>
                  </a:cubicBezTo>
                  <a:lnTo>
                    <a:pt x="5636418" y="376535"/>
                  </a:lnTo>
                  <a:cubicBezTo>
                    <a:pt x="5590778" y="376535"/>
                    <a:pt x="5551983" y="344586"/>
                    <a:pt x="5520035" y="280689"/>
                  </a:cubicBezTo>
                  <a:lnTo>
                    <a:pt x="5526881" y="253305"/>
                  </a:lnTo>
                  <a:lnTo>
                    <a:pt x="5554265" y="225921"/>
                  </a:lnTo>
                  <a:lnTo>
                    <a:pt x="5574803" y="225921"/>
                  </a:lnTo>
                  <a:cubicBezTo>
                    <a:pt x="5574803" y="244177"/>
                    <a:pt x="5586214" y="253305"/>
                    <a:pt x="5609034" y="253305"/>
                  </a:cubicBezTo>
                  <a:cubicBezTo>
                    <a:pt x="5736828" y="244177"/>
                    <a:pt x="5800724" y="230485"/>
                    <a:pt x="5800724" y="212228"/>
                  </a:cubicBezTo>
                  <a:cubicBezTo>
                    <a:pt x="5828108" y="93563"/>
                    <a:pt x="5848647" y="34230"/>
                    <a:pt x="5862339" y="34230"/>
                  </a:cubicBezTo>
                  <a:close/>
                  <a:moveTo>
                    <a:pt x="2501800" y="0"/>
                  </a:moveTo>
                  <a:lnTo>
                    <a:pt x="2529185" y="0"/>
                  </a:lnTo>
                  <a:cubicBezTo>
                    <a:pt x="2656978" y="31948"/>
                    <a:pt x="2720875" y="88999"/>
                    <a:pt x="2720875" y="171152"/>
                  </a:cubicBezTo>
                  <a:lnTo>
                    <a:pt x="2720875" y="191690"/>
                  </a:lnTo>
                  <a:lnTo>
                    <a:pt x="2659261" y="260151"/>
                  </a:lnTo>
                  <a:cubicBezTo>
                    <a:pt x="2659261" y="246459"/>
                    <a:pt x="2641004" y="235049"/>
                    <a:pt x="2604492" y="225921"/>
                  </a:cubicBezTo>
                  <a:lnTo>
                    <a:pt x="2529185" y="260151"/>
                  </a:lnTo>
                  <a:lnTo>
                    <a:pt x="2522339" y="260151"/>
                  </a:lnTo>
                  <a:lnTo>
                    <a:pt x="2563415" y="205382"/>
                  </a:lnTo>
                  <a:lnTo>
                    <a:pt x="2563415" y="191690"/>
                  </a:lnTo>
                  <a:cubicBezTo>
                    <a:pt x="2545159" y="104973"/>
                    <a:pt x="2517775" y="61614"/>
                    <a:pt x="2481262" y="61614"/>
                  </a:cubicBezTo>
                  <a:lnTo>
                    <a:pt x="2481262" y="20538"/>
                  </a:lnTo>
                  <a:close/>
                  <a:moveTo>
                    <a:pt x="787301" y="0"/>
                  </a:moveTo>
                  <a:lnTo>
                    <a:pt x="814685" y="0"/>
                  </a:lnTo>
                  <a:cubicBezTo>
                    <a:pt x="942479" y="31948"/>
                    <a:pt x="1006375" y="88999"/>
                    <a:pt x="1006375" y="171152"/>
                  </a:cubicBezTo>
                  <a:lnTo>
                    <a:pt x="1006375" y="191690"/>
                  </a:lnTo>
                  <a:lnTo>
                    <a:pt x="944761" y="260151"/>
                  </a:lnTo>
                  <a:cubicBezTo>
                    <a:pt x="944761" y="246459"/>
                    <a:pt x="926504" y="235049"/>
                    <a:pt x="889992" y="225921"/>
                  </a:cubicBezTo>
                  <a:lnTo>
                    <a:pt x="814685" y="260151"/>
                  </a:lnTo>
                  <a:lnTo>
                    <a:pt x="807839" y="260151"/>
                  </a:lnTo>
                  <a:lnTo>
                    <a:pt x="848915" y="205382"/>
                  </a:lnTo>
                  <a:lnTo>
                    <a:pt x="848915" y="191690"/>
                  </a:lnTo>
                  <a:cubicBezTo>
                    <a:pt x="830659" y="104973"/>
                    <a:pt x="803275" y="61614"/>
                    <a:pt x="766762" y="61614"/>
                  </a:cubicBezTo>
                  <a:lnTo>
                    <a:pt x="766762" y="205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228600" dist="38100" dir="2700000" algn="tl" rotWithShape="0">
                <a:prstClr val="black">
                  <a:alpha val="54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200000"/>
                </a:lnSpc>
              </a:pPr>
              <a:endParaRPr lang="en-US" altLang="zh-CN" sz="13800" dirty="0">
                <a:solidFill>
                  <a:schemeClr val="bg1"/>
                </a:solidFill>
                <a:effectLst>
                  <a:outerShdw blurRad="228600" dist="38100" dir="2700000" algn="tl" rotWithShape="0">
                    <a:prstClr val="black">
                      <a:alpha val="54000"/>
                    </a:prstClr>
                  </a:outerShdw>
                </a:effectLst>
                <a:latin typeface="叶根友刀锋黑草" panose="02010601030101010101" pitchFamily="2" charset="-122"/>
                <a:ea typeface="叶根友刀锋黑草" panose="02010601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62067925"/>
      </p:ext>
    </p:extLst>
  </p:cSld>
  <p:clrMapOvr>
    <a:masterClrMapping/>
  </p:clrMapOvr>
  <p:transition spd="slow" advTm="5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6" presetClass="path" presetSubtype="0" accel="64000" decel="36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25E-7 -2.59259E-6 L 0.8957 -0.04467 " pathEditMode="relative" rAng="0" ptsTypes="AA">
                                      <p:cBhvr>
                                        <p:cTn id="9" dur="2000" spd="-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4779" y="-2245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11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5" name="组合 44"/>
          <p:cNvGrpSpPr/>
          <p:nvPr/>
        </p:nvGrpSpPr>
        <p:grpSpPr>
          <a:xfrm>
            <a:off x="-1661888" y="-314325"/>
            <a:ext cx="3838125" cy="4095898"/>
            <a:chOff x="3178994" y="285602"/>
            <a:chExt cx="5525048" cy="5896117"/>
          </a:xfrm>
        </p:grpSpPr>
        <p:grpSp>
          <p:nvGrpSpPr>
            <p:cNvPr id="46" name="组合 45"/>
            <p:cNvGrpSpPr/>
            <p:nvPr/>
          </p:nvGrpSpPr>
          <p:grpSpPr>
            <a:xfrm>
              <a:off x="3178994" y="285602"/>
              <a:ext cx="5525048" cy="5896117"/>
              <a:chOff x="3178994" y="285602"/>
              <a:chExt cx="5525048" cy="5896117"/>
            </a:xfrm>
          </p:grpSpPr>
          <p:sp>
            <p:nvSpPr>
              <p:cNvPr id="48" name="任意多边形 47"/>
              <p:cNvSpPr/>
              <p:nvPr/>
            </p:nvSpPr>
            <p:spPr>
              <a:xfrm>
                <a:off x="5321636" y="732259"/>
                <a:ext cx="460656" cy="1409886"/>
              </a:xfrm>
              <a:custGeom>
                <a:avLst/>
                <a:gdLst>
                  <a:gd name="connsiteX0" fmla="*/ 0 w 628650"/>
                  <a:gd name="connsiteY0" fmla="*/ 0 h 1924050"/>
                  <a:gd name="connsiteX1" fmla="*/ 628650 w 628650"/>
                  <a:gd name="connsiteY1" fmla="*/ 1924050 h 1924050"/>
                  <a:gd name="connsiteX2" fmla="*/ 247650 w 628650"/>
                  <a:gd name="connsiteY2" fmla="*/ 1276350 h 1924050"/>
                  <a:gd name="connsiteX3" fmla="*/ 0 w 628650"/>
                  <a:gd name="connsiteY3" fmla="*/ 0 h 1924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28650" h="1924050">
                    <a:moveTo>
                      <a:pt x="0" y="0"/>
                    </a:moveTo>
                    <a:lnTo>
                      <a:pt x="628650" y="1924050"/>
                    </a:lnTo>
                    <a:lnTo>
                      <a:pt x="247650" y="127635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48001F"/>
              </a:solidFill>
              <a:ln>
                <a:solidFill>
                  <a:schemeClr val="bg1">
                    <a:alpha val="81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9" name="任意多边形 48"/>
              <p:cNvSpPr/>
              <p:nvPr/>
            </p:nvSpPr>
            <p:spPr>
              <a:xfrm>
                <a:off x="4593256" y="332122"/>
                <a:ext cx="1350884" cy="2165704"/>
              </a:xfrm>
              <a:custGeom>
                <a:avLst/>
                <a:gdLst>
                  <a:gd name="connsiteX0" fmla="*/ 0 w 1828800"/>
                  <a:gd name="connsiteY0" fmla="*/ 0 h 2931886"/>
                  <a:gd name="connsiteX1" fmla="*/ 1335314 w 1828800"/>
                  <a:gd name="connsiteY1" fmla="*/ 2525486 h 2931886"/>
                  <a:gd name="connsiteX2" fmla="*/ 1683657 w 1828800"/>
                  <a:gd name="connsiteY2" fmla="*/ 2743200 h 2931886"/>
                  <a:gd name="connsiteX3" fmla="*/ 1828800 w 1828800"/>
                  <a:gd name="connsiteY3" fmla="*/ 2931886 h 2931886"/>
                  <a:gd name="connsiteX4" fmla="*/ 1640114 w 1828800"/>
                  <a:gd name="connsiteY4" fmla="*/ 2307772 h 2931886"/>
                  <a:gd name="connsiteX5" fmla="*/ 43543 w 1828800"/>
                  <a:gd name="connsiteY5" fmla="*/ 43543 h 2931886"/>
                  <a:gd name="connsiteX6" fmla="*/ 0 w 1828800"/>
                  <a:gd name="connsiteY6" fmla="*/ 0 h 29318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828800" h="2931886">
                    <a:moveTo>
                      <a:pt x="0" y="0"/>
                    </a:moveTo>
                    <a:lnTo>
                      <a:pt x="1335314" y="2525486"/>
                    </a:lnTo>
                    <a:lnTo>
                      <a:pt x="1683657" y="2743200"/>
                    </a:lnTo>
                    <a:lnTo>
                      <a:pt x="1828800" y="2931886"/>
                    </a:lnTo>
                    <a:lnTo>
                      <a:pt x="1640114" y="2307772"/>
                    </a:lnTo>
                    <a:lnTo>
                      <a:pt x="43543" y="4354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01AB8"/>
              </a:solidFill>
              <a:ln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0" name="任意多边形 49"/>
              <p:cNvSpPr/>
              <p:nvPr/>
            </p:nvSpPr>
            <p:spPr>
              <a:xfrm>
                <a:off x="4601476" y="353564"/>
                <a:ext cx="986360" cy="1844065"/>
              </a:xfrm>
              <a:custGeom>
                <a:avLst/>
                <a:gdLst>
                  <a:gd name="connsiteX0" fmla="*/ 0 w 1335314"/>
                  <a:gd name="connsiteY0" fmla="*/ 0 h 2496457"/>
                  <a:gd name="connsiteX1" fmla="*/ 725714 w 1335314"/>
                  <a:gd name="connsiteY1" fmla="*/ 2452914 h 2496457"/>
                  <a:gd name="connsiteX2" fmla="*/ 1335314 w 1335314"/>
                  <a:gd name="connsiteY2" fmla="*/ 2496457 h 2496457"/>
                  <a:gd name="connsiteX3" fmla="*/ 0 w 1335314"/>
                  <a:gd name="connsiteY3" fmla="*/ 0 h 24964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35314" h="2496457">
                    <a:moveTo>
                      <a:pt x="0" y="0"/>
                    </a:moveTo>
                    <a:lnTo>
                      <a:pt x="725714" y="2452914"/>
                    </a:lnTo>
                    <a:lnTo>
                      <a:pt x="1335314" y="249645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64CC"/>
              </a:solidFill>
              <a:ln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1" name="任意多边形 50"/>
              <p:cNvSpPr/>
              <p:nvPr/>
            </p:nvSpPr>
            <p:spPr>
              <a:xfrm>
                <a:off x="4376329" y="332122"/>
                <a:ext cx="804097" cy="1940556"/>
              </a:xfrm>
              <a:custGeom>
                <a:avLst/>
                <a:gdLst>
                  <a:gd name="connsiteX0" fmla="*/ 275771 w 1088571"/>
                  <a:gd name="connsiteY0" fmla="*/ 0 h 2598057"/>
                  <a:gd name="connsiteX1" fmla="*/ 0 w 1088571"/>
                  <a:gd name="connsiteY1" fmla="*/ 1654629 h 2598057"/>
                  <a:gd name="connsiteX2" fmla="*/ 1088571 w 1088571"/>
                  <a:gd name="connsiteY2" fmla="*/ 2598057 h 2598057"/>
                  <a:gd name="connsiteX3" fmla="*/ 275771 w 1088571"/>
                  <a:gd name="connsiteY3" fmla="*/ 0 h 2598057"/>
                  <a:gd name="connsiteX0" fmla="*/ 275771 w 1088571"/>
                  <a:gd name="connsiteY0" fmla="*/ 0 h 2670628"/>
                  <a:gd name="connsiteX1" fmla="*/ 0 w 1088571"/>
                  <a:gd name="connsiteY1" fmla="*/ 1727200 h 2670628"/>
                  <a:gd name="connsiteX2" fmla="*/ 1088571 w 1088571"/>
                  <a:gd name="connsiteY2" fmla="*/ 2670628 h 2670628"/>
                  <a:gd name="connsiteX3" fmla="*/ 275771 w 1088571"/>
                  <a:gd name="connsiteY3" fmla="*/ 0 h 2670628"/>
                  <a:gd name="connsiteX0" fmla="*/ 290285 w 1088571"/>
                  <a:gd name="connsiteY0" fmla="*/ 0 h 2627085"/>
                  <a:gd name="connsiteX1" fmla="*/ 0 w 1088571"/>
                  <a:gd name="connsiteY1" fmla="*/ 1683657 h 2627085"/>
                  <a:gd name="connsiteX2" fmla="*/ 1088571 w 1088571"/>
                  <a:gd name="connsiteY2" fmla="*/ 2627085 h 2627085"/>
                  <a:gd name="connsiteX3" fmla="*/ 290285 w 1088571"/>
                  <a:gd name="connsiteY3" fmla="*/ 0 h 26270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88571" h="2627085">
                    <a:moveTo>
                      <a:pt x="290285" y="0"/>
                    </a:moveTo>
                    <a:lnTo>
                      <a:pt x="0" y="1683657"/>
                    </a:lnTo>
                    <a:lnTo>
                      <a:pt x="1088571" y="2627085"/>
                    </a:lnTo>
                    <a:lnTo>
                      <a:pt x="290285" y="0"/>
                    </a:lnTo>
                    <a:close/>
                  </a:path>
                </a:pathLst>
              </a:custGeom>
              <a:solidFill>
                <a:srgbClr val="560022"/>
              </a:solidFill>
              <a:ln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2" name="任意多边形 51"/>
              <p:cNvSpPr/>
              <p:nvPr/>
            </p:nvSpPr>
            <p:spPr>
              <a:xfrm>
                <a:off x="4365608" y="1575794"/>
                <a:ext cx="825540" cy="922032"/>
              </a:xfrm>
              <a:custGeom>
                <a:avLst/>
                <a:gdLst>
                  <a:gd name="connsiteX0" fmla="*/ 0 w 1117600"/>
                  <a:gd name="connsiteY0" fmla="*/ 0 h 1248228"/>
                  <a:gd name="connsiteX1" fmla="*/ 1088571 w 1117600"/>
                  <a:gd name="connsiteY1" fmla="*/ 1248228 h 1248228"/>
                  <a:gd name="connsiteX2" fmla="*/ 1117600 w 1117600"/>
                  <a:gd name="connsiteY2" fmla="*/ 914400 h 1248228"/>
                  <a:gd name="connsiteX3" fmla="*/ 0 w 1117600"/>
                  <a:gd name="connsiteY3" fmla="*/ 0 h 12482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17600" h="1248228">
                    <a:moveTo>
                      <a:pt x="0" y="0"/>
                    </a:moveTo>
                    <a:lnTo>
                      <a:pt x="1088571" y="1248228"/>
                    </a:lnTo>
                    <a:lnTo>
                      <a:pt x="1117600" y="91440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5F1439"/>
              </a:solidFill>
              <a:ln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3" name="任意多边形 52"/>
              <p:cNvSpPr/>
              <p:nvPr/>
            </p:nvSpPr>
            <p:spPr>
              <a:xfrm>
                <a:off x="4301280" y="1575794"/>
                <a:ext cx="889868" cy="1168622"/>
              </a:xfrm>
              <a:custGeom>
                <a:avLst/>
                <a:gdLst>
                  <a:gd name="connsiteX0" fmla="*/ 87086 w 1204686"/>
                  <a:gd name="connsiteY0" fmla="*/ 0 h 1582057"/>
                  <a:gd name="connsiteX1" fmla="*/ 0 w 1204686"/>
                  <a:gd name="connsiteY1" fmla="*/ 43543 h 1582057"/>
                  <a:gd name="connsiteX2" fmla="*/ 406400 w 1204686"/>
                  <a:gd name="connsiteY2" fmla="*/ 1364343 h 1582057"/>
                  <a:gd name="connsiteX3" fmla="*/ 754743 w 1204686"/>
                  <a:gd name="connsiteY3" fmla="*/ 1582057 h 1582057"/>
                  <a:gd name="connsiteX4" fmla="*/ 1204686 w 1204686"/>
                  <a:gd name="connsiteY4" fmla="*/ 1262743 h 1582057"/>
                  <a:gd name="connsiteX5" fmla="*/ 87086 w 1204686"/>
                  <a:gd name="connsiteY5" fmla="*/ 0 h 15820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204686" h="1582057">
                    <a:moveTo>
                      <a:pt x="87086" y="0"/>
                    </a:moveTo>
                    <a:lnTo>
                      <a:pt x="0" y="43543"/>
                    </a:lnTo>
                    <a:lnTo>
                      <a:pt x="406400" y="1364343"/>
                    </a:lnTo>
                    <a:lnTo>
                      <a:pt x="754743" y="1582057"/>
                    </a:lnTo>
                    <a:lnTo>
                      <a:pt x="1204686" y="1262743"/>
                    </a:lnTo>
                    <a:lnTo>
                      <a:pt x="87086" y="0"/>
                    </a:lnTo>
                    <a:close/>
                  </a:path>
                </a:pathLst>
              </a:custGeom>
              <a:solidFill>
                <a:srgbClr val="8B0164"/>
              </a:solidFill>
              <a:ln>
                <a:solidFill>
                  <a:srgbClr val="FDF9FA">
                    <a:alpha val="65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4" name="任意多边形 53"/>
              <p:cNvSpPr/>
              <p:nvPr/>
            </p:nvSpPr>
            <p:spPr>
              <a:xfrm>
                <a:off x="6794015" y="1445286"/>
                <a:ext cx="201225" cy="432002"/>
              </a:xfrm>
              <a:custGeom>
                <a:avLst/>
                <a:gdLst>
                  <a:gd name="connsiteX0" fmla="*/ 276225 w 276225"/>
                  <a:gd name="connsiteY0" fmla="*/ 0 h 657225"/>
                  <a:gd name="connsiteX1" fmla="*/ 0 w 276225"/>
                  <a:gd name="connsiteY1" fmla="*/ 657225 h 657225"/>
                  <a:gd name="connsiteX2" fmla="*/ 171450 w 276225"/>
                  <a:gd name="connsiteY2" fmla="*/ 542925 h 657225"/>
                  <a:gd name="connsiteX3" fmla="*/ 276225 w 276225"/>
                  <a:gd name="connsiteY3" fmla="*/ 0 h 657225"/>
                  <a:gd name="connsiteX0" fmla="*/ 253365 w 253365"/>
                  <a:gd name="connsiteY0" fmla="*/ 0 h 588645"/>
                  <a:gd name="connsiteX1" fmla="*/ 0 w 253365"/>
                  <a:gd name="connsiteY1" fmla="*/ 588645 h 588645"/>
                  <a:gd name="connsiteX2" fmla="*/ 171450 w 253365"/>
                  <a:gd name="connsiteY2" fmla="*/ 474345 h 588645"/>
                  <a:gd name="connsiteX3" fmla="*/ 253365 w 253365"/>
                  <a:gd name="connsiteY3" fmla="*/ 0 h 588645"/>
                  <a:gd name="connsiteX0" fmla="*/ 268605 w 268605"/>
                  <a:gd name="connsiteY0" fmla="*/ 0 h 619125"/>
                  <a:gd name="connsiteX1" fmla="*/ 0 w 268605"/>
                  <a:gd name="connsiteY1" fmla="*/ 619125 h 619125"/>
                  <a:gd name="connsiteX2" fmla="*/ 171450 w 268605"/>
                  <a:gd name="connsiteY2" fmla="*/ 504825 h 619125"/>
                  <a:gd name="connsiteX3" fmla="*/ 268605 w 268605"/>
                  <a:gd name="connsiteY3" fmla="*/ 0 h 619125"/>
                  <a:gd name="connsiteX0" fmla="*/ 253365 w 253365"/>
                  <a:gd name="connsiteY0" fmla="*/ 0 h 603885"/>
                  <a:gd name="connsiteX1" fmla="*/ 0 w 253365"/>
                  <a:gd name="connsiteY1" fmla="*/ 603885 h 603885"/>
                  <a:gd name="connsiteX2" fmla="*/ 171450 w 253365"/>
                  <a:gd name="connsiteY2" fmla="*/ 489585 h 603885"/>
                  <a:gd name="connsiteX3" fmla="*/ 253365 w 253365"/>
                  <a:gd name="connsiteY3" fmla="*/ 0 h 603885"/>
                  <a:gd name="connsiteX0" fmla="*/ 291465 w 291465"/>
                  <a:gd name="connsiteY0" fmla="*/ 0 h 584835"/>
                  <a:gd name="connsiteX1" fmla="*/ 0 w 291465"/>
                  <a:gd name="connsiteY1" fmla="*/ 584835 h 584835"/>
                  <a:gd name="connsiteX2" fmla="*/ 209550 w 291465"/>
                  <a:gd name="connsiteY2" fmla="*/ 489585 h 584835"/>
                  <a:gd name="connsiteX3" fmla="*/ 291465 w 291465"/>
                  <a:gd name="connsiteY3" fmla="*/ 0 h 584835"/>
                  <a:gd name="connsiteX0" fmla="*/ 272415 w 272415"/>
                  <a:gd name="connsiteY0" fmla="*/ 0 h 584835"/>
                  <a:gd name="connsiteX1" fmla="*/ 0 w 272415"/>
                  <a:gd name="connsiteY1" fmla="*/ 584835 h 584835"/>
                  <a:gd name="connsiteX2" fmla="*/ 190500 w 272415"/>
                  <a:gd name="connsiteY2" fmla="*/ 489585 h 584835"/>
                  <a:gd name="connsiteX3" fmla="*/ 272415 w 272415"/>
                  <a:gd name="connsiteY3" fmla="*/ 0 h 5848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2415" h="584835">
                    <a:moveTo>
                      <a:pt x="272415" y="0"/>
                    </a:moveTo>
                    <a:lnTo>
                      <a:pt x="0" y="584835"/>
                    </a:lnTo>
                    <a:lnTo>
                      <a:pt x="190500" y="489585"/>
                    </a:lnTo>
                    <a:lnTo>
                      <a:pt x="272415" y="0"/>
                    </a:lnTo>
                    <a:close/>
                  </a:path>
                </a:pathLst>
              </a:custGeom>
              <a:solidFill>
                <a:srgbClr val="5200DB"/>
              </a:solidFill>
              <a:ln w="0"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5" name="任意多边形 54"/>
              <p:cNvSpPr/>
              <p:nvPr/>
            </p:nvSpPr>
            <p:spPr>
              <a:xfrm>
                <a:off x="6559790" y="1437202"/>
                <a:ext cx="436894" cy="378529"/>
              </a:xfrm>
              <a:custGeom>
                <a:avLst/>
                <a:gdLst>
                  <a:gd name="connsiteX0" fmla="*/ 533400 w 533400"/>
                  <a:gd name="connsiteY0" fmla="*/ 0 h 504825"/>
                  <a:gd name="connsiteX1" fmla="*/ 0 w 533400"/>
                  <a:gd name="connsiteY1" fmla="*/ 504825 h 504825"/>
                  <a:gd name="connsiteX2" fmla="*/ 361950 w 533400"/>
                  <a:gd name="connsiteY2" fmla="*/ 371475 h 504825"/>
                  <a:gd name="connsiteX3" fmla="*/ 533400 w 533400"/>
                  <a:gd name="connsiteY3" fmla="*/ 0 h 504825"/>
                  <a:gd name="connsiteX0" fmla="*/ 591458 w 591458"/>
                  <a:gd name="connsiteY0" fmla="*/ 0 h 504825"/>
                  <a:gd name="connsiteX1" fmla="*/ 0 w 591458"/>
                  <a:gd name="connsiteY1" fmla="*/ 504825 h 504825"/>
                  <a:gd name="connsiteX2" fmla="*/ 420008 w 591458"/>
                  <a:gd name="connsiteY2" fmla="*/ 371475 h 504825"/>
                  <a:gd name="connsiteX3" fmla="*/ 591458 w 591458"/>
                  <a:gd name="connsiteY3" fmla="*/ 0 h 504825"/>
                  <a:gd name="connsiteX0" fmla="*/ 576218 w 576218"/>
                  <a:gd name="connsiteY0" fmla="*/ 0 h 504825"/>
                  <a:gd name="connsiteX1" fmla="*/ 0 w 576218"/>
                  <a:gd name="connsiteY1" fmla="*/ 504825 h 504825"/>
                  <a:gd name="connsiteX2" fmla="*/ 420008 w 576218"/>
                  <a:gd name="connsiteY2" fmla="*/ 371475 h 504825"/>
                  <a:gd name="connsiteX3" fmla="*/ 576218 w 576218"/>
                  <a:gd name="connsiteY3" fmla="*/ 0 h 504825"/>
                  <a:gd name="connsiteX0" fmla="*/ 591458 w 591458"/>
                  <a:gd name="connsiteY0" fmla="*/ 0 h 512445"/>
                  <a:gd name="connsiteX1" fmla="*/ 0 w 591458"/>
                  <a:gd name="connsiteY1" fmla="*/ 512445 h 512445"/>
                  <a:gd name="connsiteX2" fmla="*/ 420008 w 591458"/>
                  <a:gd name="connsiteY2" fmla="*/ 379095 h 512445"/>
                  <a:gd name="connsiteX3" fmla="*/ 591458 w 591458"/>
                  <a:gd name="connsiteY3" fmla="*/ 0 h 5124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91458" h="512445">
                    <a:moveTo>
                      <a:pt x="591458" y="0"/>
                    </a:moveTo>
                    <a:lnTo>
                      <a:pt x="0" y="512445"/>
                    </a:lnTo>
                    <a:lnTo>
                      <a:pt x="420008" y="379095"/>
                    </a:lnTo>
                    <a:lnTo>
                      <a:pt x="591458" y="0"/>
                    </a:lnTo>
                    <a:close/>
                  </a:path>
                </a:pathLst>
              </a:custGeom>
              <a:solidFill>
                <a:srgbClr val="4F07BD"/>
              </a:solidFill>
              <a:ln w="0"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6" name="任意多边形 55"/>
              <p:cNvSpPr/>
              <p:nvPr/>
            </p:nvSpPr>
            <p:spPr>
              <a:xfrm>
                <a:off x="6477435" y="1424179"/>
                <a:ext cx="522061" cy="415116"/>
              </a:xfrm>
              <a:custGeom>
                <a:avLst/>
                <a:gdLst>
                  <a:gd name="connsiteX0" fmla="*/ 0 w 676275"/>
                  <a:gd name="connsiteY0" fmla="*/ 95250 h 561975"/>
                  <a:gd name="connsiteX1" fmla="*/ 676275 w 676275"/>
                  <a:gd name="connsiteY1" fmla="*/ 0 h 561975"/>
                  <a:gd name="connsiteX2" fmla="*/ 85725 w 676275"/>
                  <a:gd name="connsiteY2" fmla="*/ 561975 h 561975"/>
                  <a:gd name="connsiteX3" fmla="*/ 0 w 676275"/>
                  <a:gd name="connsiteY3" fmla="*/ 95250 h 561975"/>
                  <a:gd name="connsiteX0" fmla="*/ 0 w 706755"/>
                  <a:gd name="connsiteY0" fmla="*/ 57150 h 561975"/>
                  <a:gd name="connsiteX1" fmla="*/ 706755 w 706755"/>
                  <a:gd name="connsiteY1" fmla="*/ 0 h 561975"/>
                  <a:gd name="connsiteX2" fmla="*/ 116205 w 706755"/>
                  <a:gd name="connsiteY2" fmla="*/ 561975 h 561975"/>
                  <a:gd name="connsiteX3" fmla="*/ 0 w 706755"/>
                  <a:gd name="connsiteY3" fmla="*/ 57150 h 5619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06755" h="561975">
                    <a:moveTo>
                      <a:pt x="0" y="57150"/>
                    </a:moveTo>
                    <a:lnTo>
                      <a:pt x="706755" y="0"/>
                    </a:lnTo>
                    <a:lnTo>
                      <a:pt x="116205" y="561975"/>
                    </a:lnTo>
                    <a:lnTo>
                      <a:pt x="0" y="57150"/>
                    </a:lnTo>
                    <a:close/>
                  </a:path>
                </a:pathLst>
              </a:custGeom>
              <a:solidFill>
                <a:srgbClr val="380274"/>
              </a:solidFill>
              <a:ln w="0"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7" name="任意多边形 56"/>
              <p:cNvSpPr/>
              <p:nvPr/>
            </p:nvSpPr>
            <p:spPr>
              <a:xfrm>
                <a:off x="6395082" y="1469074"/>
                <a:ext cx="235868" cy="557507"/>
              </a:xfrm>
              <a:custGeom>
                <a:avLst/>
                <a:gdLst>
                  <a:gd name="connsiteX0" fmla="*/ 116114 w 319314"/>
                  <a:gd name="connsiteY0" fmla="*/ 0 h 754742"/>
                  <a:gd name="connsiteX1" fmla="*/ 0 w 319314"/>
                  <a:gd name="connsiteY1" fmla="*/ 754742 h 754742"/>
                  <a:gd name="connsiteX2" fmla="*/ 319314 w 319314"/>
                  <a:gd name="connsiteY2" fmla="*/ 333828 h 754742"/>
                  <a:gd name="connsiteX3" fmla="*/ 116114 w 319314"/>
                  <a:gd name="connsiteY3" fmla="*/ 0 h 7547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19314" h="754742">
                    <a:moveTo>
                      <a:pt x="116114" y="0"/>
                    </a:moveTo>
                    <a:lnTo>
                      <a:pt x="0" y="754742"/>
                    </a:lnTo>
                    <a:lnTo>
                      <a:pt x="319314" y="333828"/>
                    </a:lnTo>
                    <a:lnTo>
                      <a:pt x="116114" y="0"/>
                    </a:lnTo>
                    <a:close/>
                  </a:path>
                </a:pathLst>
              </a:custGeom>
              <a:solidFill>
                <a:srgbClr val="EC0050"/>
              </a:solidFill>
              <a:ln w="0"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8" name="任意多边形 57"/>
              <p:cNvSpPr/>
              <p:nvPr/>
            </p:nvSpPr>
            <p:spPr>
              <a:xfrm>
                <a:off x="6197408" y="1473430"/>
                <a:ext cx="281434" cy="647299"/>
              </a:xfrm>
              <a:custGeom>
                <a:avLst/>
                <a:gdLst>
                  <a:gd name="connsiteX0" fmla="*/ 381000 w 381000"/>
                  <a:gd name="connsiteY0" fmla="*/ 0 h 876300"/>
                  <a:gd name="connsiteX1" fmla="*/ 266700 w 381000"/>
                  <a:gd name="connsiteY1" fmla="*/ 876300 h 876300"/>
                  <a:gd name="connsiteX2" fmla="*/ 0 w 381000"/>
                  <a:gd name="connsiteY2" fmla="*/ 847725 h 876300"/>
                  <a:gd name="connsiteX3" fmla="*/ 381000 w 381000"/>
                  <a:gd name="connsiteY3" fmla="*/ 0 h 876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81000" h="876300">
                    <a:moveTo>
                      <a:pt x="381000" y="0"/>
                    </a:moveTo>
                    <a:lnTo>
                      <a:pt x="266700" y="876300"/>
                    </a:lnTo>
                    <a:lnTo>
                      <a:pt x="0" y="847725"/>
                    </a:lnTo>
                    <a:lnTo>
                      <a:pt x="381000" y="0"/>
                    </a:lnTo>
                    <a:close/>
                  </a:path>
                </a:pathLst>
              </a:custGeom>
              <a:solidFill>
                <a:srgbClr val="9168F3"/>
              </a:solidFill>
              <a:ln w="0"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9" name="任意多边形 58"/>
              <p:cNvSpPr/>
              <p:nvPr/>
            </p:nvSpPr>
            <p:spPr>
              <a:xfrm>
                <a:off x="5944787" y="1112323"/>
                <a:ext cx="171541" cy="1986390"/>
              </a:xfrm>
              <a:custGeom>
                <a:avLst/>
                <a:gdLst>
                  <a:gd name="connsiteX0" fmla="*/ 217714 w 232229"/>
                  <a:gd name="connsiteY0" fmla="*/ 0 h 2757714"/>
                  <a:gd name="connsiteX1" fmla="*/ 232229 w 232229"/>
                  <a:gd name="connsiteY1" fmla="*/ 2757714 h 2757714"/>
                  <a:gd name="connsiteX2" fmla="*/ 0 w 232229"/>
                  <a:gd name="connsiteY2" fmla="*/ 2743200 h 2757714"/>
                  <a:gd name="connsiteX3" fmla="*/ 217714 w 232229"/>
                  <a:gd name="connsiteY3" fmla="*/ 0 h 2757714"/>
                  <a:gd name="connsiteX0" fmla="*/ 217714 w 232229"/>
                  <a:gd name="connsiteY0" fmla="*/ 0 h 2689134"/>
                  <a:gd name="connsiteX1" fmla="*/ 232229 w 232229"/>
                  <a:gd name="connsiteY1" fmla="*/ 2689134 h 2689134"/>
                  <a:gd name="connsiteX2" fmla="*/ 0 w 232229"/>
                  <a:gd name="connsiteY2" fmla="*/ 2674620 h 2689134"/>
                  <a:gd name="connsiteX3" fmla="*/ 217714 w 232229"/>
                  <a:gd name="connsiteY3" fmla="*/ 0 h 26891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32229" h="2689134">
                    <a:moveTo>
                      <a:pt x="217714" y="0"/>
                    </a:moveTo>
                    <a:cubicBezTo>
                      <a:pt x="222552" y="919238"/>
                      <a:pt x="227391" y="1769896"/>
                      <a:pt x="232229" y="2689134"/>
                    </a:cubicBezTo>
                    <a:lnTo>
                      <a:pt x="0" y="2674620"/>
                    </a:lnTo>
                    <a:lnTo>
                      <a:pt x="217714" y="0"/>
                    </a:lnTo>
                    <a:close/>
                  </a:path>
                </a:pathLst>
              </a:custGeom>
              <a:solidFill>
                <a:srgbClr val="8903EF"/>
              </a:solidFill>
              <a:ln w="0"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0" name="任意多边形 59"/>
              <p:cNvSpPr/>
              <p:nvPr/>
            </p:nvSpPr>
            <p:spPr>
              <a:xfrm>
                <a:off x="5906692" y="1815731"/>
                <a:ext cx="215567" cy="842267"/>
              </a:xfrm>
              <a:custGeom>
                <a:avLst/>
                <a:gdLst>
                  <a:gd name="connsiteX0" fmla="*/ 214009 w 291830"/>
                  <a:gd name="connsiteY0" fmla="*/ 0 h 1147864"/>
                  <a:gd name="connsiteX1" fmla="*/ 0 w 291830"/>
                  <a:gd name="connsiteY1" fmla="*/ 1128409 h 1147864"/>
                  <a:gd name="connsiteX2" fmla="*/ 291830 w 291830"/>
                  <a:gd name="connsiteY2" fmla="*/ 1147864 h 1147864"/>
                  <a:gd name="connsiteX3" fmla="*/ 214009 w 291830"/>
                  <a:gd name="connsiteY3" fmla="*/ 0 h 1147864"/>
                  <a:gd name="connsiteX0" fmla="*/ 191149 w 291830"/>
                  <a:gd name="connsiteY0" fmla="*/ 0 h 1140244"/>
                  <a:gd name="connsiteX1" fmla="*/ 0 w 291830"/>
                  <a:gd name="connsiteY1" fmla="*/ 1120789 h 1140244"/>
                  <a:gd name="connsiteX2" fmla="*/ 291830 w 291830"/>
                  <a:gd name="connsiteY2" fmla="*/ 1140244 h 1140244"/>
                  <a:gd name="connsiteX3" fmla="*/ 191149 w 291830"/>
                  <a:gd name="connsiteY3" fmla="*/ 0 h 11402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91830" h="1140244">
                    <a:moveTo>
                      <a:pt x="191149" y="0"/>
                    </a:moveTo>
                    <a:lnTo>
                      <a:pt x="0" y="1120789"/>
                    </a:lnTo>
                    <a:lnTo>
                      <a:pt x="291830" y="1140244"/>
                    </a:lnTo>
                    <a:lnTo>
                      <a:pt x="191149" y="0"/>
                    </a:lnTo>
                    <a:close/>
                  </a:path>
                </a:pathLst>
              </a:custGeom>
              <a:solidFill>
                <a:srgbClr val="7713B4"/>
              </a:solidFill>
              <a:ln w="0"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1" name="任意多边形 60"/>
              <p:cNvSpPr/>
              <p:nvPr/>
            </p:nvSpPr>
            <p:spPr>
              <a:xfrm>
                <a:off x="5601705" y="2294615"/>
                <a:ext cx="493180" cy="482458"/>
              </a:xfrm>
              <a:custGeom>
                <a:avLst/>
                <a:gdLst>
                  <a:gd name="connsiteX0" fmla="*/ 0 w 667657"/>
                  <a:gd name="connsiteY0" fmla="*/ 0 h 653142"/>
                  <a:gd name="connsiteX1" fmla="*/ 391886 w 667657"/>
                  <a:gd name="connsiteY1" fmla="*/ 159657 h 653142"/>
                  <a:gd name="connsiteX2" fmla="*/ 667657 w 667657"/>
                  <a:gd name="connsiteY2" fmla="*/ 595085 h 653142"/>
                  <a:gd name="connsiteX3" fmla="*/ 522514 w 667657"/>
                  <a:gd name="connsiteY3" fmla="*/ 653142 h 653142"/>
                  <a:gd name="connsiteX4" fmla="*/ 0 w 667657"/>
                  <a:gd name="connsiteY4" fmla="*/ 0 h 6531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67657" h="653142">
                    <a:moveTo>
                      <a:pt x="0" y="0"/>
                    </a:moveTo>
                    <a:lnTo>
                      <a:pt x="391886" y="159657"/>
                    </a:lnTo>
                    <a:lnTo>
                      <a:pt x="667657" y="595085"/>
                    </a:lnTo>
                    <a:lnTo>
                      <a:pt x="522514" y="65314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81165C"/>
              </a:solidFill>
              <a:ln w="0"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2" name="任意多边形 61"/>
              <p:cNvSpPr/>
              <p:nvPr/>
            </p:nvSpPr>
            <p:spPr>
              <a:xfrm>
                <a:off x="4676156" y="2776403"/>
                <a:ext cx="358829" cy="816160"/>
              </a:xfrm>
              <a:custGeom>
                <a:avLst/>
                <a:gdLst>
                  <a:gd name="connsiteX0" fmla="*/ 0 w 485775"/>
                  <a:gd name="connsiteY0" fmla="*/ 0 h 1104900"/>
                  <a:gd name="connsiteX1" fmla="*/ 485775 w 485775"/>
                  <a:gd name="connsiteY1" fmla="*/ 1104900 h 1104900"/>
                  <a:gd name="connsiteX2" fmla="*/ 438150 w 485775"/>
                  <a:gd name="connsiteY2" fmla="*/ 171450 h 1104900"/>
                  <a:gd name="connsiteX3" fmla="*/ 0 w 485775"/>
                  <a:gd name="connsiteY3" fmla="*/ 0 h 1104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5775" h="1104900">
                    <a:moveTo>
                      <a:pt x="0" y="0"/>
                    </a:moveTo>
                    <a:lnTo>
                      <a:pt x="485775" y="1104900"/>
                    </a:lnTo>
                    <a:lnTo>
                      <a:pt x="438150" y="17145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C1B74"/>
              </a:solidFill>
              <a:ln w="0"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3" name="任意多边形 62"/>
              <p:cNvSpPr/>
              <p:nvPr/>
            </p:nvSpPr>
            <p:spPr>
              <a:xfrm>
                <a:off x="5330992" y="2475805"/>
                <a:ext cx="796057" cy="923105"/>
              </a:xfrm>
              <a:custGeom>
                <a:avLst/>
                <a:gdLst>
                  <a:gd name="connsiteX0" fmla="*/ 0 w 1001486"/>
                  <a:gd name="connsiteY0" fmla="*/ 0 h 1219200"/>
                  <a:gd name="connsiteX1" fmla="*/ 1001486 w 1001486"/>
                  <a:gd name="connsiteY1" fmla="*/ 1219200 h 1219200"/>
                  <a:gd name="connsiteX2" fmla="*/ 914400 w 1001486"/>
                  <a:gd name="connsiteY2" fmla="*/ 406400 h 1219200"/>
                  <a:gd name="connsiteX3" fmla="*/ 0 w 1001486"/>
                  <a:gd name="connsiteY3" fmla="*/ 0 h 1219200"/>
                  <a:gd name="connsiteX0" fmla="*/ 0 w 1077686"/>
                  <a:gd name="connsiteY0" fmla="*/ 0 h 1249680"/>
                  <a:gd name="connsiteX1" fmla="*/ 1077686 w 1077686"/>
                  <a:gd name="connsiteY1" fmla="*/ 1249680 h 1249680"/>
                  <a:gd name="connsiteX2" fmla="*/ 990600 w 1077686"/>
                  <a:gd name="connsiteY2" fmla="*/ 436880 h 1249680"/>
                  <a:gd name="connsiteX3" fmla="*/ 0 w 1077686"/>
                  <a:gd name="connsiteY3" fmla="*/ 0 h 12496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77686" h="1249680">
                    <a:moveTo>
                      <a:pt x="0" y="0"/>
                    </a:moveTo>
                    <a:lnTo>
                      <a:pt x="1077686" y="1249680"/>
                    </a:lnTo>
                    <a:lnTo>
                      <a:pt x="990600" y="43688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91781"/>
              </a:solidFill>
              <a:ln w="0"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4" name="任意多边形 63"/>
              <p:cNvSpPr/>
              <p:nvPr/>
            </p:nvSpPr>
            <p:spPr>
              <a:xfrm>
                <a:off x="5300243" y="2446539"/>
                <a:ext cx="804098" cy="932753"/>
              </a:xfrm>
              <a:custGeom>
                <a:avLst/>
                <a:gdLst>
                  <a:gd name="connsiteX0" fmla="*/ 0 w 1088571"/>
                  <a:gd name="connsiteY0" fmla="*/ 58057 h 1262742"/>
                  <a:gd name="connsiteX1" fmla="*/ 101600 w 1088571"/>
                  <a:gd name="connsiteY1" fmla="*/ 899885 h 1262742"/>
                  <a:gd name="connsiteX2" fmla="*/ 1088571 w 1088571"/>
                  <a:gd name="connsiteY2" fmla="*/ 1262742 h 1262742"/>
                  <a:gd name="connsiteX3" fmla="*/ 43542 w 1088571"/>
                  <a:gd name="connsiteY3" fmla="*/ 0 h 1262742"/>
                  <a:gd name="connsiteX4" fmla="*/ 0 w 1088571"/>
                  <a:gd name="connsiteY4" fmla="*/ 58057 h 1262742"/>
                  <a:gd name="connsiteX0" fmla="*/ 0 w 1088571"/>
                  <a:gd name="connsiteY0" fmla="*/ 58057 h 1262742"/>
                  <a:gd name="connsiteX1" fmla="*/ 86360 w 1088571"/>
                  <a:gd name="connsiteY1" fmla="*/ 892265 h 1262742"/>
                  <a:gd name="connsiteX2" fmla="*/ 1088571 w 1088571"/>
                  <a:gd name="connsiteY2" fmla="*/ 1262742 h 1262742"/>
                  <a:gd name="connsiteX3" fmla="*/ 43542 w 1088571"/>
                  <a:gd name="connsiteY3" fmla="*/ 0 h 1262742"/>
                  <a:gd name="connsiteX4" fmla="*/ 0 w 1088571"/>
                  <a:gd name="connsiteY4" fmla="*/ 58057 h 1262742"/>
                  <a:gd name="connsiteX0" fmla="*/ 0 w 1088571"/>
                  <a:gd name="connsiteY0" fmla="*/ 58057 h 1262742"/>
                  <a:gd name="connsiteX1" fmla="*/ 71120 w 1088571"/>
                  <a:gd name="connsiteY1" fmla="*/ 869405 h 1262742"/>
                  <a:gd name="connsiteX2" fmla="*/ 1088571 w 1088571"/>
                  <a:gd name="connsiteY2" fmla="*/ 1262742 h 1262742"/>
                  <a:gd name="connsiteX3" fmla="*/ 43542 w 1088571"/>
                  <a:gd name="connsiteY3" fmla="*/ 0 h 1262742"/>
                  <a:gd name="connsiteX4" fmla="*/ 0 w 1088571"/>
                  <a:gd name="connsiteY4" fmla="*/ 58057 h 1262742"/>
                  <a:gd name="connsiteX0" fmla="*/ 0 w 1088571"/>
                  <a:gd name="connsiteY0" fmla="*/ 58057 h 1262742"/>
                  <a:gd name="connsiteX1" fmla="*/ 71120 w 1088571"/>
                  <a:gd name="connsiteY1" fmla="*/ 884645 h 1262742"/>
                  <a:gd name="connsiteX2" fmla="*/ 1088571 w 1088571"/>
                  <a:gd name="connsiteY2" fmla="*/ 1262742 h 1262742"/>
                  <a:gd name="connsiteX3" fmla="*/ 43542 w 1088571"/>
                  <a:gd name="connsiteY3" fmla="*/ 0 h 1262742"/>
                  <a:gd name="connsiteX4" fmla="*/ 0 w 1088571"/>
                  <a:gd name="connsiteY4" fmla="*/ 58057 h 12627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88571" h="1262742">
                    <a:moveTo>
                      <a:pt x="0" y="58057"/>
                    </a:moveTo>
                    <a:lnTo>
                      <a:pt x="71120" y="884645"/>
                    </a:lnTo>
                    <a:lnTo>
                      <a:pt x="1088571" y="1262742"/>
                    </a:lnTo>
                    <a:lnTo>
                      <a:pt x="43542" y="0"/>
                    </a:lnTo>
                    <a:lnTo>
                      <a:pt x="0" y="58057"/>
                    </a:lnTo>
                    <a:close/>
                  </a:path>
                </a:pathLst>
              </a:custGeom>
              <a:solidFill>
                <a:srgbClr val="9A1561"/>
              </a:solidFill>
              <a:ln w="0"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5" name="任意多边形 64"/>
              <p:cNvSpPr/>
              <p:nvPr/>
            </p:nvSpPr>
            <p:spPr>
              <a:xfrm>
                <a:off x="4613292" y="2054412"/>
                <a:ext cx="790411" cy="1049091"/>
              </a:xfrm>
              <a:custGeom>
                <a:avLst/>
                <a:gdLst>
                  <a:gd name="connsiteX0" fmla="*/ 0 w 1070043"/>
                  <a:gd name="connsiteY0" fmla="*/ 0 h 1420238"/>
                  <a:gd name="connsiteX1" fmla="*/ 1070043 w 1070043"/>
                  <a:gd name="connsiteY1" fmla="*/ 622570 h 1420238"/>
                  <a:gd name="connsiteX2" fmla="*/ 1031132 w 1070043"/>
                  <a:gd name="connsiteY2" fmla="*/ 1420238 h 1420238"/>
                  <a:gd name="connsiteX3" fmla="*/ 97277 w 1070043"/>
                  <a:gd name="connsiteY3" fmla="*/ 992221 h 1420238"/>
                  <a:gd name="connsiteX4" fmla="*/ 0 w 1070043"/>
                  <a:gd name="connsiteY4" fmla="*/ 0 h 14202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70043" h="1420238">
                    <a:moveTo>
                      <a:pt x="0" y="0"/>
                    </a:moveTo>
                    <a:lnTo>
                      <a:pt x="1070043" y="622570"/>
                    </a:lnTo>
                    <a:lnTo>
                      <a:pt x="1031132" y="1420238"/>
                    </a:lnTo>
                    <a:lnTo>
                      <a:pt x="97277" y="99222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82D2"/>
              </a:solidFill>
              <a:ln w="0"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6" name="任意多边形 65"/>
              <p:cNvSpPr/>
              <p:nvPr/>
            </p:nvSpPr>
            <p:spPr>
              <a:xfrm>
                <a:off x="4614809" y="2058210"/>
                <a:ext cx="954732" cy="476830"/>
              </a:xfrm>
              <a:custGeom>
                <a:avLst/>
                <a:gdLst>
                  <a:gd name="connsiteX0" fmla="*/ 0 w 1277257"/>
                  <a:gd name="connsiteY0" fmla="*/ 0 h 609600"/>
                  <a:gd name="connsiteX1" fmla="*/ 1088571 w 1277257"/>
                  <a:gd name="connsiteY1" fmla="*/ 609600 h 609600"/>
                  <a:gd name="connsiteX2" fmla="*/ 1277257 w 1277257"/>
                  <a:gd name="connsiteY2" fmla="*/ 188685 h 609600"/>
                  <a:gd name="connsiteX3" fmla="*/ 0 w 1277257"/>
                  <a:gd name="connsiteY3" fmla="*/ 0 h 609600"/>
                  <a:gd name="connsiteX0" fmla="*/ 0 w 1277257"/>
                  <a:gd name="connsiteY0" fmla="*/ 0 h 653143"/>
                  <a:gd name="connsiteX1" fmla="*/ 1103085 w 1277257"/>
                  <a:gd name="connsiteY1" fmla="*/ 653143 h 653143"/>
                  <a:gd name="connsiteX2" fmla="*/ 1277257 w 1277257"/>
                  <a:gd name="connsiteY2" fmla="*/ 188685 h 653143"/>
                  <a:gd name="connsiteX3" fmla="*/ 0 w 1277257"/>
                  <a:gd name="connsiteY3" fmla="*/ 0 h 653143"/>
                  <a:gd name="connsiteX0" fmla="*/ 0 w 1292497"/>
                  <a:gd name="connsiteY0" fmla="*/ 0 h 668383"/>
                  <a:gd name="connsiteX1" fmla="*/ 1118325 w 1292497"/>
                  <a:gd name="connsiteY1" fmla="*/ 668383 h 668383"/>
                  <a:gd name="connsiteX2" fmla="*/ 1292497 w 1292497"/>
                  <a:gd name="connsiteY2" fmla="*/ 203925 h 668383"/>
                  <a:gd name="connsiteX3" fmla="*/ 0 w 1292497"/>
                  <a:gd name="connsiteY3" fmla="*/ 0 h 668383"/>
                  <a:gd name="connsiteX0" fmla="*/ 0 w 1292497"/>
                  <a:gd name="connsiteY0" fmla="*/ 0 h 645523"/>
                  <a:gd name="connsiteX1" fmla="*/ 1080225 w 1292497"/>
                  <a:gd name="connsiteY1" fmla="*/ 645523 h 645523"/>
                  <a:gd name="connsiteX2" fmla="*/ 1292497 w 1292497"/>
                  <a:gd name="connsiteY2" fmla="*/ 203925 h 645523"/>
                  <a:gd name="connsiteX3" fmla="*/ 0 w 1292497"/>
                  <a:gd name="connsiteY3" fmla="*/ 0 h 6455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92497" h="645523">
                    <a:moveTo>
                      <a:pt x="0" y="0"/>
                    </a:moveTo>
                    <a:lnTo>
                      <a:pt x="1080225" y="645523"/>
                    </a:lnTo>
                    <a:lnTo>
                      <a:pt x="1292497" y="20392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5038E"/>
              </a:solidFill>
              <a:ln w="0"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7" name="任意多边形 66"/>
              <p:cNvSpPr/>
              <p:nvPr/>
            </p:nvSpPr>
            <p:spPr>
              <a:xfrm>
                <a:off x="5402021" y="2210185"/>
                <a:ext cx="649979" cy="599053"/>
              </a:xfrm>
              <a:custGeom>
                <a:avLst/>
                <a:gdLst>
                  <a:gd name="connsiteX0" fmla="*/ 174172 w 841829"/>
                  <a:gd name="connsiteY0" fmla="*/ 0 h 798285"/>
                  <a:gd name="connsiteX1" fmla="*/ 841829 w 841829"/>
                  <a:gd name="connsiteY1" fmla="*/ 798285 h 798285"/>
                  <a:gd name="connsiteX2" fmla="*/ 0 w 841829"/>
                  <a:gd name="connsiteY2" fmla="*/ 420914 h 798285"/>
                  <a:gd name="connsiteX3" fmla="*/ 174172 w 841829"/>
                  <a:gd name="connsiteY3" fmla="*/ 0 h 798285"/>
                  <a:gd name="connsiteX0" fmla="*/ 212272 w 879929"/>
                  <a:gd name="connsiteY0" fmla="*/ 0 h 798285"/>
                  <a:gd name="connsiteX1" fmla="*/ 879929 w 879929"/>
                  <a:gd name="connsiteY1" fmla="*/ 798285 h 798285"/>
                  <a:gd name="connsiteX2" fmla="*/ 0 w 879929"/>
                  <a:gd name="connsiteY2" fmla="*/ 420914 h 798285"/>
                  <a:gd name="connsiteX3" fmla="*/ 212272 w 879929"/>
                  <a:gd name="connsiteY3" fmla="*/ 0 h 798285"/>
                  <a:gd name="connsiteX0" fmla="*/ 212272 w 879929"/>
                  <a:gd name="connsiteY0" fmla="*/ 0 h 817335"/>
                  <a:gd name="connsiteX1" fmla="*/ 879929 w 879929"/>
                  <a:gd name="connsiteY1" fmla="*/ 817335 h 817335"/>
                  <a:gd name="connsiteX2" fmla="*/ 0 w 879929"/>
                  <a:gd name="connsiteY2" fmla="*/ 439964 h 817335"/>
                  <a:gd name="connsiteX3" fmla="*/ 212272 w 879929"/>
                  <a:gd name="connsiteY3" fmla="*/ 0 h 817335"/>
                  <a:gd name="connsiteX0" fmla="*/ 218622 w 879929"/>
                  <a:gd name="connsiteY0" fmla="*/ 0 h 810985"/>
                  <a:gd name="connsiteX1" fmla="*/ 879929 w 879929"/>
                  <a:gd name="connsiteY1" fmla="*/ 810985 h 810985"/>
                  <a:gd name="connsiteX2" fmla="*/ 0 w 879929"/>
                  <a:gd name="connsiteY2" fmla="*/ 433614 h 810985"/>
                  <a:gd name="connsiteX3" fmla="*/ 218622 w 879929"/>
                  <a:gd name="connsiteY3" fmla="*/ 0 h 8109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79929" h="810985">
                    <a:moveTo>
                      <a:pt x="218622" y="0"/>
                    </a:moveTo>
                    <a:lnTo>
                      <a:pt x="879929" y="810985"/>
                    </a:lnTo>
                    <a:lnTo>
                      <a:pt x="0" y="433614"/>
                    </a:lnTo>
                    <a:lnTo>
                      <a:pt x="218622" y="0"/>
                    </a:lnTo>
                    <a:close/>
                  </a:path>
                </a:pathLst>
              </a:custGeom>
              <a:solidFill>
                <a:srgbClr val="9B0959"/>
              </a:solidFill>
              <a:ln w="0"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8" name="任意多边形 67"/>
              <p:cNvSpPr/>
              <p:nvPr/>
            </p:nvSpPr>
            <p:spPr>
              <a:xfrm>
                <a:off x="6126713" y="2015714"/>
                <a:ext cx="192314" cy="1206649"/>
              </a:xfrm>
              <a:custGeom>
                <a:avLst/>
                <a:gdLst>
                  <a:gd name="connsiteX0" fmla="*/ 266700 w 266700"/>
                  <a:gd name="connsiteY0" fmla="*/ 0 h 1619250"/>
                  <a:gd name="connsiteX1" fmla="*/ 228600 w 266700"/>
                  <a:gd name="connsiteY1" fmla="*/ 1619250 h 1619250"/>
                  <a:gd name="connsiteX2" fmla="*/ 0 w 266700"/>
                  <a:gd name="connsiteY2" fmla="*/ 1123950 h 1619250"/>
                  <a:gd name="connsiteX3" fmla="*/ 266700 w 266700"/>
                  <a:gd name="connsiteY3" fmla="*/ 0 h 1619250"/>
                  <a:gd name="connsiteX0" fmla="*/ 276225 w 276225"/>
                  <a:gd name="connsiteY0" fmla="*/ 0 h 1633537"/>
                  <a:gd name="connsiteX1" fmla="*/ 228600 w 276225"/>
                  <a:gd name="connsiteY1" fmla="*/ 1633537 h 1633537"/>
                  <a:gd name="connsiteX2" fmla="*/ 0 w 276225"/>
                  <a:gd name="connsiteY2" fmla="*/ 1138237 h 1633537"/>
                  <a:gd name="connsiteX3" fmla="*/ 276225 w 276225"/>
                  <a:gd name="connsiteY3" fmla="*/ 0 h 1633537"/>
                  <a:gd name="connsiteX0" fmla="*/ 276225 w 276225"/>
                  <a:gd name="connsiteY0" fmla="*/ 0 h 1600200"/>
                  <a:gd name="connsiteX1" fmla="*/ 228600 w 276225"/>
                  <a:gd name="connsiteY1" fmla="*/ 1600200 h 1600200"/>
                  <a:gd name="connsiteX2" fmla="*/ 0 w 276225"/>
                  <a:gd name="connsiteY2" fmla="*/ 1104900 h 1600200"/>
                  <a:gd name="connsiteX3" fmla="*/ 276225 w 276225"/>
                  <a:gd name="connsiteY3" fmla="*/ 0 h 1600200"/>
                  <a:gd name="connsiteX0" fmla="*/ 261938 w 261938"/>
                  <a:gd name="connsiteY0" fmla="*/ 0 h 1585912"/>
                  <a:gd name="connsiteX1" fmla="*/ 228600 w 261938"/>
                  <a:gd name="connsiteY1" fmla="*/ 1585912 h 1585912"/>
                  <a:gd name="connsiteX2" fmla="*/ 0 w 261938"/>
                  <a:gd name="connsiteY2" fmla="*/ 1090612 h 1585912"/>
                  <a:gd name="connsiteX3" fmla="*/ 261938 w 261938"/>
                  <a:gd name="connsiteY3" fmla="*/ 0 h 1585912"/>
                  <a:gd name="connsiteX0" fmla="*/ 266701 w 266701"/>
                  <a:gd name="connsiteY0" fmla="*/ 0 h 1581149"/>
                  <a:gd name="connsiteX1" fmla="*/ 228600 w 266701"/>
                  <a:gd name="connsiteY1" fmla="*/ 1581149 h 1581149"/>
                  <a:gd name="connsiteX2" fmla="*/ 0 w 266701"/>
                  <a:gd name="connsiteY2" fmla="*/ 1085849 h 1581149"/>
                  <a:gd name="connsiteX3" fmla="*/ 266701 w 266701"/>
                  <a:gd name="connsiteY3" fmla="*/ 0 h 1581149"/>
                  <a:gd name="connsiteX0" fmla="*/ 247651 w 247651"/>
                  <a:gd name="connsiteY0" fmla="*/ 0 h 1624012"/>
                  <a:gd name="connsiteX1" fmla="*/ 228600 w 247651"/>
                  <a:gd name="connsiteY1" fmla="*/ 1624012 h 1624012"/>
                  <a:gd name="connsiteX2" fmla="*/ 0 w 247651"/>
                  <a:gd name="connsiteY2" fmla="*/ 1128712 h 1624012"/>
                  <a:gd name="connsiteX3" fmla="*/ 247651 w 247651"/>
                  <a:gd name="connsiteY3" fmla="*/ 0 h 1624012"/>
                  <a:gd name="connsiteX0" fmla="*/ 263526 w 263526"/>
                  <a:gd name="connsiteY0" fmla="*/ 0 h 1690687"/>
                  <a:gd name="connsiteX1" fmla="*/ 228600 w 263526"/>
                  <a:gd name="connsiteY1" fmla="*/ 1690687 h 1690687"/>
                  <a:gd name="connsiteX2" fmla="*/ 0 w 263526"/>
                  <a:gd name="connsiteY2" fmla="*/ 1195387 h 1690687"/>
                  <a:gd name="connsiteX3" fmla="*/ 263526 w 263526"/>
                  <a:gd name="connsiteY3" fmla="*/ 0 h 1690687"/>
                  <a:gd name="connsiteX0" fmla="*/ 260351 w 260351"/>
                  <a:gd name="connsiteY0" fmla="*/ 0 h 1633537"/>
                  <a:gd name="connsiteX1" fmla="*/ 228600 w 260351"/>
                  <a:gd name="connsiteY1" fmla="*/ 1633537 h 1633537"/>
                  <a:gd name="connsiteX2" fmla="*/ 0 w 260351"/>
                  <a:gd name="connsiteY2" fmla="*/ 1138237 h 1633537"/>
                  <a:gd name="connsiteX3" fmla="*/ 260351 w 260351"/>
                  <a:gd name="connsiteY3" fmla="*/ 0 h 16335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0351" h="1633537">
                    <a:moveTo>
                      <a:pt x="260351" y="0"/>
                    </a:moveTo>
                    <a:lnTo>
                      <a:pt x="228600" y="1633537"/>
                    </a:lnTo>
                    <a:lnTo>
                      <a:pt x="0" y="1138237"/>
                    </a:lnTo>
                    <a:lnTo>
                      <a:pt x="260351" y="0"/>
                    </a:lnTo>
                    <a:close/>
                  </a:path>
                </a:pathLst>
              </a:custGeom>
              <a:solidFill>
                <a:srgbClr val="CB004F"/>
              </a:solidFill>
              <a:ln w="0"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9" name="任意多边形 68"/>
              <p:cNvSpPr/>
              <p:nvPr/>
            </p:nvSpPr>
            <p:spPr>
              <a:xfrm>
                <a:off x="6298591" y="1715664"/>
                <a:ext cx="332361" cy="1554590"/>
              </a:xfrm>
              <a:custGeom>
                <a:avLst/>
                <a:gdLst>
                  <a:gd name="connsiteX0" fmla="*/ 43542 w 464457"/>
                  <a:gd name="connsiteY0" fmla="*/ 508000 h 2191658"/>
                  <a:gd name="connsiteX1" fmla="*/ 464457 w 464457"/>
                  <a:gd name="connsiteY1" fmla="*/ 0 h 2191658"/>
                  <a:gd name="connsiteX2" fmla="*/ 0 w 464457"/>
                  <a:gd name="connsiteY2" fmla="*/ 2191658 h 2191658"/>
                  <a:gd name="connsiteX3" fmla="*/ 43542 w 464457"/>
                  <a:gd name="connsiteY3" fmla="*/ 508000 h 2191658"/>
                  <a:gd name="connsiteX0" fmla="*/ 43542 w 304800"/>
                  <a:gd name="connsiteY0" fmla="*/ 0 h 1683658"/>
                  <a:gd name="connsiteX1" fmla="*/ 304800 w 304800"/>
                  <a:gd name="connsiteY1" fmla="*/ 58057 h 1683658"/>
                  <a:gd name="connsiteX2" fmla="*/ 0 w 304800"/>
                  <a:gd name="connsiteY2" fmla="*/ 1683658 h 1683658"/>
                  <a:gd name="connsiteX3" fmla="*/ 43542 w 304800"/>
                  <a:gd name="connsiteY3" fmla="*/ 0 h 1683658"/>
                  <a:gd name="connsiteX0" fmla="*/ 43542 w 449943"/>
                  <a:gd name="connsiteY0" fmla="*/ 420914 h 2104572"/>
                  <a:gd name="connsiteX1" fmla="*/ 449943 w 449943"/>
                  <a:gd name="connsiteY1" fmla="*/ 0 h 2104572"/>
                  <a:gd name="connsiteX2" fmla="*/ 0 w 449943"/>
                  <a:gd name="connsiteY2" fmla="*/ 2104572 h 2104572"/>
                  <a:gd name="connsiteX3" fmla="*/ 43542 w 449943"/>
                  <a:gd name="connsiteY3" fmla="*/ 420914 h 2104572"/>
                  <a:gd name="connsiteX0" fmla="*/ 10205 w 449943"/>
                  <a:gd name="connsiteY0" fmla="*/ 420914 h 2104572"/>
                  <a:gd name="connsiteX1" fmla="*/ 449943 w 449943"/>
                  <a:gd name="connsiteY1" fmla="*/ 0 h 2104572"/>
                  <a:gd name="connsiteX2" fmla="*/ 0 w 449943"/>
                  <a:gd name="connsiteY2" fmla="*/ 2104572 h 2104572"/>
                  <a:gd name="connsiteX3" fmla="*/ 10205 w 449943"/>
                  <a:gd name="connsiteY3" fmla="*/ 420914 h 2104572"/>
                  <a:gd name="connsiteX0" fmla="*/ 22905 w 449943"/>
                  <a:gd name="connsiteY0" fmla="*/ 427264 h 2104572"/>
                  <a:gd name="connsiteX1" fmla="*/ 449943 w 449943"/>
                  <a:gd name="connsiteY1" fmla="*/ 0 h 2104572"/>
                  <a:gd name="connsiteX2" fmla="*/ 0 w 449943"/>
                  <a:gd name="connsiteY2" fmla="*/ 2104572 h 2104572"/>
                  <a:gd name="connsiteX3" fmla="*/ 22905 w 449943"/>
                  <a:gd name="connsiteY3" fmla="*/ 427264 h 21045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49943" h="2104572">
                    <a:moveTo>
                      <a:pt x="22905" y="427264"/>
                    </a:moveTo>
                    <a:lnTo>
                      <a:pt x="449943" y="0"/>
                    </a:lnTo>
                    <a:lnTo>
                      <a:pt x="0" y="2104572"/>
                    </a:lnTo>
                    <a:cubicBezTo>
                      <a:pt x="3402" y="1543353"/>
                      <a:pt x="19503" y="988483"/>
                      <a:pt x="22905" y="427264"/>
                    </a:cubicBezTo>
                    <a:close/>
                  </a:path>
                </a:pathLst>
              </a:custGeom>
              <a:solidFill>
                <a:srgbClr val="FF2B6D"/>
              </a:solidFill>
              <a:ln w="0"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0" name="任意多边形 69"/>
              <p:cNvSpPr/>
              <p:nvPr/>
            </p:nvSpPr>
            <p:spPr>
              <a:xfrm>
                <a:off x="6104575" y="1083106"/>
                <a:ext cx="269064" cy="1897673"/>
              </a:xfrm>
              <a:custGeom>
                <a:avLst/>
                <a:gdLst>
                  <a:gd name="connsiteX0" fmla="*/ 29029 w 362858"/>
                  <a:gd name="connsiteY0" fmla="*/ 0 h 2612572"/>
                  <a:gd name="connsiteX1" fmla="*/ 0 w 362858"/>
                  <a:gd name="connsiteY1" fmla="*/ 2612572 h 2612572"/>
                  <a:gd name="connsiteX2" fmla="*/ 362858 w 362858"/>
                  <a:gd name="connsiteY2" fmla="*/ 957943 h 2612572"/>
                  <a:gd name="connsiteX3" fmla="*/ 29029 w 362858"/>
                  <a:gd name="connsiteY3" fmla="*/ 0 h 2612572"/>
                  <a:gd name="connsiteX0" fmla="*/ 14515 w 362858"/>
                  <a:gd name="connsiteY0" fmla="*/ 0 h 2583544"/>
                  <a:gd name="connsiteX1" fmla="*/ 0 w 362858"/>
                  <a:gd name="connsiteY1" fmla="*/ 2583544 h 2583544"/>
                  <a:gd name="connsiteX2" fmla="*/ 362858 w 362858"/>
                  <a:gd name="connsiteY2" fmla="*/ 928915 h 2583544"/>
                  <a:gd name="connsiteX3" fmla="*/ 14515 w 362858"/>
                  <a:gd name="connsiteY3" fmla="*/ 0 h 2583544"/>
                  <a:gd name="connsiteX0" fmla="*/ 1396 w 364253"/>
                  <a:gd name="connsiteY0" fmla="*/ 0 h 2569030"/>
                  <a:gd name="connsiteX1" fmla="*/ 1395 w 364253"/>
                  <a:gd name="connsiteY1" fmla="*/ 2569030 h 2569030"/>
                  <a:gd name="connsiteX2" fmla="*/ 364253 w 364253"/>
                  <a:gd name="connsiteY2" fmla="*/ 914401 h 2569030"/>
                  <a:gd name="connsiteX3" fmla="*/ 1396 w 364253"/>
                  <a:gd name="connsiteY3" fmla="*/ 0 h 25690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64253" h="2569030">
                    <a:moveTo>
                      <a:pt x="1396" y="0"/>
                    </a:moveTo>
                    <a:cubicBezTo>
                      <a:pt x="-3442" y="861181"/>
                      <a:pt x="6233" y="1707849"/>
                      <a:pt x="1395" y="2569030"/>
                    </a:cubicBezTo>
                    <a:lnTo>
                      <a:pt x="364253" y="914401"/>
                    </a:lnTo>
                    <a:lnTo>
                      <a:pt x="1396" y="0"/>
                    </a:lnTo>
                    <a:close/>
                  </a:path>
                </a:pathLst>
              </a:custGeom>
              <a:solidFill>
                <a:srgbClr val="48015F"/>
              </a:solidFill>
              <a:ln w="0"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1" name="任意多边形 70"/>
              <p:cNvSpPr/>
              <p:nvPr/>
            </p:nvSpPr>
            <p:spPr>
              <a:xfrm>
                <a:off x="6971352" y="1177924"/>
                <a:ext cx="443259" cy="703586"/>
              </a:xfrm>
              <a:custGeom>
                <a:avLst/>
                <a:gdLst>
                  <a:gd name="connsiteX0" fmla="*/ 0 w 600075"/>
                  <a:gd name="connsiteY0" fmla="*/ 790575 h 952500"/>
                  <a:gd name="connsiteX1" fmla="*/ 600075 w 600075"/>
                  <a:gd name="connsiteY1" fmla="*/ 0 h 952500"/>
                  <a:gd name="connsiteX2" fmla="*/ 66675 w 600075"/>
                  <a:gd name="connsiteY2" fmla="*/ 952500 h 952500"/>
                  <a:gd name="connsiteX3" fmla="*/ 38100 w 600075"/>
                  <a:gd name="connsiteY3" fmla="*/ 742950 h 952500"/>
                  <a:gd name="connsiteX4" fmla="*/ 0 w 600075"/>
                  <a:gd name="connsiteY4" fmla="*/ 790575 h 952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0075" h="952500">
                    <a:moveTo>
                      <a:pt x="0" y="790575"/>
                    </a:moveTo>
                    <a:lnTo>
                      <a:pt x="600075" y="0"/>
                    </a:lnTo>
                    <a:lnTo>
                      <a:pt x="66675" y="952500"/>
                    </a:lnTo>
                    <a:lnTo>
                      <a:pt x="38100" y="742950"/>
                    </a:lnTo>
                    <a:lnTo>
                      <a:pt x="0" y="790575"/>
                    </a:lnTo>
                    <a:close/>
                  </a:path>
                </a:pathLst>
              </a:custGeom>
              <a:solidFill>
                <a:srgbClr val="1D0045"/>
              </a:solidFill>
              <a:ln w="0"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2" name="任意多边形 71"/>
              <p:cNvSpPr/>
              <p:nvPr/>
            </p:nvSpPr>
            <p:spPr>
              <a:xfrm>
                <a:off x="7048746" y="1156816"/>
                <a:ext cx="612120" cy="576940"/>
              </a:xfrm>
              <a:custGeom>
                <a:avLst/>
                <a:gdLst>
                  <a:gd name="connsiteX0" fmla="*/ 523875 w 828675"/>
                  <a:gd name="connsiteY0" fmla="*/ 0 h 781050"/>
                  <a:gd name="connsiteX1" fmla="*/ 828675 w 828675"/>
                  <a:gd name="connsiteY1" fmla="*/ 609600 h 781050"/>
                  <a:gd name="connsiteX2" fmla="*/ 0 w 828675"/>
                  <a:gd name="connsiteY2" fmla="*/ 781050 h 781050"/>
                  <a:gd name="connsiteX3" fmla="*/ 523875 w 828675"/>
                  <a:gd name="connsiteY3" fmla="*/ 0 h 781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28675" h="781050">
                    <a:moveTo>
                      <a:pt x="523875" y="0"/>
                    </a:moveTo>
                    <a:lnTo>
                      <a:pt x="828675" y="609600"/>
                    </a:lnTo>
                    <a:lnTo>
                      <a:pt x="0" y="781050"/>
                    </a:lnTo>
                    <a:lnTo>
                      <a:pt x="523875" y="0"/>
                    </a:lnTo>
                    <a:close/>
                  </a:path>
                </a:pathLst>
              </a:custGeom>
              <a:solidFill>
                <a:srgbClr val="21003F"/>
              </a:solidFill>
              <a:ln w="0"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3" name="任意多边形 72"/>
              <p:cNvSpPr/>
              <p:nvPr/>
            </p:nvSpPr>
            <p:spPr>
              <a:xfrm>
                <a:off x="6365910" y="1793729"/>
                <a:ext cx="548797" cy="970948"/>
              </a:xfrm>
              <a:custGeom>
                <a:avLst/>
                <a:gdLst>
                  <a:gd name="connsiteX0" fmla="*/ 742950 w 742950"/>
                  <a:gd name="connsiteY0" fmla="*/ 0 h 1314450"/>
                  <a:gd name="connsiteX1" fmla="*/ 0 w 742950"/>
                  <a:gd name="connsiteY1" fmla="*/ 1076325 h 1314450"/>
                  <a:gd name="connsiteX2" fmla="*/ 28575 w 742950"/>
                  <a:gd name="connsiteY2" fmla="*/ 1314450 h 1314450"/>
                  <a:gd name="connsiteX3" fmla="*/ 742950 w 742950"/>
                  <a:gd name="connsiteY3" fmla="*/ 0 h 13144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42950" h="1314450">
                    <a:moveTo>
                      <a:pt x="742950" y="0"/>
                    </a:moveTo>
                    <a:lnTo>
                      <a:pt x="0" y="1076325"/>
                    </a:lnTo>
                    <a:lnTo>
                      <a:pt x="28575" y="1314450"/>
                    </a:lnTo>
                    <a:lnTo>
                      <a:pt x="742950" y="0"/>
                    </a:lnTo>
                    <a:close/>
                  </a:path>
                </a:pathLst>
              </a:custGeom>
              <a:solidFill>
                <a:srgbClr val="974D51"/>
              </a:solidFill>
              <a:ln w="6350"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4" name="任意多边形 73"/>
              <p:cNvSpPr/>
              <p:nvPr/>
            </p:nvSpPr>
            <p:spPr>
              <a:xfrm>
                <a:off x="6602315" y="4809297"/>
                <a:ext cx="512210" cy="1136994"/>
              </a:xfrm>
              <a:custGeom>
                <a:avLst/>
                <a:gdLst>
                  <a:gd name="connsiteX0" fmla="*/ 7620 w 624840"/>
                  <a:gd name="connsiteY0" fmla="*/ 152400 h 1539240"/>
                  <a:gd name="connsiteX1" fmla="*/ 0 w 624840"/>
                  <a:gd name="connsiteY1" fmla="*/ 1539240 h 1539240"/>
                  <a:gd name="connsiteX2" fmla="*/ 624840 w 624840"/>
                  <a:gd name="connsiteY2" fmla="*/ 1539240 h 1539240"/>
                  <a:gd name="connsiteX3" fmla="*/ 83820 w 624840"/>
                  <a:gd name="connsiteY3" fmla="*/ 0 h 1539240"/>
                  <a:gd name="connsiteX4" fmla="*/ 7620 w 624840"/>
                  <a:gd name="connsiteY4" fmla="*/ 152400 h 1539240"/>
                  <a:gd name="connsiteX0" fmla="*/ 0 w 693420"/>
                  <a:gd name="connsiteY0" fmla="*/ 152400 h 1539240"/>
                  <a:gd name="connsiteX1" fmla="*/ 68580 w 693420"/>
                  <a:gd name="connsiteY1" fmla="*/ 1539240 h 1539240"/>
                  <a:gd name="connsiteX2" fmla="*/ 693420 w 693420"/>
                  <a:gd name="connsiteY2" fmla="*/ 1539240 h 1539240"/>
                  <a:gd name="connsiteX3" fmla="*/ 152400 w 693420"/>
                  <a:gd name="connsiteY3" fmla="*/ 0 h 1539240"/>
                  <a:gd name="connsiteX4" fmla="*/ 0 w 693420"/>
                  <a:gd name="connsiteY4" fmla="*/ 152400 h 1539240"/>
                  <a:gd name="connsiteX0" fmla="*/ 0 w 693420"/>
                  <a:gd name="connsiteY0" fmla="*/ 152400 h 1539240"/>
                  <a:gd name="connsiteX1" fmla="*/ 22860 w 693420"/>
                  <a:gd name="connsiteY1" fmla="*/ 1531620 h 1539240"/>
                  <a:gd name="connsiteX2" fmla="*/ 693420 w 693420"/>
                  <a:gd name="connsiteY2" fmla="*/ 1539240 h 1539240"/>
                  <a:gd name="connsiteX3" fmla="*/ 152400 w 693420"/>
                  <a:gd name="connsiteY3" fmla="*/ 0 h 1539240"/>
                  <a:gd name="connsiteX4" fmla="*/ 0 w 693420"/>
                  <a:gd name="connsiteY4" fmla="*/ 152400 h 1539240"/>
                  <a:gd name="connsiteX0" fmla="*/ 0 w 693420"/>
                  <a:gd name="connsiteY0" fmla="*/ 152400 h 1539240"/>
                  <a:gd name="connsiteX1" fmla="*/ 53340 w 693420"/>
                  <a:gd name="connsiteY1" fmla="*/ 1531620 h 1539240"/>
                  <a:gd name="connsiteX2" fmla="*/ 693420 w 693420"/>
                  <a:gd name="connsiteY2" fmla="*/ 1539240 h 1539240"/>
                  <a:gd name="connsiteX3" fmla="*/ 152400 w 693420"/>
                  <a:gd name="connsiteY3" fmla="*/ 0 h 1539240"/>
                  <a:gd name="connsiteX4" fmla="*/ 0 w 693420"/>
                  <a:gd name="connsiteY4" fmla="*/ 152400 h 1539240"/>
                  <a:gd name="connsiteX0" fmla="*/ 0 w 693420"/>
                  <a:gd name="connsiteY0" fmla="*/ 152400 h 1539240"/>
                  <a:gd name="connsiteX1" fmla="*/ 45720 w 693420"/>
                  <a:gd name="connsiteY1" fmla="*/ 1539240 h 1539240"/>
                  <a:gd name="connsiteX2" fmla="*/ 693420 w 693420"/>
                  <a:gd name="connsiteY2" fmla="*/ 1539240 h 1539240"/>
                  <a:gd name="connsiteX3" fmla="*/ 152400 w 693420"/>
                  <a:gd name="connsiteY3" fmla="*/ 0 h 1539240"/>
                  <a:gd name="connsiteX4" fmla="*/ 0 w 693420"/>
                  <a:gd name="connsiteY4" fmla="*/ 152400 h 15392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93420" h="1539240">
                    <a:moveTo>
                      <a:pt x="0" y="152400"/>
                    </a:moveTo>
                    <a:lnTo>
                      <a:pt x="45720" y="1539240"/>
                    </a:lnTo>
                    <a:lnTo>
                      <a:pt x="693420" y="1539240"/>
                    </a:lnTo>
                    <a:lnTo>
                      <a:pt x="152400" y="0"/>
                    </a:lnTo>
                    <a:lnTo>
                      <a:pt x="0" y="152400"/>
                    </a:lnTo>
                    <a:close/>
                  </a:path>
                </a:pathLst>
              </a:custGeom>
              <a:solidFill>
                <a:srgbClr val="1E001D"/>
              </a:solidFill>
              <a:ln w="6350"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75" name="任意多边形 74"/>
              <p:cNvSpPr/>
              <p:nvPr/>
            </p:nvSpPr>
            <p:spPr>
              <a:xfrm>
                <a:off x="6484112" y="4916242"/>
                <a:ext cx="163232" cy="1016916"/>
              </a:xfrm>
              <a:custGeom>
                <a:avLst/>
                <a:gdLst>
                  <a:gd name="connsiteX0" fmla="*/ 243840 w 243840"/>
                  <a:gd name="connsiteY0" fmla="*/ 0 h 1417320"/>
                  <a:gd name="connsiteX1" fmla="*/ 0 w 243840"/>
                  <a:gd name="connsiteY1" fmla="*/ 533400 h 1417320"/>
                  <a:gd name="connsiteX2" fmla="*/ 220980 w 243840"/>
                  <a:gd name="connsiteY2" fmla="*/ 1417320 h 1417320"/>
                  <a:gd name="connsiteX3" fmla="*/ 243840 w 243840"/>
                  <a:gd name="connsiteY3" fmla="*/ 0 h 14173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3840" h="1417320">
                    <a:moveTo>
                      <a:pt x="243840" y="0"/>
                    </a:moveTo>
                    <a:lnTo>
                      <a:pt x="0" y="533400"/>
                    </a:lnTo>
                    <a:lnTo>
                      <a:pt x="220980" y="1417320"/>
                    </a:lnTo>
                    <a:lnTo>
                      <a:pt x="243840" y="0"/>
                    </a:lnTo>
                    <a:close/>
                  </a:path>
                </a:pathLst>
              </a:custGeom>
              <a:solidFill>
                <a:srgbClr val="190020"/>
              </a:solidFill>
              <a:ln w="6350"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6" name="任意多边形 75"/>
              <p:cNvSpPr/>
              <p:nvPr/>
            </p:nvSpPr>
            <p:spPr>
              <a:xfrm>
                <a:off x="6748661" y="4916242"/>
                <a:ext cx="354607" cy="1030049"/>
              </a:xfrm>
              <a:custGeom>
                <a:avLst/>
                <a:gdLst>
                  <a:gd name="connsiteX0" fmla="*/ 182880 w 480060"/>
                  <a:gd name="connsiteY0" fmla="*/ 175260 h 1394460"/>
                  <a:gd name="connsiteX1" fmla="*/ 480060 w 480060"/>
                  <a:gd name="connsiteY1" fmla="*/ 1394460 h 1394460"/>
                  <a:gd name="connsiteX2" fmla="*/ 0 w 480060"/>
                  <a:gd name="connsiteY2" fmla="*/ 0 h 1394460"/>
                  <a:gd name="connsiteX3" fmla="*/ 182880 w 480060"/>
                  <a:gd name="connsiteY3" fmla="*/ 175260 h 13944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0060" h="1394460">
                    <a:moveTo>
                      <a:pt x="182880" y="175260"/>
                    </a:moveTo>
                    <a:lnTo>
                      <a:pt x="480060" y="1394460"/>
                    </a:lnTo>
                    <a:lnTo>
                      <a:pt x="0" y="0"/>
                    </a:lnTo>
                    <a:lnTo>
                      <a:pt x="182880" y="175260"/>
                    </a:lnTo>
                    <a:close/>
                  </a:path>
                </a:pathLst>
              </a:custGeom>
              <a:solidFill>
                <a:srgbClr val="410FB3"/>
              </a:solidFill>
              <a:ln w="6350"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7" name="任意多边形 76"/>
              <p:cNvSpPr/>
              <p:nvPr/>
            </p:nvSpPr>
            <p:spPr>
              <a:xfrm>
                <a:off x="7728052" y="3964994"/>
                <a:ext cx="945619" cy="427780"/>
              </a:xfrm>
              <a:custGeom>
                <a:avLst/>
                <a:gdLst>
                  <a:gd name="connsiteX0" fmla="*/ 541020 w 1280160"/>
                  <a:gd name="connsiteY0" fmla="*/ 106680 h 579120"/>
                  <a:gd name="connsiteX1" fmla="*/ 1280160 w 1280160"/>
                  <a:gd name="connsiteY1" fmla="*/ 579120 h 579120"/>
                  <a:gd name="connsiteX2" fmla="*/ 0 w 1280160"/>
                  <a:gd name="connsiteY2" fmla="*/ 0 h 579120"/>
                  <a:gd name="connsiteX3" fmla="*/ 541020 w 1280160"/>
                  <a:gd name="connsiteY3" fmla="*/ 106680 h 5791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80160" h="579120">
                    <a:moveTo>
                      <a:pt x="541020" y="106680"/>
                    </a:moveTo>
                    <a:lnTo>
                      <a:pt x="1280160" y="579120"/>
                    </a:lnTo>
                    <a:lnTo>
                      <a:pt x="0" y="0"/>
                    </a:lnTo>
                    <a:lnTo>
                      <a:pt x="541020" y="106680"/>
                    </a:lnTo>
                    <a:close/>
                  </a:path>
                </a:pathLst>
              </a:custGeom>
              <a:solidFill>
                <a:srgbClr val="220329"/>
              </a:solidFill>
              <a:ln w="6350"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8" name="任意多边形 77"/>
              <p:cNvSpPr/>
              <p:nvPr/>
            </p:nvSpPr>
            <p:spPr>
              <a:xfrm>
                <a:off x="6782433" y="1584060"/>
                <a:ext cx="894961" cy="1288969"/>
              </a:xfrm>
              <a:custGeom>
                <a:avLst/>
                <a:gdLst>
                  <a:gd name="connsiteX0" fmla="*/ 1211580 w 1211580"/>
                  <a:gd name="connsiteY0" fmla="*/ 0 h 1744980"/>
                  <a:gd name="connsiteX1" fmla="*/ 175260 w 1211580"/>
                  <a:gd name="connsiteY1" fmla="*/ 1744980 h 1744980"/>
                  <a:gd name="connsiteX2" fmla="*/ 0 w 1211580"/>
                  <a:gd name="connsiteY2" fmla="*/ 1668780 h 1744980"/>
                  <a:gd name="connsiteX3" fmla="*/ 670560 w 1211580"/>
                  <a:gd name="connsiteY3" fmla="*/ 449580 h 1744980"/>
                  <a:gd name="connsiteX4" fmla="*/ 1211580 w 1211580"/>
                  <a:gd name="connsiteY4" fmla="*/ 0 h 17449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11580" h="1744980">
                    <a:moveTo>
                      <a:pt x="1211580" y="0"/>
                    </a:moveTo>
                    <a:lnTo>
                      <a:pt x="175260" y="1744980"/>
                    </a:lnTo>
                    <a:lnTo>
                      <a:pt x="0" y="1668780"/>
                    </a:lnTo>
                    <a:lnTo>
                      <a:pt x="670560" y="449580"/>
                    </a:lnTo>
                    <a:lnTo>
                      <a:pt x="1211580" y="0"/>
                    </a:lnTo>
                    <a:close/>
                  </a:path>
                </a:pathLst>
              </a:custGeom>
              <a:solidFill>
                <a:srgbClr val="EA053C"/>
              </a:solidFill>
              <a:ln w="6350"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9" name="任意多边形 78"/>
              <p:cNvSpPr/>
              <p:nvPr/>
            </p:nvSpPr>
            <p:spPr>
              <a:xfrm>
                <a:off x="5127599" y="3766114"/>
                <a:ext cx="431533" cy="722348"/>
              </a:xfrm>
              <a:custGeom>
                <a:avLst/>
                <a:gdLst>
                  <a:gd name="connsiteX0" fmla="*/ 292100 w 495300"/>
                  <a:gd name="connsiteY0" fmla="*/ 114300 h 901700"/>
                  <a:gd name="connsiteX1" fmla="*/ 495300 w 495300"/>
                  <a:gd name="connsiteY1" fmla="*/ 0 h 901700"/>
                  <a:gd name="connsiteX2" fmla="*/ 0 w 495300"/>
                  <a:gd name="connsiteY2" fmla="*/ 901700 h 901700"/>
                  <a:gd name="connsiteX3" fmla="*/ 292100 w 495300"/>
                  <a:gd name="connsiteY3" fmla="*/ 114300 h 901700"/>
                  <a:gd name="connsiteX0" fmla="*/ 381000 w 584200"/>
                  <a:gd name="connsiteY0" fmla="*/ 114300 h 977900"/>
                  <a:gd name="connsiteX1" fmla="*/ 584200 w 584200"/>
                  <a:gd name="connsiteY1" fmla="*/ 0 h 977900"/>
                  <a:gd name="connsiteX2" fmla="*/ 0 w 584200"/>
                  <a:gd name="connsiteY2" fmla="*/ 977900 h 977900"/>
                  <a:gd name="connsiteX3" fmla="*/ 381000 w 584200"/>
                  <a:gd name="connsiteY3" fmla="*/ 114300 h 977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84200" h="977900">
                    <a:moveTo>
                      <a:pt x="381000" y="114300"/>
                    </a:moveTo>
                    <a:lnTo>
                      <a:pt x="584200" y="0"/>
                    </a:lnTo>
                    <a:lnTo>
                      <a:pt x="0" y="977900"/>
                    </a:lnTo>
                    <a:lnTo>
                      <a:pt x="381000" y="114300"/>
                    </a:lnTo>
                    <a:close/>
                  </a:path>
                </a:pathLst>
              </a:custGeom>
              <a:solidFill>
                <a:srgbClr val="BE047E"/>
              </a:solidFill>
              <a:ln w="6350"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0" name="任意多边形 79"/>
              <p:cNvSpPr/>
              <p:nvPr/>
            </p:nvSpPr>
            <p:spPr>
              <a:xfrm>
                <a:off x="4602255" y="4066311"/>
                <a:ext cx="422151" cy="262672"/>
              </a:xfrm>
              <a:custGeom>
                <a:avLst/>
                <a:gdLst>
                  <a:gd name="connsiteX0" fmla="*/ 0 w 571500"/>
                  <a:gd name="connsiteY0" fmla="*/ 12700 h 355600"/>
                  <a:gd name="connsiteX1" fmla="*/ 457200 w 571500"/>
                  <a:gd name="connsiteY1" fmla="*/ 355600 h 355600"/>
                  <a:gd name="connsiteX2" fmla="*/ 571500 w 571500"/>
                  <a:gd name="connsiteY2" fmla="*/ 0 h 355600"/>
                  <a:gd name="connsiteX3" fmla="*/ 0 w 571500"/>
                  <a:gd name="connsiteY3" fmla="*/ 12700 h 355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71500" h="355600">
                    <a:moveTo>
                      <a:pt x="0" y="12700"/>
                    </a:moveTo>
                    <a:lnTo>
                      <a:pt x="457200" y="355600"/>
                    </a:lnTo>
                    <a:lnTo>
                      <a:pt x="571500" y="0"/>
                    </a:lnTo>
                    <a:lnTo>
                      <a:pt x="0" y="12700"/>
                    </a:lnTo>
                    <a:close/>
                  </a:path>
                </a:pathLst>
              </a:custGeom>
              <a:solidFill>
                <a:srgbClr val="9E0B9C"/>
              </a:solidFill>
              <a:ln w="6350"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1" name="任意多边形 80"/>
              <p:cNvSpPr/>
              <p:nvPr/>
            </p:nvSpPr>
            <p:spPr>
              <a:xfrm>
                <a:off x="6911893" y="4921871"/>
                <a:ext cx="180118" cy="309578"/>
              </a:xfrm>
              <a:custGeom>
                <a:avLst/>
                <a:gdLst>
                  <a:gd name="connsiteX0" fmla="*/ 205740 w 243840"/>
                  <a:gd name="connsiteY0" fmla="*/ 137160 h 419100"/>
                  <a:gd name="connsiteX1" fmla="*/ 243840 w 243840"/>
                  <a:gd name="connsiteY1" fmla="*/ 419100 h 419100"/>
                  <a:gd name="connsiteX2" fmla="*/ 0 w 243840"/>
                  <a:gd name="connsiteY2" fmla="*/ 0 h 419100"/>
                  <a:gd name="connsiteX3" fmla="*/ 205740 w 243840"/>
                  <a:gd name="connsiteY3" fmla="*/ 137160 h 419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3840" h="419100">
                    <a:moveTo>
                      <a:pt x="205740" y="137160"/>
                    </a:moveTo>
                    <a:lnTo>
                      <a:pt x="243840" y="419100"/>
                    </a:lnTo>
                    <a:lnTo>
                      <a:pt x="0" y="0"/>
                    </a:lnTo>
                    <a:lnTo>
                      <a:pt x="205740" y="137160"/>
                    </a:lnTo>
                    <a:close/>
                  </a:path>
                </a:pathLst>
              </a:custGeom>
              <a:solidFill>
                <a:srgbClr val="410FB3"/>
              </a:solidFill>
              <a:ln w="6350"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2" name="任意多边形 81"/>
              <p:cNvSpPr/>
              <p:nvPr/>
            </p:nvSpPr>
            <p:spPr>
              <a:xfrm>
                <a:off x="6636087" y="4798040"/>
                <a:ext cx="450295" cy="439037"/>
              </a:xfrm>
              <a:custGeom>
                <a:avLst/>
                <a:gdLst>
                  <a:gd name="connsiteX0" fmla="*/ 381000 w 609600"/>
                  <a:gd name="connsiteY0" fmla="*/ 182880 h 594360"/>
                  <a:gd name="connsiteX1" fmla="*/ 609600 w 609600"/>
                  <a:gd name="connsiteY1" fmla="*/ 594360 h 594360"/>
                  <a:gd name="connsiteX2" fmla="*/ 0 w 609600"/>
                  <a:gd name="connsiteY2" fmla="*/ 137160 h 594360"/>
                  <a:gd name="connsiteX3" fmla="*/ 83820 w 609600"/>
                  <a:gd name="connsiteY3" fmla="*/ 0 h 594360"/>
                  <a:gd name="connsiteX4" fmla="*/ 381000 w 609600"/>
                  <a:gd name="connsiteY4" fmla="*/ 182880 h 5943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600" h="594360">
                    <a:moveTo>
                      <a:pt x="381000" y="182880"/>
                    </a:moveTo>
                    <a:lnTo>
                      <a:pt x="609600" y="594360"/>
                    </a:lnTo>
                    <a:lnTo>
                      <a:pt x="0" y="137160"/>
                    </a:lnTo>
                    <a:lnTo>
                      <a:pt x="83820" y="0"/>
                    </a:lnTo>
                    <a:lnTo>
                      <a:pt x="381000" y="182880"/>
                    </a:lnTo>
                    <a:close/>
                  </a:path>
                </a:pathLst>
              </a:custGeom>
              <a:solidFill>
                <a:srgbClr val="1A0020"/>
              </a:solidFill>
              <a:ln w="6350"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3" name="任意多边形 82"/>
              <p:cNvSpPr/>
              <p:nvPr/>
            </p:nvSpPr>
            <p:spPr>
              <a:xfrm>
                <a:off x="7592963" y="3987509"/>
                <a:ext cx="1080708" cy="410894"/>
              </a:xfrm>
              <a:custGeom>
                <a:avLst/>
                <a:gdLst>
                  <a:gd name="connsiteX0" fmla="*/ 1463040 w 1463040"/>
                  <a:gd name="connsiteY0" fmla="*/ 556260 h 556260"/>
                  <a:gd name="connsiteX1" fmla="*/ 137160 w 1463040"/>
                  <a:gd name="connsiteY1" fmla="*/ 220980 h 556260"/>
                  <a:gd name="connsiteX2" fmla="*/ 0 w 1463040"/>
                  <a:gd name="connsiteY2" fmla="*/ 0 h 556260"/>
                  <a:gd name="connsiteX3" fmla="*/ 434340 w 1463040"/>
                  <a:gd name="connsiteY3" fmla="*/ 38100 h 556260"/>
                  <a:gd name="connsiteX4" fmla="*/ 1463040 w 1463040"/>
                  <a:gd name="connsiteY4" fmla="*/ 556260 h 5562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63040" h="556260">
                    <a:moveTo>
                      <a:pt x="1463040" y="556260"/>
                    </a:moveTo>
                    <a:lnTo>
                      <a:pt x="137160" y="220980"/>
                    </a:lnTo>
                    <a:lnTo>
                      <a:pt x="0" y="0"/>
                    </a:lnTo>
                    <a:lnTo>
                      <a:pt x="434340" y="38100"/>
                    </a:lnTo>
                    <a:lnTo>
                      <a:pt x="1463040" y="556260"/>
                    </a:lnTo>
                    <a:close/>
                  </a:path>
                </a:pathLst>
              </a:custGeom>
              <a:solidFill>
                <a:srgbClr val="310685"/>
              </a:solidFill>
              <a:ln w="6350"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4" name="任意多边形 83"/>
              <p:cNvSpPr/>
              <p:nvPr/>
            </p:nvSpPr>
            <p:spPr>
              <a:xfrm>
                <a:off x="7722423" y="3655417"/>
                <a:ext cx="934362" cy="450295"/>
              </a:xfrm>
              <a:custGeom>
                <a:avLst/>
                <a:gdLst>
                  <a:gd name="connsiteX0" fmla="*/ 1264920 w 1264920"/>
                  <a:gd name="connsiteY0" fmla="*/ 609600 h 609600"/>
                  <a:gd name="connsiteX1" fmla="*/ 160020 w 1264920"/>
                  <a:gd name="connsiteY1" fmla="*/ 365760 h 609600"/>
                  <a:gd name="connsiteX2" fmla="*/ 0 w 1264920"/>
                  <a:gd name="connsiteY2" fmla="*/ 0 h 609600"/>
                  <a:gd name="connsiteX3" fmla="*/ 1264920 w 1264920"/>
                  <a:gd name="connsiteY3" fmla="*/ 609600 h 609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64920" h="609600">
                    <a:moveTo>
                      <a:pt x="1264920" y="609600"/>
                    </a:moveTo>
                    <a:lnTo>
                      <a:pt x="160020" y="365760"/>
                    </a:lnTo>
                    <a:lnTo>
                      <a:pt x="0" y="0"/>
                    </a:lnTo>
                    <a:lnTo>
                      <a:pt x="1264920" y="609600"/>
                    </a:lnTo>
                    <a:close/>
                  </a:path>
                </a:pathLst>
              </a:custGeom>
              <a:solidFill>
                <a:srgbClr val="A2031D"/>
              </a:solidFill>
              <a:ln w="6350"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5" name="任意多边形 84"/>
              <p:cNvSpPr/>
              <p:nvPr/>
            </p:nvSpPr>
            <p:spPr>
              <a:xfrm>
                <a:off x="7210213" y="3300809"/>
                <a:ext cx="1114480" cy="394008"/>
              </a:xfrm>
              <a:custGeom>
                <a:avLst/>
                <a:gdLst>
                  <a:gd name="connsiteX0" fmla="*/ 1440180 w 1440180"/>
                  <a:gd name="connsiteY0" fmla="*/ 297180 h 533400"/>
                  <a:gd name="connsiteX1" fmla="*/ 861060 w 1440180"/>
                  <a:gd name="connsiteY1" fmla="*/ 533400 h 533400"/>
                  <a:gd name="connsiteX2" fmla="*/ 0 w 1440180"/>
                  <a:gd name="connsiteY2" fmla="*/ 0 h 533400"/>
                  <a:gd name="connsiteX3" fmla="*/ 1440180 w 1440180"/>
                  <a:gd name="connsiteY3" fmla="*/ 297180 h 533400"/>
                  <a:gd name="connsiteX0" fmla="*/ 1508760 w 1508760"/>
                  <a:gd name="connsiteY0" fmla="*/ 312420 h 533400"/>
                  <a:gd name="connsiteX1" fmla="*/ 861060 w 1508760"/>
                  <a:gd name="connsiteY1" fmla="*/ 533400 h 533400"/>
                  <a:gd name="connsiteX2" fmla="*/ 0 w 1508760"/>
                  <a:gd name="connsiteY2" fmla="*/ 0 h 533400"/>
                  <a:gd name="connsiteX3" fmla="*/ 1508760 w 1508760"/>
                  <a:gd name="connsiteY3" fmla="*/ 312420 h 533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08760" h="533400">
                    <a:moveTo>
                      <a:pt x="1508760" y="312420"/>
                    </a:moveTo>
                    <a:lnTo>
                      <a:pt x="861060" y="533400"/>
                    </a:lnTo>
                    <a:lnTo>
                      <a:pt x="0" y="0"/>
                    </a:lnTo>
                    <a:lnTo>
                      <a:pt x="1508760" y="312420"/>
                    </a:lnTo>
                    <a:close/>
                  </a:path>
                </a:pathLst>
              </a:custGeom>
              <a:solidFill>
                <a:srgbClr val="2A0A62"/>
              </a:solidFill>
              <a:ln w="6350"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6" name="任意多边形 85"/>
              <p:cNvSpPr/>
              <p:nvPr/>
            </p:nvSpPr>
            <p:spPr>
              <a:xfrm>
                <a:off x="6951293" y="3205122"/>
                <a:ext cx="1362142" cy="315206"/>
              </a:xfrm>
              <a:custGeom>
                <a:avLst/>
                <a:gdLst>
                  <a:gd name="connsiteX0" fmla="*/ 914400 w 1844040"/>
                  <a:gd name="connsiteY0" fmla="*/ 0 h 426720"/>
                  <a:gd name="connsiteX1" fmla="*/ 914400 w 1844040"/>
                  <a:gd name="connsiteY1" fmla="*/ 0 h 426720"/>
                  <a:gd name="connsiteX2" fmla="*/ 998220 w 1844040"/>
                  <a:gd name="connsiteY2" fmla="*/ 38100 h 426720"/>
                  <a:gd name="connsiteX3" fmla="*/ 1844040 w 1844040"/>
                  <a:gd name="connsiteY3" fmla="*/ 426720 h 426720"/>
                  <a:gd name="connsiteX4" fmla="*/ 0 w 1844040"/>
                  <a:gd name="connsiteY4" fmla="*/ 160020 h 426720"/>
                  <a:gd name="connsiteX5" fmla="*/ 914400 w 1844040"/>
                  <a:gd name="connsiteY5" fmla="*/ 0 h 4267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844040" h="426720">
                    <a:moveTo>
                      <a:pt x="914400" y="0"/>
                    </a:moveTo>
                    <a:lnTo>
                      <a:pt x="914400" y="0"/>
                    </a:lnTo>
                    <a:lnTo>
                      <a:pt x="998220" y="38100"/>
                    </a:lnTo>
                    <a:lnTo>
                      <a:pt x="1844040" y="426720"/>
                    </a:lnTo>
                    <a:lnTo>
                      <a:pt x="0" y="160020"/>
                    </a:lnTo>
                    <a:lnTo>
                      <a:pt x="914400" y="0"/>
                    </a:lnTo>
                    <a:close/>
                  </a:path>
                </a:pathLst>
              </a:custGeom>
              <a:solidFill>
                <a:srgbClr val="5817EA"/>
              </a:solidFill>
              <a:ln w="6350"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7" name="任意多边形 86"/>
              <p:cNvSpPr/>
              <p:nvPr/>
            </p:nvSpPr>
            <p:spPr>
              <a:xfrm>
                <a:off x="6883749" y="3312067"/>
                <a:ext cx="1756150" cy="782387"/>
              </a:xfrm>
              <a:custGeom>
                <a:avLst/>
                <a:gdLst>
                  <a:gd name="connsiteX0" fmla="*/ 563880 w 2377440"/>
                  <a:gd name="connsiteY0" fmla="*/ 68580 h 1059180"/>
                  <a:gd name="connsiteX1" fmla="*/ 2377440 w 2377440"/>
                  <a:gd name="connsiteY1" fmla="*/ 1059180 h 1059180"/>
                  <a:gd name="connsiteX2" fmla="*/ 0 w 2377440"/>
                  <a:gd name="connsiteY2" fmla="*/ 0 h 1059180"/>
                  <a:gd name="connsiteX3" fmla="*/ 563880 w 2377440"/>
                  <a:gd name="connsiteY3" fmla="*/ 68580 h 10591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377440" h="1059180">
                    <a:moveTo>
                      <a:pt x="563880" y="68580"/>
                    </a:moveTo>
                    <a:lnTo>
                      <a:pt x="2377440" y="1059180"/>
                    </a:lnTo>
                    <a:lnTo>
                      <a:pt x="0" y="0"/>
                    </a:lnTo>
                    <a:lnTo>
                      <a:pt x="563880" y="68580"/>
                    </a:lnTo>
                    <a:close/>
                  </a:path>
                </a:pathLst>
              </a:custGeom>
              <a:solidFill>
                <a:srgbClr val="8A0719"/>
              </a:solidFill>
              <a:ln w="6350">
                <a:solidFill>
                  <a:srgbClr val="FDF9FA">
                    <a:alpha val="83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8" name="任意多边形 87"/>
              <p:cNvSpPr/>
              <p:nvPr/>
            </p:nvSpPr>
            <p:spPr>
              <a:xfrm>
                <a:off x="6292737" y="1668491"/>
                <a:ext cx="337721" cy="1356513"/>
              </a:xfrm>
              <a:custGeom>
                <a:avLst/>
                <a:gdLst>
                  <a:gd name="connsiteX0" fmla="*/ 0 w 457200"/>
                  <a:gd name="connsiteY0" fmla="*/ 495300 h 1836420"/>
                  <a:gd name="connsiteX1" fmla="*/ 457200 w 457200"/>
                  <a:gd name="connsiteY1" fmla="*/ 0 h 1836420"/>
                  <a:gd name="connsiteX2" fmla="*/ 38100 w 457200"/>
                  <a:gd name="connsiteY2" fmla="*/ 1836420 h 1836420"/>
                  <a:gd name="connsiteX3" fmla="*/ 0 w 457200"/>
                  <a:gd name="connsiteY3" fmla="*/ 495300 h 18364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57200" h="1836420">
                    <a:moveTo>
                      <a:pt x="0" y="495300"/>
                    </a:moveTo>
                    <a:lnTo>
                      <a:pt x="457200" y="0"/>
                    </a:lnTo>
                    <a:lnTo>
                      <a:pt x="38100" y="1836420"/>
                    </a:lnTo>
                    <a:lnTo>
                      <a:pt x="0" y="495300"/>
                    </a:lnTo>
                    <a:close/>
                  </a:path>
                </a:pathLst>
              </a:custGeom>
              <a:solidFill>
                <a:srgbClr val="FE2A6C"/>
              </a:solidFill>
              <a:ln w="6350"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9" name="任意多边形 88"/>
              <p:cNvSpPr/>
              <p:nvPr/>
            </p:nvSpPr>
            <p:spPr>
              <a:xfrm>
                <a:off x="6416568" y="1499630"/>
                <a:ext cx="506582" cy="1091965"/>
              </a:xfrm>
              <a:custGeom>
                <a:avLst/>
                <a:gdLst>
                  <a:gd name="connsiteX0" fmla="*/ 312420 w 685800"/>
                  <a:gd name="connsiteY0" fmla="*/ 0 h 1478280"/>
                  <a:gd name="connsiteX1" fmla="*/ 0 w 685800"/>
                  <a:gd name="connsiteY1" fmla="*/ 1478280 h 1478280"/>
                  <a:gd name="connsiteX2" fmla="*/ 685800 w 685800"/>
                  <a:gd name="connsiteY2" fmla="*/ 388620 h 1478280"/>
                  <a:gd name="connsiteX3" fmla="*/ 312420 w 685800"/>
                  <a:gd name="connsiteY3" fmla="*/ 0 h 14782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85800" h="1478280">
                    <a:moveTo>
                      <a:pt x="312420" y="0"/>
                    </a:moveTo>
                    <a:lnTo>
                      <a:pt x="0" y="1478280"/>
                    </a:lnTo>
                    <a:lnTo>
                      <a:pt x="685800" y="388620"/>
                    </a:lnTo>
                    <a:lnTo>
                      <a:pt x="312420" y="0"/>
                    </a:lnTo>
                    <a:close/>
                  </a:path>
                </a:pathLst>
              </a:custGeom>
              <a:solidFill>
                <a:srgbClr val="FF737F"/>
              </a:solidFill>
              <a:ln w="6350"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0" name="任意多边形 89"/>
              <p:cNvSpPr/>
              <p:nvPr/>
            </p:nvSpPr>
            <p:spPr>
              <a:xfrm>
                <a:off x="6365910" y="1572803"/>
                <a:ext cx="1317112" cy="1215796"/>
              </a:xfrm>
              <a:custGeom>
                <a:avLst/>
                <a:gdLst>
                  <a:gd name="connsiteX0" fmla="*/ 769620 w 1783080"/>
                  <a:gd name="connsiteY0" fmla="*/ 274320 h 1645920"/>
                  <a:gd name="connsiteX1" fmla="*/ 1783080 w 1783080"/>
                  <a:gd name="connsiteY1" fmla="*/ 0 h 1645920"/>
                  <a:gd name="connsiteX2" fmla="*/ 0 w 1783080"/>
                  <a:gd name="connsiteY2" fmla="*/ 1645920 h 1645920"/>
                  <a:gd name="connsiteX3" fmla="*/ 769620 w 1783080"/>
                  <a:gd name="connsiteY3" fmla="*/ 274320 h 1645920"/>
                  <a:gd name="connsiteX0" fmla="*/ 754380 w 1783080"/>
                  <a:gd name="connsiteY0" fmla="*/ 289560 h 1645920"/>
                  <a:gd name="connsiteX1" fmla="*/ 1783080 w 1783080"/>
                  <a:gd name="connsiteY1" fmla="*/ 0 h 1645920"/>
                  <a:gd name="connsiteX2" fmla="*/ 0 w 1783080"/>
                  <a:gd name="connsiteY2" fmla="*/ 1645920 h 1645920"/>
                  <a:gd name="connsiteX3" fmla="*/ 754380 w 1783080"/>
                  <a:gd name="connsiteY3" fmla="*/ 289560 h 16459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83080" h="1645920">
                    <a:moveTo>
                      <a:pt x="754380" y="289560"/>
                    </a:moveTo>
                    <a:lnTo>
                      <a:pt x="1783080" y="0"/>
                    </a:lnTo>
                    <a:lnTo>
                      <a:pt x="0" y="1645920"/>
                    </a:lnTo>
                    <a:lnTo>
                      <a:pt x="754380" y="28956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FD043E"/>
                  </a:gs>
                  <a:gs pos="100000">
                    <a:srgbClr val="FF0F4E"/>
                  </a:gs>
                </a:gsLst>
                <a:lin ang="0" scaled="1"/>
                <a:tileRect/>
              </a:gradFill>
              <a:ln w="6350"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1" name="任意多边形 90"/>
              <p:cNvSpPr/>
              <p:nvPr/>
            </p:nvSpPr>
            <p:spPr>
              <a:xfrm>
                <a:off x="6906264" y="1572803"/>
                <a:ext cx="906218" cy="1300226"/>
              </a:xfrm>
              <a:custGeom>
                <a:avLst/>
                <a:gdLst>
                  <a:gd name="connsiteX0" fmla="*/ 1051560 w 1226820"/>
                  <a:gd name="connsiteY0" fmla="*/ 0 h 1760220"/>
                  <a:gd name="connsiteX1" fmla="*/ 1226820 w 1226820"/>
                  <a:gd name="connsiteY1" fmla="*/ 152400 h 1760220"/>
                  <a:gd name="connsiteX2" fmla="*/ 0 w 1226820"/>
                  <a:gd name="connsiteY2" fmla="*/ 1760220 h 1760220"/>
                  <a:gd name="connsiteX3" fmla="*/ 1051560 w 1226820"/>
                  <a:gd name="connsiteY3" fmla="*/ 0 h 17602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26820" h="1760220">
                    <a:moveTo>
                      <a:pt x="1051560" y="0"/>
                    </a:moveTo>
                    <a:lnTo>
                      <a:pt x="1226820" y="152400"/>
                    </a:lnTo>
                    <a:lnTo>
                      <a:pt x="0" y="1760220"/>
                    </a:lnTo>
                    <a:lnTo>
                      <a:pt x="1051560" y="0"/>
                    </a:lnTo>
                    <a:close/>
                  </a:path>
                </a:pathLst>
              </a:custGeom>
              <a:solidFill>
                <a:srgbClr val="D0012C"/>
              </a:solidFill>
              <a:ln w="6350"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2" name="任意多边形 91"/>
              <p:cNvSpPr/>
              <p:nvPr/>
            </p:nvSpPr>
            <p:spPr>
              <a:xfrm>
                <a:off x="6900635" y="1674119"/>
                <a:ext cx="900590" cy="1198910"/>
              </a:xfrm>
              <a:custGeom>
                <a:avLst/>
                <a:gdLst>
                  <a:gd name="connsiteX0" fmla="*/ 1219200 w 1219200"/>
                  <a:gd name="connsiteY0" fmla="*/ 0 h 1623060"/>
                  <a:gd name="connsiteX1" fmla="*/ 1059180 w 1219200"/>
                  <a:gd name="connsiteY1" fmla="*/ 1082040 h 1623060"/>
                  <a:gd name="connsiteX2" fmla="*/ 0 w 1219200"/>
                  <a:gd name="connsiteY2" fmla="*/ 1623060 h 1623060"/>
                  <a:gd name="connsiteX3" fmla="*/ 1219200 w 1219200"/>
                  <a:gd name="connsiteY3" fmla="*/ 0 h 16230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19200" h="1623060">
                    <a:moveTo>
                      <a:pt x="1219200" y="0"/>
                    </a:moveTo>
                    <a:lnTo>
                      <a:pt x="1059180" y="1082040"/>
                    </a:lnTo>
                    <a:lnTo>
                      <a:pt x="0" y="1623060"/>
                    </a:lnTo>
                    <a:lnTo>
                      <a:pt x="1219200" y="0"/>
                    </a:lnTo>
                    <a:close/>
                  </a:path>
                </a:pathLst>
              </a:custGeom>
              <a:gradFill>
                <a:gsLst>
                  <a:gs pos="0">
                    <a:srgbClr val="C50025"/>
                  </a:gs>
                  <a:gs pos="100000">
                    <a:srgbClr val="BB0A2C"/>
                  </a:gs>
                </a:gsLst>
                <a:lin ang="0" scaled="1"/>
              </a:gradFill>
              <a:ln w="6350"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3" name="任意多边形 92"/>
              <p:cNvSpPr/>
              <p:nvPr/>
            </p:nvSpPr>
            <p:spPr>
              <a:xfrm>
                <a:off x="6900635" y="2473393"/>
                <a:ext cx="1491602" cy="399637"/>
              </a:xfrm>
              <a:custGeom>
                <a:avLst/>
                <a:gdLst>
                  <a:gd name="connsiteX0" fmla="*/ 1066800 w 2019300"/>
                  <a:gd name="connsiteY0" fmla="*/ 0 h 541020"/>
                  <a:gd name="connsiteX1" fmla="*/ 2019300 w 2019300"/>
                  <a:gd name="connsiteY1" fmla="*/ 220980 h 541020"/>
                  <a:gd name="connsiteX2" fmla="*/ 0 w 2019300"/>
                  <a:gd name="connsiteY2" fmla="*/ 541020 h 541020"/>
                  <a:gd name="connsiteX3" fmla="*/ 1066800 w 2019300"/>
                  <a:gd name="connsiteY3" fmla="*/ 0 h 5410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19300" h="541020">
                    <a:moveTo>
                      <a:pt x="1066800" y="0"/>
                    </a:moveTo>
                    <a:lnTo>
                      <a:pt x="2019300" y="220980"/>
                    </a:lnTo>
                    <a:lnTo>
                      <a:pt x="0" y="541020"/>
                    </a:lnTo>
                    <a:lnTo>
                      <a:pt x="1066800" y="0"/>
                    </a:lnTo>
                    <a:close/>
                  </a:path>
                </a:pathLst>
              </a:custGeom>
              <a:gradFill>
                <a:gsLst>
                  <a:gs pos="0">
                    <a:srgbClr val="730D14"/>
                  </a:gs>
                  <a:gs pos="100000">
                    <a:srgbClr val="900A20"/>
                  </a:gs>
                </a:gsLst>
                <a:lin ang="0" scaled="1"/>
              </a:gradFill>
              <a:ln w="6350"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4" name="任意多边形 93"/>
              <p:cNvSpPr/>
              <p:nvPr/>
            </p:nvSpPr>
            <p:spPr>
              <a:xfrm>
                <a:off x="6444712" y="2636624"/>
                <a:ext cx="1930639" cy="652928"/>
              </a:xfrm>
              <a:custGeom>
                <a:avLst/>
                <a:gdLst>
                  <a:gd name="connsiteX0" fmla="*/ 2613660 w 2613660"/>
                  <a:gd name="connsiteY0" fmla="*/ 0 h 883920"/>
                  <a:gd name="connsiteX1" fmla="*/ 0 w 2613660"/>
                  <a:gd name="connsiteY1" fmla="*/ 883920 h 883920"/>
                  <a:gd name="connsiteX2" fmla="*/ 624840 w 2613660"/>
                  <a:gd name="connsiteY2" fmla="*/ 320040 h 883920"/>
                  <a:gd name="connsiteX3" fmla="*/ 2613660 w 2613660"/>
                  <a:gd name="connsiteY3" fmla="*/ 0 h 8839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13660" h="883920">
                    <a:moveTo>
                      <a:pt x="2613660" y="0"/>
                    </a:moveTo>
                    <a:lnTo>
                      <a:pt x="0" y="883920"/>
                    </a:lnTo>
                    <a:lnTo>
                      <a:pt x="624840" y="320040"/>
                    </a:lnTo>
                    <a:lnTo>
                      <a:pt x="2613660" y="0"/>
                    </a:lnTo>
                    <a:close/>
                  </a:path>
                </a:pathLst>
              </a:custGeom>
              <a:solidFill>
                <a:srgbClr val="E54077"/>
              </a:solidFill>
              <a:ln w="6350"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5" name="任意多边形 94"/>
              <p:cNvSpPr/>
              <p:nvPr/>
            </p:nvSpPr>
            <p:spPr>
              <a:xfrm>
                <a:off x="6422197" y="2642253"/>
                <a:ext cx="1941896" cy="742986"/>
              </a:xfrm>
              <a:custGeom>
                <a:avLst/>
                <a:gdLst>
                  <a:gd name="connsiteX0" fmla="*/ 2628900 w 2628900"/>
                  <a:gd name="connsiteY0" fmla="*/ 0 h 1005840"/>
                  <a:gd name="connsiteX1" fmla="*/ 1409700 w 2628900"/>
                  <a:gd name="connsiteY1" fmla="*/ 1005840 h 1005840"/>
                  <a:gd name="connsiteX2" fmla="*/ 365760 w 2628900"/>
                  <a:gd name="connsiteY2" fmla="*/ 975360 h 1005840"/>
                  <a:gd name="connsiteX3" fmla="*/ 0 w 2628900"/>
                  <a:gd name="connsiteY3" fmla="*/ 876300 h 1005840"/>
                  <a:gd name="connsiteX4" fmla="*/ 2628900 w 2628900"/>
                  <a:gd name="connsiteY4" fmla="*/ 0 h 10058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28900" h="1005840">
                    <a:moveTo>
                      <a:pt x="2628900" y="0"/>
                    </a:moveTo>
                    <a:lnTo>
                      <a:pt x="1409700" y="1005840"/>
                    </a:lnTo>
                    <a:lnTo>
                      <a:pt x="365760" y="975360"/>
                    </a:lnTo>
                    <a:lnTo>
                      <a:pt x="0" y="876300"/>
                    </a:lnTo>
                    <a:lnTo>
                      <a:pt x="2628900" y="0"/>
                    </a:lnTo>
                    <a:close/>
                  </a:path>
                </a:pathLst>
              </a:custGeom>
              <a:solidFill>
                <a:srgbClr val="D0135D"/>
              </a:solidFill>
              <a:ln w="6350"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6" name="任意多边形 95"/>
              <p:cNvSpPr/>
              <p:nvPr/>
            </p:nvSpPr>
            <p:spPr>
              <a:xfrm>
                <a:off x="7525419" y="3931222"/>
                <a:ext cx="1063822" cy="163232"/>
              </a:xfrm>
              <a:custGeom>
                <a:avLst/>
                <a:gdLst>
                  <a:gd name="connsiteX0" fmla="*/ 1440180 w 1440180"/>
                  <a:gd name="connsiteY0" fmla="*/ 220980 h 220980"/>
                  <a:gd name="connsiteX1" fmla="*/ 0 w 1440180"/>
                  <a:gd name="connsiteY1" fmla="*/ 99060 h 220980"/>
                  <a:gd name="connsiteX2" fmla="*/ 434340 w 1440180"/>
                  <a:gd name="connsiteY2" fmla="*/ 0 h 220980"/>
                  <a:gd name="connsiteX3" fmla="*/ 1440180 w 1440180"/>
                  <a:gd name="connsiteY3" fmla="*/ 220980 h 2209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40180" h="220980">
                    <a:moveTo>
                      <a:pt x="1440180" y="220980"/>
                    </a:moveTo>
                    <a:lnTo>
                      <a:pt x="0" y="99060"/>
                    </a:lnTo>
                    <a:lnTo>
                      <a:pt x="434340" y="0"/>
                    </a:lnTo>
                    <a:lnTo>
                      <a:pt x="1440180" y="220980"/>
                    </a:lnTo>
                    <a:close/>
                  </a:path>
                </a:pathLst>
              </a:custGeom>
              <a:solidFill>
                <a:srgbClr val="8E2426"/>
              </a:solidFill>
              <a:ln w="6350"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7" name="任意多边形 96"/>
              <p:cNvSpPr/>
              <p:nvPr/>
            </p:nvSpPr>
            <p:spPr>
              <a:xfrm>
                <a:off x="7390331" y="4038167"/>
                <a:ext cx="833045" cy="624784"/>
              </a:xfrm>
              <a:custGeom>
                <a:avLst/>
                <a:gdLst>
                  <a:gd name="connsiteX0" fmla="*/ 0 w 1127760"/>
                  <a:gd name="connsiteY0" fmla="*/ 0 h 845820"/>
                  <a:gd name="connsiteX1" fmla="*/ 403860 w 1127760"/>
                  <a:gd name="connsiteY1" fmla="*/ 7620 h 845820"/>
                  <a:gd name="connsiteX2" fmla="*/ 1127760 w 1127760"/>
                  <a:gd name="connsiteY2" fmla="*/ 845820 h 845820"/>
                  <a:gd name="connsiteX3" fmla="*/ 0 w 1127760"/>
                  <a:gd name="connsiteY3" fmla="*/ 0 h 8458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27760" h="845820">
                    <a:moveTo>
                      <a:pt x="0" y="0"/>
                    </a:moveTo>
                    <a:lnTo>
                      <a:pt x="403860" y="7620"/>
                    </a:lnTo>
                    <a:lnTo>
                      <a:pt x="1127760" y="84582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00630"/>
              </a:solidFill>
              <a:ln w="6350"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8" name="任意多边形 97"/>
              <p:cNvSpPr/>
              <p:nvPr/>
            </p:nvSpPr>
            <p:spPr>
              <a:xfrm>
                <a:off x="7114525" y="4043796"/>
                <a:ext cx="1120108" cy="624784"/>
              </a:xfrm>
              <a:custGeom>
                <a:avLst/>
                <a:gdLst>
                  <a:gd name="connsiteX0" fmla="*/ 0 w 1516380"/>
                  <a:gd name="connsiteY0" fmla="*/ 7620 h 845820"/>
                  <a:gd name="connsiteX1" fmla="*/ 388620 w 1516380"/>
                  <a:gd name="connsiteY1" fmla="*/ 0 h 845820"/>
                  <a:gd name="connsiteX2" fmla="*/ 1516380 w 1516380"/>
                  <a:gd name="connsiteY2" fmla="*/ 845820 h 845820"/>
                  <a:gd name="connsiteX3" fmla="*/ 0 w 1516380"/>
                  <a:gd name="connsiteY3" fmla="*/ 7620 h 8458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16380" h="845820">
                    <a:moveTo>
                      <a:pt x="0" y="7620"/>
                    </a:moveTo>
                    <a:lnTo>
                      <a:pt x="388620" y="0"/>
                    </a:lnTo>
                    <a:lnTo>
                      <a:pt x="1516380" y="845820"/>
                    </a:lnTo>
                    <a:lnTo>
                      <a:pt x="0" y="7620"/>
                    </a:lnTo>
                    <a:close/>
                  </a:path>
                </a:pathLst>
              </a:custGeom>
              <a:solidFill>
                <a:srgbClr val="730309"/>
              </a:solidFill>
              <a:ln w="6350"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9" name="任意多边形 98"/>
              <p:cNvSpPr/>
              <p:nvPr/>
            </p:nvSpPr>
            <p:spPr>
              <a:xfrm>
                <a:off x="7001951" y="4105711"/>
                <a:ext cx="1221425" cy="1024421"/>
              </a:xfrm>
              <a:custGeom>
                <a:avLst/>
                <a:gdLst>
                  <a:gd name="connsiteX0" fmla="*/ 0 w 1653540"/>
                  <a:gd name="connsiteY0" fmla="*/ 53340 h 1386840"/>
                  <a:gd name="connsiteX1" fmla="*/ 434340 w 1653540"/>
                  <a:gd name="connsiteY1" fmla="*/ 0 h 1386840"/>
                  <a:gd name="connsiteX2" fmla="*/ 1653540 w 1653540"/>
                  <a:gd name="connsiteY2" fmla="*/ 769620 h 1386840"/>
                  <a:gd name="connsiteX3" fmla="*/ 1059180 w 1653540"/>
                  <a:gd name="connsiteY3" fmla="*/ 1386840 h 1386840"/>
                  <a:gd name="connsiteX4" fmla="*/ 83820 w 1653540"/>
                  <a:gd name="connsiteY4" fmla="*/ 411480 h 1386840"/>
                  <a:gd name="connsiteX5" fmla="*/ 0 w 1653540"/>
                  <a:gd name="connsiteY5" fmla="*/ 53340 h 13868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653540" h="1386840">
                    <a:moveTo>
                      <a:pt x="0" y="53340"/>
                    </a:moveTo>
                    <a:lnTo>
                      <a:pt x="434340" y="0"/>
                    </a:lnTo>
                    <a:lnTo>
                      <a:pt x="1653540" y="769620"/>
                    </a:lnTo>
                    <a:lnTo>
                      <a:pt x="1059180" y="1386840"/>
                    </a:lnTo>
                    <a:lnTo>
                      <a:pt x="83820" y="411480"/>
                    </a:lnTo>
                    <a:lnTo>
                      <a:pt x="0" y="53340"/>
                    </a:lnTo>
                    <a:close/>
                  </a:path>
                </a:pathLst>
              </a:custGeom>
              <a:solidFill>
                <a:srgbClr val="A5021D"/>
              </a:solidFill>
              <a:ln w="6350"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0" name="任意多边形 99"/>
              <p:cNvSpPr/>
              <p:nvPr/>
            </p:nvSpPr>
            <p:spPr>
              <a:xfrm>
                <a:off x="7052610" y="4398403"/>
                <a:ext cx="726100" cy="731729"/>
              </a:xfrm>
              <a:custGeom>
                <a:avLst/>
                <a:gdLst>
                  <a:gd name="connsiteX0" fmla="*/ 982980 w 982980"/>
                  <a:gd name="connsiteY0" fmla="*/ 990600 h 990600"/>
                  <a:gd name="connsiteX1" fmla="*/ 190500 w 982980"/>
                  <a:gd name="connsiteY1" fmla="*/ 403860 h 990600"/>
                  <a:gd name="connsiteX2" fmla="*/ 0 w 982980"/>
                  <a:gd name="connsiteY2" fmla="*/ 0 h 990600"/>
                  <a:gd name="connsiteX3" fmla="*/ 982980 w 982980"/>
                  <a:gd name="connsiteY3" fmla="*/ 990600 h 990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82980" h="990600">
                    <a:moveTo>
                      <a:pt x="982980" y="990600"/>
                    </a:moveTo>
                    <a:lnTo>
                      <a:pt x="190500" y="403860"/>
                    </a:lnTo>
                    <a:lnTo>
                      <a:pt x="0" y="0"/>
                    </a:lnTo>
                    <a:lnTo>
                      <a:pt x="982980" y="990600"/>
                    </a:lnTo>
                    <a:close/>
                  </a:path>
                </a:pathLst>
              </a:custGeom>
              <a:solidFill>
                <a:srgbClr val="620104"/>
              </a:solidFill>
              <a:ln w="6350"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1" name="任意多边形 100"/>
              <p:cNvSpPr/>
              <p:nvPr/>
            </p:nvSpPr>
            <p:spPr>
              <a:xfrm>
                <a:off x="6793690" y="4156370"/>
                <a:ext cx="742986" cy="1148252"/>
              </a:xfrm>
              <a:custGeom>
                <a:avLst/>
                <a:gdLst>
                  <a:gd name="connsiteX0" fmla="*/ 30480 w 1005840"/>
                  <a:gd name="connsiteY0" fmla="*/ 0 h 1554480"/>
                  <a:gd name="connsiteX1" fmla="*/ 457200 w 1005840"/>
                  <a:gd name="connsiteY1" fmla="*/ 38100 h 1554480"/>
                  <a:gd name="connsiteX2" fmla="*/ 1005840 w 1005840"/>
                  <a:gd name="connsiteY2" fmla="*/ 1554480 h 1554480"/>
                  <a:gd name="connsiteX3" fmla="*/ 0 w 1005840"/>
                  <a:gd name="connsiteY3" fmla="*/ 53340 h 1554480"/>
                  <a:gd name="connsiteX4" fmla="*/ 30480 w 1005840"/>
                  <a:gd name="connsiteY4" fmla="*/ 0 h 15544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05840" h="1554480">
                    <a:moveTo>
                      <a:pt x="30480" y="0"/>
                    </a:moveTo>
                    <a:lnTo>
                      <a:pt x="457200" y="38100"/>
                    </a:lnTo>
                    <a:lnTo>
                      <a:pt x="1005840" y="1554480"/>
                    </a:lnTo>
                    <a:lnTo>
                      <a:pt x="0" y="53340"/>
                    </a:lnTo>
                    <a:lnTo>
                      <a:pt x="30480" y="0"/>
                    </a:lnTo>
                    <a:close/>
                  </a:path>
                </a:pathLst>
              </a:custGeom>
              <a:solidFill>
                <a:srgbClr val="5D0309"/>
              </a:solidFill>
              <a:ln w="6350"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2" name="任意多边形 101"/>
              <p:cNvSpPr/>
              <p:nvPr/>
            </p:nvSpPr>
            <p:spPr>
              <a:xfrm>
                <a:off x="6810576" y="4212656"/>
                <a:ext cx="748615" cy="1114480"/>
              </a:xfrm>
              <a:custGeom>
                <a:avLst/>
                <a:gdLst>
                  <a:gd name="connsiteX0" fmla="*/ 76200 w 1013460"/>
                  <a:gd name="connsiteY0" fmla="*/ 0 h 1508760"/>
                  <a:gd name="connsiteX1" fmla="*/ 0 w 1013460"/>
                  <a:gd name="connsiteY1" fmla="*/ 739140 h 1508760"/>
                  <a:gd name="connsiteX2" fmla="*/ 1013460 w 1013460"/>
                  <a:gd name="connsiteY2" fmla="*/ 1508760 h 1508760"/>
                  <a:gd name="connsiteX3" fmla="*/ 76200 w 1013460"/>
                  <a:gd name="connsiteY3" fmla="*/ 0 h 15087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13460" h="1508760">
                    <a:moveTo>
                      <a:pt x="76200" y="0"/>
                    </a:moveTo>
                    <a:lnTo>
                      <a:pt x="0" y="739140"/>
                    </a:lnTo>
                    <a:lnTo>
                      <a:pt x="1013460" y="1508760"/>
                    </a:lnTo>
                    <a:lnTo>
                      <a:pt x="76200" y="0"/>
                    </a:lnTo>
                    <a:close/>
                  </a:path>
                </a:pathLst>
              </a:custGeom>
              <a:solidFill>
                <a:srgbClr val="A40231"/>
              </a:solidFill>
              <a:ln w="6350"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3" name="任意多边形 102"/>
              <p:cNvSpPr/>
              <p:nvPr/>
            </p:nvSpPr>
            <p:spPr>
              <a:xfrm>
                <a:off x="6410940" y="4026910"/>
                <a:ext cx="545982" cy="731729"/>
              </a:xfrm>
              <a:custGeom>
                <a:avLst/>
                <a:gdLst>
                  <a:gd name="connsiteX0" fmla="*/ 0 w 739140"/>
                  <a:gd name="connsiteY0" fmla="*/ 0 h 990600"/>
                  <a:gd name="connsiteX1" fmla="*/ 739140 w 739140"/>
                  <a:gd name="connsiteY1" fmla="*/ 274320 h 990600"/>
                  <a:gd name="connsiteX2" fmla="*/ 541020 w 739140"/>
                  <a:gd name="connsiteY2" fmla="*/ 990600 h 990600"/>
                  <a:gd name="connsiteX3" fmla="*/ 0 w 739140"/>
                  <a:gd name="connsiteY3" fmla="*/ 0 h 990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39140" h="990600">
                    <a:moveTo>
                      <a:pt x="0" y="0"/>
                    </a:moveTo>
                    <a:lnTo>
                      <a:pt x="739140" y="274320"/>
                    </a:lnTo>
                    <a:lnTo>
                      <a:pt x="541020" y="990600"/>
                    </a:lnTo>
                    <a:lnTo>
                      <a:pt x="0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680311"/>
                  </a:gs>
                  <a:gs pos="100000">
                    <a:srgbClr val="BC0423"/>
                  </a:gs>
                </a:gsLst>
                <a:lin ang="0" scaled="1"/>
                <a:tileRect/>
              </a:gradFill>
              <a:ln w="6350"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4" name="任意多边形 103"/>
              <p:cNvSpPr/>
              <p:nvPr/>
            </p:nvSpPr>
            <p:spPr>
              <a:xfrm>
                <a:off x="6585429" y="4567264"/>
                <a:ext cx="962505" cy="754244"/>
              </a:xfrm>
              <a:custGeom>
                <a:avLst/>
                <a:gdLst>
                  <a:gd name="connsiteX0" fmla="*/ 160020 w 1303020"/>
                  <a:gd name="connsiteY0" fmla="*/ 365760 h 1021080"/>
                  <a:gd name="connsiteX1" fmla="*/ 1303020 w 1303020"/>
                  <a:gd name="connsiteY1" fmla="*/ 1021080 h 1021080"/>
                  <a:gd name="connsiteX2" fmla="*/ 114300 w 1303020"/>
                  <a:gd name="connsiteY2" fmla="*/ 0 h 1021080"/>
                  <a:gd name="connsiteX3" fmla="*/ 0 w 1303020"/>
                  <a:gd name="connsiteY3" fmla="*/ 160020 h 1021080"/>
                  <a:gd name="connsiteX4" fmla="*/ 160020 w 1303020"/>
                  <a:gd name="connsiteY4" fmla="*/ 365760 h 10210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03020" h="1021080">
                    <a:moveTo>
                      <a:pt x="160020" y="365760"/>
                    </a:moveTo>
                    <a:lnTo>
                      <a:pt x="1303020" y="1021080"/>
                    </a:lnTo>
                    <a:lnTo>
                      <a:pt x="114300" y="0"/>
                    </a:lnTo>
                    <a:lnTo>
                      <a:pt x="0" y="160020"/>
                    </a:lnTo>
                    <a:lnTo>
                      <a:pt x="160020" y="365760"/>
                    </a:lnTo>
                    <a:close/>
                  </a:path>
                </a:pathLst>
              </a:custGeom>
              <a:solidFill>
                <a:srgbClr val="860007"/>
              </a:solidFill>
              <a:ln w="6350"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5" name="任意多边形 104"/>
              <p:cNvSpPr/>
              <p:nvPr/>
            </p:nvSpPr>
            <p:spPr>
              <a:xfrm>
                <a:off x="6315252" y="4696723"/>
                <a:ext cx="472810" cy="692328"/>
              </a:xfrm>
              <a:custGeom>
                <a:avLst/>
                <a:gdLst>
                  <a:gd name="connsiteX0" fmla="*/ 609600 w 609600"/>
                  <a:gd name="connsiteY0" fmla="*/ 0 h 937260"/>
                  <a:gd name="connsiteX1" fmla="*/ 160020 w 609600"/>
                  <a:gd name="connsiteY1" fmla="*/ 937260 h 937260"/>
                  <a:gd name="connsiteX2" fmla="*/ 0 w 609600"/>
                  <a:gd name="connsiteY2" fmla="*/ 15240 h 937260"/>
                  <a:gd name="connsiteX3" fmla="*/ 609600 w 609600"/>
                  <a:gd name="connsiteY3" fmla="*/ 0 h 937260"/>
                  <a:gd name="connsiteX0" fmla="*/ 640080 w 640080"/>
                  <a:gd name="connsiteY0" fmla="*/ 0 h 937260"/>
                  <a:gd name="connsiteX1" fmla="*/ 190500 w 640080"/>
                  <a:gd name="connsiteY1" fmla="*/ 937260 h 937260"/>
                  <a:gd name="connsiteX2" fmla="*/ 0 w 640080"/>
                  <a:gd name="connsiteY2" fmla="*/ 15240 h 937260"/>
                  <a:gd name="connsiteX3" fmla="*/ 640080 w 640080"/>
                  <a:gd name="connsiteY3" fmla="*/ 0 h 9372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0080" h="937260">
                    <a:moveTo>
                      <a:pt x="640080" y="0"/>
                    </a:moveTo>
                    <a:lnTo>
                      <a:pt x="190500" y="937260"/>
                    </a:lnTo>
                    <a:lnTo>
                      <a:pt x="0" y="15240"/>
                    </a:lnTo>
                    <a:lnTo>
                      <a:pt x="640080" y="0"/>
                    </a:lnTo>
                    <a:close/>
                  </a:path>
                </a:pathLst>
              </a:custGeom>
              <a:solidFill>
                <a:srgbClr val="530008"/>
              </a:solidFill>
              <a:ln w="6350"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6" name="任意多边形 105"/>
              <p:cNvSpPr/>
              <p:nvPr/>
            </p:nvSpPr>
            <p:spPr>
              <a:xfrm>
                <a:off x="6112619" y="4244552"/>
                <a:ext cx="225147" cy="1688606"/>
              </a:xfrm>
              <a:custGeom>
                <a:avLst/>
                <a:gdLst>
                  <a:gd name="connsiteX0" fmla="*/ 254000 w 304800"/>
                  <a:gd name="connsiteY0" fmla="*/ 0 h 2286000"/>
                  <a:gd name="connsiteX1" fmla="*/ 0 w 304800"/>
                  <a:gd name="connsiteY1" fmla="*/ 914400 h 2286000"/>
                  <a:gd name="connsiteX2" fmla="*/ 25400 w 304800"/>
                  <a:gd name="connsiteY2" fmla="*/ 2286000 h 2286000"/>
                  <a:gd name="connsiteX3" fmla="*/ 304800 w 304800"/>
                  <a:gd name="connsiteY3" fmla="*/ 558800 h 2286000"/>
                  <a:gd name="connsiteX4" fmla="*/ 254000 w 304800"/>
                  <a:gd name="connsiteY4" fmla="*/ 0 h 2286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4800" h="2286000">
                    <a:moveTo>
                      <a:pt x="254000" y="0"/>
                    </a:moveTo>
                    <a:lnTo>
                      <a:pt x="0" y="914400"/>
                    </a:lnTo>
                    <a:lnTo>
                      <a:pt x="25400" y="2286000"/>
                    </a:lnTo>
                    <a:lnTo>
                      <a:pt x="304800" y="558800"/>
                    </a:lnTo>
                    <a:lnTo>
                      <a:pt x="254000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70338"/>
                  </a:gs>
                  <a:gs pos="100000">
                    <a:srgbClr val="B6014E"/>
                  </a:gs>
                </a:gsLst>
                <a:lin ang="8100000" scaled="1"/>
                <a:tileRect/>
              </a:gradFill>
              <a:ln w="6350"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7" name="任意多边形 106"/>
              <p:cNvSpPr/>
              <p:nvPr/>
            </p:nvSpPr>
            <p:spPr>
              <a:xfrm>
                <a:off x="5849947" y="3841163"/>
                <a:ext cx="309578" cy="2129519"/>
              </a:xfrm>
              <a:custGeom>
                <a:avLst/>
                <a:gdLst>
                  <a:gd name="connsiteX0" fmla="*/ 152400 w 419100"/>
                  <a:gd name="connsiteY0" fmla="*/ 0 h 2882900"/>
                  <a:gd name="connsiteX1" fmla="*/ 419100 w 419100"/>
                  <a:gd name="connsiteY1" fmla="*/ 1828800 h 2882900"/>
                  <a:gd name="connsiteX2" fmla="*/ 381000 w 419100"/>
                  <a:gd name="connsiteY2" fmla="*/ 2882900 h 2882900"/>
                  <a:gd name="connsiteX3" fmla="*/ 0 w 419100"/>
                  <a:gd name="connsiteY3" fmla="*/ 1536700 h 2882900"/>
                  <a:gd name="connsiteX4" fmla="*/ 152400 w 419100"/>
                  <a:gd name="connsiteY4" fmla="*/ 0 h 2882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19100" h="2882900">
                    <a:moveTo>
                      <a:pt x="152400" y="0"/>
                    </a:moveTo>
                    <a:lnTo>
                      <a:pt x="419100" y="1828800"/>
                    </a:lnTo>
                    <a:lnTo>
                      <a:pt x="381000" y="2882900"/>
                    </a:lnTo>
                    <a:lnTo>
                      <a:pt x="0" y="1536700"/>
                    </a:lnTo>
                    <a:lnTo>
                      <a:pt x="152400" y="0"/>
                    </a:lnTo>
                    <a:close/>
                  </a:path>
                </a:pathLst>
              </a:custGeom>
              <a:solidFill>
                <a:srgbClr val="BA004E"/>
              </a:solidFill>
              <a:ln w="6350"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8" name="任意多边形 107"/>
              <p:cNvSpPr/>
              <p:nvPr/>
            </p:nvSpPr>
            <p:spPr>
              <a:xfrm>
                <a:off x="5699446" y="5017558"/>
                <a:ext cx="403389" cy="1116356"/>
              </a:xfrm>
              <a:custGeom>
                <a:avLst/>
                <a:gdLst>
                  <a:gd name="connsiteX0" fmla="*/ 203200 w 546100"/>
                  <a:gd name="connsiteY0" fmla="*/ 0 h 1511300"/>
                  <a:gd name="connsiteX1" fmla="*/ 0 w 546100"/>
                  <a:gd name="connsiteY1" fmla="*/ 1511300 h 1511300"/>
                  <a:gd name="connsiteX2" fmla="*/ 546100 w 546100"/>
                  <a:gd name="connsiteY2" fmla="*/ 812800 h 1511300"/>
                  <a:gd name="connsiteX3" fmla="*/ 203200 w 546100"/>
                  <a:gd name="connsiteY3" fmla="*/ 0 h 1511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6100" h="1511300">
                    <a:moveTo>
                      <a:pt x="203200" y="0"/>
                    </a:moveTo>
                    <a:lnTo>
                      <a:pt x="0" y="1511300"/>
                    </a:lnTo>
                    <a:lnTo>
                      <a:pt x="546100" y="812800"/>
                    </a:lnTo>
                    <a:lnTo>
                      <a:pt x="203200" y="0"/>
                    </a:lnTo>
                    <a:close/>
                  </a:path>
                </a:pathLst>
              </a:custGeom>
              <a:solidFill>
                <a:srgbClr val="62038C"/>
              </a:solidFill>
              <a:ln w="6350"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9" name="任意多边形 108"/>
              <p:cNvSpPr/>
              <p:nvPr/>
            </p:nvSpPr>
            <p:spPr>
              <a:xfrm>
                <a:off x="5577894" y="3925593"/>
                <a:ext cx="281434" cy="1407171"/>
              </a:xfrm>
              <a:custGeom>
                <a:avLst/>
                <a:gdLst>
                  <a:gd name="connsiteX0" fmla="*/ 0 w 381000"/>
                  <a:gd name="connsiteY0" fmla="*/ 495300 h 1905000"/>
                  <a:gd name="connsiteX1" fmla="*/ 127000 w 381000"/>
                  <a:gd name="connsiteY1" fmla="*/ 1905000 h 1905000"/>
                  <a:gd name="connsiteX2" fmla="*/ 381000 w 381000"/>
                  <a:gd name="connsiteY2" fmla="*/ 647700 h 1905000"/>
                  <a:gd name="connsiteX3" fmla="*/ 254000 w 381000"/>
                  <a:gd name="connsiteY3" fmla="*/ 0 h 1905000"/>
                  <a:gd name="connsiteX4" fmla="*/ 0 w 381000"/>
                  <a:gd name="connsiteY4" fmla="*/ 495300 h 1905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81000" h="1905000">
                    <a:moveTo>
                      <a:pt x="0" y="495300"/>
                    </a:moveTo>
                    <a:lnTo>
                      <a:pt x="127000" y="1905000"/>
                    </a:lnTo>
                    <a:lnTo>
                      <a:pt x="381000" y="647700"/>
                    </a:lnTo>
                    <a:lnTo>
                      <a:pt x="254000" y="0"/>
                    </a:lnTo>
                    <a:lnTo>
                      <a:pt x="0" y="495300"/>
                    </a:lnTo>
                    <a:close/>
                  </a:path>
                </a:pathLst>
              </a:custGeom>
              <a:solidFill>
                <a:srgbClr val="840466"/>
              </a:solidFill>
              <a:ln w="6350"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0" name="任意多边形 109"/>
              <p:cNvSpPr/>
              <p:nvPr/>
            </p:nvSpPr>
            <p:spPr>
              <a:xfrm>
                <a:off x="5446558" y="4582273"/>
                <a:ext cx="403389" cy="1463458"/>
              </a:xfrm>
              <a:custGeom>
                <a:avLst/>
                <a:gdLst>
                  <a:gd name="connsiteX0" fmla="*/ 495300 w 520700"/>
                  <a:gd name="connsiteY0" fmla="*/ 0 h 1981200"/>
                  <a:gd name="connsiteX1" fmla="*/ 520700 w 520700"/>
                  <a:gd name="connsiteY1" fmla="*/ 406400 h 1981200"/>
                  <a:gd name="connsiteX2" fmla="*/ 0 w 520700"/>
                  <a:gd name="connsiteY2" fmla="*/ 1981200 h 1981200"/>
                  <a:gd name="connsiteX3" fmla="*/ 495300 w 520700"/>
                  <a:gd name="connsiteY3" fmla="*/ 0 h 1981200"/>
                  <a:gd name="connsiteX0" fmla="*/ 495300 w 546100"/>
                  <a:gd name="connsiteY0" fmla="*/ 0 h 1981200"/>
                  <a:gd name="connsiteX1" fmla="*/ 546100 w 546100"/>
                  <a:gd name="connsiteY1" fmla="*/ 444500 h 1981200"/>
                  <a:gd name="connsiteX2" fmla="*/ 0 w 546100"/>
                  <a:gd name="connsiteY2" fmla="*/ 1981200 h 1981200"/>
                  <a:gd name="connsiteX3" fmla="*/ 495300 w 546100"/>
                  <a:gd name="connsiteY3" fmla="*/ 0 h 1981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6100" h="1981200">
                    <a:moveTo>
                      <a:pt x="495300" y="0"/>
                    </a:moveTo>
                    <a:lnTo>
                      <a:pt x="546100" y="444500"/>
                    </a:lnTo>
                    <a:lnTo>
                      <a:pt x="0" y="1981200"/>
                    </a:lnTo>
                    <a:lnTo>
                      <a:pt x="495300" y="0"/>
                    </a:lnTo>
                    <a:close/>
                  </a:path>
                </a:pathLst>
              </a:custGeom>
              <a:solidFill>
                <a:srgbClr val="48123A"/>
              </a:solidFill>
              <a:ln w="6350">
                <a:solidFill>
                  <a:srgbClr val="FDF9FA">
                    <a:alpha val="93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1" name="任意多边形 110"/>
              <p:cNvSpPr/>
              <p:nvPr/>
            </p:nvSpPr>
            <p:spPr>
              <a:xfrm>
                <a:off x="5549751" y="4779277"/>
                <a:ext cx="328340" cy="1360266"/>
              </a:xfrm>
              <a:custGeom>
                <a:avLst/>
                <a:gdLst>
                  <a:gd name="connsiteX0" fmla="*/ 431800 w 431800"/>
                  <a:gd name="connsiteY0" fmla="*/ 0 h 1879600"/>
                  <a:gd name="connsiteX1" fmla="*/ 0 w 431800"/>
                  <a:gd name="connsiteY1" fmla="*/ 1371600 h 1879600"/>
                  <a:gd name="connsiteX2" fmla="*/ 190500 w 431800"/>
                  <a:gd name="connsiteY2" fmla="*/ 1879600 h 1879600"/>
                  <a:gd name="connsiteX3" fmla="*/ 431800 w 431800"/>
                  <a:gd name="connsiteY3" fmla="*/ 0 h 1879600"/>
                  <a:gd name="connsiteX0" fmla="*/ 444500 w 444500"/>
                  <a:gd name="connsiteY0" fmla="*/ 0 h 1841500"/>
                  <a:gd name="connsiteX1" fmla="*/ 0 w 444500"/>
                  <a:gd name="connsiteY1" fmla="*/ 1333500 h 1841500"/>
                  <a:gd name="connsiteX2" fmla="*/ 190500 w 444500"/>
                  <a:gd name="connsiteY2" fmla="*/ 1841500 h 1841500"/>
                  <a:gd name="connsiteX3" fmla="*/ 444500 w 444500"/>
                  <a:gd name="connsiteY3" fmla="*/ 0 h 1841500"/>
                  <a:gd name="connsiteX0" fmla="*/ 444500 w 444500"/>
                  <a:gd name="connsiteY0" fmla="*/ 0 h 1841500"/>
                  <a:gd name="connsiteX1" fmla="*/ 0 w 444500"/>
                  <a:gd name="connsiteY1" fmla="*/ 1333500 h 1841500"/>
                  <a:gd name="connsiteX2" fmla="*/ 190500 w 444500"/>
                  <a:gd name="connsiteY2" fmla="*/ 1841500 h 1841500"/>
                  <a:gd name="connsiteX3" fmla="*/ 444500 w 444500"/>
                  <a:gd name="connsiteY3" fmla="*/ 0 h 1841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44500" h="1841500">
                    <a:moveTo>
                      <a:pt x="444500" y="0"/>
                    </a:moveTo>
                    <a:lnTo>
                      <a:pt x="0" y="1333500"/>
                    </a:lnTo>
                    <a:lnTo>
                      <a:pt x="190500" y="1841500"/>
                    </a:lnTo>
                    <a:lnTo>
                      <a:pt x="444500" y="0"/>
                    </a:lnTo>
                    <a:close/>
                  </a:path>
                </a:pathLst>
              </a:custGeom>
              <a:solidFill>
                <a:srgbClr val="310018"/>
              </a:solidFill>
              <a:ln w="6350"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2" name="任意多边形 111"/>
              <p:cNvSpPr/>
              <p:nvPr/>
            </p:nvSpPr>
            <p:spPr>
              <a:xfrm>
                <a:off x="5362128" y="4957519"/>
                <a:ext cx="318959" cy="788016"/>
              </a:xfrm>
              <a:custGeom>
                <a:avLst/>
                <a:gdLst>
                  <a:gd name="connsiteX0" fmla="*/ 0 w 431800"/>
                  <a:gd name="connsiteY0" fmla="*/ 419100 h 1066800"/>
                  <a:gd name="connsiteX1" fmla="*/ 228600 w 431800"/>
                  <a:gd name="connsiteY1" fmla="*/ 1066800 h 1066800"/>
                  <a:gd name="connsiteX2" fmla="*/ 431800 w 431800"/>
                  <a:gd name="connsiteY2" fmla="*/ 215900 h 1066800"/>
                  <a:gd name="connsiteX3" fmla="*/ 368300 w 431800"/>
                  <a:gd name="connsiteY3" fmla="*/ 0 h 1066800"/>
                  <a:gd name="connsiteX4" fmla="*/ 0 w 431800"/>
                  <a:gd name="connsiteY4" fmla="*/ 419100 h 1066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31800" h="1066800">
                    <a:moveTo>
                      <a:pt x="0" y="419100"/>
                    </a:moveTo>
                    <a:lnTo>
                      <a:pt x="228600" y="1066800"/>
                    </a:lnTo>
                    <a:lnTo>
                      <a:pt x="431800" y="215900"/>
                    </a:lnTo>
                    <a:lnTo>
                      <a:pt x="368300" y="0"/>
                    </a:lnTo>
                    <a:lnTo>
                      <a:pt x="0" y="419100"/>
                    </a:lnTo>
                    <a:close/>
                  </a:path>
                </a:pathLst>
              </a:custGeom>
              <a:solidFill>
                <a:srgbClr val="310018"/>
              </a:solidFill>
              <a:ln w="6350"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3" name="任意多边形 112"/>
              <p:cNvSpPr/>
              <p:nvPr/>
            </p:nvSpPr>
            <p:spPr>
              <a:xfrm>
                <a:off x="5324603" y="4394651"/>
                <a:ext cx="356483" cy="966258"/>
              </a:xfrm>
              <a:custGeom>
                <a:avLst/>
                <a:gdLst>
                  <a:gd name="connsiteX0" fmla="*/ 393700 w 482600"/>
                  <a:gd name="connsiteY0" fmla="*/ 0 h 1308100"/>
                  <a:gd name="connsiteX1" fmla="*/ 482600 w 482600"/>
                  <a:gd name="connsiteY1" fmla="*/ 876300 h 1308100"/>
                  <a:gd name="connsiteX2" fmla="*/ 0 w 482600"/>
                  <a:gd name="connsiteY2" fmla="*/ 1308100 h 1308100"/>
                  <a:gd name="connsiteX3" fmla="*/ 393700 w 482600"/>
                  <a:gd name="connsiteY3" fmla="*/ 0 h 1308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2600" h="1308100">
                    <a:moveTo>
                      <a:pt x="393700" y="0"/>
                    </a:moveTo>
                    <a:lnTo>
                      <a:pt x="482600" y="876300"/>
                    </a:lnTo>
                    <a:lnTo>
                      <a:pt x="0" y="1308100"/>
                    </a:lnTo>
                    <a:lnTo>
                      <a:pt x="393700" y="0"/>
                    </a:lnTo>
                    <a:close/>
                  </a:path>
                </a:pathLst>
              </a:custGeom>
              <a:solidFill>
                <a:srgbClr val="730276"/>
              </a:solidFill>
              <a:ln w="6350"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4" name="任意多边形 113"/>
              <p:cNvSpPr/>
              <p:nvPr/>
            </p:nvSpPr>
            <p:spPr>
              <a:xfrm>
                <a:off x="5052550" y="4291458"/>
                <a:ext cx="656680" cy="1060069"/>
              </a:xfrm>
              <a:custGeom>
                <a:avLst/>
                <a:gdLst>
                  <a:gd name="connsiteX0" fmla="*/ 330200 w 889000"/>
                  <a:gd name="connsiteY0" fmla="*/ 368300 h 1435100"/>
                  <a:gd name="connsiteX1" fmla="*/ 889000 w 889000"/>
                  <a:gd name="connsiteY1" fmla="*/ 0 h 1435100"/>
                  <a:gd name="connsiteX2" fmla="*/ 381000 w 889000"/>
                  <a:gd name="connsiteY2" fmla="*/ 1435100 h 1435100"/>
                  <a:gd name="connsiteX3" fmla="*/ 0 w 889000"/>
                  <a:gd name="connsiteY3" fmla="*/ 889000 h 1435100"/>
                  <a:gd name="connsiteX4" fmla="*/ 330200 w 889000"/>
                  <a:gd name="connsiteY4" fmla="*/ 368300 h 1435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89000" h="1435100">
                    <a:moveTo>
                      <a:pt x="330200" y="368300"/>
                    </a:moveTo>
                    <a:lnTo>
                      <a:pt x="889000" y="0"/>
                    </a:lnTo>
                    <a:lnTo>
                      <a:pt x="381000" y="1435100"/>
                    </a:lnTo>
                    <a:lnTo>
                      <a:pt x="0" y="889000"/>
                    </a:lnTo>
                    <a:lnTo>
                      <a:pt x="330200" y="368300"/>
                    </a:lnTo>
                    <a:close/>
                  </a:path>
                </a:pathLst>
              </a:custGeom>
              <a:solidFill>
                <a:srgbClr val="730276"/>
              </a:solidFill>
              <a:ln w="6350"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5" name="任意多边形 114"/>
              <p:cNvSpPr/>
              <p:nvPr/>
            </p:nvSpPr>
            <p:spPr>
              <a:xfrm>
                <a:off x="4949358" y="4507224"/>
                <a:ext cx="394008" cy="544106"/>
              </a:xfrm>
              <a:custGeom>
                <a:avLst/>
                <a:gdLst>
                  <a:gd name="connsiteX0" fmla="*/ 0 w 533400"/>
                  <a:gd name="connsiteY0" fmla="*/ 355600 h 736600"/>
                  <a:gd name="connsiteX1" fmla="*/ 228600 w 533400"/>
                  <a:gd name="connsiteY1" fmla="*/ 736600 h 736600"/>
                  <a:gd name="connsiteX2" fmla="*/ 533400 w 533400"/>
                  <a:gd name="connsiteY2" fmla="*/ 0 h 736600"/>
                  <a:gd name="connsiteX3" fmla="*/ 0 w 533400"/>
                  <a:gd name="connsiteY3" fmla="*/ 355600 h 736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33400" h="736600">
                    <a:moveTo>
                      <a:pt x="0" y="355600"/>
                    </a:moveTo>
                    <a:lnTo>
                      <a:pt x="228600" y="736600"/>
                    </a:lnTo>
                    <a:lnTo>
                      <a:pt x="533400" y="0"/>
                    </a:lnTo>
                    <a:lnTo>
                      <a:pt x="0" y="355600"/>
                    </a:lnTo>
                    <a:close/>
                  </a:path>
                </a:pathLst>
              </a:custGeom>
              <a:solidFill>
                <a:srgbClr val="8A059C"/>
              </a:solidFill>
              <a:ln w="6350"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6" name="任意多边形 115"/>
              <p:cNvSpPr/>
              <p:nvPr/>
            </p:nvSpPr>
            <p:spPr>
              <a:xfrm>
                <a:off x="4180104" y="4113216"/>
                <a:ext cx="1566651" cy="1257073"/>
              </a:xfrm>
              <a:custGeom>
                <a:avLst/>
                <a:gdLst>
                  <a:gd name="connsiteX0" fmla="*/ 1358900 w 2082800"/>
                  <a:gd name="connsiteY0" fmla="*/ 228600 h 1638300"/>
                  <a:gd name="connsiteX1" fmla="*/ 2082800 w 2082800"/>
                  <a:gd name="connsiteY1" fmla="*/ 0 h 1638300"/>
                  <a:gd name="connsiteX2" fmla="*/ 1803400 w 2082800"/>
                  <a:gd name="connsiteY2" fmla="*/ 406400 h 1638300"/>
                  <a:gd name="connsiteX3" fmla="*/ 0 w 2082800"/>
                  <a:gd name="connsiteY3" fmla="*/ 1638300 h 1638300"/>
                  <a:gd name="connsiteX4" fmla="*/ 1358900 w 2082800"/>
                  <a:gd name="connsiteY4" fmla="*/ 228600 h 1638300"/>
                  <a:gd name="connsiteX0" fmla="*/ 1358900 w 2082800"/>
                  <a:gd name="connsiteY0" fmla="*/ 292100 h 1701800"/>
                  <a:gd name="connsiteX1" fmla="*/ 2082800 w 2082800"/>
                  <a:gd name="connsiteY1" fmla="*/ 0 h 1701800"/>
                  <a:gd name="connsiteX2" fmla="*/ 1803400 w 2082800"/>
                  <a:gd name="connsiteY2" fmla="*/ 469900 h 1701800"/>
                  <a:gd name="connsiteX3" fmla="*/ 0 w 2082800"/>
                  <a:gd name="connsiteY3" fmla="*/ 1701800 h 1701800"/>
                  <a:gd name="connsiteX4" fmla="*/ 1358900 w 2082800"/>
                  <a:gd name="connsiteY4" fmla="*/ 292100 h 1701800"/>
                  <a:gd name="connsiteX0" fmla="*/ 1397000 w 2120900"/>
                  <a:gd name="connsiteY0" fmla="*/ 292100 h 1701800"/>
                  <a:gd name="connsiteX1" fmla="*/ 2120900 w 2120900"/>
                  <a:gd name="connsiteY1" fmla="*/ 0 h 1701800"/>
                  <a:gd name="connsiteX2" fmla="*/ 1841500 w 2120900"/>
                  <a:gd name="connsiteY2" fmla="*/ 469900 h 1701800"/>
                  <a:gd name="connsiteX3" fmla="*/ 0 w 2120900"/>
                  <a:gd name="connsiteY3" fmla="*/ 1701800 h 1701800"/>
                  <a:gd name="connsiteX4" fmla="*/ 1397000 w 2120900"/>
                  <a:gd name="connsiteY4" fmla="*/ 292100 h 1701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20900" h="1701800">
                    <a:moveTo>
                      <a:pt x="1397000" y="292100"/>
                    </a:moveTo>
                    <a:lnTo>
                      <a:pt x="2120900" y="0"/>
                    </a:lnTo>
                    <a:lnTo>
                      <a:pt x="1841500" y="469900"/>
                    </a:lnTo>
                    <a:lnTo>
                      <a:pt x="0" y="1701800"/>
                    </a:lnTo>
                    <a:lnTo>
                      <a:pt x="1397000" y="2921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42073"/>
                  </a:gs>
                  <a:gs pos="100000">
                    <a:srgbClr val="C327A7"/>
                  </a:gs>
                </a:gsLst>
                <a:lin ang="2700000" scaled="1"/>
                <a:tileRect/>
              </a:gradFill>
              <a:ln w="6350"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7" name="任意多边形 116"/>
              <p:cNvSpPr/>
              <p:nvPr/>
            </p:nvSpPr>
            <p:spPr>
              <a:xfrm>
                <a:off x="4180104" y="3859925"/>
                <a:ext cx="1219548" cy="1510364"/>
              </a:xfrm>
              <a:custGeom>
                <a:avLst/>
                <a:gdLst>
                  <a:gd name="connsiteX0" fmla="*/ 1054100 w 1651000"/>
                  <a:gd name="connsiteY0" fmla="*/ 304800 h 2044700"/>
                  <a:gd name="connsiteX1" fmla="*/ 0 w 1651000"/>
                  <a:gd name="connsiteY1" fmla="*/ 2044700 h 2044700"/>
                  <a:gd name="connsiteX2" fmla="*/ 1397000 w 1651000"/>
                  <a:gd name="connsiteY2" fmla="*/ 635000 h 2044700"/>
                  <a:gd name="connsiteX3" fmla="*/ 1651000 w 1651000"/>
                  <a:gd name="connsiteY3" fmla="*/ 0 h 2044700"/>
                  <a:gd name="connsiteX4" fmla="*/ 1054100 w 1651000"/>
                  <a:gd name="connsiteY4" fmla="*/ 304800 h 2044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51000" h="2044700">
                    <a:moveTo>
                      <a:pt x="1054100" y="304800"/>
                    </a:moveTo>
                    <a:lnTo>
                      <a:pt x="0" y="2044700"/>
                    </a:lnTo>
                    <a:lnTo>
                      <a:pt x="1397000" y="635000"/>
                    </a:lnTo>
                    <a:lnTo>
                      <a:pt x="1651000" y="0"/>
                    </a:lnTo>
                    <a:lnTo>
                      <a:pt x="1054100" y="304800"/>
                    </a:lnTo>
                    <a:close/>
                  </a:path>
                </a:pathLst>
              </a:custGeom>
              <a:solidFill>
                <a:srgbClr val="D64DB5"/>
              </a:solidFill>
              <a:ln w="6350"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8" name="任意多边形 117"/>
              <p:cNvSpPr/>
              <p:nvPr/>
            </p:nvSpPr>
            <p:spPr>
              <a:xfrm>
                <a:off x="5212030" y="3747352"/>
                <a:ext cx="347102" cy="591012"/>
              </a:xfrm>
              <a:custGeom>
                <a:avLst/>
                <a:gdLst>
                  <a:gd name="connsiteX0" fmla="*/ 469900 w 469900"/>
                  <a:gd name="connsiteY0" fmla="*/ 0 h 800100"/>
                  <a:gd name="connsiteX1" fmla="*/ 0 w 469900"/>
                  <a:gd name="connsiteY1" fmla="*/ 800100 h 800100"/>
                  <a:gd name="connsiteX2" fmla="*/ 469900 w 469900"/>
                  <a:gd name="connsiteY2" fmla="*/ 596900 h 800100"/>
                  <a:gd name="connsiteX3" fmla="*/ 469900 w 469900"/>
                  <a:gd name="connsiteY3" fmla="*/ 0 h 800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69900" h="800100">
                    <a:moveTo>
                      <a:pt x="469900" y="0"/>
                    </a:moveTo>
                    <a:lnTo>
                      <a:pt x="0" y="800100"/>
                    </a:lnTo>
                    <a:lnTo>
                      <a:pt x="469900" y="596900"/>
                    </a:lnTo>
                    <a:lnTo>
                      <a:pt x="469900" y="0"/>
                    </a:lnTo>
                    <a:close/>
                  </a:path>
                </a:pathLst>
              </a:custGeom>
              <a:solidFill>
                <a:srgbClr val="FF60BE"/>
              </a:solidFill>
              <a:ln w="6350"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9" name="任意多边形 118"/>
              <p:cNvSpPr/>
              <p:nvPr/>
            </p:nvSpPr>
            <p:spPr>
              <a:xfrm>
                <a:off x="3204465" y="3775495"/>
                <a:ext cx="1988802" cy="394008"/>
              </a:xfrm>
              <a:custGeom>
                <a:avLst/>
                <a:gdLst>
                  <a:gd name="connsiteX0" fmla="*/ 0 w 2692400"/>
                  <a:gd name="connsiteY0" fmla="*/ 558800 h 558800"/>
                  <a:gd name="connsiteX1" fmla="*/ 2692400 w 2692400"/>
                  <a:gd name="connsiteY1" fmla="*/ 419100 h 558800"/>
                  <a:gd name="connsiteX2" fmla="*/ 2349500 w 2692400"/>
                  <a:gd name="connsiteY2" fmla="*/ 88900 h 558800"/>
                  <a:gd name="connsiteX3" fmla="*/ 2298700 w 2692400"/>
                  <a:gd name="connsiteY3" fmla="*/ 0 h 558800"/>
                  <a:gd name="connsiteX4" fmla="*/ 0 w 2692400"/>
                  <a:gd name="connsiteY4" fmla="*/ 558800 h 558800"/>
                  <a:gd name="connsiteX0" fmla="*/ 0 w 2692400"/>
                  <a:gd name="connsiteY0" fmla="*/ 546100 h 546100"/>
                  <a:gd name="connsiteX1" fmla="*/ 2692400 w 2692400"/>
                  <a:gd name="connsiteY1" fmla="*/ 419100 h 546100"/>
                  <a:gd name="connsiteX2" fmla="*/ 2349500 w 2692400"/>
                  <a:gd name="connsiteY2" fmla="*/ 88900 h 546100"/>
                  <a:gd name="connsiteX3" fmla="*/ 2298700 w 2692400"/>
                  <a:gd name="connsiteY3" fmla="*/ 0 h 546100"/>
                  <a:gd name="connsiteX4" fmla="*/ 0 w 2692400"/>
                  <a:gd name="connsiteY4" fmla="*/ 546100 h 546100"/>
                  <a:gd name="connsiteX0" fmla="*/ 0 w 2692400"/>
                  <a:gd name="connsiteY0" fmla="*/ 533400 h 533400"/>
                  <a:gd name="connsiteX1" fmla="*/ 2692400 w 2692400"/>
                  <a:gd name="connsiteY1" fmla="*/ 419100 h 533400"/>
                  <a:gd name="connsiteX2" fmla="*/ 2349500 w 2692400"/>
                  <a:gd name="connsiteY2" fmla="*/ 88900 h 533400"/>
                  <a:gd name="connsiteX3" fmla="*/ 2298700 w 2692400"/>
                  <a:gd name="connsiteY3" fmla="*/ 0 h 533400"/>
                  <a:gd name="connsiteX4" fmla="*/ 0 w 2692400"/>
                  <a:gd name="connsiteY4" fmla="*/ 533400 h 533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92400" h="533400">
                    <a:moveTo>
                      <a:pt x="0" y="533400"/>
                    </a:moveTo>
                    <a:lnTo>
                      <a:pt x="2692400" y="419100"/>
                    </a:lnTo>
                    <a:lnTo>
                      <a:pt x="2349500" y="88900"/>
                    </a:lnTo>
                    <a:lnTo>
                      <a:pt x="2298700" y="0"/>
                    </a:lnTo>
                    <a:lnTo>
                      <a:pt x="0" y="533400"/>
                    </a:lnTo>
                    <a:close/>
                  </a:path>
                </a:pathLst>
              </a:custGeom>
              <a:solidFill>
                <a:srgbClr val="90035D"/>
              </a:solidFill>
              <a:ln w="6350"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0" name="任意多边形 119"/>
              <p:cNvSpPr/>
              <p:nvPr/>
            </p:nvSpPr>
            <p:spPr>
              <a:xfrm>
                <a:off x="3195084" y="3334581"/>
                <a:ext cx="2007564" cy="834922"/>
              </a:xfrm>
              <a:custGeom>
                <a:avLst/>
                <a:gdLst>
                  <a:gd name="connsiteX0" fmla="*/ 0 w 2717800"/>
                  <a:gd name="connsiteY0" fmla="*/ 1130300 h 1130300"/>
                  <a:gd name="connsiteX1" fmla="*/ 1295400 w 2717800"/>
                  <a:gd name="connsiteY1" fmla="*/ 0 h 1130300"/>
                  <a:gd name="connsiteX2" fmla="*/ 2717800 w 2717800"/>
                  <a:gd name="connsiteY2" fmla="*/ 177800 h 1130300"/>
                  <a:gd name="connsiteX3" fmla="*/ 2298700 w 2717800"/>
                  <a:gd name="connsiteY3" fmla="*/ 596900 h 1130300"/>
                  <a:gd name="connsiteX4" fmla="*/ 0 w 2717800"/>
                  <a:gd name="connsiteY4" fmla="*/ 1130300 h 1130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717800" h="1130300">
                    <a:moveTo>
                      <a:pt x="0" y="1130300"/>
                    </a:moveTo>
                    <a:lnTo>
                      <a:pt x="1295400" y="0"/>
                    </a:lnTo>
                    <a:lnTo>
                      <a:pt x="2717800" y="177800"/>
                    </a:lnTo>
                    <a:lnTo>
                      <a:pt x="2298700" y="596900"/>
                    </a:lnTo>
                    <a:lnTo>
                      <a:pt x="0" y="1130300"/>
                    </a:lnTo>
                    <a:close/>
                  </a:path>
                </a:pathLst>
              </a:custGeom>
              <a:solidFill>
                <a:srgbClr val="E554C3"/>
              </a:solidFill>
              <a:ln w="6350"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1" name="任意多边形 120"/>
              <p:cNvSpPr/>
              <p:nvPr/>
            </p:nvSpPr>
            <p:spPr>
              <a:xfrm>
                <a:off x="4095674" y="3165721"/>
                <a:ext cx="1106975" cy="318959"/>
              </a:xfrm>
              <a:custGeom>
                <a:avLst/>
                <a:gdLst>
                  <a:gd name="connsiteX0" fmla="*/ 88900 w 1498600"/>
                  <a:gd name="connsiteY0" fmla="*/ 228600 h 431800"/>
                  <a:gd name="connsiteX1" fmla="*/ 0 w 1498600"/>
                  <a:gd name="connsiteY1" fmla="*/ 0 h 431800"/>
                  <a:gd name="connsiteX2" fmla="*/ 1498600 w 1498600"/>
                  <a:gd name="connsiteY2" fmla="*/ 431800 h 431800"/>
                  <a:gd name="connsiteX3" fmla="*/ 88900 w 1498600"/>
                  <a:gd name="connsiteY3" fmla="*/ 228600 h 431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98600" h="431800">
                    <a:moveTo>
                      <a:pt x="88900" y="228600"/>
                    </a:moveTo>
                    <a:lnTo>
                      <a:pt x="0" y="0"/>
                    </a:lnTo>
                    <a:lnTo>
                      <a:pt x="1498600" y="431800"/>
                    </a:lnTo>
                    <a:lnTo>
                      <a:pt x="88900" y="228600"/>
                    </a:lnTo>
                    <a:close/>
                  </a:path>
                </a:pathLst>
              </a:custGeom>
              <a:solidFill>
                <a:srgbClr val="D74DC2"/>
              </a:solidFill>
              <a:ln w="6350"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2" name="任意多边形 121"/>
              <p:cNvSpPr/>
              <p:nvPr/>
            </p:nvSpPr>
            <p:spPr>
              <a:xfrm>
                <a:off x="4105061" y="3081291"/>
                <a:ext cx="1088212" cy="403389"/>
              </a:xfrm>
              <a:custGeom>
                <a:avLst/>
                <a:gdLst>
                  <a:gd name="connsiteX0" fmla="*/ 0 w 1498600"/>
                  <a:gd name="connsiteY0" fmla="*/ 114300 h 508000"/>
                  <a:gd name="connsiteX1" fmla="*/ 965200 w 1498600"/>
                  <a:gd name="connsiteY1" fmla="*/ 0 h 508000"/>
                  <a:gd name="connsiteX2" fmla="*/ 1498600 w 1498600"/>
                  <a:gd name="connsiteY2" fmla="*/ 508000 h 508000"/>
                  <a:gd name="connsiteX3" fmla="*/ 0 w 1498600"/>
                  <a:gd name="connsiteY3" fmla="*/ 114300 h 508000"/>
                  <a:gd name="connsiteX0" fmla="*/ 0 w 1524000"/>
                  <a:gd name="connsiteY0" fmla="*/ 114300 h 558800"/>
                  <a:gd name="connsiteX1" fmla="*/ 965200 w 1524000"/>
                  <a:gd name="connsiteY1" fmla="*/ 0 h 558800"/>
                  <a:gd name="connsiteX2" fmla="*/ 1524000 w 1524000"/>
                  <a:gd name="connsiteY2" fmla="*/ 558800 h 558800"/>
                  <a:gd name="connsiteX3" fmla="*/ 0 w 1524000"/>
                  <a:gd name="connsiteY3" fmla="*/ 114300 h 558800"/>
                  <a:gd name="connsiteX0" fmla="*/ 0 w 1473200"/>
                  <a:gd name="connsiteY0" fmla="*/ 114300 h 546100"/>
                  <a:gd name="connsiteX1" fmla="*/ 965200 w 1473200"/>
                  <a:gd name="connsiteY1" fmla="*/ 0 h 546100"/>
                  <a:gd name="connsiteX2" fmla="*/ 1473200 w 1473200"/>
                  <a:gd name="connsiteY2" fmla="*/ 546100 h 546100"/>
                  <a:gd name="connsiteX3" fmla="*/ 0 w 1473200"/>
                  <a:gd name="connsiteY3" fmla="*/ 114300 h 546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73200" h="546100">
                    <a:moveTo>
                      <a:pt x="0" y="114300"/>
                    </a:moveTo>
                    <a:lnTo>
                      <a:pt x="965200" y="0"/>
                    </a:lnTo>
                    <a:lnTo>
                      <a:pt x="1473200" y="546100"/>
                    </a:lnTo>
                    <a:lnTo>
                      <a:pt x="0" y="114300"/>
                    </a:lnTo>
                    <a:close/>
                  </a:path>
                </a:pathLst>
              </a:custGeom>
              <a:solidFill>
                <a:srgbClr val="992D7E"/>
              </a:solidFill>
              <a:ln w="6350">
                <a:solidFill>
                  <a:srgbClr val="FDF9FA">
                    <a:alpha val="77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3" name="任意多边形 122"/>
              <p:cNvSpPr/>
              <p:nvPr/>
            </p:nvSpPr>
            <p:spPr>
              <a:xfrm>
                <a:off x="6264594" y="3964994"/>
                <a:ext cx="621970" cy="788016"/>
              </a:xfrm>
              <a:custGeom>
                <a:avLst/>
                <a:gdLst>
                  <a:gd name="connsiteX0" fmla="*/ 68580 w 670560"/>
                  <a:gd name="connsiteY0" fmla="*/ 1013460 h 1013460"/>
                  <a:gd name="connsiteX1" fmla="*/ 441960 w 670560"/>
                  <a:gd name="connsiteY1" fmla="*/ 998220 h 1013460"/>
                  <a:gd name="connsiteX2" fmla="*/ 670560 w 670560"/>
                  <a:gd name="connsiteY2" fmla="*/ 876300 h 1013460"/>
                  <a:gd name="connsiteX3" fmla="*/ 160020 w 670560"/>
                  <a:gd name="connsiteY3" fmla="*/ 0 h 1013460"/>
                  <a:gd name="connsiteX4" fmla="*/ 0 w 670560"/>
                  <a:gd name="connsiteY4" fmla="*/ 670560 h 1013460"/>
                  <a:gd name="connsiteX5" fmla="*/ 68580 w 670560"/>
                  <a:gd name="connsiteY5" fmla="*/ 1013460 h 1013460"/>
                  <a:gd name="connsiteX0" fmla="*/ 68580 w 842010"/>
                  <a:gd name="connsiteY0" fmla="*/ 1013460 h 1066800"/>
                  <a:gd name="connsiteX1" fmla="*/ 441960 w 842010"/>
                  <a:gd name="connsiteY1" fmla="*/ 998220 h 1066800"/>
                  <a:gd name="connsiteX2" fmla="*/ 842010 w 842010"/>
                  <a:gd name="connsiteY2" fmla="*/ 1066800 h 1066800"/>
                  <a:gd name="connsiteX3" fmla="*/ 160020 w 842010"/>
                  <a:gd name="connsiteY3" fmla="*/ 0 h 1066800"/>
                  <a:gd name="connsiteX4" fmla="*/ 0 w 842010"/>
                  <a:gd name="connsiteY4" fmla="*/ 670560 h 1066800"/>
                  <a:gd name="connsiteX5" fmla="*/ 68580 w 842010"/>
                  <a:gd name="connsiteY5" fmla="*/ 1013460 h 1066800"/>
                  <a:gd name="connsiteX0" fmla="*/ 68580 w 842010"/>
                  <a:gd name="connsiteY0" fmla="*/ 1013460 h 1066800"/>
                  <a:gd name="connsiteX1" fmla="*/ 441960 w 842010"/>
                  <a:gd name="connsiteY1" fmla="*/ 1055370 h 1066800"/>
                  <a:gd name="connsiteX2" fmla="*/ 842010 w 842010"/>
                  <a:gd name="connsiteY2" fmla="*/ 1066800 h 1066800"/>
                  <a:gd name="connsiteX3" fmla="*/ 160020 w 842010"/>
                  <a:gd name="connsiteY3" fmla="*/ 0 h 1066800"/>
                  <a:gd name="connsiteX4" fmla="*/ 0 w 842010"/>
                  <a:gd name="connsiteY4" fmla="*/ 670560 h 1066800"/>
                  <a:gd name="connsiteX5" fmla="*/ 68580 w 842010"/>
                  <a:gd name="connsiteY5" fmla="*/ 1013460 h 1066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842010" h="1066800">
                    <a:moveTo>
                      <a:pt x="68580" y="1013460"/>
                    </a:moveTo>
                    <a:lnTo>
                      <a:pt x="441960" y="1055370"/>
                    </a:lnTo>
                    <a:lnTo>
                      <a:pt x="842010" y="1066800"/>
                    </a:lnTo>
                    <a:lnTo>
                      <a:pt x="160020" y="0"/>
                    </a:lnTo>
                    <a:lnTo>
                      <a:pt x="0" y="670560"/>
                    </a:lnTo>
                    <a:lnTo>
                      <a:pt x="68580" y="1013460"/>
                    </a:lnTo>
                    <a:close/>
                  </a:path>
                </a:pathLst>
              </a:custGeom>
              <a:gradFill>
                <a:gsLst>
                  <a:gs pos="0">
                    <a:srgbClr val="680311"/>
                  </a:gs>
                  <a:gs pos="100000">
                    <a:srgbClr val="BC0423"/>
                  </a:gs>
                </a:gsLst>
                <a:lin ang="2700000" scaled="1"/>
              </a:gradFill>
              <a:ln w="6350"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4" name="任意多边形 123"/>
              <p:cNvSpPr/>
              <p:nvPr/>
            </p:nvSpPr>
            <p:spPr>
              <a:xfrm>
                <a:off x="6213936" y="3520328"/>
                <a:ext cx="742986" cy="703586"/>
              </a:xfrm>
              <a:custGeom>
                <a:avLst/>
                <a:gdLst>
                  <a:gd name="connsiteX0" fmla="*/ 137160 w 944880"/>
                  <a:gd name="connsiteY0" fmla="*/ 0 h 982980"/>
                  <a:gd name="connsiteX1" fmla="*/ 944880 w 944880"/>
                  <a:gd name="connsiteY1" fmla="*/ 982980 h 982980"/>
                  <a:gd name="connsiteX2" fmla="*/ 0 w 944880"/>
                  <a:gd name="connsiteY2" fmla="*/ 571500 h 982980"/>
                  <a:gd name="connsiteX3" fmla="*/ 137160 w 944880"/>
                  <a:gd name="connsiteY3" fmla="*/ 0 h 982980"/>
                  <a:gd name="connsiteX0" fmla="*/ 137160 w 998220"/>
                  <a:gd name="connsiteY0" fmla="*/ 0 h 952500"/>
                  <a:gd name="connsiteX1" fmla="*/ 998220 w 998220"/>
                  <a:gd name="connsiteY1" fmla="*/ 952500 h 952500"/>
                  <a:gd name="connsiteX2" fmla="*/ 0 w 998220"/>
                  <a:gd name="connsiteY2" fmla="*/ 571500 h 952500"/>
                  <a:gd name="connsiteX3" fmla="*/ 137160 w 998220"/>
                  <a:gd name="connsiteY3" fmla="*/ 0 h 952500"/>
                  <a:gd name="connsiteX0" fmla="*/ 144780 w 1005840"/>
                  <a:gd name="connsiteY0" fmla="*/ 0 h 952500"/>
                  <a:gd name="connsiteX1" fmla="*/ 1005840 w 1005840"/>
                  <a:gd name="connsiteY1" fmla="*/ 952500 h 952500"/>
                  <a:gd name="connsiteX2" fmla="*/ 0 w 1005840"/>
                  <a:gd name="connsiteY2" fmla="*/ 601980 h 952500"/>
                  <a:gd name="connsiteX3" fmla="*/ 144780 w 1005840"/>
                  <a:gd name="connsiteY3" fmla="*/ 0 h 952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05840" h="952500">
                    <a:moveTo>
                      <a:pt x="144780" y="0"/>
                    </a:moveTo>
                    <a:lnTo>
                      <a:pt x="1005840" y="952500"/>
                    </a:lnTo>
                    <a:lnTo>
                      <a:pt x="0" y="601980"/>
                    </a:lnTo>
                    <a:lnTo>
                      <a:pt x="144780" y="0"/>
                    </a:lnTo>
                    <a:close/>
                  </a:path>
                </a:pathLst>
              </a:custGeom>
              <a:solidFill>
                <a:srgbClr val="D4095E"/>
              </a:solidFill>
              <a:ln w="6350"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5" name="任意多边形 124"/>
              <p:cNvSpPr/>
              <p:nvPr/>
            </p:nvSpPr>
            <p:spPr>
              <a:xfrm>
                <a:off x="6276861" y="1971575"/>
                <a:ext cx="973232" cy="1213012"/>
              </a:xfrm>
              <a:custGeom>
                <a:avLst/>
                <a:gdLst>
                  <a:gd name="connsiteX0" fmla="*/ 972457 w 972457"/>
                  <a:gd name="connsiteY0" fmla="*/ 0 h 1248228"/>
                  <a:gd name="connsiteX1" fmla="*/ 0 w 972457"/>
                  <a:gd name="connsiteY1" fmla="*/ 1248228 h 1248228"/>
                  <a:gd name="connsiteX2" fmla="*/ 72571 w 972457"/>
                  <a:gd name="connsiteY2" fmla="*/ 798285 h 1248228"/>
                  <a:gd name="connsiteX3" fmla="*/ 972457 w 972457"/>
                  <a:gd name="connsiteY3" fmla="*/ 0 h 1248228"/>
                  <a:gd name="connsiteX0" fmla="*/ 972457 w 972457"/>
                  <a:gd name="connsiteY0" fmla="*/ 0 h 1277256"/>
                  <a:gd name="connsiteX1" fmla="*/ 0 w 972457"/>
                  <a:gd name="connsiteY1" fmla="*/ 1277256 h 1277256"/>
                  <a:gd name="connsiteX2" fmla="*/ 72571 w 972457"/>
                  <a:gd name="connsiteY2" fmla="*/ 827313 h 1277256"/>
                  <a:gd name="connsiteX3" fmla="*/ 972457 w 972457"/>
                  <a:gd name="connsiteY3" fmla="*/ 0 h 1277256"/>
                  <a:gd name="connsiteX0" fmla="*/ 1001486 w 1001486"/>
                  <a:gd name="connsiteY0" fmla="*/ 0 h 1248227"/>
                  <a:gd name="connsiteX1" fmla="*/ 0 w 1001486"/>
                  <a:gd name="connsiteY1" fmla="*/ 1248227 h 1248227"/>
                  <a:gd name="connsiteX2" fmla="*/ 72571 w 1001486"/>
                  <a:gd name="connsiteY2" fmla="*/ 798284 h 1248227"/>
                  <a:gd name="connsiteX3" fmla="*/ 1001486 w 1001486"/>
                  <a:gd name="connsiteY3" fmla="*/ 0 h 12482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01486" h="1248227">
                    <a:moveTo>
                      <a:pt x="1001486" y="0"/>
                    </a:moveTo>
                    <a:lnTo>
                      <a:pt x="0" y="1248227"/>
                    </a:lnTo>
                    <a:lnTo>
                      <a:pt x="72571" y="798284"/>
                    </a:lnTo>
                    <a:lnTo>
                      <a:pt x="1001486" y="0"/>
                    </a:lnTo>
                    <a:close/>
                  </a:path>
                </a:pathLst>
              </a:custGeom>
              <a:solidFill>
                <a:srgbClr val="A80B2C"/>
              </a:solidFill>
              <a:ln w="3175">
                <a:solidFill>
                  <a:srgbClr val="F3E8EB">
                    <a:alpha val="36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6" name="任意多边形 125"/>
              <p:cNvSpPr/>
              <p:nvPr/>
            </p:nvSpPr>
            <p:spPr>
              <a:xfrm>
                <a:off x="6305070" y="1957468"/>
                <a:ext cx="973231" cy="1339956"/>
              </a:xfrm>
              <a:custGeom>
                <a:avLst/>
                <a:gdLst>
                  <a:gd name="connsiteX0" fmla="*/ 1001485 w 1001485"/>
                  <a:gd name="connsiteY0" fmla="*/ 0 h 1378857"/>
                  <a:gd name="connsiteX1" fmla="*/ 0 w 1001485"/>
                  <a:gd name="connsiteY1" fmla="*/ 1219200 h 1378857"/>
                  <a:gd name="connsiteX2" fmla="*/ 29028 w 1001485"/>
                  <a:gd name="connsiteY2" fmla="*/ 1378857 h 1378857"/>
                  <a:gd name="connsiteX3" fmla="*/ 1001485 w 1001485"/>
                  <a:gd name="connsiteY3" fmla="*/ 0 h 13788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01485" h="1378857">
                    <a:moveTo>
                      <a:pt x="1001485" y="0"/>
                    </a:moveTo>
                    <a:lnTo>
                      <a:pt x="0" y="1219200"/>
                    </a:lnTo>
                    <a:lnTo>
                      <a:pt x="29028" y="1378857"/>
                    </a:lnTo>
                    <a:lnTo>
                      <a:pt x="1001485" y="0"/>
                    </a:lnTo>
                    <a:close/>
                  </a:path>
                </a:pathLst>
              </a:custGeom>
              <a:solidFill>
                <a:srgbClr val="DF1C5B"/>
              </a:solidFill>
              <a:ln w="3175">
                <a:solidFill>
                  <a:srgbClr val="F3E8EB">
                    <a:alpha val="36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7" name="任意多边形 126"/>
              <p:cNvSpPr/>
              <p:nvPr/>
            </p:nvSpPr>
            <p:spPr>
              <a:xfrm>
                <a:off x="6290964" y="1957468"/>
                <a:ext cx="987336" cy="1410481"/>
              </a:xfrm>
              <a:custGeom>
                <a:avLst/>
                <a:gdLst>
                  <a:gd name="connsiteX0" fmla="*/ 1016000 w 1016000"/>
                  <a:gd name="connsiteY0" fmla="*/ 0 h 1451429"/>
                  <a:gd name="connsiteX1" fmla="*/ 0 w 1016000"/>
                  <a:gd name="connsiteY1" fmla="*/ 1451429 h 1451429"/>
                  <a:gd name="connsiteX2" fmla="*/ 203200 w 1016000"/>
                  <a:gd name="connsiteY2" fmla="*/ 1364343 h 1451429"/>
                  <a:gd name="connsiteX3" fmla="*/ 1016000 w 1016000"/>
                  <a:gd name="connsiteY3" fmla="*/ 0 h 1451429"/>
                  <a:gd name="connsiteX0" fmla="*/ 1016000 w 1016000"/>
                  <a:gd name="connsiteY0" fmla="*/ 0 h 1451429"/>
                  <a:gd name="connsiteX1" fmla="*/ 0 w 1016000"/>
                  <a:gd name="connsiteY1" fmla="*/ 1451429 h 1451429"/>
                  <a:gd name="connsiteX2" fmla="*/ 275772 w 1016000"/>
                  <a:gd name="connsiteY2" fmla="*/ 1364343 h 1451429"/>
                  <a:gd name="connsiteX3" fmla="*/ 1016000 w 1016000"/>
                  <a:gd name="connsiteY3" fmla="*/ 0 h 14514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16000" h="1451429">
                    <a:moveTo>
                      <a:pt x="1016000" y="0"/>
                    </a:moveTo>
                    <a:lnTo>
                      <a:pt x="0" y="1451429"/>
                    </a:lnTo>
                    <a:lnTo>
                      <a:pt x="275772" y="1364343"/>
                    </a:lnTo>
                    <a:lnTo>
                      <a:pt x="1016000" y="0"/>
                    </a:lnTo>
                    <a:close/>
                  </a:path>
                </a:pathLst>
              </a:custGeom>
              <a:solidFill>
                <a:srgbClr val="FA1A7D"/>
              </a:solidFill>
              <a:ln w="3175">
                <a:solidFill>
                  <a:srgbClr val="F3E8EB">
                    <a:alpha val="36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8" name="任意多边形 127"/>
              <p:cNvSpPr/>
              <p:nvPr/>
            </p:nvSpPr>
            <p:spPr>
              <a:xfrm>
                <a:off x="4980981" y="2918358"/>
                <a:ext cx="1129266" cy="740502"/>
              </a:xfrm>
              <a:custGeom>
                <a:avLst/>
                <a:gdLst>
                  <a:gd name="connsiteX0" fmla="*/ 0 w 1123950"/>
                  <a:gd name="connsiteY0" fmla="*/ 0 h 762000"/>
                  <a:gd name="connsiteX1" fmla="*/ 76200 w 1123950"/>
                  <a:gd name="connsiteY1" fmla="*/ 762000 h 762000"/>
                  <a:gd name="connsiteX2" fmla="*/ 1123950 w 1123950"/>
                  <a:gd name="connsiteY2" fmla="*/ 495300 h 762000"/>
                  <a:gd name="connsiteX3" fmla="*/ 0 w 1123950"/>
                  <a:gd name="connsiteY3" fmla="*/ 0 h 762000"/>
                  <a:gd name="connsiteX0" fmla="*/ 0 w 1162050"/>
                  <a:gd name="connsiteY0" fmla="*/ 0 h 762000"/>
                  <a:gd name="connsiteX1" fmla="*/ 76200 w 1162050"/>
                  <a:gd name="connsiteY1" fmla="*/ 762000 h 762000"/>
                  <a:gd name="connsiteX2" fmla="*/ 1162050 w 1162050"/>
                  <a:gd name="connsiteY2" fmla="*/ 457200 h 762000"/>
                  <a:gd name="connsiteX3" fmla="*/ 0 w 1162050"/>
                  <a:gd name="connsiteY3" fmla="*/ 0 h 762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62050" h="762000">
                    <a:moveTo>
                      <a:pt x="0" y="0"/>
                    </a:moveTo>
                    <a:lnTo>
                      <a:pt x="76200" y="762000"/>
                    </a:lnTo>
                    <a:lnTo>
                      <a:pt x="1162050" y="457200"/>
                    </a:lnTo>
                    <a:lnTo>
                      <a:pt x="0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90035D"/>
                  </a:gs>
                  <a:gs pos="100000">
                    <a:srgbClr val="CB1885"/>
                  </a:gs>
                </a:gsLst>
                <a:lin ang="5400000" scaled="1"/>
                <a:tileRect/>
              </a:gradFill>
              <a:ln>
                <a:solidFill>
                  <a:srgbClr val="F3E8EB">
                    <a:alpha val="43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9" name="任意多边形 128"/>
              <p:cNvSpPr/>
              <p:nvPr/>
            </p:nvSpPr>
            <p:spPr>
              <a:xfrm>
                <a:off x="6017684" y="2770258"/>
                <a:ext cx="518352" cy="814552"/>
              </a:xfrm>
              <a:custGeom>
                <a:avLst/>
                <a:gdLst>
                  <a:gd name="connsiteX0" fmla="*/ 0 w 533400"/>
                  <a:gd name="connsiteY0" fmla="*/ 838200 h 838200"/>
                  <a:gd name="connsiteX1" fmla="*/ 533400 w 533400"/>
                  <a:gd name="connsiteY1" fmla="*/ 571500 h 838200"/>
                  <a:gd name="connsiteX2" fmla="*/ 76200 w 533400"/>
                  <a:gd name="connsiteY2" fmla="*/ 0 h 838200"/>
                  <a:gd name="connsiteX3" fmla="*/ 0 w 533400"/>
                  <a:gd name="connsiteY3" fmla="*/ 838200 h 838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33400" h="838200">
                    <a:moveTo>
                      <a:pt x="0" y="838200"/>
                    </a:moveTo>
                    <a:lnTo>
                      <a:pt x="533400" y="571500"/>
                    </a:lnTo>
                    <a:lnTo>
                      <a:pt x="76200" y="0"/>
                    </a:lnTo>
                    <a:lnTo>
                      <a:pt x="0" y="838200"/>
                    </a:lnTo>
                    <a:close/>
                  </a:path>
                </a:pathLst>
              </a:custGeom>
              <a:solidFill>
                <a:srgbClr val="FA1A7D"/>
              </a:solidFill>
              <a:ln>
                <a:solidFill>
                  <a:srgbClr val="F3E8EB">
                    <a:alpha val="43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0" name="任意多边形 129"/>
              <p:cNvSpPr/>
              <p:nvPr/>
            </p:nvSpPr>
            <p:spPr>
              <a:xfrm>
                <a:off x="4851393" y="3362660"/>
                <a:ext cx="1203316" cy="407276"/>
              </a:xfrm>
              <a:custGeom>
                <a:avLst/>
                <a:gdLst>
                  <a:gd name="connsiteX0" fmla="*/ 0 w 1238250"/>
                  <a:gd name="connsiteY0" fmla="*/ 419100 h 419100"/>
                  <a:gd name="connsiteX1" fmla="*/ 1219200 w 1238250"/>
                  <a:gd name="connsiteY1" fmla="*/ 228600 h 419100"/>
                  <a:gd name="connsiteX2" fmla="*/ 1238250 w 1238250"/>
                  <a:gd name="connsiteY2" fmla="*/ 0 h 419100"/>
                  <a:gd name="connsiteX3" fmla="*/ 152400 w 1238250"/>
                  <a:gd name="connsiteY3" fmla="*/ 285750 h 419100"/>
                  <a:gd name="connsiteX4" fmla="*/ 0 w 1238250"/>
                  <a:gd name="connsiteY4" fmla="*/ 419100 h 419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38250" h="419100">
                    <a:moveTo>
                      <a:pt x="0" y="419100"/>
                    </a:moveTo>
                    <a:lnTo>
                      <a:pt x="1219200" y="228600"/>
                    </a:lnTo>
                    <a:lnTo>
                      <a:pt x="1238250" y="0"/>
                    </a:lnTo>
                    <a:lnTo>
                      <a:pt x="152400" y="285750"/>
                    </a:lnTo>
                    <a:lnTo>
                      <a:pt x="0" y="419100"/>
                    </a:lnTo>
                    <a:close/>
                  </a:path>
                </a:pathLst>
              </a:custGeom>
              <a:solidFill>
                <a:srgbClr val="FF2DAA"/>
              </a:solidFill>
              <a:ln>
                <a:solidFill>
                  <a:srgbClr val="F3E8EB">
                    <a:alpha val="43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1" name="任意多边形 130"/>
              <p:cNvSpPr/>
              <p:nvPr/>
            </p:nvSpPr>
            <p:spPr>
              <a:xfrm>
                <a:off x="4869906" y="3584810"/>
                <a:ext cx="1221829" cy="536864"/>
              </a:xfrm>
              <a:custGeom>
                <a:avLst/>
                <a:gdLst>
                  <a:gd name="connsiteX0" fmla="*/ 0 w 1257300"/>
                  <a:gd name="connsiteY0" fmla="*/ 190500 h 533400"/>
                  <a:gd name="connsiteX1" fmla="*/ 342900 w 1257300"/>
                  <a:gd name="connsiteY1" fmla="*/ 533400 h 533400"/>
                  <a:gd name="connsiteX2" fmla="*/ 1257300 w 1257300"/>
                  <a:gd name="connsiteY2" fmla="*/ 0 h 533400"/>
                  <a:gd name="connsiteX3" fmla="*/ 0 w 1257300"/>
                  <a:gd name="connsiteY3" fmla="*/ 190500 h 533400"/>
                  <a:gd name="connsiteX0" fmla="*/ 0 w 1276350"/>
                  <a:gd name="connsiteY0" fmla="*/ 209550 h 552450"/>
                  <a:gd name="connsiteX1" fmla="*/ 342900 w 1276350"/>
                  <a:gd name="connsiteY1" fmla="*/ 552450 h 552450"/>
                  <a:gd name="connsiteX2" fmla="*/ 1276350 w 1276350"/>
                  <a:gd name="connsiteY2" fmla="*/ 0 h 552450"/>
                  <a:gd name="connsiteX3" fmla="*/ 0 w 1276350"/>
                  <a:gd name="connsiteY3" fmla="*/ 209550 h 552450"/>
                  <a:gd name="connsiteX0" fmla="*/ 0 w 1257300"/>
                  <a:gd name="connsiteY0" fmla="*/ 190500 h 552450"/>
                  <a:gd name="connsiteX1" fmla="*/ 323850 w 1257300"/>
                  <a:gd name="connsiteY1" fmla="*/ 552450 h 552450"/>
                  <a:gd name="connsiteX2" fmla="*/ 1257300 w 1257300"/>
                  <a:gd name="connsiteY2" fmla="*/ 0 h 552450"/>
                  <a:gd name="connsiteX3" fmla="*/ 0 w 1257300"/>
                  <a:gd name="connsiteY3" fmla="*/ 190500 h 5524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57300" h="552450">
                    <a:moveTo>
                      <a:pt x="0" y="190500"/>
                    </a:moveTo>
                    <a:lnTo>
                      <a:pt x="323850" y="552450"/>
                    </a:lnTo>
                    <a:lnTo>
                      <a:pt x="1257300" y="0"/>
                    </a:lnTo>
                    <a:lnTo>
                      <a:pt x="0" y="190500"/>
                    </a:lnTo>
                    <a:close/>
                  </a:path>
                </a:pathLst>
              </a:custGeom>
              <a:gradFill>
                <a:gsLst>
                  <a:gs pos="0">
                    <a:srgbClr val="FF2DAA"/>
                  </a:gs>
                  <a:gs pos="100000">
                    <a:srgbClr val="FF5DBF"/>
                  </a:gs>
                </a:gsLst>
                <a:lin ang="5400000" scaled="1"/>
              </a:gradFill>
              <a:ln>
                <a:solidFill>
                  <a:srgbClr val="F3E8EB">
                    <a:alpha val="43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2" name="任意多边形 131"/>
              <p:cNvSpPr/>
              <p:nvPr/>
            </p:nvSpPr>
            <p:spPr>
              <a:xfrm>
                <a:off x="5536358" y="3686628"/>
                <a:ext cx="388764" cy="546120"/>
              </a:xfrm>
              <a:custGeom>
                <a:avLst/>
                <a:gdLst>
                  <a:gd name="connsiteX0" fmla="*/ 0 w 323850"/>
                  <a:gd name="connsiteY0" fmla="*/ 190500 h 552450"/>
                  <a:gd name="connsiteX1" fmla="*/ 38100 w 323850"/>
                  <a:gd name="connsiteY1" fmla="*/ 552450 h 552450"/>
                  <a:gd name="connsiteX2" fmla="*/ 323850 w 323850"/>
                  <a:gd name="connsiteY2" fmla="*/ 0 h 552450"/>
                  <a:gd name="connsiteX3" fmla="*/ 0 w 323850"/>
                  <a:gd name="connsiteY3" fmla="*/ 190500 h 552450"/>
                  <a:gd name="connsiteX0" fmla="*/ 0 w 400050"/>
                  <a:gd name="connsiteY0" fmla="*/ 200025 h 561975"/>
                  <a:gd name="connsiteX1" fmla="*/ 38100 w 400050"/>
                  <a:gd name="connsiteY1" fmla="*/ 561975 h 561975"/>
                  <a:gd name="connsiteX2" fmla="*/ 400050 w 400050"/>
                  <a:gd name="connsiteY2" fmla="*/ 0 h 561975"/>
                  <a:gd name="connsiteX3" fmla="*/ 0 w 400050"/>
                  <a:gd name="connsiteY3" fmla="*/ 200025 h 5619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0050" h="561975">
                    <a:moveTo>
                      <a:pt x="0" y="200025"/>
                    </a:moveTo>
                    <a:lnTo>
                      <a:pt x="38100" y="561975"/>
                    </a:lnTo>
                    <a:lnTo>
                      <a:pt x="400050" y="0"/>
                    </a:lnTo>
                    <a:lnTo>
                      <a:pt x="0" y="200025"/>
                    </a:lnTo>
                    <a:close/>
                  </a:path>
                </a:pathLst>
              </a:custGeom>
              <a:solidFill>
                <a:srgbClr val="90035D"/>
              </a:solidFill>
              <a:ln>
                <a:solidFill>
                  <a:srgbClr val="F3E8EB">
                    <a:alpha val="43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3" name="任意多边形 132"/>
              <p:cNvSpPr/>
              <p:nvPr/>
            </p:nvSpPr>
            <p:spPr>
              <a:xfrm>
                <a:off x="5721483" y="3418197"/>
                <a:ext cx="425789" cy="1629105"/>
              </a:xfrm>
              <a:custGeom>
                <a:avLst/>
                <a:gdLst>
                  <a:gd name="connsiteX0" fmla="*/ 0 w 438150"/>
                  <a:gd name="connsiteY0" fmla="*/ 495300 h 1676400"/>
                  <a:gd name="connsiteX1" fmla="*/ 95250 w 438150"/>
                  <a:gd name="connsiteY1" fmla="*/ 1676400 h 1676400"/>
                  <a:gd name="connsiteX2" fmla="*/ 438150 w 438150"/>
                  <a:gd name="connsiteY2" fmla="*/ 0 h 1676400"/>
                  <a:gd name="connsiteX3" fmla="*/ 0 w 438150"/>
                  <a:gd name="connsiteY3" fmla="*/ 495300 h 1676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38150" h="1676400">
                    <a:moveTo>
                      <a:pt x="0" y="495300"/>
                    </a:moveTo>
                    <a:lnTo>
                      <a:pt x="95250" y="1676400"/>
                    </a:lnTo>
                    <a:lnTo>
                      <a:pt x="438150" y="0"/>
                    </a:lnTo>
                    <a:lnTo>
                      <a:pt x="0" y="495300"/>
                    </a:lnTo>
                    <a:close/>
                  </a:path>
                </a:pathLst>
              </a:custGeom>
              <a:solidFill>
                <a:srgbClr val="480024"/>
              </a:solidFill>
              <a:ln>
                <a:solidFill>
                  <a:srgbClr val="F3E8EB">
                    <a:alpha val="43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4" name="任意多边形 133"/>
              <p:cNvSpPr/>
              <p:nvPr/>
            </p:nvSpPr>
            <p:spPr>
              <a:xfrm>
                <a:off x="5906609" y="3779192"/>
                <a:ext cx="490583" cy="1157035"/>
              </a:xfrm>
              <a:custGeom>
                <a:avLst/>
                <a:gdLst>
                  <a:gd name="connsiteX0" fmla="*/ 66675 w 504825"/>
                  <a:gd name="connsiteY0" fmla="*/ 285750 h 1190625"/>
                  <a:gd name="connsiteX1" fmla="*/ 228600 w 504825"/>
                  <a:gd name="connsiteY1" fmla="*/ 1190625 h 1190625"/>
                  <a:gd name="connsiteX2" fmla="*/ 476250 w 504825"/>
                  <a:gd name="connsiteY2" fmla="*/ 266700 h 1190625"/>
                  <a:gd name="connsiteX3" fmla="*/ 504825 w 504825"/>
                  <a:gd name="connsiteY3" fmla="*/ 219075 h 1190625"/>
                  <a:gd name="connsiteX4" fmla="*/ 0 w 504825"/>
                  <a:gd name="connsiteY4" fmla="*/ 0 h 1190625"/>
                  <a:gd name="connsiteX5" fmla="*/ 66675 w 504825"/>
                  <a:gd name="connsiteY5" fmla="*/ 285750 h 11906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04825" h="1190625">
                    <a:moveTo>
                      <a:pt x="66675" y="285750"/>
                    </a:moveTo>
                    <a:lnTo>
                      <a:pt x="228600" y="1190625"/>
                    </a:lnTo>
                    <a:lnTo>
                      <a:pt x="476250" y="266700"/>
                    </a:lnTo>
                    <a:lnTo>
                      <a:pt x="504825" y="219075"/>
                    </a:lnTo>
                    <a:lnTo>
                      <a:pt x="0" y="0"/>
                    </a:lnTo>
                    <a:lnTo>
                      <a:pt x="66675" y="285750"/>
                    </a:lnTo>
                    <a:close/>
                  </a:path>
                </a:pathLst>
              </a:custGeom>
              <a:gradFill>
                <a:gsLst>
                  <a:gs pos="0">
                    <a:srgbClr val="B70968"/>
                  </a:gs>
                  <a:gs pos="100000">
                    <a:srgbClr val="EF0C89"/>
                  </a:gs>
                </a:gsLst>
                <a:lin ang="5400000" scaled="1"/>
              </a:gradFill>
              <a:ln>
                <a:solidFill>
                  <a:srgbClr val="F3E8EB">
                    <a:alpha val="43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5" name="任意多边形 134"/>
              <p:cNvSpPr/>
              <p:nvPr/>
            </p:nvSpPr>
            <p:spPr>
              <a:xfrm>
                <a:off x="6063965" y="3325635"/>
                <a:ext cx="277688" cy="629427"/>
              </a:xfrm>
              <a:custGeom>
                <a:avLst/>
                <a:gdLst>
                  <a:gd name="connsiteX0" fmla="*/ 0 w 285750"/>
                  <a:gd name="connsiteY0" fmla="*/ 0 h 647700"/>
                  <a:gd name="connsiteX1" fmla="*/ 285750 w 285750"/>
                  <a:gd name="connsiteY1" fmla="*/ 219075 h 647700"/>
                  <a:gd name="connsiteX2" fmla="*/ 152400 w 285750"/>
                  <a:gd name="connsiteY2" fmla="*/ 647700 h 647700"/>
                  <a:gd name="connsiteX3" fmla="*/ 0 w 285750"/>
                  <a:gd name="connsiteY3" fmla="*/ 0 h 647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85750" h="647700">
                    <a:moveTo>
                      <a:pt x="0" y="0"/>
                    </a:moveTo>
                    <a:lnTo>
                      <a:pt x="285750" y="219075"/>
                    </a:lnTo>
                    <a:lnTo>
                      <a:pt x="152400" y="64770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2DAA"/>
              </a:solidFill>
              <a:ln>
                <a:solidFill>
                  <a:srgbClr val="F3E8EB">
                    <a:alpha val="43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6" name="任意多边形 135"/>
              <p:cNvSpPr/>
              <p:nvPr/>
            </p:nvSpPr>
            <p:spPr>
              <a:xfrm>
                <a:off x="5989915" y="3464479"/>
                <a:ext cx="231407" cy="740502"/>
              </a:xfrm>
              <a:custGeom>
                <a:avLst/>
                <a:gdLst>
                  <a:gd name="connsiteX0" fmla="*/ 114300 w 238125"/>
                  <a:gd name="connsiteY0" fmla="*/ 0 h 762000"/>
                  <a:gd name="connsiteX1" fmla="*/ 0 w 238125"/>
                  <a:gd name="connsiteY1" fmla="*/ 762000 h 762000"/>
                  <a:gd name="connsiteX2" fmla="*/ 238125 w 238125"/>
                  <a:gd name="connsiteY2" fmla="*/ 485775 h 762000"/>
                  <a:gd name="connsiteX3" fmla="*/ 114300 w 238125"/>
                  <a:gd name="connsiteY3" fmla="*/ 0 h 762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38125" h="762000">
                    <a:moveTo>
                      <a:pt x="114300" y="0"/>
                    </a:moveTo>
                    <a:lnTo>
                      <a:pt x="0" y="762000"/>
                    </a:lnTo>
                    <a:lnTo>
                      <a:pt x="238125" y="485775"/>
                    </a:lnTo>
                    <a:lnTo>
                      <a:pt x="114300" y="0"/>
                    </a:lnTo>
                    <a:close/>
                  </a:path>
                </a:pathLst>
              </a:custGeom>
              <a:solidFill>
                <a:srgbClr val="90035D"/>
              </a:solidFill>
              <a:ln>
                <a:solidFill>
                  <a:srgbClr val="F3E8EB">
                    <a:alpha val="43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7" name="任意多边形 136"/>
              <p:cNvSpPr/>
              <p:nvPr/>
            </p:nvSpPr>
            <p:spPr>
              <a:xfrm>
                <a:off x="6239835" y="3399685"/>
                <a:ext cx="1684643" cy="851577"/>
              </a:xfrm>
              <a:custGeom>
                <a:avLst/>
                <a:gdLst>
                  <a:gd name="connsiteX0" fmla="*/ 647700 w 1733550"/>
                  <a:gd name="connsiteY0" fmla="*/ 876300 h 876300"/>
                  <a:gd name="connsiteX1" fmla="*/ 1733550 w 1733550"/>
                  <a:gd name="connsiteY1" fmla="*/ 552450 h 876300"/>
                  <a:gd name="connsiteX2" fmla="*/ 0 w 1733550"/>
                  <a:gd name="connsiteY2" fmla="*/ 0 h 876300"/>
                  <a:gd name="connsiteX3" fmla="*/ 647700 w 1733550"/>
                  <a:gd name="connsiteY3" fmla="*/ 876300 h 876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33550" h="876300">
                    <a:moveTo>
                      <a:pt x="647700" y="876300"/>
                    </a:moveTo>
                    <a:lnTo>
                      <a:pt x="1733550" y="552450"/>
                    </a:lnTo>
                    <a:lnTo>
                      <a:pt x="0" y="0"/>
                    </a:lnTo>
                    <a:lnTo>
                      <a:pt x="647700" y="876300"/>
                    </a:lnTo>
                    <a:close/>
                  </a:path>
                </a:pathLst>
              </a:custGeom>
              <a:gradFill>
                <a:gsLst>
                  <a:gs pos="0">
                    <a:srgbClr val="D60463"/>
                  </a:gs>
                  <a:gs pos="100000">
                    <a:srgbClr val="E54077"/>
                  </a:gs>
                </a:gsLst>
                <a:lin ang="5400000" scaled="1"/>
              </a:gradFill>
              <a:ln>
                <a:solidFill>
                  <a:srgbClr val="F3E8EB">
                    <a:alpha val="43000"/>
                  </a:srgbClr>
                </a:solidFill>
              </a:ln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8" name="任意多边形 137"/>
              <p:cNvSpPr/>
              <p:nvPr/>
            </p:nvSpPr>
            <p:spPr>
              <a:xfrm>
                <a:off x="6256583" y="3196047"/>
                <a:ext cx="1686406" cy="759015"/>
              </a:xfrm>
              <a:custGeom>
                <a:avLst/>
                <a:gdLst>
                  <a:gd name="connsiteX0" fmla="*/ 0 w 1619250"/>
                  <a:gd name="connsiteY0" fmla="*/ 228600 h 781050"/>
                  <a:gd name="connsiteX1" fmla="*/ 400050 w 1619250"/>
                  <a:gd name="connsiteY1" fmla="*/ 0 h 781050"/>
                  <a:gd name="connsiteX2" fmla="*/ 1619250 w 1619250"/>
                  <a:gd name="connsiteY2" fmla="*/ 781050 h 781050"/>
                  <a:gd name="connsiteX3" fmla="*/ 0 w 1619250"/>
                  <a:gd name="connsiteY3" fmla="*/ 228600 h 781050"/>
                  <a:gd name="connsiteX0" fmla="*/ 0 w 1735365"/>
                  <a:gd name="connsiteY0" fmla="*/ 228600 h 781050"/>
                  <a:gd name="connsiteX1" fmla="*/ 516165 w 1735365"/>
                  <a:gd name="connsiteY1" fmla="*/ 0 h 781050"/>
                  <a:gd name="connsiteX2" fmla="*/ 1735365 w 1735365"/>
                  <a:gd name="connsiteY2" fmla="*/ 781050 h 781050"/>
                  <a:gd name="connsiteX3" fmla="*/ 0 w 1735365"/>
                  <a:gd name="connsiteY3" fmla="*/ 228600 h 781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35365" h="781050">
                    <a:moveTo>
                      <a:pt x="0" y="228600"/>
                    </a:moveTo>
                    <a:lnTo>
                      <a:pt x="516165" y="0"/>
                    </a:lnTo>
                    <a:lnTo>
                      <a:pt x="1735365" y="781050"/>
                    </a:lnTo>
                    <a:lnTo>
                      <a:pt x="0" y="228600"/>
                    </a:lnTo>
                    <a:close/>
                  </a:path>
                </a:pathLst>
              </a:custGeom>
              <a:solidFill>
                <a:srgbClr val="A0041D"/>
              </a:solidFill>
              <a:ln>
                <a:solidFill>
                  <a:srgbClr val="F3E8EB">
                    <a:alpha val="43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9" name="任意多边形 138"/>
              <p:cNvSpPr/>
              <p:nvPr/>
            </p:nvSpPr>
            <p:spPr>
              <a:xfrm>
                <a:off x="6897030" y="3279352"/>
                <a:ext cx="990422" cy="694221"/>
              </a:xfrm>
              <a:custGeom>
                <a:avLst/>
                <a:gdLst>
                  <a:gd name="connsiteX0" fmla="*/ 0 w 876300"/>
                  <a:gd name="connsiteY0" fmla="*/ 0 h 666750"/>
                  <a:gd name="connsiteX1" fmla="*/ 876300 w 876300"/>
                  <a:gd name="connsiteY1" fmla="*/ 666750 h 666750"/>
                  <a:gd name="connsiteX2" fmla="*/ 723900 w 876300"/>
                  <a:gd name="connsiteY2" fmla="*/ 361950 h 666750"/>
                  <a:gd name="connsiteX3" fmla="*/ 0 w 876300"/>
                  <a:gd name="connsiteY3" fmla="*/ 0 h 666750"/>
                  <a:gd name="connsiteX0" fmla="*/ 0 w 1019175"/>
                  <a:gd name="connsiteY0" fmla="*/ 0 h 714375"/>
                  <a:gd name="connsiteX1" fmla="*/ 1019175 w 1019175"/>
                  <a:gd name="connsiteY1" fmla="*/ 714375 h 714375"/>
                  <a:gd name="connsiteX2" fmla="*/ 866775 w 1019175"/>
                  <a:gd name="connsiteY2" fmla="*/ 409575 h 714375"/>
                  <a:gd name="connsiteX3" fmla="*/ 0 w 1019175"/>
                  <a:gd name="connsiteY3" fmla="*/ 0 h 7143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19175" h="714375">
                    <a:moveTo>
                      <a:pt x="0" y="0"/>
                    </a:moveTo>
                    <a:lnTo>
                      <a:pt x="1019175" y="714375"/>
                    </a:lnTo>
                    <a:lnTo>
                      <a:pt x="866775" y="40957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530008"/>
              </a:solidFill>
              <a:ln>
                <a:solidFill>
                  <a:srgbClr val="F3E8EB">
                    <a:alpha val="43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0" name="椭圆 139"/>
              <p:cNvSpPr/>
              <p:nvPr/>
            </p:nvSpPr>
            <p:spPr>
              <a:xfrm>
                <a:off x="4553043" y="285602"/>
                <a:ext cx="72000" cy="72000"/>
              </a:xfrm>
              <a:prstGeom prst="ellipse">
                <a:avLst/>
              </a:prstGeom>
              <a:solidFill>
                <a:srgbClr val="FFF9F9">
                  <a:alpha val="8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1" name="椭圆 140"/>
              <p:cNvSpPr/>
              <p:nvPr/>
            </p:nvSpPr>
            <p:spPr>
              <a:xfrm>
                <a:off x="4322853" y="1536187"/>
                <a:ext cx="72000" cy="72000"/>
              </a:xfrm>
              <a:prstGeom prst="ellipse">
                <a:avLst/>
              </a:prstGeom>
              <a:solidFill>
                <a:srgbClr val="FFF9F9">
                  <a:alpha val="8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2" name="椭圆 141"/>
              <p:cNvSpPr/>
              <p:nvPr/>
            </p:nvSpPr>
            <p:spPr>
              <a:xfrm>
                <a:off x="5295152" y="680281"/>
                <a:ext cx="36000" cy="36000"/>
              </a:xfrm>
              <a:prstGeom prst="ellipse">
                <a:avLst/>
              </a:prstGeom>
              <a:solidFill>
                <a:srgbClr val="FFF9F9">
                  <a:alpha val="8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3" name="椭圆 142"/>
              <p:cNvSpPr/>
              <p:nvPr/>
            </p:nvSpPr>
            <p:spPr>
              <a:xfrm>
                <a:off x="6091735" y="1066633"/>
                <a:ext cx="36000" cy="36000"/>
              </a:xfrm>
              <a:prstGeom prst="ellipse">
                <a:avLst/>
              </a:prstGeom>
              <a:solidFill>
                <a:srgbClr val="FFF9F9">
                  <a:alpha val="8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4" name="椭圆 143"/>
              <p:cNvSpPr/>
              <p:nvPr/>
            </p:nvSpPr>
            <p:spPr>
              <a:xfrm>
                <a:off x="7421222" y="1148985"/>
                <a:ext cx="36000" cy="36000"/>
              </a:xfrm>
              <a:prstGeom prst="ellipse">
                <a:avLst/>
              </a:prstGeom>
              <a:solidFill>
                <a:srgbClr val="FFF9F9">
                  <a:alpha val="8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5" name="椭圆 144"/>
              <p:cNvSpPr/>
              <p:nvPr/>
            </p:nvSpPr>
            <p:spPr>
              <a:xfrm>
                <a:off x="7794303" y="1660183"/>
                <a:ext cx="36000" cy="36000"/>
              </a:xfrm>
              <a:prstGeom prst="ellipse">
                <a:avLst/>
              </a:prstGeom>
              <a:solidFill>
                <a:srgbClr val="FFF9F9">
                  <a:alpha val="8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6" name="椭圆 145"/>
              <p:cNvSpPr/>
              <p:nvPr/>
            </p:nvSpPr>
            <p:spPr>
              <a:xfrm>
                <a:off x="7653944" y="1561523"/>
                <a:ext cx="36000" cy="36000"/>
              </a:xfrm>
              <a:prstGeom prst="ellipse">
                <a:avLst/>
              </a:prstGeom>
              <a:solidFill>
                <a:srgbClr val="FFF9F9">
                  <a:alpha val="8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7" name="椭圆 146"/>
              <p:cNvSpPr/>
              <p:nvPr/>
            </p:nvSpPr>
            <p:spPr>
              <a:xfrm>
                <a:off x="7667836" y="2446539"/>
                <a:ext cx="36000" cy="36000"/>
              </a:xfrm>
              <a:prstGeom prst="ellipse">
                <a:avLst/>
              </a:prstGeom>
              <a:solidFill>
                <a:srgbClr val="FFF9F9">
                  <a:alpha val="8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8" name="椭圆 147"/>
              <p:cNvSpPr/>
              <p:nvPr/>
            </p:nvSpPr>
            <p:spPr>
              <a:xfrm>
                <a:off x="8361607" y="2623044"/>
                <a:ext cx="36000" cy="36000"/>
              </a:xfrm>
              <a:prstGeom prst="ellipse">
                <a:avLst/>
              </a:prstGeom>
              <a:solidFill>
                <a:srgbClr val="FFF9F9">
                  <a:alpha val="8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9" name="椭圆 148"/>
              <p:cNvSpPr/>
              <p:nvPr/>
            </p:nvSpPr>
            <p:spPr>
              <a:xfrm>
                <a:off x="8297816" y="3507524"/>
                <a:ext cx="36000" cy="36000"/>
              </a:xfrm>
              <a:prstGeom prst="ellipse">
                <a:avLst/>
              </a:prstGeom>
              <a:solidFill>
                <a:srgbClr val="FFF9F9">
                  <a:alpha val="8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0" name="椭圆 149"/>
              <p:cNvSpPr/>
              <p:nvPr/>
            </p:nvSpPr>
            <p:spPr>
              <a:xfrm>
                <a:off x="8643645" y="4089673"/>
                <a:ext cx="36000" cy="36000"/>
              </a:xfrm>
              <a:prstGeom prst="ellipse">
                <a:avLst/>
              </a:prstGeom>
              <a:solidFill>
                <a:srgbClr val="FFF9F9">
                  <a:alpha val="8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1" name="椭圆 150"/>
              <p:cNvSpPr/>
              <p:nvPr/>
            </p:nvSpPr>
            <p:spPr>
              <a:xfrm>
                <a:off x="7871325" y="3961502"/>
                <a:ext cx="36000" cy="36000"/>
              </a:xfrm>
              <a:prstGeom prst="ellipse">
                <a:avLst/>
              </a:prstGeom>
              <a:solidFill>
                <a:srgbClr val="FFF9F9">
                  <a:alpha val="8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2" name="椭圆 151"/>
              <p:cNvSpPr/>
              <p:nvPr/>
            </p:nvSpPr>
            <p:spPr>
              <a:xfrm>
                <a:off x="7944189" y="3946679"/>
                <a:ext cx="36000" cy="36000"/>
              </a:xfrm>
              <a:prstGeom prst="ellipse">
                <a:avLst/>
              </a:prstGeom>
              <a:solidFill>
                <a:srgbClr val="FFF9F9">
                  <a:alpha val="8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3" name="椭圆 152"/>
              <p:cNvSpPr/>
              <p:nvPr/>
            </p:nvSpPr>
            <p:spPr>
              <a:xfrm>
                <a:off x="8211005" y="4659609"/>
                <a:ext cx="36000" cy="36000"/>
              </a:xfrm>
              <a:prstGeom prst="ellipse">
                <a:avLst/>
              </a:prstGeom>
              <a:solidFill>
                <a:srgbClr val="FFF9F9">
                  <a:alpha val="8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4" name="椭圆 153"/>
              <p:cNvSpPr/>
              <p:nvPr/>
            </p:nvSpPr>
            <p:spPr>
              <a:xfrm>
                <a:off x="8632042" y="4368021"/>
                <a:ext cx="72000" cy="72000"/>
              </a:xfrm>
              <a:prstGeom prst="ellipse">
                <a:avLst/>
              </a:prstGeom>
              <a:solidFill>
                <a:srgbClr val="FFF9F9">
                  <a:alpha val="8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5" name="椭圆 154"/>
              <p:cNvSpPr/>
              <p:nvPr/>
            </p:nvSpPr>
            <p:spPr>
              <a:xfrm>
                <a:off x="7742710" y="5091144"/>
                <a:ext cx="72000" cy="72000"/>
              </a:xfrm>
              <a:prstGeom prst="ellipse">
                <a:avLst/>
              </a:prstGeom>
              <a:solidFill>
                <a:srgbClr val="FFF9F9">
                  <a:alpha val="8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6" name="椭圆 155"/>
              <p:cNvSpPr/>
              <p:nvPr/>
            </p:nvSpPr>
            <p:spPr>
              <a:xfrm>
                <a:off x="6097897" y="4889182"/>
                <a:ext cx="72000" cy="72000"/>
              </a:xfrm>
              <a:prstGeom prst="ellipse">
                <a:avLst/>
              </a:prstGeom>
              <a:solidFill>
                <a:srgbClr val="FFF9F9">
                  <a:alpha val="8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7" name="椭圆 156"/>
              <p:cNvSpPr/>
              <p:nvPr/>
            </p:nvSpPr>
            <p:spPr>
              <a:xfrm>
                <a:off x="7525419" y="5286798"/>
                <a:ext cx="54000" cy="54000"/>
              </a:xfrm>
              <a:prstGeom prst="ellipse">
                <a:avLst/>
              </a:prstGeom>
              <a:solidFill>
                <a:srgbClr val="FFF9F9">
                  <a:alpha val="8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8" name="椭圆 157"/>
              <p:cNvSpPr/>
              <p:nvPr/>
            </p:nvSpPr>
            <p:spPr>
              <a:xfrm>
                <a:off x="7073225" y="5906158"/>
                <a:ext cx="54000" cy="54000"/>
              </a:xfrm>
              <a:prstGeom prst="ellipse">
                <a:avLst/>
              </a:prstGeom>
              <a:solidFill>
                <a:srgbClr val="FFF9F9">
                  <a:alpha val="8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9" name="椭圆 158"/>
              <p:cNvSpPr/>
              <p:nvPr/>
            </p:nvSpPr>
            <p:spPr>
              <a:xfrm>
                <a:off x="7063340" y="5211220"/>
                <a:ext cx="36000" cy="36000"/>
              </a:xfrm>
              <a:prstGeom prst="ellipse">
                <a:avLst/>
              </a:prstGeom>
              <a:solidFill>
                <a:srgbClr val="FFF9F9">
                  <a:alpha val="8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0" name="椭圆 159"/>
              <p:cNvSpPr/>
              <p:nvPr/>
            </p:nvSpPr>
            <p:spPr>
              <a:xfrm>
                <a:off x="6831084" y="4698273"/>
                <a:ext cx="72000" cy="72000"/>
              </a:xfrm>
              <a:prstGeom prst="ellipse">
                <a:avLst/>
              </a:prstGeom>
              <a:solidFill>
                <a:srgbClr val="FFF9F9">
                  <a:alpha val="8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1" name="椭圆 160"/>
              <p:cNvSpPr/>
              <p:nvPr/>
            </p:nvSpPr>
            <p:spPr>
              <a:xfrm>
                <a:off x="5646611" y="6109719"/>
                <a:ext cx="72000" cy="72000"/>
              </a:xfrm>
              <a:prstGeom prst="ellipse">
                <a:avLst/>
              </a:prstGeom>
              <a:solidFill>
                <a:srgbClr val="FFF9F9">
                  <a:alpha val="8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2" name="椭圆 161"/>
              <p:cNvSpPr/>
              <p:nvPr/>
            </p:nvSpPr>
            <p:spPr>
              <a:xfrm>
                <a:off x="6435915" y="5351970"/>
                <a:ext cx="45719" cy="45719"/>
              </a:xfrm>
              <a:prstGeom prst="ellipse">
                <a:avLst/>
              </a:prstGeom>
              <a:solidFill>
                <a:srgbClr val="FFF9F9">
                  <a:alpha val="8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3" name="椭圆 162"/>
              <p:cNvSpPr/>
              <p:nvPr/>
            </p:nvSpPr>
            <p:spPr>
              <a:xfrm>
                <a:off x="6108293" y="5937298"/>
                <a:ext cx="45719" cy="45719"/>
              </a:xfrm>
              <a:prstGeom prst="ellipse">
                <a:avLst/>
              </a:prstGeom>
              <a:solidFill>
                <a:srgbClr val="FFF9F9">
                  <a:alpha val="8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4" name="椭圆 163"/>
              <p:cNvSpPr/>
              <p:nvPr/>
            </p:nvSpPr>
            <p:spPr>
              <a:xfrm>
                <a:off x="4141941" y="5352700"/>
                <a:ext cx="72000" cy="72000"/>
              </a:xfrm>
              <a:prstGeom prst="ellipse">
                <a:avLst/>
              </a:prstGeom>
              <a:solidFill>
                <a:srgbClr val="FFF9F9">
                  <a:alpha val="8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5" name="椭圆 164"/>
              <p:cNvSpPr/>
              <p:nvPr/>
            </p:nvSpPr>
            <p:spPr>
              <a:xfrm>
                <a:off x="4821824" y="3733514"/>
                <a:ext cx="72000" cy="72000"/>
              </a:xfrm>
              <a:prstGeom prst="ellipse">
                <a:avLst/>
              </a:prstGeom>
              <a:solidFill>
                <a:srgbClr val="FFF9F9">
                  <a:alpha val="8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6" name="椭圆 165"/>
              <p:cNvSpPr/>
              <p:nvPr/>
            </p:nvSpPr>
            <p:spPr>
              <a:xfrm>
                <a:off x="5520968" y="3872520"/>
                <a:ext cx="36000" cy="36000"/>
              </a:xfrm>
              <a:prstGeom prst="ellipse">
                <a:avLst/>
              </a:prstGeom>
              <a:solidFill>
                <a:srgbClr val="FFF9F9">
                  <a:alpha val="8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7" name="椭圆 166"/>
              <p:cNvSpPr/>
              <p:nvPr/>
            </p:nvSpPr>
            <p:spPr>
              <a:xfrm>
                <a:off x="3178994" y="4142884"/>
                <a:ext cx="72000" cy="72000"/>
              </a:xfrm>
              <a:prstGeom prst="ellipse">
                <a:avLst/>
              </a:prstGeom>
              <a:solidFill>
                <a:srgbClr val="FFF9F9">
                  <a:alpha val="8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8" name="椭圆 167"/>
              <p:cNvSpPr/>
              <p:nvPr/>
            </p:nvSpPr>
            <p:spPr>
              <a:xfrm>
                <a:off x="4079155" y="3151646"/>
                <a:ext cx="36000" cy="36000"/>
              </a:xfrm>
              <a:prstGeom prst="ellipse">
                <a:avLst/>
              </a:prstGeom>
              <a:solidFill>
                <a:srgbClr val="FFF9F9">
                  <a:alpha val="8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9" name="椭圆 168"/>
              <p:cNvSpPr/>
              <p:nvPr/>
            </p:nvSpPr>
            <p:spPr>
              <a:xfrm>
                <a:off x="4647644" y="2737624"/>
                <a:ext cx="72000" cy="72000"/>
              </a:xfrm>
              <a:prstGeom prst="ellipse">
                <a:avLst/>
              </a:prstGeom>
              <a:solidFill>
                <a:srgbClr val="FFF9F9">
                  <a:alpha val="8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0" name="椭圆 169"/>
              <p:cNvSpPr/>
              <p:nvPr/>
            </p:nvSpPr>
            <p:spPr>
              <a:xfrm>
                <a:off x="6435892" y="1429558"/>
                <a:ext cx="72000" cy="72000"/>
              </a:xfrm>
              <a:prstGeom prst="ellipse">
                <a:avLst/>
              </a:prstGeom>
              <a:solidFill>
                <a:srgbClr val="FFF9F9">
                  <a:alpha val="8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1" name="椭圆 170"/>
              <p:cNvSpPr/>
              <p:nvPr/>
            </p:nvSpPr>
            <p:spPr>
              <a:xfrm>
                <a:off x="6879151" y="1754988"/>
                <a:ext cx="72000" cy="72000"/>
              </a:xfrm>
              <a:prstGeom prst="ellipse">
                <a:avLst/>
              </a:prstGeom>
              <a:solidFill>
                <a:srgbClr val="FFF9F9">
                  <a:alpha val="8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2" name="椭圆 171"/>
              <p:cNvSpPr/>
              <p:nvPr/>
            </p:nvSpPr>
            <p:spPr>
              <a:xfrm>
                <a:off x="8450216" y="3659924"/>
                <a:ext cx="36000" cy="36000"/>
              </a:xfrm>
              <a:prstGeom prst="ellipse">
                <a:avLst/>
              </a:prstGeom>
              <a:solidFill>
                <a:srgbClr val="FFF9F9">
                  <a:alpha val="8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3" name="椭圆 172"/>
              <p:cNvSpPr/>
              <p:nvPr/>
            </p:nvSpPr>
            <p:spPr>
              <a:xfrm>
                <a:off x="4959831" y="2895454"/>
                <a:ext cx="72000" cy="72000"/>
              </a:xfrm>
              <a:prstGeom prst="ellipse">
                <a:avLst/>
              </a:prstGeom>
              <a:solidFill>
                <a:srgbClr val="FFF9F9">
                  <a:alpha val="8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4" name="椭圆 173"/>
              <p:cNvSpPr/>
              <p:nvPr/>
            </p:nvSpPr>
            <p:spPr>
              <a:xfrm>
                <a:off x="5378425" y="2505912"/>
                <a:ext cx="72000" cy="72000"/>
              </a:xfrm>
              <a:prstGeom prst="ellipse">
                <a:avLst/>
              </a:prstGeom>
              <a:solidFill>
                <a:srgbClr val="FFF9F9">
                  <a:alpha val="8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5" name="椭圆 174"/>
              <p:cNvSpPr/>
              <p:nvPr/>
            </p:nvSpPr>
            <p:spPr>
              <a:xfrm>
                <a:off x="6744076" y="3170176"/>
                <a:ext cx="36000" cy="36000"/>
              </a:xfrm>
              <a:prstGeom prst="ellipse">
                <a:avLst/>
              </a:prstGeom>
              <a:solidFill>
                <a:srgbClr val="FFF9F9">
                  <a:alpha val="8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6" name="椭圆 175"/>
              <p:cNvSpPr/>
              <p:nvPr/>
            </p:nvSpPr>
            <p:spPr>
              <a:xfrm>
                <a:off x="6414577" y="2641044"/>
                <a:ext cx="36000" cy="36000"/>
              </a:xfrm>
              <a:prstGeom prst="ellipse">
                <a:avLst/>
              </a:prstGeom>
              <a:solidFill>
                <a:srgbClr val="FFF9F9">
                  <a:alpha val="8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7" name="椭圆 176"/>
              <p:cNvSpPr/>
              <p:nvPr/>
            </p:nvSpPr>
            <p:spPr>
              <a:xfrm>
                <a:off x="6246900" y="3396488"/>
                <a:ext cx="72000" cy="72000"/>
              </a:xfrm>
              <a:prstGeom prst="ellipse">
                <a:avLst/>
              </a:prstGeom>
              <a:solidFill>
                <a:srgbClr val="FFF9F9">
                  <a:alpha val="8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8" name="椭圆 177"/>
              <p:cNvSpPr/>
              <p:nvPr/>
            </p:nvSpPr>
            <p:spPr>
              <a:xfrm>
                <a:off x="6375679" y="3985889"/>
                <a:ext cx="72000" cy="72000"/>
              </a:xfrm>
              <a:prstGeom prst="ellipse">
                <a:avLst/>
              </a:prstGeom>
              <a:solidFill>
                <a:srgbClr val="FFF9F9">
                  <a:alpha val="8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9" name="椭圆 178"/>
              <p:cNvSpPr/>
              <p:nvPr/>
            </p:nvSpPr>
            <p:spPr>
              <a:xfrm>
                <a:off x="6061774" y="3471854"/>
                <a:ext cx="72000" cy="72000"/>
              </a:xfrm>
              <a:prstGeom prst="ellipse">
                <a:avLst/>
              </a:prstGeom>
              <a:solidFill>
                <a:srgbClr val="FFF9F9">
                  <a:alpha val="8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0" name="椭圆 179"/>
              <p:cNvSpPr/>
              <p:nvPr/>
            </p:nvSpPr>
            <p:spPr>
              <a:xfrm>
                <a:off x="6061774" y="2738006"/>
                <a:ext cx="72000" cy="72000"/>
              </a:xfrm>
              <a:prstGeom prst="ellipse">
                <a:avLst/>
              </a:prstGeom>
              <a:solidFill>
                <a:srgbClr val="FFF9F9">
                  <a:alpha val="8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1" name="椭圆 180"/>
              <p:cNvSpPr/>
              <p:nvPr/>
            </p:nvSpPr>
            <p:spPr>
              <a:xfrm>
                <a:off x="6272407" y="2013526"/>
                <a:ext cx="36000" cy="36000"/>
              </a:xfrm>
              <a:prstGeom prst="ellipse">
                <a:avLst/>
              </a:prstGeom>
              <a:solidFill>
                <a:srgbClr val="FFF9F9">
                  <a:alpha val="8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2" name="椭圆 181"/>
              <p:cNvSpPr/>
              <p:nvPr/>
            </p:nvSpPr>
            <p:spPr>
              <a:xfrm>
                <a:off x="6892022" y="2850703"/>
                <a:ext cx="36000" cy="36000"/>
              </a:xfrm>
              <a:prstGeom prst="ellipse">
                <a:avLst/>
              </a:prstGeom>
              <a:solidFill>
                <a:srgbClr val="FFF9F9">
                  <a:alpha val="8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3" name="椭圆 182"/>
              <p:cNvSpPr/>
              <p:nvPr/>
            </p:nvSpPr>
            <p:spPr>
              <a:xfrm>
                <a:off x="5074073" y="4998236"/>
                <a:ext cx="72000" cy="72000"/>
              </a:xfrm>
              <a:prstGeom prst="ellipse">
                <a:avLst/>
              </a:prstGeom>
              <a:solidFill>
                <a:srgbClr val="FFF9F9">
                  <a:alpha val="8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4" name="椭圆 183"/>
              <p:cNvSpPr/>
              <p:nvPr/>
            </p:nvSpPr>
            <p:spPr>
              <a:xfrm>
                <a:off x="5997811" y="3276716"/>
                <a:ext cx="72000" cy="72000"/>
              </a:xfrm>
              <a:prstGeom prst="ellipse">
                <a:avLst/>
              </a:prstGeom>
              <a:solidFill>
                <a:srgbClr val="FFF9F9">
                  <a:alpha val="8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5" name="椭圆 184"/>
              <p:cNvSpPr/>
              <p:nvPr/>
            </p:nvSpPr>
            <p:spPr>
              <a:xfrm>
                <a:off x="8501307" y="2775444"/>
                <a:ext cx="36000" cy="36000"/>
              </a:xfrm>
              <a:prstGeom prst="ellipse">
                <a:avLst/>
              </a:prstGeom>
              <a:solidFill>
                <a:srgbClr val="FFF9F9">
                  <a:alpha val="8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6" name="椭圆 185"/>
              <p:cNvSpPr/>
              <p:nvPr/>
            </p:nvSpPr>
            <p:spPr>
              <a:xfrm>
                <a:off x="5559103" y="4190553"/>
                <a:ext cx="36000" cy="36000"/>
              </a:xfrm>
              <a:prstGeom prst="ellipse">
                <a:avLst/>
              </a:prstGeom>
              <a:solidFill>
                <a:srgbClr val="FFF9F9">
                  <a:alpha val="8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7" name="椭圆 186"/>
              <p:cNvSpPr/>
              <p:nvPr/>
            </p:nvSpPr>
            <p:spPr>
              <a:xfrm>
                <a:off x="5184044" y="4324522"/>
                <a:ext cx="36000" cy="36000"/>
              </a:xfrm>
              <a:prstGeom prst="ellipse">
                <a:avLst/>
              </a:prstGeom>
              <a:solidFill>
                <a:srgbClr val="FFF9F9">
                  <a:alpha val="8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8" name="椭圆 187"/>
              <p:cNvSpPr/>
              <p:nvPr/>
            </p:nvSpPr>
            <p:spPr>
              <a:xfrm>
                <a:off x="6007590" y="1808651"/>
                <a:ext cx="72000" cy="72000"/>
              </a:xfrm>
              <a:prstGeom prst="ellipse">
                <a:avLst/>
              </a:prstGeom>
              <a:solidFill>
                <a:srgbClr val="FFF9F9">
                  <a:alpha val="8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9" name="椭圆 188"/>
              <p:cNvSpPr/>
              <p:nvPr/>
            </p:nvSpPr>
            <p:spPr>
              <a:xfrm>
                <a:off x="5559103" y="2189010"/>
                <a:ext cx="36000" cy="36000"/>
              </a:xfrm>
              <a:prstGeom prst="ellipse">
                <a:avLst/>
              </a:prstGeom>
              <a:solidFill>
                <a:srgbClr val="FFF9F9">
                  <a:alpha val="8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0" name="椭圆 189"/>
              <p:cNvSpPr/>
              <p:nvPr/>
            </p:nvSpPr>
            <p:spPr>
              <a:xfrm>
                <a:off x="7442215" y="3346585"/>
                <a:ext cx="72000" cy="72000"/>
              </a:xfrm>
              <a:prstGeom prst="ellipse">
                <a:avLst/>
              </a:prstGeom>
              <a:solidFill>
                <a:srgbClr val="FFF9F9">
                  <a:alpha val="8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1" name="椭圆 190"/>
              <p:cNvSpPr/>
              <p:nvPr/>
            </p:nvSpPr>
            <p:spPr>
              <a:xfrm>
                <a:off x="7242112" y="1922368"/>
                <a:ext cx="72000" cy="72000"/>
              </a:xfrm>
              <a:prstGeom prst="ellipse">
                <a:avLst/>
              </a:prstGeom>
              <a:solidFill>
                <a:srgbClr val="FFF9F9">
                  <a:alpha val="8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2" name="椭圆 191"/>
              <p:cNvSpPr/>
              <p:nvPr/>
            </p:nvSpPr>
            <p:spPr>
              <a:xfrm>
                <a:off x="7728052" y="3668798"/>
                <a:ext cx="72000" cy="72000"/>
              </a:xfrm>
              <a:prstGeom prst="ellipse">
                <a:avLst/>
              </a:prstGeom>
              <a:solidFill>
                <a:srgbClr val="FFF9F9">
                  <a:alpha val="8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3" name="椭圆 192"/>
              <p:cNvSpPr/>
              <p:nvPr/>
            </p:nvSpPr>
            <p:spPr>
              <a:xfrm>
                <a:off x="6916518" y="4213830"/>
                <a:ext cx="72000" cy="72000"/>
              </a:xfrm>
              <a:prstGeom prst="ellipse">
                <a:avLst/>
              </a:prstGeom>
              <a:solidFill>
                <a:srgbClr val="FFF9F9">
                  <a:alpha val="8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4" name="椭圆 193"/>
              <p:cNvSpPr/>
              <p:nvPr/>
            </p:nvSpPr>
            <p:spPr>
              <a:xfrm>
                <a:off x="5299308" y="5304613"/>
                <a:ext cx="72000" cy="72000"/>
              </a:xfrm>
              <a:prstGeom prst="ellipse">
                <a:avLst/>
              </a:prstGeom>
              <a:solidFill>
                <a:srgbClr val="FFF9F9">
                  <a:alpha val="8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5" name="椭圆 194"/>
              <p:cNvSpPr/>
              <p:nvPr/>
            </p:nvSpPr>
            <p:spPr>
              <a:xfrm>
                <a:off x="5435051" y="6056039"/>
                <a:ext cx="36000" cy="36000"/>
              </a:xfrm>
              <a:prstGeom prst="ellipse">
                <a:avLst/>
              </a:prstGeom>
              <a:solidFill>
                <a:srgbClr val="FFF9F9">
                  <a:alpha val="8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6" name="椭圆 195"/>
              <p:cNvSpPr/>
              <p:nvPr/>
            </p:nvSpPr>
            <p:spPr>
              <a:xfrm>
                <a:off x="6594458" y="5898682"/>
                <a:ext cx="72000" cy="72000"/>
              </a:xfrm>
              <a:prstGeom prst="ellipse">
                <a:avLst/>
              </a:prstGeom>
              <a:solidFill>
                <a:srgbClr val="FFF9F9">
                  <a:alpha val="8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7" name="椭圆 46"/>
            <p:cNvSpPr/>
            <p:nvPr/>
          </p:nvSpPr>
          <p:spPr>
            <a:xfrm>
              <a:off x="6974734" y="1406067"/>
              <a:ext cx="45719" cy="45719"/>
            </a:xfrm>
            <a:prstGeom prst="ellipse">
              <a:avLst/>
            </a:prstGeom>
            <a:solidFill>
              <a:srgbClr val="FFF9F9">
                <a:alpha val="8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07" name="组合 406"/>
          <p:cNvGrpSpPr/>
          <p:nvPr/>
        </p:nvGrpSpPr>
        <p:grpSpPr>
          <a:xfrm>
            <a:off x="8603686" y="1036762"/>
            <a:ext cx="981719" cy="998118"/>
            <a:chOff x="8603686" y="1036762"/>
            <a:chExt cx="981719" cy="998118"/>
          </a:xfrm>
        </p:grpSpPr>
        <p:grpSp>
          <p:nvGrpSpPr>
            <p:cNvPr id="370" name="组合 369"/>
            <p:cNvGrpSpPr/>
            <p:nvPr/>
          </p:nvGrpSpPr>
          <p:grpSpPr>
            <a:xfrm rot="19487240">
              <a:off x="8657869" y="1060190"/>
              <a:ext cx="854727" cy="910369"/>
              <a:chOff x="7384829" y="1042834"/>
              <a:chExt cx="630152" cy="671173"/>
            </a:xfrm>
          </p:grpSpPr>
          <p:sp>
            <p:nvSpPr>
              <p:cNvPr id="371" name="椭圆 370"/>
              <p:cNvSpPr/>
              <p:nvPr/>
            </p:nvSpPr>
            <p:spPr>
              <a:xfrm rot="12748524">
                <a:off x="7384829" y="1087736"/>
                <a:ext cx="619823" cy="619822"/>
              </a:xfrm>
              <a:prstGeom prst="ellipse">
                <a:avLst/>
              </a:prstGeom>
              <a:gradFill flip="none" rotWithShape="1">
                <a:gsLst>
                  <a:gs pos="58000">
                    <a:srgbClr val="AC0029">
                      <a:alpha val="0"/>
                    </a:srgbClr>
                  </a:gs>
                  <a:gs pos="82000">
                    <a:srgbClr val="900024"/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372" name="组合 371"/>
              <p:cNvGrpSpPr/>
              <p:nvPr/>
            </p:nvGrpSpPr>
            <p:grpSpPr>
              <a:xfrm>
                <a:off x="7395159" y="1042834"/>
                <a:ext cx="619822" cy="671173"/>
                <a:chOff x="6836469" y="1259244"/>
                <a:chExt cx="619822" cy="671173"/>
              </a:xfrm>
            </p:grpSpPr>
            <p:sp>
              <p:nvSpPr>
                <p:cNvPr id="373" name="椭圆 372"/>
                <p:cNvSpPr/>
                <p:nvPr/>
              </p:nvSpPr>
              <p:spPr>
                <a:xfrm rot="12748524">
                  <a:off x="6836469" y="1310595"/>
                  <a:ext cx="619822" cy="619822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rgbClr val="3A0017"/>
                    </a:gs>
                    <a:gs pos="63000">
                      <a:srgbClr val="9C001D"/>
                    </a:gs>
                    <a:gs pos="97000">
                      <a:srgbClr val="EB798B"/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pic>
              <p:nvPicPr>
                <p:cNvPr id="374" name="图片 373"/>
                <p:cNvPicPr>
                  <a:picLocks noChangeAspect="1"/>
                </p:cNvPicPr>
                <p:nvPr/>
              </p:nvPicPr>
              <p:blipFill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t="34537" r="30668"/>
                <a:stretch>
                  <a:fillRect/>
                </a:stretch>
              </p:blipFill>
              <p:spPr>
                <a:xfrm rot="18402556">
                  <a:off x="6914819" y="1271278"/>
                  <a:ext cx="402839" cy="378772"/>
                </a:xfrm>
                <a:custGeom>
                  <a:avLst/>
                  <a:gdLst>
                    <a:gd name="connsiteX0" fmla="*/ 256236 w 1014443"/>
                    <a:gd name="connsiteY0" fmla="*/ 293 h 953837"/>
                    <a:gd name="connsiteX1" fmla="*/ 1012278 w 1014443"/>
                    <a:gd name="connsiteY1" fmla="*/ 722848 h 953837"/>
                    <a:gd name="connsiteX2" fmla="*/ 1008078 w 1014443"/>
                    <a:gd name="connsiteY2" fmla="*/ 880873 h 953837"/>
                    <a:gd name="connsiteX3" fmla="*/ 994968 w 1014443"/>
                    <a:gd name="connsiteY3" fmla="*/ 953837 h 953837"/>
                    <a:gd name="connsiteX4" fmla="*/ 0 w 1014443"/>
                    <a:gd name="connsiteY4" fmla="*/ 953837 h 953837"/>
                    <a:gd name="connsiteX5" fmla="*/ 0 w 1014443"/>
                    <a:gd name="connsiteY5" fmla="*/ 37727 h 953837"/>
                    <a:gd name="connsiteX6" fmla="*/ 20678 w 1014443"/>
                    <a:gd name="connsiteY6" fmla="*/ 29590 h 953837"/>
                    <a:gd name="connsiteX7" fmla="*/ 176362 w 1014443"/>
                    <a:gd name="connsiteY7" fmla="*/ 2166 h 953837"/>
                    <a:gd name="connsiteX8" fmla="*/ 256236 w 1014443"/>
                    <a:gd name="connsiteY8" fmla="*/ 293 h 9538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014443" h="953837">
                      <a:moveTo>
                        <a:pt x="256236" y="293"/>
                      </a:moveTo>
                      <a:cubicBezTo>
                        <a:pt x="651649" y="11096"/>
                        <a:pt x="982446" y="319870"/>
                        <a:pt x="1012278" y="722848"/>
                      </a:cubicBezTo>
                      <a:cubicBezTo>
                        <a:pt x="1016256" y="776578"/>
                        <a:pt x="1014695" y="829440"/>
                        <a:pt x="1008078" y="880873"/>
                      </a:cubicBezTo>
                      <a:lnTo>
                        <a:pt x="994968" y="953837"/>
                      </a:lnTo>
                      <a:lnTo>
                        <a:pt x="0" y="953837"/>
                      </a:lnTo>
                      <a:lnTo>
                        <a:pt x="0" y="37727"/>
                      </a:lnTo>
                      <a:lnTo>
                        <a:pt x="20678" y="29590"/>
                      </a:lnTo>
                      <a:cubicBezTo>
                        <a:pt x="70576" y="15472"/>
                        <a:pt x="122632" y="6143"/>
                        <a:pt x="176362" y="2166"/>
                      </a:cubicBezTo>
                      <a:cubicBezTo>
                        <a:pt x="203227" y="177"/>
                        <a:pt x="229875" y="-427"/>
                        <a:pt x="256236" y="293"/>
                      </a:cubicBezTo>
                      <a:close/>
                    </a:path>
                  </a:pathLst>
                </a:custGeom>
                <a:noFill/>
                <a:ln>
                  <a:noFill/>
                </a:ln>
              </p:spPr>
            </p:pic>
          </p:grpSp>
        </p:grpSp>
        <p:grpSp>
          <p:nvGrpSpPr>
            <p:cNvPr id="395" name="组合 394"/>
            <p:cNvGrpSpPr/>
            <p:nvPr/>
          </p:nvGrpSpPr>
          <p:grpSpPr>
            <a:xfrm rot="16980051">
              <a:off x="8595487" y="1044961"/>
              <a:ext cx="998118" cy="981719"/>
              <a:chOff x="6672217" y="1837192"/>
              <a:chExt cx="1596572" cy="1602694"/>
            </a:xfrm>
          </p:grpSpPr>
          <p:sp>
            <p:nvSpPr>
              <p:cNvPr id="396" name="椭圆 395"/>
              <p:cNvSpPr/>
              <p:nvPr/>
            </p:nvSpPr>
            <p:spPr>
              <a:xfrm rot="2553602">
                <a:off x="6672217" y="1843314"/>
                <a:ext cx="1596572" cy="1596572"/>
              </a:xfrm>
              <a:prstGeom prst="ellipse">
                <a:avLst/>
              </a:prstGeom>
              <a:noFill/>
              <a:ln>
                <a:gradFill>
                  <a:gsLst>
                    <a:gs pos="0">
                      <a:schemeClr val="bg1"/>
                    </a:gs>
                    <a:gs pos="49000">
                      <a:schemeClr val="bg1">
                        <a:alpha val="0"/>
                      </a:schemeClr>
                    </a:gs>
                    <a:gs pos="100000">
                      <a:schemeClr val="bg1"/>
                    </a:gs>
                  </a:gsLst>
                  <a:lin ang="5400000" scaled="1"/>
                </a:gradFill>
              </a:ln>
              <a:effectLst>
                <a:innerShdw blurRad="584200" dist="1143000" dir="18900000">
                  <a:prstClr val="black">
                    <a:alpha val="47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97" name="任意多边形 396"/>
              <p:cNvSpPr/>
              <p:nvPr/>
            </p:nvSpPr>
            <p:spPr>
              <a:xfrm>
                <a:off x="6961206" y="1837192"/>
                <a:ext cx="1301626" cy="1276673"/>
              </a:xfrm>
              <a:custGeom>
                <a:avLst/>
                <a:gdLst>
                  <a:gd name="connsiteX0" fmla="*/ 503340 w 1301626"/>
                  <a:gd name="connsiteY0" fmla="*/ 0 h 1276673"/>
                  <a:gd name="connsiteX1" fmla="*/ 1301626 w 1301626"/>
                  <a:gd name="connsiteY1" fmla="*/ 798286 h 1276673"/>
                  <a:gd name="connsiteX2" fmla="*/ 1165291 w 1301626"/>
                  <a:gd name="connsiteY2" fmla="*/ 1244615 h 1276673"/>
                  <a:gd name="connsiteX3" fmla="*/ 1138841 w 1301626"/>
                  <a:gd name="connsiteY3" fmla="*/ 1276673 h 1276673"/>
                  <a:gd name="connsiteX4" fmla="*/ 1139460 w 1301626"/>
                  <a:gd name="connsiteY4" fmla="*/ 1262428 h 1276673"/>
                  <a:gd name="connsiteX5" fmla="*/ 191677 w 1301626"/>
                  <a:gd name="connsiteY5" fmla="*/ 160793 h 1276673"/>
                  <a:gd name="connsiteX6" fmla="*/ 666 w 1301626"/>
                  <a:gd name="connsiteY6" fmla="*/ 183174 h 1276673"/>
                  <a:gd name="connsiteX7" fmla="*/ 0 w 1301626"/>
                  <a:gd name="connsiteY7" fmla="*/ 183374 h 1276673"/>
                  <a:gd name="connsiteX8" fmla="*/ 57011 w 1301626"/>
                  <a:gd name="connsiteY8" fmla="*/ 136335 h 1276673"/>
                  <a:gd name="connsiteX9" fmla="*/ 503340 w 1301626"/>
                  <a:gd name="connsiteY9" fmla="*/ 0 h 12766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301626" h="1276673">
                    <a:moveTo>
                      <a:pt x="503340" y="0"/>
                    </a:moveTo>
                    <a:cubicBezTo>
                      <a:pt x="944221" y="0"/>
                      <a:pt x="1301626" y="357405"/>
                      <a:pt x="1301626" y="798286"/>
                    </a:cubicBezTo>
                    <a:cubicBezTo>
                      <a:pt x="1301626" y="963617"/>
                      <a:pt x="1251366" y="1117208"/>
                      <a:pt x="1165291" y="1244615"/>
                    </a:cubicBezTo>
                    <a:lnTo>
                      <a:pt x="1138841" y="1276673"/>
                    </a:lnTo>
                    <a:lnTo>
                      <a:pt x="1139460" y="1262428"/>
                    </a:lnTo>
                    <a:cubicBezTo>
                      <a:pt x="1139460" y="654012"/>
                      <a:pt x="715123" y="160793"/>
                      <a:pt x="191677" y="160793"/>
                    </a:cubicBezTo>
                    <a:cubicBezTo>
                      <a:pt x="126247" y="160793"/>
                      <a:pt x="62364" y="168500"/>
                      <a:pt x="666" y="183174"/>
                    </a:cubicBezTo>
                    <a:lnTo>
                      <a:pt x="0" y="183374"/>
                    </a:lnTo>
                    <a:lnTo>
                      <a:pt x="57011" y="136335"/>
                    </a:lnTo>
                    <a:cubicBezTo>
                      <a:pt x="184418" y="50260"/>
                      <a:pt x="338010" y="0"/>
                      <a:pt x="503340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FFFF">
                      <a:alpha val="0"/>
                    </a:srgbClr>
                  </a:gs>
                  <a:gs pos="100000">
                    <a:schemeClr val="bg1">
                      <a:alpha val="26000"/>
                    </a:schemeClr>
                  </a:gs>
                </a:gsLst>
                <a:lin ang="135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98" name="椭圆 397"/>
              <p:cNvSpPr/>
              <p:nvPr/>
            </p:nvSpPr>
            <p:spPr>
              <a:xfrm rot="2776770">
                <a:off x="7824484" y="2050668"/>
                <a:ext cx="410045" cy="83627"/>
              </a:xfrm>
              <a:prstGeom prst="ellipse">
                <a:avLst/>
              </a:prstGeom>
              <a:gradFill flip="none" rotWithShape="1">
                <a:gsLst>
                  <a:gs pos="100000">
                    <a:srgbClr val="FFFFFF">
                      <a:alpha val="0"/>
                    </a:srgbClr>
                  </a:gs>
                  <a:gs pos="0">
                    <a:schemeClr val="bg1"/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99" name="椭圆 398"/>
              <p:cNvSpPr/>
              <p:nvPr/>
            </p:nvSpPr>
            <p:spPr>
              <a:xfrm rot="2451482">
                <a:off x="6769259" y="3191168"/>
                <a:ext cx="355985" cy="72507"/>
              </a:xfrm>
              <a:prstGeom prst="ellipse">
                <a:avLst/>
              </a:prstGeom>
              <a:gradFill flip="none" rotWithShape="1">
                <a:gsLst>
                  <a:gs pos="100000">
                    <a:srgbClr val="FFFFFF">
                      <a:alpha val="0"/>
                    </a:srgbClr>
                  </a:gs>
                  <a:gs pos="0">
                    <a:schemeClr val="bg1"/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00" name="文本框 399"/>
            <p:cNvSpPr txBox="1"/>
            <p:nvPr/>
          </p:nvSpPr>
          <p:spPr>
            <a:xfrm>
              <a:off x="8800925" y="1250040"/>
              <a:ext cx="59055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dirty="0" smtClean="0">
                  <a:solidFill>
                    <a:schemeClr val="bg1"/>
                  </a:solidFill>
                  <a:latin typeface="Impact" panose="020B0806030902050204" pitchFamily="34" charset="0"/>
                  <a:ea typeface="微软雅黑" panose="020B0503020204020204" pitchFamily="34" charset="-122"/>
                </a:rPr>
                <a:t>1</a:t>
              </a:r>
              <a:endParaRPr lang="zh-CN" altLang="en-US" sz="3200" dirty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08" name="组合 407"/>
          <p:cNvGrpSpPr/>
          <p:nvPr/>
        </p:nvGrpSpPr>
        <p:grpSpPr>
          <a:xfrm>
            <a:off x="6863890" y="2981310"/>
            <a:ext cx="981719" cy="998118"/>
            <a:chOff x="6863890" y="2981310"/>
            <a:chExt cx="981719" cy="998118"/>
          </a:xfrm>
        </p:grpSpPr>
        <p:grpSp>
          <p:nvGrpSpPr>
            <p:cNvPr id="375" name="组合 374"/>
            <p:cNvGrpSpPr/>
            <p:nvPr/>
          </p:nvGrpSpPr>
          <p:grpSpPr>
            <a:xfrm rot="19487240">
              <a:off x="6901580" y="2999031"/>
              <a:ext cx="854727" cy="910369"/>
              <a:chOff x="7384829" y="1042834"/>
              <a:chExt cx="630152" cy="671173"/>
            </a:xfrm>
          </p:grpSpPr>
          <p:sp>
            <p:nvSpPr>
              <p:cNvPr id="376" name="椭圆 375"/>
              <p:cNvSpPr/>
              <p:nvPr/>
            </p:nvSpPr>
            <p:spPr>
              <a:xfrm rot="12748524">
                <a:off x="7384829" y="1087736"/>
                <a:ext cx="619823" cy="619822"/>
              </a:xfrm>
              <a:prstGeom prst="ellipse">
                <a:avLst/>
              </a:prstGeom>
              <a:gradFill flip="none" rotWithShape="1">
                <a:gsLst>
                  <a:gs pos="58000">
                    <a:srgbClr val="AC0029">
                      <a:alpha val="0"/>
                    </a:srgbClr>
                  </a:gs>
                  <a:gs pos="82000">
                    <a:srgbClr val="900024"/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377" name="组合 376"/>
              <p:cNvGrpSpPr/>
              <p:nvPr/>
            </p:nvGrpSpPr>
            <p:grpSpPr>
              <a:xfrm>
                <a:off x="7395159" y="1042834"/>
                <a:ext cx="619822" cy="671173"/>
                <a:chOff x="6836469" y="1259244"/>
                <a:chExt cx="619822" cy="671173"/>
              </a:xfrm>
            </p:grpSpPr>
            <p:sp>
              <p:nvSpPr>
                <p:cNvPr id="378" name="椭圆 377"/>
                <p:cNvSpPr/>
                <p:nvPr/>
              </p:nvSpPr>
              <p:spPr>
                <a:xfrm rot="12748524">
                  <a:off x="6836469" y="1310595"/>
                  <a:ext cx="619822" cy="619822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rgbClr val="3A0017"/>
                    </a:gs>
                    <a:gs pos="63000">
                      <a:srgbClr val="9C001D"/>
                    </a:gs>
                    <a:gs pos="97000">
                      <a:srgbClr val="EB798B"/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pic>
              <p:nvPicPr>
                <p:cNvPr id="379" name="图片 378"/>
                <p:cNvPicPr>
                  <a:picLocks noChangeAspect="1"/>
                </p:cNvPicPr>
                <p:nvPr/>
              </p:nvPicPr>
              <p:blipFill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t="34537" r="30668"/>
                <a:stretch>
                  <a:fillRect/>
                </a:stretch>
              </p:blipFill>
              <p:spPr>
                <a:xfrm rot="18402556">
                  <a:off x="6914819" y="1271278"/>
                  <a:ext cx="402839" cy="378772"/>
                </a:xfrm>
                <a:custGeom>
                  <a:avLst/>
                  <a:gdLst>
                    <a:gd name="connsiteX0" fmla="*/ 256236 w 1014443"/>
                    <a:gd name="connsiteY0" fmla="*/ 293 h 953837"/>
                    <a:gd name="connsiteX1" fmla="*/ 1012278 w 1014443"/>
                    <a:gd name="connsiteY1" fmla="*/ 722848 h 953837"/>
                    <a:gd name="connsiteX2" fmla="*/ 1008078 w 1014443"/>
                    <a:gd name="connsiteY2" fmla="*/ 880873 h 953837"/>
                    <a:gd name="connsiteX3" fmla="*/ 994968 w 1014443"/>
                    <a:gd name="connsiteY3" fmla="*/ 953837 h 953837"/>
                    <a:gd name="connsiteX4" fmla="*/ 0 w 1014443"/>
                    <a:gd name="connsiteY4" fmla="*/ 953837 h 953837"/>
                    <a:gd name="connsiteX5" fmla="*/ 0 w 1014443"/>
                    <a:gd name="connsiteY5" fmla="*/ 37727 h 953837"/>
                    <a:gd name="connsiteX6" fmla="*/ 20678 w 1014443"/>
                    <a:gd name="connsiteY6" fmla="*/ 29590 h 953837"/>
                    <a:gd name="connsiteX7" fmla="*/ 176362 w 1014443"/>
                    <a:gd name="connsiteY7" fmla="*/ 2166 h 953837"/>
                    <a:gd name="connsiteX8" fmla="*/ 256236 w 1014443"/>
                    <a:gd name="connsiteY8" fmla="*/ 293 h 9538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014443" h="953837">
                      <a:moveTo>
                        <a:pt x="256236" y="293"/>
                      </a:moveTo>
                      <a:cubicBezTo>
                        <a:pt x="651649" y="11096"/>
                        <a:pt x="982446" y="319870"/>
                        <a:pt x="1012278" y="722848"/>
                      </a:cubicBezTo>
                      <a:cubicBezTo>
                        <a:pt x="1016256" y="776578"/>
                        <a:pt x="1014695" y="829440"/>
                        <a:pt x="1008078" y="880873"/>
                      </a:cubicBezTo>
                      <a:lnTo>
                        <a:pt x="994968" y="953837"/>
                      </a:lnTo>
                      <a:lnTo>
                        <a:pt x="0" y="953837"/>
                      </a:lnTo>
                      <a:lnTo>
                        <a:pt x="0" y="37727"/>
                      </a:lnTo>
                      <a:lnTo>
                        <a:pt x="20678" y="29590"/>
                      </a:lnTo>
                      <a:cubicBezTo>
                        <a:pt x="70576" y="15472"/>
                        <a:pt x="122632" y="6143"/>
                        <a:pt x="176362" y="2166"/>
                      </a:cubicBezTo>
                      <a:cubicBezTo>
                        <a:pt x="203227" y="177"/>
                        <a:pt x="229875" y="-427"/>
                        <a:pt x="256236" y="293"/>
                      </a:cubicBezTo>
                      <a:close/>
                    </a:path>
                  </a:pathLst>
                </a:custGeom>
                <a:noFill/>
                <a:ln>
                  <a:noFill/>
                </a:ln>
              </p:spPr>
            </p:pic>
          </p:grpSp>
        </p:grpSp>
        <p:grpSp>
          <p:nvGrpSpPr>
            <p:cNvPr id="390" name="组合 389"/>
            <p:cNvGrpSpPr/>
            <p:nvPr/>
          </p:nvGrpSpPr>
          <p:grpSpPr>
            <a:xfrm rot="16980051">
              <a:off x="6855691" y="2989509"/>
              <a:ext cx="998118" cy="981719"/>
              <a:chOff x="6672217" y="1837192"/>
              <a:chExt cx="1596572" cy="1602694"/>
            </a:xfrm>
          </p:grpSpPr>
          <p:sp>
            <p:nvSpPr>
              <p:cNvPr id="391" name="椭圆 390"/>
              <p:cNvSpPr/>
              <p:nvPr/>
            </p:nvSpPr>
            <p:spPr>
              <a:xfrm rot="2553602">
                <a:off x="6672217" y="1843314"/>
                <a:ext cx="1596572" cy="1596572"/>
              </a:xfrm>
              <a:prstGeom prst="ellipse">
                <a:avLst/>
              </a:prstGeom>
              <a:noFill/>
              <a:ln>
                <a:gradFill>
                  <a:gsLst>
                    <a:gs pos="0">
                      <a:schemeClr val="bg1"/>
                    </a:gs>
                    <a:gs pos="49000">
                      <a:schemeClr val="bg1">
                        <a:alpha val="0"/>
                      </a:schemeClr>
                    </a:gs>
                    <a:gs pos="100000">
                      <a:schemeClr val="bg1"/>
                    </a:gs>
                  </a:gsLst>
                  <a:lin ang="5400000" scaled="1"/>
                </a:gradFill>
              </a:ln>
              <a:effectLst>
                <a:innerShdw blurRad="584200" dist="1143000" dir="18900000">
                  <a:prstClr val="black">
                    <a:alpha val="47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92" name="任意多边形 391"/>
              <p:cNvSpPr/>
              <p:nvPr/>
            </p:nvSpPr>
            <p:spPr>
              <a:xfrm>
                <a:off x="6961206" y="1837192"/>
                <a:ext cx="1301626" cy="1276673"/>
              </a:xfrm>
              <a:custGeom>
                <a:avLst/>
                <a:gdLst>
                  <a:gd name="connsiteX0" fmla="*/ 503340 w 1301626"/>
                  <a:gd name="connsiteY0" fmla="*/ 0 h 1276673"/>
                  <a:gd name="connsiteX1" fmla="*/ 1301626 w 1301626"/>
                  <a:gd name="connsiteY1" fmla="*/ 798286 h 1276673"/>
                  <a:gd name="connsiteX2" fmla="*/ 1165291 w 1301626"/>
                  <a:gd name="connsiteY2" fmla="*/ 1244615 h 1276673"/>
                  <a:gd name="connsiteX3" fmla="*/ 1138841 w 1301626"/>
                  <a:gd name="connsiteY3" fmla="*/ 1276673 h 1276673"/>
                  <a:gd name="connsiteX4" fmla="*/ 1139460 w 1301626"/>
                  <a:gd name="connsiteY4" fmla="*/ 1262428 h 1276673"/>
                  <a:gd name="connsiteX5" fmla="*/ 191677 w 1301626"/>
                  <a:gd name="connsiteY5" fmla="*/ 160793 h 1276673"/>
                  <a:gd name="connsiteX6" fmla="*/ 666 w 1301626"/>
                  <a:gd name="connsiteY6" fmla="*/ 183174 h 1276673"/>
                  <a:gd name="connsiteX7" fmla="*/ 0 w 1301626"/>
                  <a:gd name="connsiteY7" fmla="*/ 183374 h 1276673"/>
                  <a:gd name="connsiteX8" fmla="*/ 57011 w 1301626"/>
                  <a:gd name="connsiteY8" fmla="*/ 136335 h 1276673"/>
                  <a:gd name="connsiteX9" fmla="*/ 503340 w 1301626"/>
                  <a:gd name="connsiteY9" fmla="*/ 0 h 12766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301626" h="1276673">
                    <a:moveTo>
                      <a:pt x="503340" y="0"/>
                    </a:moveTo>
                    <a:cubicBezTo>
                      <a:pt x="944221" y="0"/>
                      <a:pt x="1301626" y="357405"/>
                      <a:pt x="1301626" y="798286"/>
                    </a:cubicBezTo>
                    <a:cubicBezTo>
                      <a:pt x="1301626" y="963617"/>
                      <a:pt x="1251366" y="1117208"/>
                      <a:pt x="1165291" y="1244615"/>
                    </a:cubicBezTo>
                    <a:lnTo>
                      <a:pt x="1138841" y="1276673"/>
                    </a:lnTo>
                    <a:lnTo>
                      <a:pt x="1139460" y="1262428"/>
                    </a:lnTo>
                    <a:cubicBezTo>
                      <a:pt x="1139460" y="654012"/>
                      <a:pt x="715123" y="160793"/>
                      <a:pt x="191677" y="160793"/>
                    </a:cubicBezTo>
                    <a:cubicBezTo>
                      <a:pt x="126247" y="160793"/>
                      <a:pt x="62364" y="168500"/>
                      <a:pt x="666" y="183174"/>
                    </a:cubicBezTo>
                    <a:lnTo>
                      <a:pt x="0" y="183374"/>
                    </a:lnTo>
                    <a:lnTo>
                      <a:pt x="57011" y="136335"/>
                    </a:lnTo>
                    <a:cubicBezTo>
                      <a:pt x="184418" y="50260"/>
                      <a:pt x="338010" y="0"/>
                      <a:pt x="503340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FFFF">
                      <a:alpha val="0"/>
                    </a:srgbClr>
                  </a:gs>
                  <a:gs pos="100000">
                    <a:schemeClr val="bg1">
                      <a:alpha val="26000"/>
                    </a:schemeClr>
                  </a:gs>
                </a:gsLst>
                <a:lin ang="135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93" name="椭圆 392"/>
              <p:cNvSpPr/>
              <p:nvPr/>
            </p:nvSpPr>
            <p:spPr>
              <a:xfrm rot="2776770">
                <a:off x="7824484" y="2050668"/>
                <a:ext cx="410045" cy="83627"/>
              </a:xfrm>
              <a:prstGeom prst="ellipse">
                <a:avLst/>
              </a:prstGeom>
              <a:gradFill flip="none" rotWithShape="1">
                <a:gsLst>
                  <a:gs pos="100000">
                    <a:srgbClr val="FFFFFF">
                      <a:alpha val="0"/>
                    </a:srgbClr>
                  </a:gs>
                  <a:gs pos="0">
                    <a:schemeClr val="bg1"/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94" name="椭圆 393"/>
              <p:cNvSpPr/>
              <p:nvPr/>
            </p:nvSpPr>
            <p:spPr>
              <a:xfrm rot="2451482">
                <a:off x="6769259" y="3191168"/>
                <a:ext cx="355985" cy="72507"/>
              </a:xfrm>
              <a:prstGeom prst="ellipse">
                <a:avLst/>
              </a:prstGeom>
              <a:gradFill flip="none" rotWithShape="1">
                <a:gsLst>
                  <a:gs pos="100000">
                    <a:srgbClr val="FFFFFF">
                      <a:alpha val="0"/>
                    </a:srgbClr>
                  </a:gs>
                  <a:gs pos="0">
                    <a:schemeClr val="bg1"/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01" name="文本框 400"/>
            <p:cNvSpPr txBox="1"/>
            <p:nvPr/>
          </p:nvSpPr>
          <p:spPr>
            <a:xfrm>
              <a:off x="7065761" y="3193326"/>
              <a:ext cx="59055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dirty="0" smtClean="0">
                  <a:solidFill>
                    <a:schemeClr val="bg1"/>
                  </a:solidFill>
                  <a:latin typeface="Impact" panose="020B0806030902050204" pitchFamily="34" charset="0"/>
                  <a:ea typeface="微软雅黑" panose="020B0503020204020204" pitchFamily="34" charset="-122"/>
                </a:rPr>
                <a:t>2</a:t>
              </a:r>
              <a:endParaRPr lang="zh-CN" altLang="en-US" sz="3200" dirty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06" name="组合 405"/>
          <p:cNvGrpSpPr/>
          <p:nvPr/>
        </p:nvGrpSpPr>
        <p:grpSpPr>
          <a:xfrm>
            <a:off x="5111290" y="4886375"/>
            <a:ext cx="981719" cy="998118"/>
            <a:chOff x="5111290" y="4886375"/>
            <a:chExt cx="981719" cy="998118"/>
          </a:xfrm>
        </p:grpSpPr>
        <p:grpSp>
          <p:nvGrpSpPr>
            <p:cNvPr id="380" name="组合 379"/>
            <p:cNvGrpSpPr/>
            <p:nvPr/>
          </p:nvGrpSpPr>
          <p:grpSpPr>
            <a:xfrm rot="19487240">
              <a:off x="5148980" y="4905837"/>
              <a:ext cx="854727" cy="910369"/>
              <a:chOff x="7384829" y="1042834"/>
              <a:chExt cx="630152" cy="671173"/>
            </a:xfrm>
          </p:grpSpPr>
          <p:sp>
            <p:nvSpPr>
              <p:cNvPr id="381" name="椭圆 380"/>
              <p:cNvSpPr/>
              <p:nvPr/>
            </p:nvSpPr>
            <p:spPr>
              <a:xfrm rot="12748524">
                <a:off x="7384829" y="1087736"/>
                <a:ext cx="619823" cy="619822"/>
              </a:xfrm>
              <a:prstGeom prst="ellipse">
                <a:avLst/>
              </a:prstGeom>
              <a:gradFill flip="none" rotWithShape="1">
                <a:gsLst>
                  <a:gs pos="58000">
                    <a:srgbClr val="AC0029">
                      <a:alpha val="0"/>
                    </a:srgbClr>
                  </a:gs>
                  <a:gs pos="82000">
                    <a:srgbClr val="900024"/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382" name="组合 381"/>
              <p:cNvGrpSpPr/>
              <p:nvPr/>
            </p:nvGrpSpPr>
            <p:grpSpPr>
              <a:xfrm>
                <a:off x="7395159" y="1042834"/>
                <a:ext cx="619822" cy="671173"/>
                <a:chOff x="6836469" y="1259244"/>
                <a:chExt cx="619822" cy="671173"/>
              </a:xfrm>
            </p:grpSpPr>
            <p:sp>
              <p:nvSpPr>
                <p:cNvPr id="383" name="椭圆 382"/>
                <p:cNvSpPr/>
                <p:nvPr/>
              </p:nvSpPr>
              <p:spPr>
                <a:xfrm rot="12748524">
                  <a:off x="6836469" y="1310595"/>
                  <a:ext cx="619822" cy="619822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rgbClr val="3A0017"/>
                    </a:gs>
                    <a:gs pos="63000">
                      <a:srgbClr val="9C001D"/>
                    </a:gs>
                    <a:gs pos="97000">
                      <a:srgbClr val="EB798B"/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pic>
              <p:nvPicPr>
                <p:cNvPr id="384" name="图片 383"/>
                <p:cNvPicPr>
                  <a:picLocks noChangeAspect="1"/>
                </p:cNvPicPr>
                <p:nvPr/>
              </p:nvPicPr>
              <p:blipFill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t="34537" r="30668"/>
                <a:stretch>
                  <a:fillRect/>
                </a:stretch>
              </p:blipFill>
              <p:spPr>
                <a:xfrm rot="18402556">
                  <a:off x="6914819" y="1271278"/>
                  <a:ext cx="402839" cy="378772"/>
                </a:xfrm>
                <a:custGeom>
                  <a:avLst/>
                  <a:gdLst>
                    <a:gd name="connsiteX0" fmla="*/ 256236 w 1014443"/>
                    <a:gd name="connsiteY0" fmla="*/ 293 h 953837"/>
                    <a:gd name="connsiteX1" fmla="*/ 1012278 w 1014443"/>
                    <a:gd name="connsiteY1" fmla="*/ 722848 h 953837"/>
                    <a:gd name="connsiteX2" fmla="*/ 1008078 w 1014443"/>
                    <a:gd name="connsiteY2" fmla="*/ 880873 h 953837"/>
                    <a:gd name="connsiteX3" fmla="*/ 994968 w 1014443"/>
                    <a:gd name="connsiteY3" fmla="*/ 953837 h 953837"/>
                    <a:gd name="connsiteX4" fmla="*/ 0 w 1014443"/>
                    <a:gd name="connsiteY4" fmla="*/ 953837 h 953837"/>
                    <a:gd name="connsiteX5" fmla="*/ 0 w 1014443"/>
                    <a:gd name="connsiteY5" fmla="*/ 37727 h 953837"/>
                    <a:gd name="connsiteX6" fmla="*/ 20678 w 1014443"/>
                    <a:gd name="connsiteY6" fmla="*/ 29590 h 953837"/>
                    <a:gd name="connsiteX7" fmla="*/ 176362 w 1014443"/>
                    <a:gd name="connsiteY7" fmla="*/ 2166 h 953837"/>
                    <a:gd name="connsiteX8" fmla="*/ 256236 w 1014443"/>
                    <a:gd name="connsiteY8" fmla="*/ 293 h 9538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014443" h="953837">
                      <a:moveTo>
                        <a:pt x="256236" y="293"/>
                      </a:moveTo>
                      <a:cubicBezTo>
                        <a:pt x="651649" y="11096"/>
                        <a:pt x="982446" y="319870"/>
                        <a:pt x="1012278" y="722848"/>
                      </a:cubicBezTo>
                      <a:cubicBezTo>
                        <a:pt x="1016256" y="776578"/>
                        <a:pt x="1014695" y="829440"/>
                        <a:pt x="1008078" y="880873"/>
                      </a:cubicBezTo>
                      <a:lnTo>
                        <a:pt x="994968" y="953837"/>
                      </a:lnTo>
                      <a:lnTo>
                        <a:pt x="0" y="953837"/>
                      </a:lnTo>
                      <a:lnTo>
                        <a:pt x="0" y="37727"/>
                      </a:lnTo>
                      <a:lnTo>
                        <a:pt x="20678" y="29590"/>
                      </a:lnTo>
                      <a:cubicBezTo>
                        <a:pt x="70576" y="15472"/>
                        <a:pt x="122632" y="6143"/>
                        <a:pt x="176362" y="2166"/>
                      </a:cubicBezTo>
                      <a:cubicBezTo>
                        <a:pt x="203227" y="177"/>
                        <a:pt x="229875" y="-427"/>
                        <a:pt x="256236" y="293"/>
                      </a:cubicBezTo>
                      <a:close/>
                    </a:path>
                  </a:pathLst>
                </a:custGeom>
                <a:noFill/>
                <a:ln>
                  <a:noFill/>
                </a:ln>
              </p:spPr>
            </p:pic>
          </p:grpSp>
        </p:grpSp>
        <p:grpSp>
          <p:nvGrpSpPr>
            <p:cNvPr id="385" name="组合 384"/>
            <p:cNvGrpSpPr/>
            <p:nvPr/>
          </p:nvGrpSpPr>
          <p:grpSpPr>
            <a:xfrm rot="16980051">
              <a:off x="5103091" y="4894574"/>
              <a:ext cx="998118" cy="981719"/>
              <a:chOff x="6672217" y="1837192"/>
              <a:chExt cx="1596572" cy="1602694"/>
            </a:xfrm>
          </p:grpSpPr>
          <p:sp>
            <p:nvSpPr>
              <p:cNvPr id="386" name="椭圆 385"/>
              <p:cNvSpPr/>
              <p:nvPr/>
            </p:nvSpPr>
            <p:spPr>
              <a:xfrm rot="2553602">
                <a:off x="6672217" y="1843314"/>
                <a:ext cx="1596572" cy="1596572"/>
              </a:xfrm>
              <a:prstGeom prst="ellipse">
                <a:avLst/>
              </a:prstGeom>
              <a:noFill/>
              <a:ln>
                <a:gradFill>
                  <a:gsLst>
                    <a:gs pos="0">
                      <a:schemeClr val="bg1"/>
                    </a:gs>
                    <a:gs pos="49000">
                      <a:schemeClr val="bg1">
                        <a:alpha val="0"/>
                      </a:schemeClr>
                    </a:gs>
                    <a:gs pos="100000">
                      <a:schemeClr val="bg1"/>
                    </a:gs>
                  </a:gsLst>
                  <a:lin ang="5400000" scaled="1"/>
                </a:gradFill>
              </a:ln>
              <a:effectLst>
                <a:innerShdw blurRad="584200" dist="1143000" dir="18900000">
                  <a:prstClr val="black">
                    <a:alpha val="47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7" name="任意多边形 386"/>
              <p:cNvSpPr/>
              <p:nvPr/>
            </p:nvSpPr>
            <p:spPr>
              <a:xfrm>
                <a:off x="6961206" y="1837192"/>
                <a:ext cx="1301626" cy="1276673"/>
              </a:xfrm>
              <a:custGeom>
                <a:avLst/>
                <a:gdLst>
                  <a:gd name="connsiteX0" fmla="*/ 503340 w 1301626"/>
                  <a:gd name="connsiteY0" fmla="*/ 0 h 1276673"/>
                  <a:gd name="connsiteX1" fmla="*/ 1301626 w 1301626"/>
                  <a:gd name="connsiteY1" fmla="*/ 798286 h 1276673"/>
                  <a:gd name="connsiteX2" fmla="*/ 1165291 w 1301626"/>
                  <a:gd name="connsiteY2" fmla="*/ 1244615 h 1276673"/>
                  <a:gd name="connsiteX3" fmla="*/ 1138841 w 1301626"/>
                  <a:gd name="connsiteY3" fmla="*/ 1276673 h 1276673"/>
                  <a:gd name="connsiteX4" fmla="*/ 1139460 w 1301626"/>
                  <a:gd name="connsiteY4" fmla="*/ 1262428 h 1276673"/>
                  <a:gd name="connsiteX5" fmla="*/ 191677 w 1301626"/>
                  <a:gd name="connsiteY5" fmla="*/ 160793 h 1276673"/>
                  <a:gd name="connsiteX6" fmla="*/ 666 w 1301626"/>
                  <a:gd name="connsiteY6" fmla="*/ 183174 h 1276673"/>
                  <a:gd name="connsiteX7" fmla="*/ 0 w 1301626"/>
                  <a:gd name="connsiteY7" fmla="*/ 183374 h 1276673"/>
                  <a:gd name="connsiteX8" fmla="*/ 57011 w 1301626"/>
                  <a:gd name="connsiteY8" fmla="*/ 136335 h 1276673"/>
                  <a:gd name="connsiteX9" fmla="*/ 503340 w 1301626"/>
                  <a:gd name="connsiteY9" fmla="*/ 0 h 12766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301626" h="1276673">
                    <a:moveTo>
                      <a:pt x="503340" y="0"/>
                    </a:moveTo>
                    <a:cubicBezTo>
                      <a:pt x="944221" y="0"/>
                      <a:pt x="1301626" y="357405"/>
                      <a:pt x="1301626" y="798286"/>
                    </a:cubicBezTo>
                    <a:cubicBezTo>
                      <a:pt x="1301626" y="963617"/>
                      <a:pt x="1251366" y="1117208"/>
                      <a:pt x="1165291" y="1244615"/>
                    </a:cubicBezTo>
                    <a:lnTo>
                      <a:pt x="1138841" y="1276673"/>
                    </a:lnTo>
                    <a:lnTo>
                      <a:pt x="1139460" y="1262428"/>
                    </a:lnTo>
                    <a:cubicBezTo>
                      <a:pt x="1139460" y="654012"/>
                      <a:pt x="715123" y="160793"/>
                      <a:pt x="191677" y="160793"/>
                    </a:cubicBezTo>
                    <a:cubicBezTo>
                      <a:pt x="126247" y="160793"/>
                      <a:pt x="62364" y="168500"/>
                      <a:pt x="666" y="183174"/>
                    </a:cubicBezTo>
                    <a:lnTo>
                      <a:pt x="0" y="183374"/>
                    </a:lnTo>
                    <a:lnTo>
                      <a:pt x="57011" y="136335"/>
                    </a:lnTo>
                    <a:cubicBezTo>
                      <a:pt x="184418" y="50260"/>
                      <a:pt x="338010" y="0"/>
                      <a:pt x="503340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FFFF">
                      <a:alpha val="0"/>
                    </a:srgbClr>
                  </a:gs>
                  <a:gs pos="100000">
                    <a:schemeClr val="bg1">
                      <a:alpha val="26000"/>
                    </a:schemeClr>
                  </a:gs>
                </a:gsLst>
                <a:lin ang="135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8" name="椭圆 387"/>
              <p:cNvSpPr/>
              <p:nvPr/>
            </p:nvSpPr>
            <p:spPr>
              <a:xfrm rot="2776770">
                <a:off x="7824484" y="2050668"/>
                <a:ext cx="410045" cy="83627"/>
              </a:xfrm>
              <a:prstGeom prst="ellipse">
                <a:avLst/>
              </a:prstGeom>
              <a:gradFill flip="none" rotWithShape="1">
                <a:gsLst>
                  <a:gs pos="100000">
                    <a:srgbClr val="FFFFFF">
                      <a:alpha val="0"/>
                    </a:srgbClr>
                  </a:gs>
                  <a:gs pos="0">
                    <a:schemeClr val="bg1"/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9" name="椭圆 388"/>
              <p:cNvSpPr/>
              <p:nvPr/>
            </p:nvSpPr>
            <p:spPr>
              <a:xfrm rot="2451482">
                <a:off x="6769259" y="3191168"/>
                <a:ext cx="355985" cy="72507"/>
              </a:xfrm>
              <a:prstGeom prst="ellipse">
                <a:avLst/>
              </a:prstGeom>
              <a:gradFill flip="none" rotWithShape="1">
                <a:gsLst>
                  <a:gs pos="100000">
                    <a:srgbClr val="FFFFFF">
                      <a:alpha val="0"/>
                    </a:srgbClr>
                  </a:gs>
                  <a:gs pos="0">
                    <a:schemeClr val="bg1"/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02" name="文本框 401"/>
            <p:cNvSpPr txBox="1"/>
            <p:nvPr/>
          </p:nvSpPr>
          <p:spPr>
            <a:xfrm>
              <a:off x="5293371" y="5094403"/>
              <a:ext cx="59055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dirty="0" smtClean="0">
                  <a:solidFill>
                    <a:schemeClr val="bg1"/>
                  </a:solidFill>
                  <a:latin typeface="Impact" panose="020B0806030902050204" pitchFamily="34" charset="0"/>
                  <a:ea typeface="微软雅黑" panose="020B0503020204020204" pitchFamily="34" charset="-122"/>
                </a:rPr>
                <a:t>3</a:t>
              </a:r>
              <a:endParaRPr lang="zh-CN" altLang="en-US" sz="3200" dirty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10" name="组合 409"/>
          <p:cNvGrpSpPr/>
          <p:nvPr/>
        </p:nvGrpSpPr>
        <p:grpSpPr>
          <a:xfrm rot="3339629">
            <a:off x="4124109" y="-189910"/>
            <a:ext cx="411480" cy="287020"/>
            <a:chOff x="4472940" y="2585720"/>
            <a:chExt cx="411480" cy="287020"/>
          </a:xfrm>
        </p:grpSpPr>
        <p:sp>
          <p:nvSpPr>
            <p:cNvPr id="411" name="任意多边形 410"/>
            <p:cNvSpPr/>
            <p:nvPr/>
          </p:nvSpPr>
          <p:spPr>
            <a:xfrm>
              <a:off x="4480560" y="2585720"/>
              <a:ext cx="396240" cy="121920"/>
            </a:xfrm>
            <a:custGeom>
              <a:avLst/>
              <a:gdLst>
                <a:gd name="connsiteX0" fmla="*/ 0 w 396240"/>
                <a:gd name="connsiteY0" fmla="*/ 121920 h 121920"/>
                <a:gd name="connsiteX1" fmla="*/ 396240 w 396240"/>
                <a:gd name="connsiteY1" fmla="*/ 121920 h 121920"/>
                <a:gd name="connsiteX2" fmla="*/ 83820 w 396240"/>
                <a:gd name="connsiteY2" fmla="*/ 0 h 121920"/>
                <a:gd name="connsiteX3" fmla="*/ 0 w 396240"/>
                <a:gd name="connsiteY3" fmla="*/ 121920 h 1219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96240" h="121920">
                  <a:moveTo>
                    <a:pt x="0" y="121920"/>
                  </a:moveTo>
                  <a:lnTo>
                    <a:pt x="396240" y="121920"/>
                  </a:lnTo>
                  <a:lnTo>
                    <a:pt x="83820" y="0"/>
                  </a:lnTo>
                  <a:lnTo>
                    <a:pt x="0" y="12192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77067E"/>
                </a:gs>
                <a:gs pos="99000">
                  <a:srgbClr val="A749B1"/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2" name="任意多边形 411"/>
            <p:cNvSpPr/>
            <p:nvPr/>
          </p:nvSpPr>
          <p:spPr>
            <a:xfrm>
              <a:off x="4472940" y="2689860"/>
              <a:ext cx="411480" cy="182880"/>
            </a:xfrm>
            <a:custGeom>
              <a:avLst/>
              <a:gdLst>
                <a:gd name="connsiteX0" fmla="*/ 0 w 411480"/>
                <a:gd name="connsiteY0" fmla="*/ 0 h 182880"/>
                <a:gd name="connsiteX1" fmla="*/ 411480 w 411480"/>
                <a:gd name="connsiteY1" fmla="*/ 7620 h 182880"/>
                <a:gd name="connsiteX2" fmla="*/ 106680 w 411480"/>
                <a:gd name="connsiteY2" fmla="*/ 182880 h 182880"/>
                <a:gd name="connsiteX3" fmla="*/ 0 w 411480"/>
                <a:gd name="connsiteY3" fmla="*/ 0 h 1828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1480" h="182880">
                  <a:moveTo>
                    <a:pt x="0" y="0"/>
                  </a:moveTo>
                  <a:lnTo>
                    <a:pt x="411480" y="7620"/>
                  </a:lnTo>
                  <a:lnTo>
                    <a:pt x="106680" y="182880"/>
                  </a:ln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D3679D"/>
                </a:gs>
                <a:gs pos="99000">
                  <a:srgbClr val="9A001E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13" name="组合 412"/>
          <p:cNvGrpSpPr/>
          <p:nvPr/>
        </p:nvGrpSpPr>
        <p:grpSpPr>
          <a:xfrm>
            <a:off x="4381999" y="-248373"/>
            <a:ext cx="237038" cy="252469"/>
            <a:chOff x="7384829" y="1042834"/>
            <a:chExt cx="630152" cy="671173"/>
          </a:xfrm>
        </p:grpSpPr>
        <p:sp>
          <p:nvSpPr>
            <p:cNvPr id="414" name="椭圆 413"/>
            <p:cNvSpPr/>
            <p:nvPr/>
          </p:nvSpPr>
          <p:spPr>
            <a:xfrm rot="12748524">
              <a:off x="7384829" y="1087736"/>
              <a:ext cx="619823" cy="619822"/>
            </a:xfrm>
            <a:prstGeom prst="ellipse">
              <a:avLst/>
            </a:prstGeom>
            <a:gradFill flip="none" rotWithShape="1">
              <a:gsLst>
                <a:gs pos="58000">
                  <a:srgbClr val="AC0029">
                    <a:alpha val="0"/>
                  </a:srgbClr>
                </a:gs>
                <a:gs pos="82000">
                  <a:srgbClr val="900024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15" name="组合 414"/>
            <p:cNvGrpSpPr/>
            <p:nvPr/>
          </p:nvGrpSpPr>
          <p:grpSpPr>
            <a:xfrm>
              <a:off x="7395159" y="1042834"/>
              <a:ext cx="619822" cy="671173"/>
              <a:chOff x="6836469" y="1259244"/>
              <a:chExt cx="619822" cy="671173"/>
            </a:xfrm>
          </p:grpSpPr>
          <p:sp>
            <p:nvSpPr>
              <p:cNvPr id="416" name="椭圆 415"/>
              <p:cNvSpPr/>
              <p:nvPr/>
            </p:nvSpPr>
            <p:spPr>
              <a:xfrm rot="12748524">
                <a:off x="6836469" y="1310595"/>
                <a:ext cx="619822" cy="619822"/>
              </a:xfrm>
              <a:prstGeom prst="ellipse">
                <a:avLst/>
              </a:prstGeom>
              <a:gradFill flip="none" rotWithShape="1">
                <a:gsLst>
                  <a:gs pos="0">
                    <a:srgbClr val="3A0017"/>
                  </a:gs>
                  <a:gs pos="63000">
                    <a:srgbClr val="9C001D"/>
                  </a:gs>
                  <a:gs pos="97000">
                    <a:srgbClr val="EB798B"/>
                  </a:gs>
                </a:gsLst>
                <a:path path="circle">
                  <a:fillToRect r="100000" b="100000"/>
                </a:path>
                <a:tileRect l="-100000" t="-100000"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417" name="图片 416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34537" r="30668"/>
              <a:stretch>
                <a:fillRect/>
              </a:stretch>
            </p:blipFill>
            <p:spPr>
              <a:xfrm rot="18402556">
                <a:off x="6914819" y="1271278"/>
                <a:ext cx="402839" cy="378772"/>
              </a:xfrm>
              <a:custGeom>
                <a:avLst/>
                <a:gdLst>
                  <a:gd name="connsiteX0" fmla="*/ 256236 w 1014443"/>
                  <a:gd name="connsiteY0" fmla="*/ 293 h 953837"/>
                  <a:gd name="connsiteX1" fmla="*/ 1012278 w 1014443"/>
                  <a:gd name="connsiteY1" fmla="*/ 722848 h 953837"/>
                  <a:gd name="connsiteX2" fmla="*/ 1008078 w 1014443"/>
                  <a:gd name="connsiteY2" fmla="*/ 880873 h 953837"/>
                  <a:gd name="connsiteX3" fmla="*/ 994968 w 1014443"/>
                  <a:gd name="connsiteY3" fmla="*/ 953837 h 953837"/>
                  <a:gd name="connsiteX4" fmla="*/ 0 w 1014443"/>
                  <a:gd name="connsiteY4" fmla="*/ 953837 h 953837"/>
                  <a:gd name="connsiteX5" fmla="*/ 0 w 1014443"/>
                  <a:gd name="connsiteY5" fmla="*/ 37727 h 953837"/>
                  <a:gd name="connsiteX6" fmla="*/ 20678 w 1014443"/>
                  <a:gd name="connsiteY6" fmla="*/ 29590 h 953837"/>
                  <a:gd name="connsiteX7" fmla="*/ 176362 w 1014443"/>
                  <a:gd name="connsiteY7" fmla="*/ 2166 h 953837"/>
                  <a:gd name="connsiteX8" fmla="*/ 256236 w 1014443"/>
                  <a:gd name="connsiteY8" fmla="*/ 293 h 9538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014443" h="953837">
                    <a:moveTo>
                      <a:pt x="256236" y="293"/>
                    </a:moveTo>
                    <a:cubicBezTo>
                      <a:pt x="651649" y="11096"/>
                      <a:pt x="982446" y="319870"/>
                      <a:pt x="1012278" y="722848"/>
                    </a:cubicBezTo>
                    <a:cubicBezTo>
                      <a:pt x="1016256" y="776578"/>
                      <a:pt x="1014695" y="829440"/>
                      <a:pt x="1008078" y="880873"/>
                    </a:cubicBezTo>
                    <a:lnTo>
                      <a:pt x="994968" y="953837"/>
                    </a:lnTo>
                    <a:lnTo>
                      <a:pt x="0" y="953837"/>
                    </a:lnTo>
                    <a:lnTo>
                      <a:pt x="0" y="37727"/>
                    </a:lnTo>
                    <a:lnTo>
                      <a:pt x="20678" y="29590"/>
                    </a:lnTo>
                    <a:cubicBezTo>
                      <a:pt x="70576" y="15472"/>
                      <a:pt x="122632" y="6143"/>
                      <a:pt x="176362" y="2166"/>
                    </a:cubicBezTo>
                    <a:cubicBezTo>
                      <a:pt x="203227" y="177"/>
                      <a:pt x="229875" y="-427"/>
                      <a:pt x="256236" y="293"/>
                    </a:cubicBezTo>
                    <a:close/>
                  </a:path>
                </a:pathLst>
              </a:custGeom>
              <a:noFill/>
              <a:ln>
                <a:noFill/>
              </a:ln>
            </p:spPr>
          </p:pic>
        </p:grpSp>
      </p:grpSp>
      <p:grpSp>
        <p:nvGrpSpPr>
          <p:cNvPr id="423" name="组合 422"/>
          <p:cNvGrpSpPr/>
          <p:nvPr/>
        </p:nvGrpSpPr>
        <p:grpSpPr>
          <a:xfrm>
            <a:off x="4520349" y="1112408"/>
            <a:ext cx="4015600" cy="816141"/>
            <a:chOff x="4425099" y="1188608"/>
            <a:chExt cx="4015600" cy="816141"/>
          </a:xfrm>
        </p:grpSpPr>
        <p:grpSp>
          <p:nvGrpSpPr>
            <p:cNvPr id="419" name="组合 418"/>
            <p:cNvGrpSpPr/>
            <p:nvPr/>
          </p:nvGrpSpPr>
          <p:grpSpPr>
            <a:xfrm>
              <a:off x="4425099" y="1188608"/>
              <a:ext cx="4015600" cy="816141"/>
              <a:chOff x="4425099" y="1203122"/>
              <a:chExt cx="4015600" cy="816141"/>
            </a:xfrm>
          </p:grpSpPr>
          <p:sp>
            <p:nvSpPr>
              <p:cNvPr id="403" name="文本框 402"/>
              <p:cNvSpPr txBox="1"/>
              <p:nvPr/>
            </p:nvSpPr>
            <p:spPr>
              <a:xfrm>
                <a:off x="4425099" y="1203122"/>
                <a:ext cx="4015600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800" dirty="0" smtClean="0">
                    <a:solidFill>
                      <a:srgbClr val="F698A3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大爱无疆</a:t>
                </a:r>
                <a:r>
                  <a:rPr lang="en-US" altLang="zh-CN" sz="2800" dirty="0" smtClean="0">
                    <a:solidFill>
                      <a:srgbClr val="F698A3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 · </a:t>
                </a:r>
                <a:r>
                  <a:rPr lang="zh-CN" altLang="en-US" sz="2800" dirty="0" smtClean="0">
                    <a:solidFill>
                      <a:srgbClr val="F698A3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上善若水</a:t>
                </a:r>
                <a:endParaRPr lang="zh-CN" altLang="en-US" sz="2800" dirty="0">
                  <a:solidFill>
                    <a:srgbClr val="F698A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18" name="文本框 417"/>
              <p:cNvSpPr txBox="1"/>
              <p:nvPr/>
            </p:nvSpPr>
            <p:spPr>
              <a:xfrm>
                <a:off x="4719204" y="1711486"/>
                <a:ext cx="3495596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en-US" altLang="zh-CN" sz="1400" dirty="0" smtClean="0">
                    <a:solidFill>
                      <a:srgbClr val="F698A3"/>
                    </a:solidFill>
                  </a:rPr>
                  <a:t>YOYO &amp; XIAOYEFENG</a:t>
                </a:r>
                <a:endParaRPr lang="zh-CN" altLang="en-US" sz="1400" dirty="0">
                  <a:solidFill>
                    <a:srgbClr val="F698A3"/>
                  </a:solidFill>
                </a:endParaRPr>
              </a:p>
            </p:txBody>
          </p:sp>
        </p:grpSp>
        <p:cxnSp>
          <p:nvCxnSpPr>
            <p:cNvPr id="421" name="直接连接符 420"/>
            <p:cNvCxnSpPr/>
            <p:nvPr/>
          </p:nvCxnSpPr>
          <p:spPr>
            <a:xfrm>
              <a:off x="4743792" y="1700942"/>
              <a:ext cx="3377161" cy="0"/>
            </a:xfrm>
            <a:prstGeom prst="line">
              <a:avLst/>
            </a:prstGeom>
            <a:ln cap="rnd">
              <a:solidFill>
                <a:srgbClr val="F698A3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24" name="组合 423"/>
          <p:cNvGrpSpPr/>
          <p:nvPr/>
        </p:nvGrpSpPr>
        <p:grpSpPr>
          <a:xfrm>
            <a:off x="2786298" y="3055187"/>
            <a:ext cx="4015600" cy="816141"/>
            <a:chOff x="4425099" y="1188608"/>
            <a:chExt cx="4015600" cy="816141"/>
          </a:xfrm>
        </p:grpSpPr>
        <p:grpSp>
          <p:nvGrpSpPr>
            <p:cNvPr id="425" name="组合 424"/>
            <p:cNvGrpSpPr/>
            <p:nvPr/>
          </p:nvGrpSpPr>
          <p:grpSpPr>
            <a:xfrm>
              <a:off x="4425099" y="1188608"/>
              <a:ext cx="4015600" cy="816141"/>
              <a:chOff x="4425099" y="1203122"/>
              <a:chExt cx="4015600" cy="816141"/>
            </a:xfrm>
          </p:grpSpPr>
          <p:sp>
            <p:nvSpPr>
              <p:cNvPr id="427" name="文本框 426"/>
              <p:cNvSpPr txBox="1"/>
              <p:nvPr/>
            </p:nvSpPr>
            <p:spPr>
              <a:xfrm>
                <a:off x="4425099" y="1203122"/>
                <a:ext cx="4015600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800" dirty="0">
                    <a:solidFill>
                      <a:srgbClr val="F698A3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心</a:t>
                </a:r>
                <a:r>
                  <a:rPr lang="zh-CN" altLang="en-US" sz="2800" dirty="0" smtClean="0">
                    <a:solidFill>
                      <a:srgbClr val="F698A3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手相携 </a:t>
                </a:r>
                <a:r>
                  <a:rPr lang="en-US" altLang="zh-CN" sz="2800" dirty="0" smtClean="0">
                    <a:solidFill>
                      <a:srgbClr val="F698A3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· </a:t>
                </a:r>
                <a:r>
                  <a:rPr lang="zh-CN" altLang="en-US" sz="2800" dirty="0" smtClean="0">
                    <a:solidFill>
                      <a:srgbClr val="F698A3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风雨无阻</a:t>
                </a:r>
                <a:endParaRPr lang="zh-CN" altLang="en-US" sz="2800" dirty="0">
                  <a:solidFill>
                    <a:srgbClr val="F698A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28" name="文本框 427"/>
              <p:cNvSpPr txBox="1"/>
              <p:nvPr/>
            </p:nvSpPr>
            <p:spPr>
              <a:xfrm>
                <a:off x="4719204" y="1711486"/>
                <a:ext cx="3495596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en-US" altLang="zh-CN" sz="1400" dirty="0" smtClean="0">
                    <a:solidFill>
                      <a:srgbClr val="F698A3"/>
                    </a:solidFill>
                  </a:rPr>
                  <a:t>YOYO &amp; XIAOYEFENG</a:t>
                </a:r>
                <a:endParaRPr lang="zh-CN" altLang="en-US" sz="1400" dirty="0">
                  <a:solidFill>
                    <a:srgbClr val="F698A3"/>
                  </a:solidFill>
                </a:endParaRPr>
              </a:p>
            </p:txBody>
          </p:sp>
        </p:grpSp>
        <p:cxnSp>
          <p:nvCxnSpPr>
            <p:cNvPr id="426" name="直接连接符 425"/>
            <p:cNvCxnSpPr/>
            <p:nvPr/>
          </p:nvCxnSpPr>
          <p:spPr>
            <a:xfrm>
              <a:off x="4743792" y="1700942"/>
              <a:ext cx="3377161" cy="0"/>
            </a:xfrm>
            <a:prstGeom prst="line">
              <a:avLst/>
            </a:prstGeom>
            <a:ln cap="rnd">
              <a:solidFill>
                <a:srgbClr val="F698A3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29" name="组合 428"/>
          <p:cNvGrpSpPr/>
          <p:nvPr/>
        </p:nvGrpSpPr>
        <p:grpSpPr>
          <a:xfrm>
            <a:off x="977594" y="4994564"/>
            <a:ext cx="4015600" cy="816141"/>
            <a:chOff x="4425099" y="1188608"/>
            <a:chExt cx="4015600" cy="816141"/>
          </a:xfrm>
        </p:grpSpPr>
        <p:grpSp>
          <p:nvGrpSpPr>
            <p:cNvPr id="430" name="组合 429"/>
            <p:cNvGrpSpPr/>
            <p:nvPr/>
          </p:nvGrpSpPr>
          <p:grpSpPr>
            <a:xfrm>
              <a:off x="4425099" y="1188608"/>
              <a:ext cx="4015600" cy="816141"/>
              <a:chOff x="4425099" y="1203122"/>
              <a:chExt cx="4015600" cy="816141"/>
            </a:xfrm>
          </p:grpSpPr>
          <p:sp>
            <p:nvSpPr>
              <p:cNvPr id="432" name="文本框 431"/>
              <p:cNvSpPr txBox="1"/>
              <p:nvPr/>
            </p:nvSpPr>
            <p:spPr>
              <a:xfrm>
                <a:off x="4425099" y="1203122"/>
                <a:ext cx="4015600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800" dirty="0">
                    <a:solidFill>
                      <a:srgbClr val="F698A3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同一</a:t>
                </a:r>
                <a:r>
                  <a:rPr lang="zh-CN" altLang="en-US" sz="2800" dirty="0" smtClean="0">
                    <a:solidFill>
                      <a:srgbClr val="F698A3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世界 </a:t>
                </a:r>
                <a:r>
                  <a:rPr lang="en-US" altLang="zh-CN" sz="2800" dirty="0" smtClean="0">
                    <a:solidFill>
                      <a:srgbClr val="F698A3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· </a:t>
                </a:r>
                <a:r>
                  <a:rPr lang="zh-CN" altLang="en-US" sz="2800" dirty="0">
                    <a:solidFill>
                      <a:srgbClr val="F698A3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随</a:t>
                </a:r>
                <a:r>
                  <a:rPr lang="zh-CN" altLang="en-US" sz="2800" dirty="0" smtClean="0">
                    <a:solidFill>
                      <a:srgbClr val="F698A3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梦飞扬</a:t>
                </a:r>
                <a:endParaRPr lang="zh-CN" altLang="en-US" sz="2800" dirty="0">
                  <a:solidFill>
                    <a:srgbClr val="F698A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33" name="文本框 432"/>
              <p:cNvSpPr txBox="1"/>
              <p:nvPr/>
            </p:nvSpPr>
            <p:spPr>
              <a:xfrm>
                <a:off x="4719204" y="1711486"/>
                <a:ext cx="3495596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en-US" altLang="zh-CN" sz="1400" dirty="0" smtClean="0">
                    <a:solidFill>
                      <a:srgbClr val="F698A3"/>
                    </a:solidFill>
                  </a:rPr>
                  <a:t>YOYO &amp; XIAOYEFENG</a:t>
                </a:r>
                <a:endParaRPr lang="zh-CN" altLang="en-US" sz="1400" dirty="0">
                  <a:solidFill>
                    <a:srgbClr val="F698A3"/>
                  </a:solidFill>
                </a:endParaRPr>
              </a:p>
            </p:txBody>
          </p:sp>
        </p:grpSp>
        <p:cxnSp>
          <p:nvCxnSpPr>
            <p:cNvPr id="431" name="直接连接符 430"/>
            <p:cNvCxnSpPr/>
            <p:nvPr/>
          </p:nvCxnSpPr>
          <p:spPr>
            <a:xfrm>
              <a:off x="4743792" y="1700942"/>
              <a:ext cx="3377161" cy="0"/>
            </a:xfrm>
            <a:prstGeom prst="line">
              <a:avLst/>
            </a:prstGeom>
            <a:ln cap="rnd">
              <a:solidFill>
                <a:srgbClr val="F698A3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44" name="图片 43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Blur radius="2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2231" y="1523255"/>
            <a:ext cx="6459827" cy="6858000"/>
          </a:xfrm>
          <a:prstGeom prst="rect">
            <a:avLst/>
          </a:prstGeom>
        </p:spPr>
      </p:pic>
      <p:grpSp>
        <p:nvGrpSpPr>
          <p:cNvPr id="434" name="组合 433"/>
          <p:cNvGrpSpPr/>
          <p:nvPr/>
        </p:nvGrpSpPr>
        <p:grpSpPr>
          <a:xfrm>
            <a:off x="994806" y="6205328"/>
            <a:ext cx="987308" cy="1306253"/>
            <a:chOff x="8862060" y="982980"/>
            <a:chExt cx="327660" cy="433509"/>
          </a:xfrm>
        </p:grpSpPr>
        <p:sp>
          <p:nvSpPr>
            <p:cNvPr id="435" name="任意多边形 434"/>
            <p:cNvSpPr/>
            <p:nvPr/>
          </p:nvSpPr>
          <p:spPr>
            <a:xfrm>
              <a:off x="8862060" y="982980"/>
              <a:ext cx="327660" cy="335280"/>
            </a:xfrm>
            <a:custGeom>
              <a:avLst/>
              <a:gdLst>
                <a:gd name="connsiteX0" fmla="*/ 327660 w 327660"/>
                <a:gd name="connsiteY0" fmla="*/ 0 h 335280"/>
                <a:gd name="connsiteX1" fmla="*/ 0 w 327660"/>
                <a:gd name="connsiteY1" fmla="*/ 213360 h 335280"/>
                <a:gd name="connsiteX2" fmla="*/ 76200 w 327660"/>
                <a:gd name="connsiteY2" fmla="*/ 335280 h 335280"/>
                <a:gd name="connsiteX3" fmla="*/ 327660 w 327660"/>
                <a:gd name="connsiteY3" fmla="*/ 0 h 3352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7660" h="335280">
                  <a:moveTo>
                    <a:pt x="327660" y="0"/>
                  </a:moveTo>
                  <a:lnTo>
                    <a:pt x="0" y="213360"/>
                  </a:lnTo>
                  <a:lnTo>
                    <a:pt x="76200" y="335280"/>
                  </a:lnTo>
                  <a:lnTo>
                    <a:pt x="327660" y="0"/>
                  </a:lnTo>
                  <a:close/>
                </a:path>
              </a:pathLst>
            </a:custGeom>
            <a:solidFill>
              <a:srgbClr val="DB2E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6" name="任意多边形 435"/>
            <p:cNvSpPr/>
            <p:nvPr/>
          </p:nvSpPr>
          <p:spPr>
            <a:xfrm>
              <a:off x="8933213" y="991632"/>
              <a:ext cx="245703" cy="424857"/>
            </a:xfrm>
            <a:custGeom>
              <a:avLst/>
              <a:gdLst>
                <a:gd name="connsiteX0" fmla="*/ 236220 w 236220"/>
                <a:gd name="connsiteY0" fmla="*/ 0 h 434340"/>
                <a:gd name="connsiteX1" fmla="*/ 205740 w 236220"/>
                <a:gd name="connsiteY1" fmla="*/ 434340 h 434340"/>
                <a:gd name="connsiteX2" fmla="*/ 0 w 236220"/>
                <a:gd name="connsiteY2" fmla="*/ 335280 h 434340"/>
                <a:gd name="connsiteX3" fmla="*/ 236220 w 236220"/>
                <a:gd name="connsiteY3" fmla="*/ 0 h 434340"/>
                <a:gd name="connsiteX0" fmla="*/ 248864 w 248864"/>
                <a:gd name="connsiteY0" fmla="*/ 0 h 434340"/>
                <a:gd name="connsiteX1" fmla="*/ 218384 w 248864"/>
                <a:gd name="connsiteY1" fmla="*/ 434340 h 434340"/>
                <a:gd name="connsiteX2" fmla="*/ 0 w 248864"/>
                <a:gd name="connsiteY2" fmla="*/ 332119 h 434340"/>
                <a:gd name="connsiteX3" fmla="*/ 248864 w 248864"/>
                <a:gd name="connsiteY3" fmla="*/ 0 h 434340"/>
                <a:gd name="connsiteX0" fmla="*/ 245703 w 245703"/>
                <a:gd name="connsiteY0" fmla="*/ 0 h 424857"/>
                <a:gd name="connsiteX1" fmla="*/ 218384 w 245703"/>
                <a:gd name="connsiteY1" fmla="*/ 424857 h 424857"/>
                <a:gd name="connsiteX2" fmla="*/ 0 w 245703"/>
                <a:gd name="connsiteY2" fmla="*/ 322636 h 424857"/>
                <a:gd name="connsiteX3" fmla="*/ 245703 w 245703"/>
                <a:gd name="connsiteY3" fmla="*/ 0 h 4248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5703" h="424857">
                  <a:moveTo>
                    <a:pt x="245703" y="0"/>
                  </a:moveTo>
                  <a:lnTo>
                    <a:pt x="218384" y="424857"/>
                  </a:lnTo>
                  <a:lnTo>
                    <a:pt x="0" y="322636"/>
                  </a:lnTo>
                  <a:lnTo>
                    <a:pt x="245703" y="0"/>
                  </a:lnTo>
                  <a:close/>
                </a:path>
              </a:pathLst>
            </a:custGeom>
            <a:solidFill>
              <a:srgbClr val="9A001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37" name="组合 436"/>
          <p:cNvGrpSpPr/>
          <p:nvPr/>
        </p:nvGrpSpPr>
        <p:grpSpPr>
          <a:xfrm>
            <a:off x="2494675" y="5989164"/>
            <a:ext cx="345281" cy="328613"/>
            <a:chOff x="13336986" y="2531269"/>
            <a:chExt cx="345281" cy="328613"/>
          </a:xfrm>
        </p:grpSpPr>
        <p:sp>
          <p:nvSpPr>
            <p:cNvPr id="438" name="任意多边形 437"/>
            <p:cNvSpPr/>
            <p:nvPr/>
          </p:nvSpPr>
          <p:spPr>
            <a:xfrm>
              <a:off x="13336986" y="2531269"/>
              <a:ext cx="80962" cy="328613"/>
            </a:xfrm>
            <a:custGeom>
              <a:avLst/>
              <a:gdLst>
                <a:gd name="connsiteX0" fmla="*/ 0 w 78581"/>
                <a:gd name="connsiteY0" fmla="*/ 207169 h 319088"/>
                <a:gd name="connsiteX1" fmla="*/ 78581 w 78581"/>
                <a:gd name="connsiteY1" fmla="*/ 0 h 319088"/>
                <a:gd name="connsiteX2" fmla="*/ 61912 w 78581"/>
                <a:gd name="connsiteY2" fmla="*/ 319088 h 319088"/>
                <a:gd name="connsiteX3" fmla="*/ 0 w 78581"/>
                <a:gd name="connsiteY3" fmla="*/ 207169 h 319088"/>
                <a:gd name="connsiteX0" fmla="*/ 0 w 80962"/>
                <a:gd name="connsiteY0" fmla="*/ 207169 h 328613"/>
                <a:gd name="connsiteX1" fmla="*/ 78581 w 80962"/>
                <a:gd name="connsiteY1" fmla="*/ 0 h 328613"/>
                <a:gd name="connsiteX2" fmla="*/ 80962 w 80962"/>
                <a:gd name="connsiteY2" fmla="*/ 328613 h 328613"/>
                <a:gd name="connsiteX3" fmla="*/ 0 w 80962"/>
                <a:gd name="connsiteY3" fmla="*/ 207169 h 3286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0962" h="328613">
                  <a:moveTo>
                    <a:pt x="0" y="207169"/>
                  </a:moveTo>
                  <a:lnTo>
                    <a:pt x="78581" y="0"/>
                  </a:lnTo>
                  <a:cubicBezTo>
                    <a:pt x="79375" y="109538"/>
                    <a:pt x="80168" y="219075"/>
                    <a:pt x="80962" y="328613"/>
                  </a:cubicBezTo>
                  <a:lnTo>
                    <a:pt x="0" y="207169"/>
                  </a:lnTo>
                  <a:close/>
                </a:path>
              </a:pathLst>
            </a:custGeom>
            <a:solidFill>
              <a:srgbClr val="E823D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9" name="任意多边形 438"/>
            <p:cNvSpPr/>
            <p:nvPr/>
          </p:nvSpPr>
          <p:spPr>
            <a:xfrm>
              <a:off x="13401279" y="2538414"/>
              <a:ext cx="280988" cy="316706"/>
            </a:xfrm>
            <a:custGeom>
              <a:avLst/>
              <a:gdLst>
                <a:gd name="connsiteX0" fmla="*/ 11906 w 280988"/>
                <a:gd name="connsiteY0" fmla="*/ 0 h 316706"/>
                <a:gd name="connsiteX1" fmla="*/ 0 w 280988"/>
                <a:gd name="connsiteY1" fmla="*/ 316706 h 316706"/>
                <a:gd name="connsiteX2" fmla="*/ 280988 w 280988"/>
                <a:gd name="connsiteY2" fmla="*/ 161925 h 316706"/>
                <a:gd name="connsiteX3" fmla="*/ 11906 w 280988"/>
                <a:gd name="connsiteY3" fmla="*/ 0 h 3167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0988" h="316706">
                  <a:moveTo>
                    <a:pt x="11906" y="0"/>
                  </a:moveTo>
                  <a:lnTo>
                    <a:pt x="0" y="316706"/>
                  </a:lnTo>
                  <a:lnTo>
                    <a:pt x="280988" y="161925"/>
                  </a:lnTo>
                  <a:lnTo>
                    <a:pt x="11906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53003E"/>
                </a:gs>
                <a:gs pos="99000">
                  <a:srgbClr val="F0004E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40" name="组合 439"/>
          <p:cNvGrpSpPr/>
          <p:nvPr/>
        </p:nvGrpSpPr>
        <p:grpSpPr>
          <a:xfrm>
            <a:off x="236826" y="6698205"/>
            <a:ext cx="528663" cy="540958"/>
            <a:chOff x="9594850" y="4860925"/>
            <a:chExt cx="273050" cy="279400"/>
          </a:xfrm>
        </p:grpSpPr>
        <p:sp>
          <p:nvSpPr>
            <p:cNvPr id="441" name="任意多边形 440"/>
            <p:cNvSpPr/>
            <p:nvPr/>
          </p:nvSpPr>
          <p:spPr>
            <a:xfrm>
              <a:off x="9594850" y="4860925"/>
              <a:ext cx="273050" cy="279400"/>
            </a:xfrm>
            <a:custGeom>
              <a:avLst/>
              <a:gdLst>
                <a:gd name="connsiteX0" fmla="*/ 0 w 273050"/>
                <a:gd name="connsiteY0" fmla="*/ 0 h 279400"/>
                <a:gd name="connsiteX1" fmla="*/ 139700 w 273050"/>
                <a:gd name="connsiteY1" fmla="*/ 279400 h 279400"/>
                <a:gd name="connsiteX2" fmla="*/ 273050 w 273050"/>
                <a:gd name="connsiteY2" fmla="*/ 82550 h 279400"/>
                <a:gd name="connsiteX3" fmla="*/ 0 w 273050"/>
                <a:gd name="connsiteY3" fmla="*/ 0 h 279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3050" h="279400">
                  <a:moveTo>
                    <a:pt x="0" y="0"/>
                  </a:moveTo>
                  <a:lnTo>
                    <a:pt x="139700" y="279400"/>
                  </a:lnTo>
                  <a:lnTo>
                    <a:pt x="273050" y="8255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D3E9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2" name="任意多边形 441"/>
            <p:cNvSpPr/>
            <p:nvPr/>
          </p:nvSpPr>
          <p:spPr>
            <a:xfrm>
              <a:off x="9594850" y="4864100"/>
              <a:ext cx="133350" cy="273050"/>
            </a:xfrm>
            <a:custGeom>
              <a:avLst/>
              <a:gdLst>
                <a:gd name="connsiteX0" fmla="*/ 6350 w 133350"/>
                <a:gd name="connsiteY0" fmla="*/ 0 h 273050"/>
                <a:gd name="connsiteX1" fmla="*/ 0 w 133350"/>
                <a:gd name="connsiteY1" fmla="*/ 209550 h 273050"/>
                <a:gd name="connsiteX2" fmla="*/ 133350 w 133350"/>
                <a:gd name="connsiteY2" fmla="*/ 273050 h 273050"/>
                <a:gd name="connsiteX3" fmla="*/ 6350 w 133350"/>
                <a:gd name="connsiteY3" fmla="*/ 0 h 273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3350" h="273050">
                  <a:moveTo>
                    <a:pt x="6350" y="0"/>
                  </a:moveTo>
                  <a:lnTo>
                    <a:pt x="0" y="209550"/>
                  </a:lnTo>
                  <a:lnTo>
                    <a:pt x="133350" y="273050"/>
                  </a:lnTo>
                  <a:lnTo>
                    <a:pt x="6350" y="0"/>
                  </a:lnTo>
                  <a:close/>
                </a:path>
              </a:pathLst>
            </a:custGeom>
            <a:solidFill>
              <a:srgbClr val="9F437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43" name="任意多边形 442"/>
          <p:cNvSpPr/>
          <p:nvPr/>
        </p:nvSpPr>
        <p:spPr>
          <a:xfrm>
            <a:off x="1766129" y="6026148"/>
            <a:ext cx="76200" cy="88900"/>
          </a:xfrm>
          <a:custGeom>
            <a:avLst/>
            <a:gdLst>
              <a:gd name="connsiteX0" fmla="*/ 0 w 76200"/>
              <a:gd name="connsiteY0" fmla="*/ 0 h 88900"/>
              <a:gd name="connsiteX1" fmla="*/ 12700 w 76200"/>
              <a:gd name="connsiteY1" fmla="*/ 88900 h 88900"/>
              <a:gd name="connsiteX2" fmla="*/ 76200 w 76200"/>
              <a:gd name="connsiteY2" fmla="*/ 50800 h 88900"/>
              <a:gd name="connsiteX3" fmla="*/ 69850 w 76200"/>
              <a:gd name="connsiteY3" fmla="*/ 0 h 88900"/>
              <a:gd name="connsiteX4" fmla="*/ 0 w 76200"/>
              <a:gd name="connsiteY4" fmla="*/ 0 h 88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200" h="88900">
                <a:moveTo>
                  <a:pt x="0" y="0"/>
                </a:moveTo>
                <a:lnTo>
                  <a:pt x="12700" y="88900"/>
                </a:lnTo>
                <a:lnTo>
                  <a:pt x="76200" y="50800"/>
                </a:lnTo>
                <a:lnTo>
                  <a:pt x="69850" y="0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70000">
                <a:srgbClr val="F103A0"/>
              </a:gs>
              <a:gs pos="35000">
                <a:srgbClr val="4E0690"/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4" name="任意多边形 443"/>
          <p:cNvSpPr/>
          <p:nvPr/>
        </p:nvSpPr>
        <p:spPr>
          <a:xfrm>
            <a:off x="2247929" y="6826250"/>
            <a:ext cx="76200" cy="88900"/>
          </a:xfrm>
          <a:custGeom>
            <a:avLst/>
            <a:gdLst>
              <a:gd name="connsiteX0" fmla="*/ 0 w 76200"/>
              <a:gd name="connsiteY0" fmla="*/ 0 h 88900"/>
              <a:gd name="connsiteX1" fmla="*/ 12700 w 76200"/>
              <a:gd name="connsiteY1" fmla="*/ 88900 h 88900"/>
              <a:gd name="connsiteX2" fmla="*/ 76200 w 76200"/>
              <a:gd name="connsiteY2" fmla="*/ 50800 h 88900"/>
              <a:gd name="connsiteX3" fmla="*/ 69850 w 76200"/>
              <a:gd name="connsiteY3" fmla="*/ 0 h 88900"/>
              <a:gd name="connsiteX4" fmla="*/ 0 w 76200"/>
              <a:gd name="connsiteY4" fmla="*/ 0 h 88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200" h="88900">
                <a:moveTo>
                  <a:pt x="0" y="0"/>
                </a:moveTo>
                <a:lnTo>
                  <a:pt x="12700" y="88900"/>
                </a:lnTo>
                <a:lnTo>
                  <a:pt x="76200" y="50800"/>
                </a:lnTo>
                <a:lnTo>
                  <a:pt x="69850" y="0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70000">
                <a:srgbClr val="9A001E"/>
              </a:gs>
              <a:gs pos="35000">
                <a:srgbClr val="FF2E5D"/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5" name="任意多边形 444"/>
          <p:cNvSpPr/>
          <p:nvPr/>
        </p:nvSpPr>
        <p:spPr>
          <a:xfrm rot="7372210">
            <a:off x="964770" y="6548853"/>
            <a:ext cx="76200" cy="88900"/>
          </a:xfrm>
          <a:custGeom>
            <a:avLst/>
            <a:gdLst>
              <a:gd name="connsiteX0" fmla="*/ 0 w 76200"/>
              <a:gd name="connsiteY0" fmla="*/ 0 h 88900"/>
              <a:gd name="connsiteX1" fmla="*/ 12700 w 76200"/>
              <a:gd name="connsiteY1" fmla="*/ 88900 h 88900"/>
              <a:gd name="connsiteX2" fmla="*/ 76200 w 76200"/>
              <a:gd name="connsiteY2" fmla="*/ 50800 h 88900"/>
              <a:gd name="connsiteX3" fmla="*/ 69850 w 76200"/>
              <a:gd name="connsiteY3" fmla="*/ 0 h 88900"/>
              <a:gd name="connsiteX4" fmla="*/ 0 w 76200"/>
              <a:gd name="connsiteY4" fmla="*/ 0 h 88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200" h="88900">
                <a:moveTo>
                  <a:pt x="0" y="0"/>
                </a:moveTo>
                <a:lnTo>
                  <a:pt x="12700" y="88900"/>
                </a:lnTo>
                <a:lnTo>
                  <a:pt x="76200" y="50800"/>
                </a:lnTo>
                <a:lnTo>
                  <a:pt x="69850" y="0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70000">
                <a:srgbClr val="9A001E"/>
              </a:gs>
              <a:gs pos="35000">
                <a:srgbClr val="FF2E5D"/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6785170"/>
      </p:ext>
    </p:extLst>
  </p:cSld>
  <p:clrMapOvr>
    <a:masterClrMapping/>
  </p:clrMapOvr>
  <p:transition spd="slow" advClick="0" advTm="5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6" presetClass="path" presetSubtype="0" accel="74000" decel="2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875E-6 2.96296E-6 L 0.12786 0.56898 " pathEditMode="relative" rAng="0" ptsTypes="AA">
                                      <p:cBhvr>
                                        <p:cTn id="9" dur="2000" spd="-100000" fill="hold"/>
                                        <p:tgtEl>
                                          <p:spTgt spid="4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393" y="28449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8" presetClass="emph" presetSubtype="0" repeatCount="indefinite" decel="1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11" dur="2000" fill="hold"/>
                                        <p:tgtEl>
                                          <p:spTgt spid="4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6" presetClass="path" presetSubtype="0" accel="64000" decel="36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25E-7 2.59259E-6 L 0.1138 0.57986 " pathEditMode="relative" rAng="0" ptsTypes="AA">
                                      <p:cBhvr>
                                        <p:cTn id="16" dur="2000" spd="-100000" fill="hold"/>
                                        <p:tgtEl>
                                          <p:spTgt spid="4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690" y="28981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18" dur="2000" fill="hold"/>
                                        <p:tgtEl>
                                          <p:spTgt spid="4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6" presetClass="path" presetSubtype="0" accel="64000" decel="36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556E-17 -2.22222E-6 L 0.2638 -0.34629 " pathEditMode="relative" rAng="0" ptsTypes="AA">
                                      <p:cBhvr>
                                        <p:cTn id="23" dur="2000" spd="-100000" fill="hold"/>
                                        <p:tgtEl>
                                          <p:spTgt spid="4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190" y="-17315"/>
                                    </p:animMotion>
                                  </p:childTnLst>
                                </p:cTn>
                              </p:par>
                              <p:par>
                                <p:cTn id="24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5" dur="2000" fill="hold"/>
                                        <p:tgtEl>
                                          <p:spTgt spid="4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6" presetClass="path" presetSubtype="0" accel="64000" decel="36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58333E-6 0 L 0.36041 -0.4463 " pathEditMode="relative" rAng="0" ptsTypes="AA">
                                      <p:cBhvr>
                                        <p:cTn id="30" dur="2000" spd="-100000" fill="hold"/>
                                        <p:tgtEl>
                                          <p:spTgt spid="4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021" y="-22315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2" dur="2000" fill="hold"/>
                                        <p:tgtEl>
                                          <p:spTgt spid="4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6" presetClass="path" presetSubtype="0" accel="64000" decel="36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375E-6 -2.22222E-6 L 0.44153 -0.46643 " pathEditMode="relative" rAng="0" ptsTypes="AA">
                                      <p:cBhvr>
                                        <p:cTn id="37" dur="2000" spd="-100000" fill="hold"/>
                                        <p:tgtEl>
                                          <p:spTgt spid="4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070" y="-23333"/>
                                    </p:animMotion>
                                  </p:childTnLst>
                                </p:cTn>
                              </p:par>
                              <p:par>
                                <p:cTn id="38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39" dur="2000" fill="hold"/>
                                        <p:tgtEl>
                                          <p:spTgt spid="4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6" presetClass="path" presetSubtype="0" accel="64000" decel="36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556E-17 -1.85185E-6 L 0.29505 -0.44815 " pathEditMode="relative" rAng="0" ptsTypes="AA">
                                      <p:cBhvr>
                                        <p:cTn id="44" dur="2000" spd="-100000" fill="hold"/>
                                        <p:tgtEl>
                                          <p:spTgt spid="4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753" y="-22407"/>
                                    </p:animMotion>
                                  </p:childTnLst>
                                </p:cTn>
                              </p:par>
                              <p:par>
                                <p:cTn id="45" presetID="8" presetClass="emph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6" dur="2000" fill="hold"/>
                                        <p:tgtEl>
                                          <p:spTgt spid="4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6" presetClass="path" presetSubtype="0" accel="64000" decel="36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125E-6 4.81481E-6 L 0.3345 -0.33496 " pathEditMode="relative" rAng="0" ptsTypes="AA">
                                      <p:cBhvr>
                                        <p:cTn id="51" dur="2000" spd="-100000" fill="hold"/>
                                        <p:tgtEl>
                                          <p:spTgt spid="4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719" y="-16759"/>
                                    </p:animMotion>
                                  </p:childTnLst>
                                </p:cTn>
                              </p:par>
                              <p:par>
                                <p:cTn id="52" presetID="8" presetClass="emph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3" dur="2000" fill="hold"/>
                                        <p:tgtEl>
                                          <p:spTgt spid="4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4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56" presetClass="path" presetSubtype="0" accel="64000" decel="36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2.59259E-6 L 0.39792 -0.41111 " pathEditMode="relative" rAng="0" ptsTypes="AA">
                                      <p:cBhvr>
                                        <p:cTn id="58" dur="2000" spd="-100000" fill="hold"/>
                                        <p:tgtEl>
                                          <p:spTgt spid="4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896" y="-20556"/>
                                    </p:animMotion>
                                  </p:childTnLst>
                                </p:cTn>
                              </p:par>
                              <p:par>
                                <p:cTn id="59" presetID="8" presetClass="emph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0" dur="2000" fill="hold"/>
                                        <p:tgtEl>
                                          <p:spTgt spid="4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56" presetClass="path" presetSubtype="0" accel="64000" decel="36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75E-6 2.22222E-6 L 0.46146 0.28403 " pathEditMode="relative" rAng="0" ptsTypes="AA">
                                      <p:cBhvr>
                                        <p:cTn id="65" dur="2000" spd="-100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073" y="14190"/>
                                    </p:animMotion>
                                  </p:childTnLst>
                                </p:cTn>
                              </p:par>
                              <p:par>
                                <p:cTn id="66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7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56" presetClass="path" presetSubtype="0" accel="64000" decel="36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9167E-6 -2.22222E-6 L -0.39818 -0.17986 " pathEditMode="relative" rAng="0" ptsTypes="AA">
                                      <p:cBhvr>
                                        <p:cTn id="72" dur="2000" spd="-100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909" y="-9005"/>
                                    </p:animMotion>
                                  </p:childTnLst>
                                </p:cTn>
                              </p:par>
                              <p:par>
                                <p:cTn id="73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4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5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7" dur="1000"/>
                                        <p:tgtEl>
                                          <p:spTgt spid="4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1000"/>
                                        <p:tgtEl>
                                          <p:spTgt spid="4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6" presetClass="entr" presetSubtype="32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83" dur="1000"/>
                                        <p:tgtEl>
                                          <p:spTgt spid="4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22" presetClass="entr" presetSubtype="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1000"/>
                                        <p:tgtEl>
                                          <p:spTgt spid="4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6" presetClass="entr" presetSubtype="32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89" dur="1000"/>
                                        <p:tgtEl>
                                          <p:spTgt spid="4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22" presetClass="entr" presetSubtype="8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1000"/>
                                        <p:tgtEl>
                                          <p:spTgt spid="4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3" grpId="0" animBg="1"/>
      <p:bldP spid="443" grpId="1" animBg="1"/>
      <p:bldP spid="443" grpId="2" animBg="1"/>
      <p:bldP spid="444" grpId="0" animBg="1"/>
      <p:bldP spid="444" grpId="1" animBg="1"/>
      <p:bldP spid="444" grpId="2" animBg="1"/>
      <p:bldP spid="445" grpId="0" animBg="1"/>
      <p:bldP spid="445" grpId="1" animBg="1"/>
      <p:bldP spid="445" grpId="2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3070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Blur radius="2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14470" y="-5316899"/>
            <a:ext cx="6459827" cy="6858000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998300" y="-631310"/>
            <a:ext cx="987308" cy="1306253"/>
            <a:chOff x="8862060" y="982980"/>
            <a:chExt cx="327660" cy="433509"/>
          </a:xfrm>
        </p:grpSpPr>
        <p:sp>
          <p:nvSpPr>
            <p:cNvPr id="8" name="任意多边形 7"/>
            <p:cNvSpPr/>
            <p:nvPr/>
          </p:nvSpPr>
          <p:spPr>
            <a:xfrm>
              <a:off x="8862060" y="982980"/>
              <a:ext cx="327660" cy="335280"/>
            </a:xfrm>
            <a:custGeom>
              <a:avLst/>
              <a:gdLst>
                <a:gd name="connsiteX0" fmla="*/ 327660 w 327660"/>
                <a:gd name="connsiteY0" fmla="*/ 0 h 335280"/>
                <a:gd name="connsiteX1" fmla="*/ 0 w 327660"/>
                <a:gd name="connsiteY1" fmla="*/ 213360 h 335280"/>
                <a:gd name="connsiteX2" fmla="*/ 76200 w 327660"/>
                <a:gd name="connsiteY2" fmla="*/ 335280 h 335280"/>
                <a:gd name="connsiteX3" fmla="*/ 327660 w 327660"/>
                <a:gd name="connsiteY3" fmla="*/ 0 h 3352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7660" h="335280">
                  <a:moveTo>
                    <a:pt x="327660" y="0"/>
                  </a:moveTo>
                  <a:lnTo>
                    <a:pt x="0" y="213360"/>
                  </a:lnTo>
                  <a:lnTo>
                    <a:pt x="76200" y="335280"/>
                  </a:lnTo>
                  <a:lnTo>
                    <a:pt x="327660" y="0"/>
                  </a:lnTo>
                  <a:close/>
                </a:path>
              </a:pathLst>
            </a:custGeom>
            <a:solidFill>
              <a:srgbClr val="DB2E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任意多边形 8"/>
            <p:cNvSpPr/>
            <p:nvPr/>
          </p:nvSpPr>
          <p:spPr>
            <a:xfrm>
              <a:off x="8933213" y="991632"/>
              <a:ext cx="245703" cy="424857"/>
            </a:xfrm>
            <a:custGeom>
              <a:avLst/>
              <a:gdLst>
                <a:gd name="connsiteX0" fmla="*/ 236220 w 236220"/>
                <a:gd name="connsiteY0" fmla="*/ 0 h 434340"/>
                <a:gd name="connsiteX1" fmla="*/ 205740 w 236220"/>
                <a:gd name="connsiteY1" fmla="*/ 434340 h 434340"/>
                <a:gd name="connsiteX2" fmla="*/ 0 w 236220"/>
                <a:gd name="connsiteY2" fmla="*/ 335280 h 434340"/>
                <a:gd name="connsiteX3" fmla="*/ 236220 w 236220"/>
                <a:gd name="connsiteY3" fmla="*/ 0 h 434340"/>
                <a:gd name="connsiteX0" fmla="*/ 248864 w 248864"/>
                <a:gd name="connsiteY0" fmla="*/ 0 h 434340"/>
                <a:gd name="connsiteX1" fmla="*/ 218384 w 248864"/>
                <a:gd name="connsiteY1" fmla="*/ 434340 h 434340"/>
                <a:gd name="connsiteX2" fmla="*/ 0 w 248864"/>
                <a:gd name="connsiteY2" fmla="*/ 332119 h 434340"/>
                <a:gd name="connsiteX3" fmla="*/ 248864 w 248864"/>
                <a:gd name="connsiteY3" fmla="*/ 0 h 434340"/>
                <a:gd name="connsiteX0" fmla="*/ 245703 w 245703"/>
                <a:gd name="connsiteY0" fmla="*/ 0 h 424857"/>
                <a:gd name="connsiteX1" fmla="*/ 218384 w 245703"/>
                <a:gd name="connsiteY1" fmla="*/ 424857 h 424857"/>
                <a:gd name="connsiteX2" fmla="*/ 0 w 245703"/>
                <a:gd name="connsiteY2" fmla="*/ 322636 h 424857"/>
                <a:gd name="connsiteX3" fmla="*/ 245703 w 245703"/>
                <a:gd name="connsiteY3" fmla="*/ 0 h 4248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5703" h="424857">
                  <a:moveTo>
                    <a:pt x="245703" y="0"/>
                  </a:moveTo>
                  <a:lnTo>
                    <a:pt x="218384" y="424857"/>
                  </a:lnTo>
                  <a:lnTo>
                    <a:pt x="0" y="322636"/>
                  </a:lnTo>
                  <a:lnTo>
                    <a:pt x="245703" y="0"/>
                  </a:lnTo>
                  <a:close/>
                </a:path>
              </a:pathLst>
            </a:custGeom>
            <a:solidFill>
              <a:srgbClr val="9A001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240320" y="-138433"/>
            <a:ext cx="528663" cy="540958"/>
            <a:chOff x="9594850" y="4860925"/>
            <a:chExt cx="273050" cy="279400"/>
          </a:xfrm>
        </p:grpSpPr>
        <p:sp>
          <p:nvSpPr>
            <p:cNvPr id="14" name="任意多边形 13"/>
            <p:cNvSpPr/>
            <p:nvPr/>
          </p:nvSpPr>
          <p:spPr>
            <a:xfrm>
              <a:off x="9594850" y="4860925"/>
              <a:ext cx="273050" cy="279400"/>
            </a:xfrm>
            <a:custGeom>
              <a:avLst/>
              <a:gdLst>
                <a:gd name="connsiteX0" fmla="*/ 0 w 273050"/>
                <a:gd name="connsiteY0" fmla="*/ 0 h 279400"/>
                <a:gd name="connsiteX1" fmla="*/ 139700 w 273050"/>
                <a:gd name="connsiteY1" fmla="*/ 279400 h 279400"/>
                <a:gd name="connsiteX2" fmla="*/ 273050 w 273050"/>
                <a:gd name="connsiteY2" fmla="*/ 82550 h 279400"/>
                <a:gd name="connsiteX3" fmla="*/ 0 w 273050"/>
                <a:gd name="connsiteY3" fmla="*/ 0 h 279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3050" h="279400">
                  <a:moveTo>
                    <a:pt x="0" y="0"/>
                  </a:moveTo>
                  <a:lnTo>
                    <a:pt x="139700" y="279400"/>
                  </a:lnTo>
                  <a:lnTo>
                    <a:pt x="273050" y="8255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D3E9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任意多边形 14"/>
            <p:cNvSpPr/>
            <p:nvPr/>
          </p:nvSpPr>
          <p:spPr>
            <a:xfrm>
              <a:off x="9594850" y="4864100"/>
              <a:ext cx="133350" cy="273050"/>
            </a:xfrm>
            <a:custGeom>
              <a:avLst/>
              <a:gdLst>
                <a:gd name="connsiteX0" fmla="*/ 6350 w 133350"/>
                <a:gd name="connsiteY0" fmla="*/ 0 h 273050"/>
                <a:gd name="connsiteX1" fmla="*/ 0 w 133350"/>
                <a:gd name="connsiteY1" fmla="*/ 209550 h 273050"/>
                <a:gd name="connsiteX2" fmla="*/ 133350 w 133350"/>
                <a:gd name="connsiteY2" fmla="*/ 273050 h 273050"/>
                <a:gd name="connsiteX3" fmla="*/ 6350 w 133350"/>
                <a:gd name="connsiteY3" fmla="*/ 0 h 273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3350" h="273050">
                  <a:moveTo>
                    <a:pt x="6350" y="0"/>
                  </a:moveTo>
                  <a:lnTo>
                    <a:pt x="0" y="209550"/>
                  </a:lnTo>
                  <a:lnTo>
                    <a:pt x="133350" y="273050"/>
                  </a:lnTo>
                  <a:lnTo>
                    <a:pt x="6350" y="0"/>
                  </a:lnTo>
                  <a:close/>
                </a:path>
              </a:pathLst>
            </a:custGeom>
            <a:solidFill>
              <a:srgbClr val="9F437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7" name="任意多边形 16"/>
          <p:cNvSpPr/>
          <p:nvPr/>
        </p:nvSpPr>
        <p:spPr>
          <a:xfrm>
            <a:off x="2259043" y="-10388"/>
            <a:ext cx="76200" cy="88900"/>
          </a:xfrm>
          <a:custGeom>
            <a:avLst/>
            <a:gdLst>
              <a:gd name="connsiteX0" fmla="*/ 0 w 76200"/>
              <a:gd name="connsiteY0" fmla="*/ 0 h 88900"/>
              <a:gd name="connsiteX1" fmla="*/ 12700 w 76200"/>
              <a:gd name="connsiteY1" fmla="*/ 88900 h 88900"/>
              <a:gd name="connsiteX2" fmla="*/ 76200 w 76200"/>
              <a:gd name="connsiteY2" fmla="*/ 50800 h 88900"/>
              <a:gd name="connsiteX3" fmla="*/ 69850 w 76200"/>
              <a:gd name="connsiteY3" fmla="*/ 0 h 88900"/>
              <a:gd name="connsiteX4" fmla="*/ 0 w 76200"/>
              <a:gd name="connsiteY4" fmla="*/ 0 h 88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200" h="88900">
                <a:moveTo>
                  <a:pt x="0" y="0"/>
                </a:moveTo>
                <a:lnTo>
                  <a:pt x="12700" y="88900"/>
                </a:lnTo>
                <a:lnTo>
                  <a:pt x="76200" y="50800"/>
                </a:lnTo>
                <a:lnTo>
                  <a:pt x="69850" y="0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70000">
                <a:srgbClr val="9A001E"/>
              </a:gs>
              <a:gs pos="35000">
                <a:srgbClr val="FF2E5D"/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1" name="组合 20"/>
          <p:cNvGrpSpPr/>
          <p:nvPr/>
        </p:nvGrpSpPr>
        <p:grpSpPr>
          <a:xfrm rot="17472593">
            <a:off x="-4062097" y="2015015"/>
            <a:ext cx="12794678" cy="13562635"/>
            <a:chOff x="1095955" y="272381"/>
            <a:chExt cx="7476545" cy="7925299"/>
          </a:xfrm>
        </p:grpSpPr>
        <p:sp>
          <p:nvSpPr>
            <p:cNvPr id="22" name="任意多边形 21"/>
            <p:cNvSpPr/>
            <p:nvPr/>
          </p:nvSpPr>
          <p:spPr>
            <a:xfrm>
              <a:off x="3998029" y="818442"/>
              <a:ext cx="628650" cy="1924050"/>
            </a:xfrm>
            <a:custGeom>
              <a:avLst/>
              <a:gdLst>
                <a:gd name="connsiteX0" fmla="*/ 0 w 628650"/>
                <a:gd name="connsiteY0" fmla="*/ 0 h 1924050"/>
                <a:gd name="connsiteX1" fmla="*/ 628650 w 628650"/>
                <a:gd name="connsiteY1" fmla="*/ 1924050 h 1924050"/>
                <a:gd name="connsiteX2" fmla="*/ 247650 w 628650"/>
                <a:gd name="connsiteY2" fmla="*/ 1276350 h 1924050"/>
                <a:gd name="connsiteX3" fmla="*/ 0 w 628650"/>
                <a:gd name="connsiteY3" fmla="*/ 0 h 1924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28650" h="1924050">
                  <a:moveTo>
                    <a:pt x="0" y="0"/>
                  </a:moveTo>
                  <a:lnTo>
                    <a:pt x="628650" y="1924050"/>
                  </a:lnTo>
                  <a:lnTo>
                    <a:pt x="247650" y="127635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8001F"/>
            </a:solidFill>
            <a:ln>
              <a:solidFill>
                <a:schemeClr val="bg1">
                  <a:alpha val="41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3" name="组合 22"/>
            <p:cNvGrpSpPr/>
            <p:nvPr/>
          </p:nvGrpSpPr>
          <p:grpSpPr>
            <a:xfrm>
              <a:off x="1095955" y="272381"/>
              <a:ext cx="7476545" cy="7925299"/>
              <a:chOff x="2619956" y="881982"/>
              <a:chExt cx="5637638" cy="5976018"/>
            </a:xfrm>
          </p:grpSpPr>
          <p:grpSp>
            <p:nvGrpSpPr>
              <p:cNvPr id="24" name="组合 23"/>
              <p:cNvGrpSpPr/>
              <p:nvPr/>
            </p:nvGrpSpPr>
            <p:grpSpPr>
              <a:xfrm>
                <a:off x="2619956" y="881982"/>
                <a:ext cx="5637638" cy="5976018"/>
                <a:chOff x="3992948" y="-1633105"/>
                <a:chExt cx="7416800" cy="7861968"/>
              </a:xfrm>
            </p:grpSpPr>
            <p:grpSp>
              <p:nvGrpSpPr>
                <p:cNvPr id="41" name="组合 40"/>
                <p:cNvGrpSpPr/>
                <p:nvPr/>
              </p:nvGrpSpPr>
              <p:grpSpPr>
                <a:xfrm>
                  <a:off x="5490494" y="-1633105"/>
                  <a:ext cx="4548139" cy="4413918"/>
                  <a:chOff x="5433883" y="-1609995"/>
                  <a:chExt cx="4548139" cy="4413918"/>
                </a:xfrm>
              </p:grpSpPr>
              <p:grpSp>
                <p:nvGrpSpPr>
                  <p:cNvPr id="96" name="组合 95"/>
                  <p:cNvGrpSpPr/>
                  <p:nvPr/>
                </p:nvGrpSpPr>
                <p:grpSpPr>
                  <a:xfrm>
                    <a:off x="5433883" y="-1609995"/>
                    <a:ext cx="2224071" cy="3265714"/>
                    <a:chOff x="5428343" y="-1596571"/>
                    <a:chExt cx="2224071" cy="3265714"/>
                  </a:xfrm>
                </p:grpSpPr>
                <p:sp>
                  <p:nvSpPr>
                    <p:cNvPr id="117" name="任意多边形 116"/>
                    <p:cNvSpPr/>
                    <p:nvPr/>
                  </p:nvSpPr>
                  <p:spPr>
                    <a:xfrm>
                      <a:off x="5823614" y="-1596571"/>
                      <a:ext cx="1828800" cy="2931886"/>
                    </a:xfrm>
                    <a:custGeom>
                      <a:avLst/>
                      <a:gdLst>
                        <a:gd name="connsiteX0" fmla="*/ 0 w 1828800"/>
                        <a:gd name="connsiteY0" fmla="*/ 0 h 2931886"/>
                        <a:gd name="connsiteX1" fmla="*/ 1335314 w 1828800"/>
                        <a:gd name="connsiteY1" fmla="*/ 2525486 h 2931886"/>
                        <a:gd name="connsiteX2" fmla="*/ 1683657 w 1828800"/>
                        <a:gd name="connsiteY2" fmla="*/ 2743200 h 2931886"/>
                        <a:gd name="connsiteX3" fmla="*/ 1828800 w 1828800"/>
                        <a:gd name="connsiteY3" fmla="*/ 2931886 h 2931886"/>
                        <a:gd name="connsiteX4" fmla="*/ 1640114 w 1828800"/>
                        <a:gd name="connsiteY4" fmla="*/ 2307772 h 2931886"/>
                        <a:gd name="connsiteX5" fmla="*/ 43543 w 1828800"/>
                        <a:gd name="connsiteY5" fmla="*/ 43543 h 2931886"/>
                        <a:gd name="connsiteX6" fmla="*/ 0 w 1828800"/>
                        <a:gd name="connsiteY6" fmla="*/ 0 h 293188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</a:cxnLst>
                      <a:rect l="l" t="t" r="r" b="b"/>
                      <a:pathLst>
                        <a:path w="1828800" h="2931886">
                          <a:moveTo>
                            <a:pt x="0" y="0"/>
                          </a:moveTo>
                          <a:lnTo>
                            <a:pt x="1335314" y="2525486"/>
                          </a:lnTo>
                          <a:lnTo>
                            <a:pt x="1683657" y="2743200"/>
                          </a:lnTo>
                          <a:lnTo>
                            <a:pt x="1828800" y="2931886"/>
                          </a:lnTo>
                          <a:lnTo>
                            <a:pt x="1640114" y="2307772"/>
                          </a:lnTo>
                          <a:lnTo>
                            <a:pt x="43543" y="43543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solidFill>
                      <a:srgbClr val="F01AB8"/>
                    </a:solidFill>
                    <a:ln>
                      <a:solidFill>
                        <a:srgbClr val="FDF9FA">
                          <a:alpha val="38000"/>
                        </a:srgb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118" name="任意多边形 117"/>
                    <p:cNvSpPr/>
                    <p:nvPr/>
                  </p:nvSpPr>
                  <p:spPr>
                    <a:xfrm>
                      <a:off x="5834743" y="-1567543"/>
                      <a:ext cx="1335314" cy="2496457"/>
                    </a:xfrm>
                    <a:custGeom>
                      <a:avLst/>
                      <a:gdLst>
                        <a:gd name="connsiteX0" fmla="*/ 0 w 1335314"/>
                        <a:gd name="connsiteY0" fmla="*/ 0 h 2496457"/>
                        <a:gd name="connsiteX1" fmla="*/ 725714 w 1335314"/>
                        <a:gd name="connsiteY1" fmla="*/ 2452914 h 2496457"/>
                        <a:gd name="connsiteX2" fmla="*/ 1335314 w 1335314"/>
                        <a:gd name="connsiteY2" fmla="*/ 2496457 h 2496457"/>
                        <a:gd name="connsiteX3" fmla="*/ 0 w 1335314"/>
                        <a:gd name="connsiteY3" fmla="*/ 0 h 249645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1335314" h="2496457">
                          <a:moveTo>
                            <a:pt x="0" y="0"/>
                          </a:moveTo>
                          <a:lnTo>
                            <a:pt x="725714" y="2452914"/>
                          </a:lnTo>
                          <a:lnTo>
                            <a:pt x="1335314" y="2496457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solidFill>
                      <a:srgbClr val="FF64CC"/>
                    </a:solidFill>
                    <a:ln>
                      <a:solidFill>
                        <a:srgbClr val="FDF9FA">
                          <a:alpha val="38000"/>
                        </a:srgb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119" name="任意多边形 118"/>
                    <p:cNvSpPr/>
                    <p:nvPr/>
                  </p:nvSpPr>
                  <p:spPr>
                    <a:xfrm>
                      <a:off x="5529943" y="-1596571"/>
                      <a:ext cx="1088571" cy="2627085"/>
                    </a:xfrm>
                    <a:custGeom>
                      <a:avLst/>
                      <a:gdLst>
                        <a:gd name="connsiteX0" fmla="*/ 275771 w 1088571"/>
                        <a:gd name="connsiteY0" fmla="*/ 0 h 2598057"/>
                        <a:gd name="connsiteX1" fmla="*/ 0 w 1088571"/>
                        <a:gd name="connsiteY1" fmla="*/ 1654629 h 2598057"/>
                        <a:gd name="connsiteX2" fmla="*/ 1088571 w 1088571"/>
                        <a:gd name="connsiteY2" fmla="*/ 2598057 h 2598057"/>
                        <a:gd name="connsiteX3" fmla="*/ 275771 w 1088571"/>
                        <a:gd name="connsiteY3" fmla="*/ 0 h 2598057"/>
                        <a:gd name="connsiteX0" fmla="*/ 275771 w 1088571"/>
                        <a:gd name="connsiteY0" fmla="*/ 0 h 2670628"/>
                        <a:gd name="connsiteX1" fmla="*/ 0 w 1088571"/>
                        <a:gd name="connsiteY1" fmla="*/ 1727200 h 2670628"/>
                        <a:gd name="connsiteX2" fmla="*/ 1088571 w 1088571"/>
                        <a:gd name="connsiteY2" fmla="*/ 2670628 h 2670628"/>
                        <a:gd name="connsiteX3" fmla="*/ 275771 w 1088571"/>
                        <a:gd name="connsiteY3" fmla="*/ 0 h 2670628"/>
                        <a:gd name="connsiteX0" fmla="*/ 290285 w 1088571"/>
                        <a:gd name="connsiteY0" fmla="*/ 0 h 2627085"/>
                        <a:gd name="connsiteX1" fmla="*/ 0 w 1088571"/>
                        <a:gd name="connsiteY1" fmla="*/ 1683657 h 2627085"/>
                        <a:gd name="connsiteX2" fmla="*/ 1088571 w 1088571"/>
                        <a:gd name="connsiteY2" fmla="*/ 2627085 h 2627085"/>
                        <a:gd name="connsiteX3" fmla="*/ 290285 w 1088571"/>
                        <a:gd name="connsiteY3" fmla="*/ 0 h 262708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1088571" h="2627085">
                          <a:moveTo>
                            <a:pt x="290285" y="0"/>
                          </a:moveTo>
                          <a:lnTo>
                            <a:pt x="0" y="1683657"/>
                          </a:lnTo>
                          <a:lnTo>
                            <a:pt x="1088571" y="2627085"/>
                          </a:lnTo>
                          <a:lnTo>
                            <a:pt x="290285" y="0"/>
                          </a:lnTo>
                          <a:close/>
                        </a:path>
                      </a:pathLst>
                    </a:custGeom>
                    <a:solidFill>
                      <a:srgbClr val="560022"/>
                    </a:solidFill>
                    <a:ln>
                      <a:solidFill>
                        <a:srgbClr val="FDF9FA">
                          <a:alpha val="38000"/>
                        </a:srgb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120" name="任意多边形 119"/>
                    <p:cNvSpPr/>
                    <p:nvPr/>
                  </p:nvSpPr>
                  <p:spPr>
                    <a:xfrm>
                      <a:off x="5515429" y="87086"/>
                      <a:ext cx="1117600" cy="1248228"/>
                    </a:xfrm>
                    <a:custGeom>
                      <a:avLst/>
                      <a:gdLst>
                        <a:gd name="connsiteX0" fmla="*/ 0 w 1117600"/>
                        <a:gd name="connsiteY0" fmla="*/ 0 h 1248228"/>
                        <a:gd name="connsiteX1" fmla="*/ 1088571 w 1117600"/>
                        <a:gd name="connsiteY1" fmla="*/ 1248228 h 1248228"/>
                        <a:gd name="connsiteX2" fmla="*/ 1117600 w 1117600"/>
                        <a:gd name="connsiteY2" fmla="*/ 914400 h 1248228"/>
                        <a:gd name="connsiteX3" fmla="*/ 0 w 1117600"/>
                        <a:gd name="connsiteY3" fmla="*/ 0 h 124822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1117600" h="1248228">
                          <a:moveTo>
                            <a:pt x="0" y="0"/>
                          </a:moveTo>
                          <a:lnTo>
                            <a:pt x="1088571" y="1248228"/>
                          </a:lnTo>
                          <a:lnTo>
                            <a:pt x="1117600" y="9144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solidFill>
                      <a:srgbClr val="5F1439"/>
                    </a:solidFill>
                    <a:ln>
                      <a:solidFill>
                        <a:srgbClr val="FDF9FA">
                          <a:alpha val="38000"/>
                        </a:srgb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121" name="任意多边形 120"/>
                    <p:cNvSpPr/>
                    <p:nvPr/>
                  </p:nvSpPr>
                  <p:spPr>
                    <a:xfrm>
                      <a:off x="5428343" y="87086"/>
                      <a:ext cx="1204686" cy="1582057"/>
                    </a:xfrm>
                    <a:custGeom>
                      <a:avLst/>
                      <a:gdLst>
                        <a:gd name="connsiteX0" fmla="*/ 87086 w 1204686"/>
                        <a:gd name="connsiteY0" fmla="*/ 0 h 1582057"/>
                        <a:gd name="connsiteX1" fmla="*/ 0 w 1204686"/>
                        <a:gd name="connsiteY1" fmla="*/ 43543 h 1582057"/>
                        <a:gd name="connsiteX2" fmla="*/ 406400 w 1204686"/>
                        <a:gd name="connsiteY2" fmla="*/ 1364343 h 1582057"/>
                        <a:gd name="connsiteX3" fmla="*/ 754743 w 1204686"/>
                        <a:gd name="connsiteY3" fmla="*/ 1582057 h 1582057"/>
                        <a:gd name="connsiteX4" fmla="*/ 1204686 w 1204686"/>
                        <a:gd name="connsiteY4" fmla="*/ 1262743 h 1582057"/>
                        <a:gd name="connsiteX5" fmla="*/ 87086 w 1204686"/>
                        <a:gd name="connsiteY5" fmla="*/ 0 h 158205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</a:cxnLst>
                      <a:rect l="l" t="t" r="r" b="b"/>
                      <a:pathLst>
                        <a:path w="1204686" h="1582057">
                          <a:moveTo>
                            <a:pt x="87086" y="0"/>
                          </a:moveTo>
                          <a:lnTo>
                            <a:pt x="0" y="43543"/>
                          </a:lnTo>
                          <a:lnTo>
                            <a:pt x="406400" y="1364343"/>
                          </a:lnTo>
                          <a:lnTo>
                            <a:pt x="754743" y="1582057"/>
                          </a:lnTo>
                          <a:lnTo>
                            <a:pt x="1204686" y="1262743"/>
                          </a:lnTo>
                          <a:lnTo>
                            <a:pt x="87086" y="0"/>
                          </a:lnTo>
                          <a:close/>
                        </a:path>
                      </a:pathLst>
                    </a:custGeom>
                    <a:solidFill>
                      <a:srgbClr val="8B0164"/>
                    </a:solidFill>
                    <a:ln>
                      <a:solidFill>
                        <a:srgbClr val="FDF9FA">
                          <a:alpha val="38000"/>
                        </a:srgb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  <p:grpSp>
                <p:nvGrpSpPr>
                  <p:cNvPr id="97" name="组合 96"/>
                  <p:cNvGrpSpPr/>
                  <p:nvPr/>
                </p:nvGrpSpPr>
                <p:grpSpPr>
                  <a:xfrm>
                    <a:off x="5856278" y="-593328"/>
                    <a:ext cx="4125744" cy="3397251"/>
                    <a:chOff x="5875506" y="-595087"/>
                    <a:chExt cx="4125744" cy="3397251"/>
                  </a:xfrm>
                </p:grpSpPr>
                <p:sp>
                  <p:nvSpPr>
                    <p:cNvPr id="98" name="任意多边形 97"/>
                    <p:cNvSpPr/>
                    <p:nvPr/>
                  </p:nvSpPr>
                  <p:spPr>
                    <a:xfrm>
                      <a:off x="8827724" y="-104775"/>
                      <a:ext cx="272415" cy="584835"/>
                    </a:xfrm>
                    <a:custGeom>
                      <a:avLst/>
                      <a:gdLst>
                        <a:gd name="connsiteX0" fmla="*/ 276225 w 276225"/>
                        <a:gd name="connsiteY0" fmla="*/ 0 h 657225"/>
                        <a:gd name="connsiteX1" fmla="*/ 0 w 276225"/>
                        <a:gd name="connsiteY1" fmla="*/ 657225 h 657225"/>
                        <a:gd name="connsiteX2" fmla="*/ 171450 w 276225"/>
                        <a:gd name="connsiteY2" fmla="*/ 542925 h 657225"/>
                        <a:gd name="connsiteX3" fmla="*/ 276225 w 276225"/>
                        <a:gd name="connsiteY3" fmla="*/ 0 h 657225"/>
                        <a:gd name="connsiteX0" fmla="*/ 253365 w 253365"/>
                        <a:gd name="connsiteY0" fmla="*/ 0 h 588645"/>
                        <a:gd name="connsiteX1" fmla="*/ 0 w 253365"/>
                        <a:gd name="connsiteY1" fmla="*/ 588645 h 588645"/>
                        <a:gd name="connsiteX2" fmla="*/ 171450 w 253365"/>
                        <a:gd name="connsiteY2" fmla="*/ 474345 h 588645"/>
                        <a:gd name="connsiteX3" fmla="*/ 253365 w 253365"/>
                        <a:gd name="connsiteY3" fmla="*/ 0 h 588645"/>
                        <a:gd name="connsiteX0" fmla="*/ 268605 w 268605"/>
                        <a:gd name="connsiteY0" fmla="*/ 0 h 619125"/>
                        <a:gd name="connsiteX1" fmla="*/ 0 w 268605"/>
                        <a:gd name="connsiteY1" fmla="*/ 619125 h 619125"/>
                        <a:gd name="connsiteX2" fmla="*/ 171450 w 268605"/>
                        <a:gd name="connsiteY2" fmla="*/ 504825 h 619125"/>
                        <a:gd name="connsiteX3" fmla="*/ 268605 w 268605"/>
                        <a:gd name="connsiteY3" fmla="*/ 0 h 619125"/>
                        <a:gd name="connsiteX0" fmla="*/ 253365 w 253365"/>
                        <a:gd name="connsiteY0" fmla="*/ 0 h 603885"/>
                        <a:gd name="connsiteX1" fmla="*/ 0 w 253365"/>
                        <a:gd name="connsiteY1" fmla="*/ 603885 h 603885"/>
                        <a:gd name="connsiteX2" fmla="*/ 171450 w 253365"/>
                        <a:gd name="connsiteY2" fmla="*/ 489585 h 603885"/>
                        <a:gd name="connsiteX3" fmla="*/ 253365 w 253365"/>
                        <a:gd name="connsiteY3" fmla="*/ 0 h 603885"/>
                        <a:gd name="connsiteX0" fmla="*/ 291465 w 291465"/>
                        <a:gd name="connsiteY0" fmla="*/ 0 h 584835"/>
                        <a:gd name="connsiteX1" fmla="*/ 0 w 291465"/>
                        <a:gd name="connsiteY1" fmla="*/ 584835 h 584835"/>
                        <a:gd name="connsiteX2" fmla="*/ 209550 w 291465"/>
                        <a:gd name="connsiteY2" fmla="*/ 489585 h 584835"/>
                        <a:gd name="connsiteX3" fmla="*/ 291465 w 291465"/>
                        <a:gd name="connsiteY3" fmla="*/ 0 h 584835"/>
                        <a:gd name="connsiteX0" fmla="*/ 272415 w 272415"/>
                        <a:gd name="connsiteY0" fmla="*/ 0 h 584835"/>
                        <a:gd name="connsiteX1" fmla="*/ 0 w 272415"/>
                        <a:gd name="connsiteY1" fmla="*/ 584835 h 584835"/>
                        <a:gd name="connsiteX2" fmla="*/ 190500 w 272415"/>
                        <a:gd name="connsiteY2" fmla="*/ 489585 h 584835"/>
                        <a:gd name="connsiteX3" fmla="*/ 272415 w 272415"/>
                        <a:gd name="connsiteY3" fmla="*/ 0 h 58483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272415" h="584835">
                          <a:moveTo>
                            <a:pt x="272415" y="0"/>
                          </a:moveTo>
                          <a:lnTo>
                            <a:pt x="0" y="584835"/>
                          </a:lnTo>
                          <a:lnTo>
                            <a:pt x="190500" y="489585"/>
                          </a:lnTo>
                          <a:lnTo>
                            <a:pt x="272415" y="0"/>
                          </a:lnTo>
                          <a:close/>
                        </a:path>
                      </a:pathLst>
                    </a:custGeom>
                    <a:solidFill>
                      <a:srgbClr val="5200DB"/>
                    </a:solidFill>
                    <a:ln w="0">
                      <a:solidFill>
                        <a:srgbClr val="FDF9FA">
                          <a:alpha val="38000"/>
                        </a:srgb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99" name="任意多边形 98"/>
                    <p:cNvSpPr/>
                    <p:nvPr/>
                  </p:nvSpPr>
                  <p:spPr>
                    <a:xfrm>
                      <a:off x="8510635" y="-115719"/>
                      <a:ext cx="591458" cy="512445"/>
                    </a:xfrm>
                    <a:custGeom>
                      <a:avLst/>
                      <a:gdLst>
                        <a:gd name="connsiteX0" fmla="*/ 533400 w 533400"/>
                        <a:gd name="connsiteY0" fmla="*/ 0 h 504825"/>
                        <a:gd name="connsiteX1" fmla="*/ 0 w 533400"/>
                        <a:gd name="connsiteY1" fmla="*/ 504825 h 504825"/>
                        <a:gd name="connsiteX2" fmla="*/ 361950 w 533400"/>
                        <a:gd name="connsiteY2" fmla="*/ 371475 h 504825"/>
                        <a:gd name="connsiteX3" fmla="*/ 533400 w 533400"/>
                        <a:gd name="connsiteY3" fmla="*/ 0 h 504825"/>
                        <a:gd name="connsiteX0" fmla="*/ 591458 w 591458"/>
                        <a:gd name="connsiteY0" fmla="*/ 0 h 504825"/>
                        <a:gd name="connsiteX1" fmla="*/ 0 w 591458"/>
                        <a:gd name="connsiteY1" fmla="*/ 504825 h 504825"/>
                        <a:gd name="connsiteX2" fmla="*/ 420008 w 591458"/>
                        <a:gd name="connsiteY2" fmla="*/ 371475 h 504825"/>
                        <a:gd name="connsiteX3" fmla="*/ 591458 w 591458"/>
                        <a:gd name="connsiteY3" fmla="*/ 0 h 504825"/>
                        <a:gd name="connsiteX0" fmla="*/ 576218 w 576218"/>
                        <a:gd name="connsiteY0" fmla="*/ 0 h 504825"/>
                        <a:gd name="connsiteX1" fmla="*/ 0 w 576218"/>
                        <a:gd name="connsiteY1" fmla="*/ 504825 h 504825"/>
                        <a:gd name="connsiteX2" fmla="*/ 420008 w 576218"/>
                        <a:gd name="connsiteY2" fmla="*/ 371475 h 504825"/>
                        <a:gd name="connsiteX3" fmla="*/ 576218 w 576218"/>
                        <a:gd name="connsiteY3" fmla="*/ 0 h 504825"/>
                        <a:gd name="connsiteX0" fmla="*/ 591458 w 591458"/>
                        <a:gd name="connsiteY0" fmla="*/ 0 h 512445"/>
                        <a:gd name="connsiteX1" fmla="*/ 0 w 591458"/>
                        <a:gd name="connsiteY1" fmla="*/ 512445 h 512445"/>
                        <a:gd name="connsiteX2" fmla="*/ 420008 w 591458"/>
                        <a:gd name="connsiteY2" fmla="*/ 379095 h 512445"/>
                        <a:gd name="connsiteX3" fmla="*/ 591458 w 591458"/>
                        <a:gd name="connsiteY3" fmla="*/ 0 h 51244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591458" h="512445">
                          <a:moveTo>
                            <a:pt x="591458" y="0"/>
                          </a:moveTo>
                          <a:lnTo>
                            <a:pt x="0" y="512445"/>
                          </a:lnTo>
                          <a:lnTo>
                            <a:pt x="420008" y="379095"/>
                          </a:lnTo>
                          <a:lnTo>
                            <a:pt x="591458" y="0"/>
                          </a:lnTo>
                          <a:close/>
                        </a:path>
                      </a:pathLst>
                    </a:custGeom>
                    <a:solidFill>
                      <a:srgbClr val="4F07BD"/>
                    </a:solidFill>
                    <a:ln w="0">
                      <a:solidFill>
                        <a:srgbClr val="FDF9FA">
                          <a:alpha val="38000"/>
                        </a:srgb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100" name="任意多边形 99"/>
                    <p:cNvSpPr/>
                    <p:nvPr/>
                  </p:nvSpPr>
                  <p:spPr>
                    <a:xfrm>
                      <a:off x="8399145" y="-133350"/>
                      <a:ext cx="706755" cy="561975"/>
                    </a:xfrm>
                    <a:custGeom>
                      <a:avLst/>
                      <a:gdLst>
                        <a:gd name="connsiteX0" fmla="*/ 0 w 676275"/>
                        <a:gd name="connsiteY0" fmla="*/ 95250 h 561975"/>
                        <a:gd name="connsiteX1" fmla="*/ 676275 w 676275"/>
                        <a:gd name="connsiteY1" fmla="*/ 0 h 561975"/>
                        <a:gd name="connsiteX2" fmla="*/ 85725 w 676275"/>
                        <a:gd name="connsiteY2" fmla="*/ 561975 h 561975"/>
                        <a:gd name="connsiteX3" fmla="*/ 0 w 676275"/>
                        <a:gd name="connsiteY3" fmla="*/ 95250 h 561975"/>
                        <a:gd name="connsiteX0" fmla="*/ 0 w 706755"/>
                        <a:gd name="connsiteY0" fmla="*/ 57150 h 561975"/>
                        <a:gd name="connsiteX1" fmla="*/ 706755 w 706755"/>
                        <a:gd name="connsiteY1" fmla="*/ 0 h 561975"/>
                        <a:gd name="connsiteX2" fmla="*/ 116205 w 706755"/>
                        <a:gd name="connsiteY2" fmla="*/ 561975 h 561975"/>
                        <a:gd name="connsiteX3" fmla="*/ 0 w 706755"/>
                        <a:gd name="connsiteY3" fmla="*/ 57150 h 56197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706755" h="561975">
                          <a:moveTo>
                            <a:pt x="0" y="57150"/>
                          </a:moveTo>
                          <a:lnTo>
                            <a:pt x="706755" y="0"/>
                          </a:lnTo>
                          <a:lnTo>
                            <a:pt x="116205" y="561975"/>
                          </a:lnTo>
                          <a:lnTo>
                            <a:pt x="0" y="57150"/>
                          </a:lnTo>
                          <a:close/>
                        </a:path>
                      </a:pathLst>
                    </a:custGeom>
                    <a:solidFill>
                      <a:srgbClr val="380274"/>
                    </a:solidFill>
                    <a:ln w="0">
                      <a:solidFill>
                        <a:srgbClr val="FDF9FA">
                          <a:alpha val="38000"/>
                        </a:srgb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101" name="任意多边形 100"/>
                    <p:cNvSpPr/>
                    <p:nvPr/>
                  </p:nvSpPr>
                  <p:spPr>
                    <a:xfrm>
                      <a:off x="8287657" y="-72571"/>
                      <a:ext cx="319314" cy="754742"/>
                    </a:xfrm>
                    <a:custGeom>
                      <a:avLst/>
                      <a:gdLst>
                        <a:gd name="connsiteX0" fmla="*/ 116114 w 319314"/>
                        <a:gd name="connsiteY0" fmla="*/ 0 h 754742"/>
                        <a:gd name="connsiteX1" fmla="*/ 0 w 319314"/>
                        <a:gd name="connsiteY1" fmla="*/ 754742 h 754742"/>
                        <a:gd name="connsiteX2" fmla="*/ 319314 w 319314"/>
                        <a:gd name="connsiteY2" fmla="*/ 333828 h 754742"/>
                        <a:gd name="connsiteX3" fmla="*/ 116114 w 319314"/>
                        <a:gd name="connsiteY3" fmla="*/ 0 h 75474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319314" h="754742">
                          <a:moveTo>
                            <a:pt x="116114" y="0"/>
                          </a:moveTo>
                          <a:lnTo>
                            <a:pt x="0" y="754742"/>
                          </a:lnTo>
                          <a:lnTo>
                            <a:pt x="319314" y="333828"/>
                          </a:lnTo>
                          <a:lnTo>
                            <a:pt x="116114" y="0"/>
                          </a:lnTo>
                          <a:close/>
                        </a:path>
                      </a:pathLst>
                    </a:custGeom>
                    <a:solidFill>
                      <a:srgbClr val="EC0050"/>
                    </a:solidFill>
                    <a:ln w="0">
                      <a:solidFill>
                        <a:srgbClr val="FDF9FA">
                          <a:alpha val="38000"/>
                        </a:srgb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102" name="任意多边形 101"/>
                    <p:cNvSpPr/>
                    <p:nvPr/>
                  </p:nvSpPr>
                  <p:spPr>
                    <a:xfrm>
                      <a:off x="8020050" y="-66675"/>
                      <a:ext cx="381000" cy="876300"/>
                    </a:xfrm>
                    <a:custGeom>
                      <a:avLst/>
                      <a:gdLst>
                        <a:gd name="connsiteX0" fmla="*/ 381000 w 381000"/>
                        <a:gd name="connsiteY0" fmla="*/ 0 h 876300"/>
                        <a:gd name="connsiteX1" fmla="*/ 266700 w 381000"/>
                        <a:gd name="connsiteY1" fmla="*/ 876300 h 876300"/>
                        <a:gd name="connsiteX2" fmla="*/ 0 w 381000"/>
                        <a:gd name="connsiteY2" fmla="*/ 847725 h 876300"/>
                        <a:gd name="connsiteX3" fmla="*/ 381000 w 381000"/>
                        <a:gd name="connsiteY3" fmla="*/ 0 h 87630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381000" h="876300">
                          <a:moveTo>
                            <a:pt x="381000" y="0"/>
                          </a:moveTo>
                          <a:lnTo>
                            <a:pt x="266700" y="876300"/>
                          </a:lnTo>
                          <a:lnTo>
                            <a:pt x="0" y="847725"/>
                          </a:lnTo>
                          <a:lnTo>
                            <a:pt x="381000" y="0"/>
                          </a:lnTo>
                          <a:close/>
                        </a:path>
                      </a:pathLst>
                    </a:custGeom>
                    <a:solidFill>
                      <a:srgbClr val="9168F3"/>
                    </a:solidFill>
                    <a:ln w="0">
                      <a:solidFill>
                        <a:srgbClr val="FDF9FA">
                          <a:alpha val="38000"/>
                        </a:srgb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103" name="任意多边形 102"/>
                    <p:cNvSpPr/>
                    <p:nvPr/>
                  </p:nvSpPr>
                  <p:spPr>
                    <a:xfrm>
                      <a:off x="7678057" y="-555534"/>
                      <a:ext cx="232229" cy="2689134"/>
                    </a:xfrm>
                    <a:custGeom>
                      <a:avLst/>
                      <a:gdLst>
                        <a:gd name="connsiteX0" fmla="*/ 217714 w 232229"/>
                        <a:gd name="connsiteY0" fmla="*/ 0 h 2757714"/>
                        <a:gd name="connsiteX1" fmla="*/ 232229 w 232229"/>
                        <a:gd name="connsiteY1" fmla="*/ 2757714 h 2757714"/>
                        <a:gd name="connsiteX2" fmla="*/ 0 w 232229"/>
                        <a:gd name="connsiteY2" fmla="*/ 2743200 h 2757714"/>
                        <a:gd name="connsiteX3" fmla="*/ 217714 w 232229"/>
                        <a:gd name="connsiteY3" fmla="*/ 0 h 2757714"/>
                        <a:gd name="connsiteX0" fmla="*/ 217714 w 232229"/>
                        <a:gd name="connsiteY0" fmla="*/ 0 h 2689134"/>
                        <a:gd name="connsiteX1" fmla="*/ 232229 w 232229"/>
                        <a:gd name="connsiteY1" fmla="*/ 2689134 h 2689134"/>
                        <a:gd name="connsiteX2" fmla="*/ 0 w 232229"/>
                        <a:gd name="connsiteY2" fmla="*/ 2674620 h 2689134"/>
                        <a:gd name="connsiteX3" fmla="*/ 217714 w 232229"/>
                        <a:gd name="connsiteY3" fmla="*/ 0 h 268913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232229" h="2689134">
                          <a:moveTo>
                            <a:pt x="217714" y="0"/>
                          </a:moveTo>
                          <a:cubicBezTo>
                            <a:pt x="222552" y="919238"/>
                            <a:pt x="227391" y="1769896"/>
                            <a:pt x="232229" y="2689134"/>
                          </a:cubicBezTo>
                          <a:lnTo>
                            <a:pt x="0" y="2674620"/>
                          </a:lnTo>
                          <a:lnTo>
                            <a:pt x="217714" y="0"/>
                          </a:lnTo>
                          <a:close/>
                        </a:path>
                      </a:pathLst>
                    </a:custGeom>
                    <a:solidFill>
                      <a:srgbClr val="8903EF"/>
                    </a:solidFill>
                    <a:ln w="0">
                      <a:solidFill>
                        <a:srgbClr val="FDF9FA">
                          <a:alpha val="38000"/>
                        </a:srgb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104" name="任意多边形 103"/>
                    <p:cNvSpPr/>
                    <p:nvPr/>
                  </p:nvSpPr>
                  <p:spPr>
                    <a:xfrm>
                      <a:off x="7626485" y="396726"/>
                      <a:ext cx="291830" cy="1140244"/>
                    </a:xfrm>
                    <a:custGeom>
                      <a:avLst/>
                      <a:gdLst>
                        <a:gd name="connsiteX0" fmla="*/ 214009 w 291830"/>
                        <a:gd name="connsiteY0" fmla="*/ 0 h 1147864"/>
                        <a:gd name="connsiteX1" fmla="*/ 0 w 291830"/>
                        <a:gd name="connsiteY1" fmla="*/ 1128409 h 1147864"/>
                        <a:gd name="connsiteX2" fmla="*/ 291830 w 291830"/>
                        <a:gd name="connsiteY2" fmla="*/ 1147864 h 1147864"/>
                        <a:gd name="connsiteX3" fmla="*/ 214009 w 291830"/>
                        <a:gd name="connsiteY3" fmla="*/ 0 h 1147864"/>
                        <a:gd name="connsiteX0" fmla="*/ 191149 w 291830"/>
                        <a:gd name="connsiteY0" fmla="*/ 0 h 1140244"/>
                        <a:gd name="connsiteX1" fmla="*/ 0 w 291830"/>
                        <a:gd name="connsiteY1" fmla="*/ 1120789 h 1140244"/>
                        <a:gd name="connsiteX2" fmla="*/ 291830 w 291830"/>
                        <a:gd name="connsiteY2" fmla="*/ 1140244 h 1140244"/>
                        <a:gd name="connsiteX3" fmla="*/ 191149 w 291830"/>
                        <a:gd name="connsiteY3" fmla="*/ 0 h 114024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291830" h="1140244">
                          <a:moveTo>
                            <a:pt x="191149" y="0"/>
                          </a:moveTo>
                          <a:lnTo>
                            <a:pt x="0" y="1120789"/>
                          </a:lnTo>
                          <a:lnTo>
                            <a:pt x="291830" y="1140244"/>
                          </a:lnTo>
                          <a:lnTo>
                            <a:pt x="191149" y="0"/>
                          </a:lnTo>
                          <a:close/>
                        </a:path>
                      </a:pathLst>
                    </a:custGeom>
                    <a:solidFill>
                      <a:srgbClr val="7713B4"/>
                    </a:solidFill>
                    <a:ln w="0">
                      <a:solidFill>
                        <a:srgbClr val="FDF9FA">
                          <a:alpha val="38000"/>
                        </a:srgb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105" name="任意多边形 104"/>
                    <p:cNvSpPr/>
                    <p:nvPr/>
                  </p:nvSpPr>
                  <p:spPr>
                    <a:xfrm>
                      <a:off x="7213600" y="1045029"/>
                      <a:ext cx="667657" cy="653142"/>
                    </a:xfrm>
                    <a:custGeom>
                      <a:avLst/>
                      <a:gdLst>
                        <a:gd name="connsiteX0" fmla="*/ 0 w 667657"/>
                        <a:gd name="connsiteY0" fmla="*/ 0 h 653142"/>
                        <a:gd name="connsiteX1" fmla="*/ 391886 w 667657"/>
                        <a:gd name="connsiteY1" fmla="*/ 159657 h 653142"/>
                        <a:gd name="connsiteX2" fmla="*/ 667657 w 667657"/>
                        <a:gd name="connsiteY2" fmla="*/ 595085 h 653142"/>
                        <a:gd name="connsiteX3" fmla="*/ 522514 w 667657"/>
                        <a:gd name="connsiteY3" fmla="*/ 653142 h 653142"/>
                        <a:gd name="connsiteX4" fmla="*/ 0 w 667657"/>
                        <a:gd name="connsiteY4" fmla="*/ 0 h 65314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667657" h="653142">
                          <a:moveTo>
                            <a:pt x="0" y="0"/>
                          </a:moveTo>
                          <a:lnTo>
                            <a:pt x="391886" y="159657"/>
                          </a:lnTo>
                          <a:lnTo>
                            <a:pt x="667657" y="595085"/>
                          </a:lnTo>
                          <a:lnTo>
                            <a:pt x="522514" y="653142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solidFill>
                      <a:srgbClr val="81165C"/>
                    </a:solidFill>
                    <a:ln w="0">
                      <a:solidFill>
                        <a:srgbClr val="FDF9FA">
                          <a:alpha val="38000"/>
                        </a:srgb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106" name="任意多边形 105"/>
                    <p:cNvSpPr/>
                    <p:nvPr/>
                  </p:nvSpPr>
                  <p:spPr>
                    <a:xfrm>
                      <a:off x="5960610" y="1697264"/>
                      <a:ext cx="485775" cy="1104900"/>
                    </a:xfrm>
                    <a:custGeom>
                      <a:avLst/>
                      <a:gdLst>
                        <a:gd name="connsiteX0" fmla="*/ 0 w 485775"/>
                        <a:gd name="connsiteY0" fmla="*/ 0 h 1104900"/>
                        <a:gd name="connsiteX1" fmla="*/ 485775 w 485775"/>
                        <a:gd name="connsiteY1" fmla="*/ 1104900 h 1104900"/>
                        <a:gd name="connsiteX2" fmla="*/ 438150 w 485775"/>
                        <a:gd name="connsiteY2" fmla="*/ 171450 h 1104900"/>
                        <a:gd name="connsiteX3" fmla="*/ 0 w 485775"/>
                        <a:gd name="connsiteY3" fmla="*/ 0 h 110490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485775" h="1104900">
                          <a:moveTo>
                            <a:pt x="0" y="0"/>
                          </a:moveTo>
                          <a:lnTo>
                            <a:pt x="485775" y="1104900"/>
                          </a:lnTo>
                          <a:lnTo>
                            <a:pt x="438150" y="17145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solidFill>
                      <a:srgbClr val="9C1B74"/>
                    </a:solidFill>
                    <a:ln w="0">
                      <a:solidFill>
                        <a:srgbClr val="FDF9FA">
                          <a:alpha val="38000"/>
                        </a:srgb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107" name="任意多边形 106"/>
                    <p:cNvSpPr/>
                    <p:nvPr/>
                  </p:nvSpPr>
                  <p:spPr>
                    <a:xfrm>
                      <a:off x="6847114" y="1290320"/>
                      <a:ext cx="1077686" cy="1249680"/>
                    </a:xfrm>
                    <a:custGeom>
                      <a:avLst/>
                      <a:gdLst>
                        <a:gd name="connsiteX0" fmla="*/ 0 w 1001486"/>
                        <a:gd name="connsiteY0" fmla="*/ 0 h 1219200"/>
                        <a:gd name="connsiteX1" fmla="*/ 1001486 w 1001486"/>
                        <a:gd name="connsiteY1" fmla="*/ 1219200 h 1219200"/>
                        <a:gd name="connsiteX2" fmla="*/ 914400 w 1001486"/>
                        <a:gd name="connsiteY2" fmla="*/ 406400 h 1219200"/>
                        <a:gd name="connsiteX3" fmla="*/ 0 w 1001486"/>
                        <a:gd name="connsiteY3" fmla="*/ 0 h 1219200"/>
                        <a:gd name="connsiteX0" fmla="*/ 0 w 1077686"/>
                        <a:gd name="connsiteY0" fmla="*/ 0 h 1249680"/>
                        <a:gd name="connsiteX1" fmla="*/ 1077686 w 1077686"/>
                        <a:gd name="connsiteY1" fmla="*/ 1249680 h 1249680"/>
                        <a:gd name="connsiteX2" fmla="*/ 990600 w 1077686"/>
                        <a:gd name="connsiteY2" fmla="*/ 436880 h 1249680"/>
                        <a:gd name="connsiteX3" fmla="*/ 0 w 1077686"/>
                        <a:gd name="connsiteY3" fmla="*/ 0 h 124968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1077686" h="1249680">
                          <a:moveTo>
                            <a:pt x="0" y="0"/>
                          </a:moveTo>
                          <a:lnTo>
                            <a:pt x="1077686" y="1249680"/>
                          </a:lnTo>
                          <a:lnTo>
                            <a:pt x="990600" y="43688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solidFill>
                      <a:srgbClr val="C91781"/>
                    </a:solidFill>
                    <a:ln w="0">
                      <a:solidFill>
                        <a:srgbClr val="FDF9FA">
                          <a:alpha val="38000"/>
                        </a:srgb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108" name="任意多边形 107"/>
                    <p:cNvSpPr/>
                    <p:nvPr/>
                  </p:nvSpPr>
                  <p:spPr>
                    <a:xfrm>
                      <a:off x="6805486" y="1250700"/>
                      <a:ext cx="1088571" cy="1262742"/>
                    </a:xfrm>
                    <a:custGeom>
                      <a:avLst/>
                      <a:gdLst>
                        <a:gd name="connsiteX0" fmla="*/ 0 w 1088571"/>
                        <a:gd name="connsiteY0" fmla="*/ 58057 h 1262742"/>
                        <a:gd name="connsiteX1" fmla="*/ 101600 w 1088571"/>
                        <a:gd name="connsiteY1" fmla="*/ 899885 h 1262742"/>
                        <a:gd name="connsiteX2" fmla="*/ 1088571 w 1088571"/>
                        <a:gd name="connsiteY2" fmla="*/ 1262742 h 1262742"/>
                        <a:gd name="connsiteX3" fmla="*/ 43542 w 1088571"/>
                        <a:gd name="connsiteY3" fmla="*/ 0 h 1262742"/>
                        <a:gd name="connsiteX4" fmla="*/ 0 w 1088571"/>
                        <a:gd name="connsiteY4" fmla="*/ 58057 h 1262742"/>
                        <a:gd name="connsiteX0" fmla="*/ 0 w 1088571"/>
                        <a:gd name="connsiteY0" fmla="*/ 58057 h 1262742"/>
                        <a:gd name="connsiteX1" fmla="*/ 86360 w 1088571"/>
                        <a:gd name="connsiteY1" fmla="*/ 892265 h 1262742"/>
                        <a:gd name="connsiteX2" fmla="*/ 1088571 w 1088571"/>
                        <a:gd name="connsiteY2" fmla="*/ 1262742 h 1262742"/>
                        <a:gd name="connsiteX3" fmla="*/ 43542 w 1088571"/>
                        <a:gd name="connsiteY3" fmla="*/ 0 h 1262742"/>
                        <a:gd name="connsiteX4" fmla="*/ 0 w 1088571"/>
                        <a:gd name="connsiteY4" fmla="*/ 58057 h 1262742"/>
                        <a:gd name="connsiteX0" fmla="*/ 0 w 1088571"/>
                        <a:gd name="connsiteY0" fmla="*/ 58057 h 1262742"/>
                        <a:gd name="connsiteX1" fmla="*/ 71120 w 1088571"/>
                        <a:gd name="connsiteY1" fmla="*/ 869405 h 1262742"/>
                        <a:gd name="connsiteX2" fmla="*/ 1088571 w 1088571"/>
                        <a:gd name="connsiteY2" fmla="*/ 1262742 h 1262742"/>
                        <a:gd name="connsiteX3" fmla="*/ 43542 w 1088571"/>
                        <a:gd name="connsiteY3" fmla="*/ 0 h 1262742"/>
                        <a:gd name="connsiteX4" fmla="*/ 0 w 1088571"/>
                        <a:gd name="connsiteY4" fmla="*/ 58057 h 1262742"/>
                        <a:gd name="connsiteX0" fmla="*/ 0 w 1088571"/>
                        <a:gd name="connsiteY0" fmla="*/ 58057 h 1262742"/>
                        <a:gd name="connsiteX1" fmla="*/ 71120 w 1088571"/>
                        <a:gd name="connsiteY1" fmla="*/ 884645 h 1262742"/>
                        <a:gd name="connsiteX2" fmla="*/ 1088571 w 1088571"/>
                        <a:gd name="connsiteY2" fmla="*/ 1262742 h 1262742"/>
                        <a:gd name="connsiteX3" fmla="*/ 43542 w 1088571"/>
                        <a:gd name="connsiteY3" fmla="*/ 0 h 1262742"/>
                        <a:gd name="connsiteX4" fmla="*/ 0 w 1088571"/>
                        <a:gd name="connsiteY4" fmla="*/ 58057 h 126274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088571" h="1262742">
                          <a:moveTo>
                            <a:pt x="0" y="58057"/>
                          </a:moveTo>
                          <a:lnTo>
                            <a:pt x="71120" y="884645"/>
                          </a:lnTo>
                          <a:lnTo>
                            <a:pt x="1088571" y="1262742"/>
                          </a:lnTo>
                          <a:lnTo>
                            <a:pt x="43542" y="0"/>
                          </a:lnTo>
                          <a:lnTo>
                            <a:pt x="0" y="58057"/>
                          </a:lnTo>
                          <a:close/>
                        </a:path>
                      </a:pathLst>
                    </a:custGeom>
                    <a:solidFill>
                      <a:srgbClr val="9A1561"/>
                    </a:solidFill>
                    <a:ln w="0">
                      <a:solidFill>
                        <a:srgbClr val="FDF9FA">
                          <a:alpha val="38000"/>
                        </a:srgb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109" name="任意多边形 108"/>
                    <p:cNvSpPr/>
                    <p:nvPr/>
                  </p:nvSpPr>
                  <p:spPr>
                    <a:xfrm>
                      <a:off x="5875506" y="719847"/>
                      <a:ext cx="1070043" cy="1420238"/>
                    </a:xfrm>
                    <a:custGeom>
                      <a:avLst/>
                      <a:gdLst>
                        <a:gd name="connsiteX0" fmla="*/ 0 w 1070043"/>
                        <a:gd name="connsiteY0" fmla="*/ 0 h 1420238"/>
                        <a:gd name="connsiteX1" fmla="*/ 1070043 w 1070043"/>
                        <a:gd name="connsiteY1" fmla="*/ 622570 h 1420238"/>
                        <a:gd name="connsiteX2" fmla="*/ 1031132 w 1070043"/>
                        <a:gd name="connsiteY2" fmla="*/ 1420238 h 1420238"/>
                        <a:gd name="connsiteX3" fmla="*/ 97277 w 1070043"/>
                        <a:gd name="connsiteY3" fmla="*/ 992221 h 1420238"/>
                        <a:gd name="connsiteX4" fmla="*/ 0 w 1070043"/>
                        <a:gd name="connsiteY4" fmla="*/ 0 h 142023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070043" h="1420238">
                          <a:moveTo>
                            <a:pt x="0" y="0"/>
                          </a:moveTo>
                          <a:lnTo>
                            <a:pt x="1070043" y="622570"/>
                          </a:lnTo>
                          <a:lnTo>
                            <a:pt x="1031132" y="1420238"/>
                          </a:lnTo>
                          <a:lnTo>
                            <a:pt x="97277" y="992221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solidFill>
                      <a:srgbClr val="FF82D2"/>
                    </a:solidFill>
                    <a:ln w="0">
                      <a:solidFill>
                        <a:srgbClr val="FDF9FA">
                          <a:alpha val="38000"/>
                        </a:srgb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110" name="任意多边形 109"/>
                    <p:cNvSpPr/>
                    <p:nvPr/>
                  </p:nvSpPr>
                  <p:spPr>
                    <a:xfrm>
                      <a:off x="5877560" y="724989"/>
                      <a:ext cx="1292497" cy="645523"/>
                    </a:xfrm>
                    <a:custGeom>
                      <a:avLst/>
                      <a:gdLst>
                        <a:gd name="connsiteX0" fmla="*/ 0 w 1277257"/>
                        <a:gd name="connsiteY0" fmla="*/ 0 h 609600"/>
                        <a:gd name="connsiteX1" fmla="*/ 1088571 w 1277257"/>
                        <a:gd name="connsiteY1" fmla="*/ 609600 h 609600"/>
                        <a:gd name="connsiteX2" fmla="*/ 1277257 w 1277257"/>
                        <a:gd name="connsiteY2" fmla="*/ 188685 h 609600"/>
                        <a:gd name="connsiteX3" fmla="*/ 0 w 1277257"/>
                        <a:gd name="connsiteY3" fmla="*/ 0 h 609600"/>
                        <a:gd name="connsiteX0" fmla="*/ 0 w 1277257"/>
                        <a:gd name="connsiteY0" fmla="*/ 0 h 653143"/>
                        <a:gd name="connsiteX1" fmla="*/ 1103085 w 1277257"/>
                        <a:gd name="connsiteY1" fmla="*/ 653143 h 653143"/>
                        <a:gd name="connsiteX2" fmla="*/ 1277257 w 1277257"/>
                        <a:gd name="connsiteY2" fmla="*/ 188685 h 653143"/>
                        <a:gd name="connsiteX3" fmla="*/ 0 w 1277257"/>
                        <a:gd name="connsiteY3" fmla="*/ 0 h 653143"/>
                        <a:gd name="connsiteX0" fmla="*/ 0 w 1292497"/>
                        <a:gd name="connsiteY0" fmla="*/ 0 h 668383"/>
                        <a:gd name="connsiteX1" fmla="*/ 1118325 w 1292497"/>
                        <a:gd name="connsiteY1" fmla="*/ 668383 h 668383"/>
                        <a:gd name="connsiteX2" fmla="*/ 1292497 w 1292497"/>
                        <a:gd name="connsiteY2" fmla="*/ 203925 h 668383"/>
                        <a:gd name="connsiteX3" fmla="*/ 0 w 1292497"/>
                        <a:gd name="connsiteY3" fmla="*/ 0 h 668383"/>
                        <a:gd name="connsiteX0" fmla="*/ 0 w 1292497"/>
                        <a:gd name="connsiteY0" fmla="*/ 0 h 645523"/>
                        <a:gd name="connsiteX1" fmla="*/ 1080225 w 1292497"/>
                        <a:gd name="connsiteY1" fmla="*/ 645523 h 645523"/>
                        <a:gd name="connsiteX2" fmla="*/ 1292497 w 1292497"/>
                        <a:gd name="connsiteY2" fmla="*/ 203925 h 645523"/>
                        <a:gd name="connsiteX3" fmla="*/ 0 w 1292497"/>
                        <a:gd name="connsiteY3" fmla="*/ 0 h 64552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1292497" h="645523">
                          <a:moveTo>
                            <a:pt x="0" y="0"/>
                          </a:moveTo>
                          <a:lnTo>
                            <a:pt x="1080225" y="645523"/>
                          </a:lnTo>
                          <a:lnTo>
                            <a:pt x="1292497" y="203925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solidFill>
                      <a:srgbClr val="D5038E"/>
                    </a:solidFill>
                    <a:ln w="0">
                      <a:solidFill>
                        <a:srgbClr val="FDF9FA">
                          <a:alpha val="38000"/>
                        </a:srgb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111" name="任意多边形 110"/>
                    <p:cNvSpPr/>
                    <p:nvPr/>
                  </p:nvSpPr>
                  <p:spPr>
                    <a:xfrm>
                      <a:off x="6943271" y="930729"/>
                      <a:ext cx="879929" cy="810985"/>
                    </a:xfrm>
                    <a:custGeom>
                      <a:avLst/>
                      <a:gdLst>
                        <a:gd name="connsiteX0" fmla="*/ 174172 w 841829"/>
                        <a:gd name="connsiteY0" fmla="*/ 0 h 798285"/>
                        <a:gd name="connsiteX1" fmla="*/ 841829 w 841829"/>
                        <a:gd name="connsiteY1" fmla="*/ 798285 h 798285"/>
                        <a:gd name="connsiteX2" fmla="*/ 0 w 841829"/>
                        <a:gd name="connsiteY2" fmla="*/ 420914 h 798285"/>
                        <a:gd name="connsiteX3" fmla="*/ 174172 w 841829"/>
                        <a:gd name="connsiteY3" fmla="*/ 0 h 798285"/>
                        <a:gd name="connsiteX0" fmla="*/ 212272 w 879929"/>
                        <a:gd name="connsiteY0" fmla="*/ 0 h 798285"/>
                        <a:gd name="connsiteX1" fmla="*/ 879929 w 879929"/>
                        <a:gd name="connsiteY1" fmla="*/ 798285 h 798285"/>
                        <a:gd name="connsiteX2" fmla="*/ 0 w 879929"/>
                        <a:gd name="connsiteY2" fmla="*/ 420914 h 798285"/>
                        <a:gd name="connsiteX3" fmla="*/ 212272 w 879929"/>
                        <a:gd name="connsiteY3" fmla="*/ 0 h 798285"/>
                        <a:gd name="connsiteX0" fmla="*/ 212272 w 879929"/>
                        <a:gd name="connsiteY0" fmla="*/ 0 h 817335"/>
                        <a:gd name="connsiteX1" fmla="*/ 879929 w 879929"/>
                        <a:gd name="connsiteY1" fmla="*/ 817335 h 817335"/>
                        <a:gd name="connsiteX2" fmla="*/ 0 w 879929"/>
                        <a:gd name="connsiteY2" fmla="*/ 439964 h 817335"/>
                        <a:gd name="connsiteX3" fmla="*/ 212272 w 879929"/>
                        <a:gd name="connsiteY3" fmla="*/ 0 h 817335"/>
                        <a:gd name="connsiteX0" fmla="*/ 218622 w 879929"/>
                        <a:gd name="connsiteY0" fmla="*/ 0 h 810985"/>
                        <a:gd name="connsiteX1" fmla="*/ 879929 w 879929"/>
                        <a:gd name="connsiteY1" fmla="*/ 810985 h 810985"/>
                        <a:gd name="connsiteX2" fmla="*/ 0 w 879929"/>
                        <a:gd name="connsiteY2" fmla="*/ 433614 h 810985"/>
                        <a:gd name="connsiteX3" fmla="*/ 218622 w 879929"/>
                        <a:gd name="connsiteY3" fmla="*/ 0 h 81098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879929" h="810985">
                          <a:moveTo>
                            <a:pt x="218622" y="0"/>
                          </a:moveTo>
                          <a:lnTo>
                            <a:pt x="879929" y="810985"/>
                          </a:lnTo>
                          <a:lnTo>
                            <a:pt x="0" y="433614"/>
                          </a:lnTo>
                          <a:lnTo>
                            <a:pt x="218622" y="0"/>
                          </a:lnTo>
                          <a:close/>
                        </a:path>
                      </a:pathLst>
                    </a:custGeom>
                    <a:solidFill>
                      <a:srgbClr val="9B0959"/>
                    </a:solidFill>
                    <a:ln w="0">
                      <a:solidFill>
                        <a:srgbClr val="FDF9FA">
                          <a:alpha val="38000"/>
                        </a:srgb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112" name="任意多边形 111"/>
                    <p:cNvSpPr/>
                    <p:nvPr/>
                  </p:nvSpPr>
                  <p:spPr>
                    <a:xfrm>
                      <a:off x="7924345" y="667458"/>
                      <a:ext cx="260351" cy="1633537"/>
                    </a:xfrm>
                    <a:custGeom>
                      <a:avLst/>
                      <a:gdLst>
                        <a:gd name="connsiteX0" fmla="*/ 266700 w 266700"/>
                        <a:gd name="connsiteY0" fmla="*/ 0 h 1619250"/>
                        <a:gd name="connsiteX1" fmla="*/ 228600 w 266700"/>
                        <a:gd name="connsiteY1" fmla="*/ 1619250 h 1619250"/>
                        <a:gd name="connsiteX2" fmla="*/ 0 w 266700"/>
                        <a:gd name="connsiteY2" fmla="*/ 1123950 h 1619250"/>
                        <a:gd name="connsiteX3" fmla="*/ 266700 w 266700"/>
                        <a:gd name="connsiteY3" fmla="*/ 0 h 1619250"/>
                        <a:gd name="connsiteX0" fmla="*/ 276225 w 276225"/>
                        <a:gd name="connsiteY0" fmla="*/ 0 h 1633537"/>
                        <a:gd name="connsiteX1" fmla="*/ 228600 w 276225"/>
                        <a:gd name="connsiteY1" fmla="*/ 1633537 h 1633537"/>
                        <a:gd name="connsiteX2" fmla="*/ 0 w 276225"/>
                        <a:gd name="connsiteY2" fmla="*/ 1138237 h 1633537"/>
                        <a:gd name="connsiteX3" fmla="*/ 276225 w 276225"/>
                        <a:gd name="connsiteY3" fmla="*/ 0 h 1633537"/>
                        <a:gd name="connsiteX0" fmla="*/ 276225 w 276225"/>
                        <a:gd name="connsiteY0" fmla="*/ 0 h 1600200"/>
                        <a:gd name="connsiteX1" fmla="*/ 228600 w 276225"/>
                        <a:gd name="connsiteY1" fmla="*/ 1600200 h 1600200"/>
                        <a:gd name="connsiteX2" fmla="*/ 0 w 276225"/>
                        <a:gd name="connsiteY2" fmla="*/ 1104900 h 1600200"/>
                        <a:gd name="connsiteX3" fmla="*/ 276225 w 276225"/>
                        <a:gd name="connsiteY3" fmla="*/ 0 h 1600200"/>
                        <a:gd name="connsiteX0" fmla="*/ 261938 w 261938"/>
                        <a:gd name="connsiteY0" fmla="*/ 0 h 1585912"/>
                        <a:gd name="connsiteX1" fmla="*/ 228600 w 261938"/>
                        <a:gd name="connsiteY1" fmla="*/ 1585912 h 1585912"/>
                        <a:gd name="connsiteX2" fmla="*/ 0 w 261938"/>
                        <a:gd name="connsiteY2" fmla="*/ 1090612 h 1585912"/>
                        <a:gd name="connsiteX3" fmla="*/ 261938 w 261938"/>
                        <a:gd name="connsiteY3" fmla="*/ 0 h 1585912"/>
                        <a:gd name="connsiteX0" fmla="*/ 266701 w 266701"/>
                        <a:gd name="connsiteY0" fmla="*/ 0 h 1581149"/>
                        <a:gd name="connsiteX1" fmla="*/ 228600 w 266701"/>
                        <a:gd name="connsiteY1" fmla="*/ 1581149 h 1581149"/>
                        <a:gd name="connsiteX2" fmla="*/ 0 w 266701"/>
                        <a:gd name="connsiteY2" fmla="*/ 1085849 h 1581149"/>
                        <a:gd name="connsiteX3" fmla="*/ 266701 w 266701"/>
                        <a:gd name="connsiteY3" fmla="*/ 0 h 1581149"/>
                        <a:gd name="connsiteX0" fmla="*/ 247651 w 247651"/>
                        <a:gd name="connsiteY0" fmla="*/ 0 h 1624012"/>
                        <a:gd name="connsiteX1" fmla="*/ 228600 w 247651"/>
                        <a:gd name="connsiteY1" fmla="*/ 1624012 h 1624012"/>
                        <a:gd name="connsiteX2" fmla="*/ 0 w 247651"/>
                        <a:gd name="connsiteY2" fmla="*/ 1128712 h 1624012"/>
                        <a:gd name="connsiteX3" fmla="*/ 247651 w 247651"/>
                        <a:gd name="connsiteY3" fmla="*/ 0 h 1624012"/>
                        <a:gd name="connsiteX0" fmla="*/ 263526 w 263526"/>
                        <a:gd name="connsiteY0" fmla="*/ 0 h 1690687"/>
                        <a:gd name="connsiteX1" fmla="*/ 228600 w 263526"/>
                        <a:gd name="connsiteY1" fmla="*/ 1690687 h 1690687"/>
                        <a:gd name="connsiteX2" fmla="*/ 0 w 263526"/>
                        <a:gd name="connsiteY2" fmla="*/ 1195387 h 1690687"/>
                        <a:gd name="connsiteX3" fmla="*/ 263526 w 263526"/>
                        <a:gd name="connsiteY3" fmla="*/ 0 h 1690687"/>
                        <a:gd name="connsiteX0" fmla="*/ 260351 w 260351"/>
                        <a:gd name="connsiteY0" fmla="*/ 0 h 1633537"/>
                        <a:gd name="connsiteX1" fmla="*/ 228600 w 260351"/>
                        <a:gd name="connsiteY1" fmla="*/ 1633537 h 1633537"/>
                        <a:gd name="connsiteX2" fmla="*/ 0 w 260351"/>
                        <a:gd name="connsiteY2" fmla="*/ 1138237 h 1633537"/>
                        <a:gd name="connsiteX3" fmla="*/ 260351 w 260351"/>
                        <a:gd name="connsiteY3" fmla="*/ 0 h 163353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260351" h="1633537">
                          <a:moveTo>
                            <a:pt x="260351" y="0"/>
                          </a:moveTo>
                          <a:lnTo>
                            <a:pt x="228600" y="1633537"/>
                          </a:lnTo>
                          <a:lnTo>
                            <a:pt x="0" y="1138237"/>
                          </a:lnTo>
                          <a:lnTo>
                            <a:pt x="260351" y="0"/>
                          </a:lnTo>
                          <a:close/>
                        </a:path>
                      </a:pathLst>
                    </a:custGeom>
                    <a:solidFill>
                      <a:srgbClr val="CB004F"/>
                    </a:solidFill>
                    <a:ln w="0">
                      <a:solidFill>
                        <a:srgbClr val="FDF9FA">
                          <a:alpha val="38000"/>
                        </a:srgb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113" name="任意多边形 112"/>
                    <p:cNvSpPr/>
                    <p:nvPr/>
                  </p:nvSpPr>
                  <p:spPr>
                    <a:xfrm>
                      <a:off x="8157029" y="261257"/>
                      <a:ext cx="449943" cy="2104572"/>
                    </a:xfrm>
                    <a:custGeom>
                      <a:avLst/>
                      <a:gdLst>
                        <a:gd name="connsiteX0" fmla="*/ 43542 w 464457"/>
                        <a:gd name="connsiteY0" fmla="*/ 508000 h 2191658"/>
                        <a:gd name="connsiteX1" fmla="*/ 464457 w 464457"/>
                        <a:gd name="connsiteY1" fmla="*/ 0 h 2191658"/>
                        <a:gd name="connsiteX2" fmla="*/ 0 w 464457"/>
                        <a:gd name="connsiteY2" fmla="*/ 2191658 h 2191658"/>
                        <a:gd name="connsiteX3" fmla="*/ 43542 w 464457"/>
                        <a:gd name="connsiteY3" fmla="*/ 508000 h 2191658"/>
                        <a:gd name="connsiteX0" fmla="*/ 43542 w 304800"/>
                        <a:gd name="connsiteY0" fmla="*/ 0 h 1683658"/>
                        <a:gd name="connsiteX1" fmla="*/ 304800 w 304800"/>
                        <a:gd name="connsiteY1" fmla="*/ 58057 h 1683658"/>
                        <a:gd name="connsiteX2" fmla="*/ 0 w 304800"/>
                        <a:gd name="connsiteY2" fmla="*/ 1683658 h 1683658"/>
                        <a:gd name="connsiteX3" fmla="*/ 43542 w 304800"/>
                        <a:gd name="connsiteY3" fmla="*/ 0 h 1683658"/>
                        <a:gd name="connsiteX0" fmla="*/ 43542 w 449943"/>
                        <a:gd name="connsiteY0" fmla="*/ 420914 h 2104572"/>
                        <a:gd name="connsiteX1" fmla="*/ 449943 w 449943"/>
                        <a:gd name="connsiteY1" fmla="*/ 0 h 2104572"/>
                        <a:gd name="connsiteX2" fmla="*/ 0 w 449943"/>
                        <a:gd name="connsiteY2" fmla="*/ 2104572 h 2104572"/>
                        <a:gd name="connsiteX3" fmla="*/ 43542 w 449943"/>
                        <a:gd name="connsiteY3" fmla="*/ 420914 h 2104572"/>
                        <a:gd name="connsiteX0" fmla="*/ 10205 w 449943"/>
                        <a:gd name="connsiteY0" fmla="*/ 420914 h 2104572"/>
                        <a:gd name="connsiteX1" fmla="*/ 449943 w 449943"/>
                        <a:gd name="connsiteY1" fmla="*/ 0 h 2104572"/>
                        <a:gd name="connsiteX2" fmla="*/ 0 w 449943"/>
                        <a:gd name="connsiteY2" fmla="*/ 2104572 h 2104572"/>
                        <a:gd name="connsiteX3" fmla="*/ 10205 w 449943"/>
                        <a:gd name="connsiteY3" fmla="*/ 420914 h 2104572"/>
                        <a:gd name="connsiteX0" fmla="*/ 22905 w 449943"/>
                        <a:gd name="connsiteY0" fmla="*/ 427264 h 2104572"/>
                        <a:gd name="connsiteX1" fmla="*/ 449943 w 449943"/>
                        <a:gd name="connsiteY1" fmla="*/ 0 h 2104572"/>
                        <a:gd name="connsiteX2" fmla="*/ 0 w 449943"/>
                        <a:gd name="connsiteY2" fmla="*/ 2104572 h 2104572"/>
                        <a:gd name="connsiteX3" fmla="*/ 22905 w 449943"/>
                        <a:gd name="connsiteY3" fmla="*/ 427264 h 210457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449943" h="2104572">
                          <a:moveTo>
                            <a:pt x="22905" y="427264"/>
                          </a:moveTo>
                          <a:lnTo>
                            <a:pt x="449943" y="0"/>
                          </a:lnTo>
                          <a:lnTo>
                            <a:pt x="0" y="2104572"/>
                          </a:lnTo>
                          <a:cubicBezTo>
                            <a:pt x="3402" y="1543353"/>
                            <a:pt x="19503" y="988483"/>
                            <a:pt x="22905" y="427264"/>
                          </a:cubicBezTo>
                          <a:close/>
                        </a:path>
                      </a:pathLst>
                    </a:custGeom>
                    <a:solidFill>
                      <a:srgbClr val="FF2B6D"/>
                    </a:solidFill>
                    <a:ln w="0">
                      <a:solidFill>
                        <a:srgbClr val="FDF9FA">
                          <a:alpha val="38000"/>
                        </a:srgb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114" name="任意多边形 113"/>
                    <p:cNvSpPr/>
                    <p:nvPr/>
                  </p:nvSpPr>
                  <p:spPr>
                    <a:xfrm>
                      <a:off x="7894375" y="-595087"/>
                      <a:ext cx="364253" cy="2569030"/>
                    </a:xfrm>
                    <a:custGeom>
                      <a:avLst/>
                      <a:gdLst>
                        <a:gd name="connsiteX0" fmla="*/ 29029 w 362858"/>
                        <a:gd name="connsiteY0" fmla="*/ 0 h 2612572"/>
                        <a:gd name="connsiteX1" fmla="*/ 0 w 362858"/>
                        <a:gd name="connsiteY1" fmla="*/ 2612572 h 2612572"/>
                        <a:gd name="connsiteX2" fmla="*/ 362858 w 362858"/>
                        <a:gd name="connsiteY2" fmla="*/ 957943 h 2612572"/>
                        <a:gd name="connsiteX3" fmla="*/ 29029 w 362858"/>
                        <a:gd name="connsiteY3" fmla="*/ 0 h 2612572"/>
                        <a:gd name="connsiteX0" fmla="*/ 14515 w 362858"/>
                        <a:gd name="connsiteY0" fmla="*/ 0 h 2583544"/>
                        <a:gd name="connsiteX1" fmla="*/ 0 w 362858"/>
                        <a:gd name="connsiteY1" fmla="*/ 2583544 h 2583544"/>
                        <a:gd name="connsiteX2" fmla="*/ 362858 w 362858"/>
                        <a:gd name="connsiteY2" fmla="*/ 928915 h 2583544"/>
                        <a:gd name="connsiteX3" fmla="*/ 14515 w 362858"/>
                        <a:gd name="connsiteY3" fmla="*/ 0 h 2583544"/>
                        <a:gd name="connsiteX0" fmla="*/ 1396 w 364253"/>
                        <a:gd name="connsiteY0" fmla="*/ 0 h 2569030"/>
                        <a:gd name="connsiteX1" fmla="*/ 1395 w 364253"/>
                        <a:gd name="connsiteY1" fmla="*/ 2569030 h 2569030"/>
                        <a:gd name="connsiteX2" fmla="*/ 364253 w 364253"/>
                        <a:gd name="connsiteY2" fmla="*/ 914401 h 2569030"/>
                        <a:gd name="connsiteX3" fmla="*/ 1396 w 364253"/>
                        <a:gd name="connsiteY3" fmla="*/ 0 h 256903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364253" h="2569030">
                          <a:moveTo>
                            <a:pt x="1396" y="0"/>
                          </a:moveTo>
                          <a:cubicBezTo>
                            <a:pt x="-3442" y="861181"/>
                            <a:pt x="6233" y="1707849"/>
                            <a:pt x="1395" y="2569030"/>
                          </a:cubicBezTo>
                          <a:lnTo>
                            <a:pt x="364253" y="914401"/>
                          </a:lnTo>
                          <a:lnTo>
                            <a:pt x="1396" y="0"/>
                          </a:lnTo>
                          <a:close/>
                        </a:path>
                      </a:pathLst>
                    </a:custGeom>
                    <a:solidFill>
                      <a:srgbClr val="48015F"/>
                    </a:solidFill>
                    <a:ln w="0">
                      <a:solidFill>
                        <a:srgbClr val="FDF9FA">
                          <a:alpha val="38000"/>
                        </a:srgb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115" name="任意多边形 114"/>
                    <p:cNvSpPr/>
                    <p:nvPr/>
                  </p:nvSpPr>
                  <p:spPr>
                    <a:xfrm>
                      <a:off x="9067800" y="-466725"/>
                      <a:ext cx="600075" cy="952500"/>
                    </a:xfrm>
                    <a:custGeom>
                      <a:avLst/>
                      <a:gdLst>
                        <a:gd name="connsiteX0" fmla="*/ 0 w 600075"/>
                        <a:gd name="connsiteY0" fmla="*/ 790575 h 952500"/>
                        <a:gd name="connsiteX1" fmla="*/ 600075 w 600075"/>
                        <a:gd name="connsiteY1" fmla="*/ 0 h 952500"/>
                        <a:gd name="connsiteX2" fmla="*/ 66675 w 600075"/>
                        <a:gd name="connsiteY2" fmla="*/ 952500 h 952500"/>
                        <a:gd name="connsiteX3" fmla="*/ 38100 w 600075"/>
                        <a:gd name="connsiteY3" fmla="*/ 742950 h 952500"/>
                        <a:gd name="connsiteX4" fmla="*/ 0 w 600075"/>
                        <a:gd name="connsiteY4" fmla="*/ 790575 h 95250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600075" h="952500">
                          <a:moveTo>
                            <a:pt x="0" y="790575"/>
                          </a:moveTo>
                          <a:lnTo>
                            <a:pt x="600075" y="0"/>
                          </a:lnTo>
                          <a:lnTo>
                            <a:pt x="66675" y="952500"/>
                          </a:lnTo>
                          <a:lnTo>
                            <a:pt x="38100" y="742950"/>
                          </a:lnTo>
                          <a:lnTo>
                            <a:pt x="0" y="790575"/>
                          </a:lnTo>
                          <a:close/>
                        </a:path>
                      </a:pathLst>
                    </a:custGeom>
                    <a:solidFill>
                      <a:srgbClr val="1D0045"/>
                    </a:solidFill>
                    <a:ln w="0">
                      <a:solidFill>
                        <a:srgbClr val="FDF9FA">
                          <a:alpha val="38000"/>
                        </a:srgb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116" name="任意多边形 115"/>
                    <p:cNvSpPr/>
                    <p:nvPr/>
                  </p:nvSpPr>
                  <p:spPr>
                    <a:xfrm>
                      <a:off x="9172575" y="-495300"/>
                      <a:ext cx="828675" cy="781050"/>
                    </a:xfrm>
                    <a:custGeom>
                      <a:avLst/>
                      <a:gdLst>
                        <a:gd name="connsiteX0" fmla="*/ 523875 w 828675"/>
                        <a:gd name="connsiteY0" fmla="*/ 0 h 781050"/>
                        <a:gd name="connsiteX1" fmla="*/ 828675 w 828675"/>
                        <a:gd name="connsiteY1" fmla="*/ 609600 h 781050"/>
                        <a:gd name="connsiteX2" fmla="*/ 0 w 828675"/>
                        <a:gd name="connsiteY2" fmla="*/ 781050 h 781050"/>
                        <a:gd name="connsiteX3" fmla="*/ 523875 w 828675"/>
                        <a:gd name="connsiteY3" fmla="*/ 0 h 78105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828675" h="781050">
                          <a:moveTo>
                            <a:pt x="523875" y="0"/>
                          </a:moveTo>
                          <a:lnTo>
                            <a:pt x="828675" y="609600"/>
                          </a:lnTo>
                          <a:lnTo>
                            <a:pt x="0" y="781050"/>
                          </a:lnTo>
                          <a:lnTo>
                            <a:pt x="523875" y="0"/>
                          </a:lnTo>
                          <a:close/>
                        </a:path>
                      </a:pathLst>
                    </a:custGeom>
                    <a:solidFill>
                      <a:srgbClr val="21003F"/>
                    </a:solidFill>
                    <a:ln w="0">
                      <a:solidFill>
                        <a:srgbClr val="FDF9FA">
                          <a:alpha val="38000"/>
                        </a:srgb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</p:grpSp>
            <p:grpSp>
              <p:nvGrpSpPr>
                <p:cNvPr id="42" name="组合 41"/>
                <p:cNvGrpSpPr/>
                <p:nvPr/>
              </p:nvGrpSpPr>
              <p:grpSpPr>
                <a:xfrm>
                  <a:off x="3992948" y="-52557"/>
                  <a:ext cx="7416800" cy="6281420"/>
                  <a:chOff x="3975100" y="-45720"/>
                  <a:chExt cx="7416800" cy="6281420"/>
                </a:xfrm>
              </p:grpSpPr>
              <p:sp>
                <p:nvSpPr>
                  <p:cNvPr id="43" name="任意多边形 42"/>
                  <p:cNvSpPr/>
                  <p:nvPr/>
                </p:nvSpPr>
                <p:spPr>
                  <a:xfrm>
                    <a:off x="8267700" y="352425"/>
                    <a:ext cx="742950" cy="1314450"/>
                  </a:xfrm>
                  <a:custGeom>
                    <a:avLst/>
                    <a:gdLst>
                      <a:gd name="connsiteX0" fmla="*/ 742950 w 742950"/>
                      <a:gd name="connsiteY0" fmla="*/ 0 h 1314450"/>
                      <a:gd name="connsiteX1" fmla="*/ 0 w 742950"/>
                      <a:gd name="connsiteY1" fmla="*/ 1076325 h 1314450"/>
                      <a:gd name="connsiteX2" fmla="*/ 28575 w 742950"/>
                      <a:gd name="connsiteY2" fmla="*/ 1314450 h 1314450"/>
                      <a:gd name="connsiteX3" fmla="*/ 742950 w 742950"/>
                      <a:gd name="connsiteY3" fmla="*/ 0 h 13144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742950" h="1314450">
                        <a:moveTo>
                          <a:pt x="742950" y="0"/>
                        </a:moveTo>
                        <a:lnTo>
                          <a:pt x="0" y="1076325"/>
                        </a:lnTo>
                        <a:lnTo>
                          <a:pt x="28575" y="1314450"/>
                        </a:lnTo>
                        <a:lnTo>
                          <a:pt x="742950" y="0"/>
                        </a:lnTo>
                        <a:close/>
                      </a:path>
                    </a:pathLst>
                  </a:custGeom>
                  <a:solidFill>
                    <a:srgbClr val="974D51"/>
                  </a:solidFill>
                  <a:ln w="6350">
                    <a:solidFill>
                      <a:srgbClr val="FDF9FA">
                        <a:alpha val="38000"/>
                      </a:srgb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grpSp>
                <p:nvGrpSpPr>
                  <p:cNvPr id="44" name="组合 43"/>
                  <p:cNvGrpSpPr/>
                  <p:nvPr/>
                </p:nvGrpSpPr>
                <p:grpSpPr>
                  <a:xfrm>
                    <a:off x="3975100" y="-45720"/>
                    <a:ext cx="7416800" cy="6281420"/>
                    <a:chOff x="3975100" y="-45720"/>
                    <a:chExt cx="7416800" cy="6281420"/>
                  </a:xfrm>
                </p:grpSpPr>
                <p:sp>
                  <p:nvSpPr>
                    <p:cNvPr id="45" name="任意多边形 44"/>
                    <p:cNvSpPr/>
                    <p:nvPr/>
                  </p:nvSpPr>
                  <p:spPr>
                    <a:xfrm>
                      <a:off x="8587740" y="4434840"/>
                      <a:ext cx="693420" cy="1539240"/>
                    </a:xfrm>
                    <a:custGeom>
                      <a:avLst/>
                      <a:gdLst>
                        <a:gd name="connsiteX0" fmla="*/ 7620 w 624840"/>
                        <a:gd name="connsiteY0" fmla="*/ 152400 h 1539240"/>
                        <a:gd name="connsiteX1" fmla="*/ 0 w 624840"/>
                        <a:gd name="connsiteY1" fmla="*/ 1539240 h 1539240"/>
                        <a:gd name="connsiteX2" fmla="*/ 624840 w 624840"/>
                        <a:gd name="connsiteY2" fmla="*/ 1539240 h 1539240"/>
                        <a:gd name="connsiteX3" fmla="*/ 83820 w 624840"/>
                        <a:gd name="connsiteY3" fmla="*/ 0 h 1539240"/>
                        <a:gd name="connsiteX4" fmla="*/ 7620 w 624840"/>
                        <a:gd name="connsiteY4" fmla="*/ 152400 h 1539240"/>
                        <a:gd name="connsiteX0" fmla="*/ 0 w 693420"/>
                        <a:gd name="connsiteY0" fmla="*/ 152400 h 1539240"/>
                        <a:gd name="connsiteX1" fmla="*/ 68580 w 693420"/>
                        <a:gd name="connsiteY1" fmla="*/ 1539240 h 1539240"/>
                        <a:gd name="connsiteX2" fmla="*/ 693420 w 693420"/>
                        <a:gd name="connsiteY2" fmla="*/ 1539240 h 1539240"/>
                        <a:gd name="connsiteX3" fmla="*/ 152400 w 693420"/>
                        <a:gd name="connsiteY3" fmla="*/ 0 h 1539240"/>
                        <a:gd name="connsiteX4" fmla="*/ 0 w 693420"/>
                        <a:gd name="connsiteY4" fmla="*/ 152400 h 1539240"/>
                        <a:gd name="connsiteX0" fmla="*/ 0 w 693420"/>
                        <a:gd name="connsiteY0" fmla="*/ 152400 h 1539240"/>
                        <a:gd name="connsiteX1" fmla="*/ 22860 w 693420"/>
                        <a:gd name="connsiteY1" fmla="*/ 1531620 h 1539240"/>
                        <a:gd name="connsiteX2" fmla="*/ 693420 w 693420"/>
                        <a:gd name="connsiteY2" fmla="*/ 1539240 h 1539240"/>
                        <a:gd name="connsiteX3" fmla="*/ 152400 w 693420"/>
                        <a:gd name="connsiteY3" fmla="*/ 0 h 1539240"/>
                        <a:gd name="connsiteX4" fmla="*/ 0 w 693420"/>
                        <a:gd name="connsiteY4" fmla="*/ 152400 h 1539240"/>
                        <a:gd name="connsiteX0" fmla="*/ 0 w 693420"/>
                        <a:gd name="connsiteY0" fmla="*/ 152400 h 1539240"/>
                        <a:gd name="connsiteX1" fmla="*/ 53340 w 693420"/>
                        <a:gd name="connsiteY1" fmla="*/ 1531620 h 1539240"/>
                        <a:gd name="connsiteX2" fmla="*/ 693420 w 693420"/>
                        <a:gd name="connsiteY2" fmla="*/ 1539240 h 1539240"/>
                        <a:gd name="connsiteX3" fmla="*/ 152400 w 693420"/>
                        <a:gd name="connsiteY3" fmla="*/ 0 h 1539240"/>
                        <a:gd name="connsiteX4" fmla="*/ 0 w 693420"/>
                        <a:gd name="connsiteY4" fmla="*/ 152400 h 1539240"/>
                        <a:gd name="connsiteX0" fmla="*/ 0 w 693420"/>
                        <a:gd name="connsiteY0" fmla="*/ 152400 h 1539240"/>
                        <a:gd name="connsiteX1" fmla="*/ 45720 w 693420"/>
                        <a:gd name="connsiteY1" fmla="*/ 1539240 h 1539240"/>
                        <a:gd name="connsiteX2" fmla="*/ 693420 w 693420"/>
                        <a:gd name="connsiteY2" fmla="*/ 1539240 h 1539240"/>
                        <a:gd name="connsiteX3" fmla="*/ 152400 w 693420"/>
                        <a:gd name="connsiteY3" fmla="*/ 0 h 1539240"/>
                        <a:gd name="connsiteX4" fmla="*/ 0 w 693420"/>
                        <a:gd name="connsiteY4" fmla="*/ 152400 h 153924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693420" h="1539240">
                          <a:moveTo>
                            <a:pt x="0" y="152400"/>
                          </a:moveTo>
                          <a:lnTo>
                            <a:pt x="45720" y="1539240"/>
                          </a:lnTo>
                          <a:lnTo>
                            <a:pt x="693420" y="1539240"/>
                          </a:lnTo>
                          <a:lnTo>
                            <a:pt x="152400" y="0"/>
                          </a:lnTo>
                          <a:lnTo>
                            <a:pt x="0" y="152400"/>
                          </a:lnTo>
                          <a:close/>
                        </a:path>
                      </a:pathLst>
                    </a:custGeom>
                    <a:solidFill>
                      <a:srgbClr val="1E001D"/>
                    </a:solidFill>
                    <a:ln w="6350">
                      <a:solidFill>
                        <a:srgbClr val="FDF9FA">
                          <a:alpha val="38000"/>
                        </a:srgb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dirty="0"/>
                    </a:p>
                  </p:txBody>
                </p:sp>
                <p:sp>
                  <p:nvSpPr>
                    <p:cNvPr id="46" name="任意多边形 45"/>
                    <p:cNvSpPr/>
                    <p:nvPr/>
                  </p:nvSpPr>
                  <p:spPr>
                    <a:xfrm>
                      <a:off x="8427720" y="4579620"/>
                      <a:ext cx="220980" cy="1376680"/>
                    </a:xfrm>
                    <a:custGeom>
                      <a:avLst/>
                      <a:gdLst>
                        <a:gd name="connsiteX0" fmla="*/ 243840 w 243840"/>
                        <a:gd name="connsiteY0" fmla="*/ 0 h 1417320"/>
                        <a:gd name="connsiteX1" fmla="*/ 0 w 243840"/>
                        <a:gd name="connsiteY1" fmla="*/ 533400 h 1417320"/>
                        <a:gd name="connsiteX2" fmla="*/ 220980 w 243840"/>
                        <a:gd name="connsiteY2" fmla="*/ 1417320 h 1417320"/>
                        <a:gd name="connsiteX3" fmla="*/ 243840 w 243840"/>
                        <a:gd name="connsiteY3" fmla="*/ 0 h 141732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243840" h="1417320">
                          <a:moveTo>
                            <a:pt x="243840" y="0"/>
                          </a:moveTo>
                          <a:lnTo>
                            <a:pt x="0" y="533400"/>
                          </a:lnTo>
                          <a:lnTo>
                            <a:pt x="220980" y="1417320"/>
                          </a:lnTo>
                          <a:lnTo>
                            <a:pt x="243840" y="0"/>
                          </a:lnTo>
                          <a:close/>
                        </a:path>
                      </a:pathLst>
                    </a:custGeom>
                    <a:solidFill>
                      <a:srgbClr val="190020"/>
                    </a:solidFill>
                    <a:ln w="6350">
                      <a:solidFill>
                        <a:srgbClr val="FDF9FA">
                          <a:alpha val="38000"/>
                        </a:srgb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47" name="任意多边形 46"/>
                    <p:cNvSpPr/>
                    <p:nvPr/>
                  </p:nvSpPr>
                  <p:spPr>
                    <a:xfrm>
                      <a:off x="8785860" y="4579620"/>
                      <a:ext cx="480060" cy="1394460"/>
                    </a:xfrm>
                    <a:custGeom>
                      <a:avLst/>
                      <a:gdLst>
                        <a:gd name="connsiteX0" fmla="*/ 182880 w 480060"/>
                        <a:gd name="connsiteY0" fmla="*/ 175260 h 1394460"/>
                        <a:gd name="connsiteX1" fmla="*/ 480060 w 480060"/>
                        <a:gd name="connsiteY1" fmla="*/ 1394460 h 1394460"/>
                        <a:gd name="connsiteX2" fmla="*/ 0 w 480060"/>
                        <a:gd name="connsiteY2" fmla="*/ 0 h 1394460"/>
                        <a:gd name="connsiteX3" fmla="*/ 182880 w 480060"/>
                        <a:gd name="connsiteY3" fmla="*/ 175260 h 139446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480060" h="1394460">
                          <a:moveTo>
                            <a:pt x="182880" y="175260"/>
                          </a:moveTo>
                          <a:lnTo>
                            <a:pt x="480060" y="1394460"/>
                          </a:lnTo>
                          <a:lnTo>
                            <a:pt x="0" y="0"/>
                          </a:lnTo>
                          <a:lnTo>
                            <a:pt x="182880" y="175260"/>
                          </a:lnTo>
                          <a:close/>
                        </a:path>
                      </a:pathLst>
                    </a:custGeom>
                    <a:solidFill>
                      <a:srgbClr val="410FB3"/>
                    </a:solidFill>
                    <a:ln w="6350">
                      <a:solidFill>
                        <a:srgbClr val="FDF9FA">
                          <a:alpha val="38000"/>
                        </a:srgb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48" name="任意多边形 47"/>
                    <p:cNvSpPr/>
                    <p:nvPr/>
                  </p:nvSpPr>
                  <p:spPr>
                    <a:xfrm>
                      <a:off x="10111740" y="3291840"/>
                      <a:ext cx="1280160" cy="579120"/>
                    </a:xfrm>
                    <a:custGeom>
                      <a:avLst/>
                      <a:gdLst>
                        <a:gd name="connsiteX0" fmla="*/ 541020 w 1280160"/>
                        <a:gd name="connsiteY0" fmla="*/ 106680 h 579120"/>
                        <a:gd name="connsiteX1" fmla="*/ 1280160 w 1280160"/>
                        <a:gd name="connsiteY1" fmla="*/ 579120 h 579120"/>
                        <a:gd name="connsiteX2" fmla="*/ 0 w 1280160"/>
                        <a:gd name="connsiteY2" fmla="*/ 0 h 579120"/>
                        <a:gd name="connsiteX3" fmla="*/ 541020 w 1280160"/>
                        <a:gd name="connsiteY3" fmla="*/ 106680 h 57912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1280160" h="579120">
                          <a:moveTo>
                            <a:pt x="541020" y="106680"/>
                          </a:moveTo>
                          <a:lnTo>
                            <a:pt x="1280160" y="579120"/>
                          </a:lnTo>
                          <a:lnTo>
                            <a:pt x="0" y="0"/>
                          </a:lnTo>
                          <a:lnTo>
                            <a:pt x="541020" y="106680"/>
                          </a:lnTo>
                          <a:close/>
                        </a:path>
                      </a:pathLst>
                    </a:custGeom>
                    <a:solidFill>
                      <a:srgbClr val="220329"/>
                    </a:solidFill>
                    <a:ln w="6350">
                      <a:solidFill>
                        <a:srgbClr val="FDF9FA">
                          <a:alpha val="38000"/>
                        </a:srgb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49" name="任意多边形 48"/>
                    <p:cNvSpPr/>
                    <p:nvPr/>
                  </p:nvSpPr>
                  <p:spPr>
                    <a:xfrm>
                      <a:off x="8831580" y="68580"/>
                      <a:ext cx="1211580" cy="1744980"/>
                    </a:xfrm>
                    <a:custGeom>
                      <a:avLst/>
                      <a:gdLst>
                        <a:gd name="connsiteX0" fmla="*/ 1211580 w 1211580"/>
                        <a:gd name="connsiteY0" fmla="*/ 0 h 1744980"/>
                        <a:gd name="connsiteX1" fmla="*/ 175260 w 1211580"/>
                        <a:gd name="connsiteY1" fmla="*/ 1744980 h 1744980"/>
                        <a:gd name="connsiteX2" fmla="*/ 0 w 1211580"/>
                        <a:gd name="connsiteY2" fmla="*/ 1668780 h 1744980"/>
                        <a:gd name="connsiteX3" fmla="*/ 670560 w 1211580"/>
                        <a:gd name="connsiteY3" fmla="*/ 449580 h 1744980"/>
                        <a:gd name="connsiteX4" fmla="*/ 1211580 w 1211580"/>
                        <a:gd name="connsiteY4" fmla="*/ 0 h 174498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211580" h="1744980">
                          <a:moveTo>
                            <a:pt x="1211580" y="0"/>
                          </a:moveTo>
                          <a:lnTo>
                            <a:pt x="175260" y="1744980"/>
                          </a:lnTo>
                          <a:lnTo>
                            <a:pt x="0" y="1668780"/>
                          </a:lnTo>
                          <a:lnTo>
                            <a:pt x="670560" y="449580"/>
                          </a:lnTo>
                          <a:lnTo>
                            <a:pt x="1211580" y="0"/>
                          </a:lnTo>
                          <a:close/>
                        </a:path>
                      </a:pathLst>
                    </a:custGeom>
                    <a:solidFill>
                      <a:srgbClr val="EA053C"/>
                    </a:solidFill>
                    <a:ln w="6350">
                      <a:solidFill>
                        <a:srgbClr val="FDF9FA">
                          <a:alpha val="38000"/>
                        </a:srgb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50" name="任意多边形 49"/>
                    <p:cNvSpPr/>
                    <p:nvPr/>
                  </p:nvSpPr>
                  <p:spPr>
                    <a:xfrm>
                      <a:off x="6591300" y="3022600"/>
                      <a:ext cx="584200" cy="977900"/>
                    </a:xfrm>
                    <a:custGeom>
                      <a:avLst/>
                      <a:gdLst>
                        <a:gd name="connsiteX0" fmla="*/ 292100 w 495300"/>
                        <a:gd name="connsiteY0" fmla="*/ 114300 h 901700"/>
                        <a:gd name="connsiteX1" fmla="*/ 495300 w 495300"/>
                        <a:gd name="connsiteY1" fmla="*/ 0 h 901700"/>
                        <a:gd name="connsiteX2" fmla="*/ 0 w 495300"/>
                        <a:gd name="connsiteY2" fmla="*/ 901700 h 901700"/>
                        <a:gd name="connsiteX3" fmla="*/ 292100 w 495300"/>
                        <a:gd name="connsiteY3" fmla="*/ 114300 h 901700"/>
                        <a:gd name="connsiteX0" fmla="*/ 381000 w 584200"/>
                        <a:gd name="connsiteY0" fmla="*/ 114300 h 977900"/>
                        <a:gd name="connsiteX1" fmla="*/ 584200 w 584200"/>
                        <a:gd name="connsiteY1" fmla="*/ 0 h 977900"/>
                        <a:gd name="connsiteX2" fmla="*/ 0 w 584200"/>
                        <a:gd name="connsiteY2" fmla="*/ 977900 h 977900"/>
                        <a:gd name="connsiteX3" fmla="*/ 381000 w 584200"/>
                        <a:gd name="connsiteY3" fmla="*/ 114300 h 97790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584200" h="977900">
                          <a:moveTo>
                            <a:pt x="381000" y="114300"/>
                          </a:moveTo>
                          <a:lnTo>
                            <a:pt x="584200" y="0"/>
                          </a:lnTo>
                          <a:lnTo>
                            <a:pt x="0" y="977900"/>
                          </a:lnTo>
                          <a:lnTo>
                            <a:pt x="381000" y="114300"/>
                          </a:lnTo>
                          <a:close/>
                        </a:path>
                      </a:pathLst>
                    </a:custGeom>
                    <a:solidFill>
                      <a:srgbClr val="BE047E"/>
                    </a:solidFill>
                    <a:ln w="6350">
                      <a:solidFill>
                        <a:srgbClr val="FDF9FA">
                          <a:alpha val="38000"/>
                        </a:srgb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51" name="任意多边形 50"/>
                    <p:cNvSpPr/>
                    <p:nvPr/>
                  </p:nvSpPr>
                  <p:spPr>
                    <a:xfrm>
                      <a:off x="5880100" y="3429000"/>
                      <a:ext cx="571500" cy="355600"/>
                    </a:xfrm>
                    <a:custGeom>
                      <a:avLst/>
                      <a:gdLst>
                        <a:gd name="connsiteX0" fmla="*/ 0 w 571500"/>
                        <a:gd name="connsiteY0" fmla="*/ 12700 h 355600"/>
                        <a:gd name="connsiteX1" fmla="*/ 457200 w 571500"/>
                        <a:gd name="connsiteY1" fmla="*/ 355600 h 355600"/>
                        <a:gd name="connsiteX2" fmla="*/ 571500 w 571500"/>
                        <a:gd name="connsiteY2" fmla="*/ 0 h 355600"/>
                        <a:gd name="connsiteX3" fmla="*/ 0 w 571500"/>
                        <a:gd name="connsiteY3" fmla="*/ 12700 h 35560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571500" h="355600">
                          <a:moveTo>
                            <a:pt x="0" y="12700"/>
                          </a:moveTo>
                          <a:lnTo>
                            <a:pt x="457200" y="355600"/>
                          </a:lnTo>
                          <a:lnTo>
                            <a:pt x="571500" y="0"/>
                          </a:lnTo>
                          <a:lnTo>
                            <a:pt x="0" y="12700"/>
                          </a:lnTo>
                          <a:close/>
                        </a:path>
                      </a:pathLst>
                    </a:custGeom>
                    <a:solidFill>
                      <a:srgbClr val="9E0B9C"/>
                    </a:solidFill>
                    <a:ln w="6350">
                      <a:solidFill>
                        <a:srgbClr val="FDF9FA">
                          <a:alpha val="38000"/>
                        </a:srgb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52" name="任意多边形 51"/>
                    <p:cNvSpPr/>
                    <p:nvPr/>
                  </p:nvSpPr>
                  <p:spPr>
                    <a:xfrm>
                      <a:off x="9006840" y="4587240"/>
                      <a:ext cx="243840" cy="419100"/>
                    </a:xfrm>
                    <a:custGeom>
                      <a:avLst/>
                      <a:gdLst>
                        <a:gd name="connsiteX0" fmla="*/ 205740 w 243840"/>
                        <a:gd name="connsiteY0" fmla="*/ 137160 h 419100"/>
                        <a:gd name="connsiteX1" fmla="*/ 243840 w 243840"/>
                        <a:gd name="connsiteY1" fmla="*/ 419100 h 419100"/>
                        <a:gd name="connsiteX2" fmla="*/ 0 w 243840"/>
                        <a:gd name="connsiteY2" fmla="*/ 0 h 419100"/>
                        <a:gd name="connsiteX3" fmla="*/ 205740 w 243840"/>
                        <a:gd name="connsiteY3" fmla="*/ 137160 h 41910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243840" h="419100">
                          <a:moveTo>
                            <a:pt x="205740" y="137160"/>
                          </a:moveTo>
                          <a:lnTo>
                            <a:pt x="243840" y="419100"/>
                          </a:lnTo>
                          <a:lnTo>
                            <a:pt x="0" y="0"/>
                          </a:lnTo>
                          <a:lnTo>
                            <a:pt x="205740" y="137160"/>
                          </a:lnTo>
                          <a:close/>
                        </a:path>
                      </a:pathLst>
                    </a:custGeom>
                    <a:solidFill>
                      <a:srgbClr val="410FB3"/>
                    </a:solidFill>
                    <a:ln w="6350">
                      <a:solidFill>
                        <a:srgbClr val="FDF9FA">
                          <a:alpha val="38000"/>
                        </a:srgb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53" name="任意多边形 52"/>
                    <p:cNvSpPr/>
                    <p:nvPr/>
                  </p:nvSpPr>
                  <p:spPr>
                    <a:xfrm>
                      <a:off x="8633460" y="4419600"/>
                      <a:ext cx="609600" cy="594360"/>
                    </a:xfrm>
                    <a:custGeom>
                      <a:avLst/>
                      <a:gdLst>
                        <a:gd name="connsiteX0" fmla="*/ 381000 w 609600"/>
                        <a:gd name="connsiteY0" fmla="*/ 182880 h 594360"/>
                        <a:gd name="connsiteX1" fmla="*/ 609600 w 609600"/>
                        <a:gd name="connsiteY1" fmla="*/ 594360 h 594360"/>
                        <a:gd name="connsiteX2" fmla="*/ 0 w 609600"/>
                        <a:gd name="connsiteY2" fmla="*/ 137160 h 594360"/>
                        <a:gd name="connsiteX3" fmla="*/ 83820 w 609600"/>
                        <a:gd name="connsiteY3" fmla="*/ 0 h 594360"/>
                        <a:gd name="connsiteX4" fmla="*/ 381000 w 609600"/>
                        <a:gd name="connsiteY4" fmla="*/ 182880 h 59436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609600" h="594360">
                          <a:moveTo>
                            <a:pt x="381000" y="182880"/>
                          </a:moveTo>
                          <a:lnTo>
                            <a:pt x="609600" y="594360"/>
                          </a:lnTo>
                          <a:lnTo>
                            <a:pt x="0" y="137160"/>
                          </a:lnTo>
                          <a:lnTo>
                            <a:pt x="83820" y="0"/>
                          </a:lnTo>
                          <a:lnTo>
                            <a:pt x="381000" y="182880"/>
                          </a:lnTo>
                          <a:close/>
                        </a:path>
                      </a:pathLst>
                    </a:custGeom>
                    <a:solidFill>
                      <a:srgbClr val="1A0020"/>
                    </a:solidFill>
                    <a:ln w="6350">
                      <a:solidFill>
                        <a:srgbClr val="FDF9FA">
                          <a:alpha val="38000"/>
                        </a:srgb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54" name="任意多边形 53"/>
                    <p:cNvSpPr/>
                    <p:nvPr/>
                  </p:nvSpPr>
                  <p:spPr>
                    <a:xfrm>
                      <a:off x="9928860" y="3322320"/>
                      <a:ext cx="1463040" cy="556260"/>
                    </a:xfrm>
                    <a:custGeom>
                      <a:avLst/>
                      <a:gdLst>
                        <a:gd name="connsiteX0" fmla="*/ 1463040 w 1463040"/>
                        <a:gd name="connsiteY0" fmla="*/ 556260 h 556260"/>
                        <a:gd name="connsiteX1" fmla="*/ 137160 w 1463040"/>
                        <a:gd name="connsiteY1" fmla="*/ 220980 h 556260"/>
                        <a:gd name="connsiteX2" fmla="*/ 0 w 1463040"/>
                        <a:gd name="connsiteY2" fmla="*/ 0 h 556260"/>
                        <a:gd name="connsiteX3" fmla="*/ 434340 w 1463040"/>
                        <a:gd name="connsiteY3" fmla="*/ 38100 h 556260"/>
                        <a:gd name="connsiteX4" fmla="*/ 1463040 w 1463040"/>
                        <a:gd name="connsiteY4" fmla="*/ 556260 h 55626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463040" h="556260">
                          <a:moveTo>
                            <a:pt x="1463040" y="556260"/>
                          </a:moveTo>
                          <a:lnTo>
                            <a:pt x="137160" y="220980"/>
                          </a:lnTo>
                          <a:lnTo>
                            <a:pt x="0" y="0"/>
                          </a:lnTo>
                          <a:lnTo>
                            <a:pt x="434340" y="38100"/>
                          </a:lnTo>
                          <a:lnTo>
                            <a:pt x="1463040" y="556260"/>
                          </a:lnTo>
                          <a:close/>
                        </a:path>
                      </a:pathLst>
                    </a:custGeom>
                    <a:solidFill>
                      <a:srgbClr val="310685"/>
                    </a:solidFill>
                    <a:ln w="6350">
                      <a:solidFill>
                        <a:srgbClr val="FDF9FA">
                          <a:alpha val="38000"/>
                        </a:srgb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55" name="任意多边形 54"/>
                    <p:cNvSpPr/>
                    <p:nvPr/>
                  </p:nvSpPr>
                  <p:spPr>
                    <a:xfrm>
                      <a:off x="10104120" y="2872740"/>
                      <a:ext cx="1264920" cy="609600"/>
                    </a:xfrm>
                    <a:custGeom>
                      <a:avLst/>
                      <a:gdLst>
                        <a:gd name="connsiteX0" fmla="*/ 1264920 w 1264920"/>
                        <a:gd name="connsiteY0" fmla="*/ 609600 h 609600"/>
                        <a:gd name="connsiteX1" fmla="*/ 160020 w 1264920"/>
                        <a:gd name="connsiteY1" fmla="*/ 365760 h 609600"/>
                        <a:gd name="connsiteX2" fmla="*/ 0 w 1264920"/>
                        <a:gd name="connsiteY2" fmla="*/ 0 h 609600"/>
                        <a:gd name="connsiteX3" fmla="*/ 1264920 w 1264920"/>
                        <a:gd name="connsiteY3" fmla="*/ 609600 h 60960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1264920" h="609600">
                          <a:moveTo>
                            <a:pt x="1264920" y="609600"/>
                          </a:moveTo>
                          <a:lnTo>
                            <a:pt x="160020" y="365760"/>
                          </a:lnTo>
                          <a:lnTo>
                            <a:pt x="0" y="0"/>
                          </a:lnTo>
                          <a:lnTo>
                            <a:pt x="1264920" y="609600"/>
                          </a:lnTo>
                          <a:close/>
                        </a:path>
                      </a:pathLst>
                    </a:custGeom>
                    <a:solidFill>
                      <a:srgbClr val="A2031D"/>
                    </a:solidFill>
                    <a:ln w="6350">
                      <a:solidFill>
                        <a:srgbClr val="FDF9FA">
                          <a:alpha val="38000"/>
                        </a:srgb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56" name="任意多边形 55"/>
                    <p:cNvSpPr/>
                    <p:nvPr/>
                  </p:nvSpPr>
                  <p:spPr>
                    <a:xfrm>
                      <a:off x="9410700" y="2392680"/>
                      <a:ext cx="1508760" cy="533400"/>
                    </a:xfrm>
                    <a:custGeom>
                      <a:avLst/>
                      <a:gdLst>
                        <a:gd name="connsiteX0" fmla="*/ 1440180 w 1440180"/>
                        <a:gd name="connsiteY0" fmla="*/ 297180 h 533400"/>
                        <a:gd name="connsiteX1" fmla="*/ 861060 w 1440180"/>
                        <a:gd name="connsiteY1" fmla="*/ 533400 h 533400"/>
                        <a:gd name="connsiteX2" fmla="*/ 0 w 1440180"/>
                        <a:gd name="connsiteY2" fmla="*/ 0 h 533400"/>
                        <a:gd name="connsiteX3" fmla="*/ 1440180 w 1440180"/>
                        <a:gd name="connsiteY3" fmla="*/ 297180 h 533400"/>
                        <a:gd name="connsiteX0" fmla="*/ 1508760 w 1508760"/>
                        <a:gd name="connsiteY0" fmla="*/ 312420 h 533400"/>
                        <a:gd name="connsiteX1" fmla="*/ 861060 w 1508760"/>
                        <a:gd name="connsiteY1" fmla="*/ 533400 h 533400"/>
                        <a:gd name="connsiteX2" fmla="*/ 0 w 1508760"/>
                        <a:gd name="connsiteY2" fmla="*/ 0 h 533400"/>
                        <a:gd name="connsiteX3" fmla="*/ 1508760 w 1508760"/>
                        <a:gd name="connsiteY3" fmla="*/ 312420 h 53340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1508760" h="533400">
                          <a:moveTo>
                            <a:pt x="1508760" y="312420"/>
                          </a:moveTo>
                          <a:lnTo>
                            <a:pt x="861060" y="533400"/>
                          </a:lnTo>
                          <a:lnTo>
                            <a:pt x="0" y="0"/>
                          </a:lnTo>
                          <a:lnTo>
                            <a:pt x="1508760" y="312420"/>
                          </a:lnTo>
                          <a:close/>
                        </a:path>
                      </a:pathLst>
                    </a:custGeom>
                    <a:solidFill>
                      <a:srgbClr val="2A0A62"/>
                    </a:solidFill>
                    <a:ln w="6350">
                      <a:solidFill>
                        <a:srgbClr val="FDF9FA">
                          <a:alpha val="38000"/>
                        </a:srgb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57" name="任意多边形 56"/>
                    <p:cNvSpPr/>
                    <p:nvPr/>
                  </p:nvSpPr>
                  <p:spPr>
                    <a:xfrm>
                      <a:off x="9060180" y="2263140"/>
                      <a:ext cx="1844040" cy="426720"/>
                    </a:xfrm>
                    <a:custGeom>
                      <a:avLst/>
                      <a:gdLst>
                        <a:gd name="connsiteX0" fmla="*/ 914400 w 1844040"/>
                        <a:gd name="connsiteY0" fmla="*/ 0 h 426720"/>
                        <a:gd name="connsiteX1" fmla="*/ 914400 w 1844040"/>
                        <a:gd name="connsiteY1" fmla="*/ 0 h 426720"/>
                        <a:gd name="connsiteX2" fmla="*/ 998220 w 1844040"/>
                        <a:gd name="connsiteY2" fmla="*/ 38100 h 426720"/>
                        <a:gd name="connsiteX3" fmla="*/ 1844040 w 1844040"/>
                        <a:gd name="connsiteY3" fmla="*/ 426720 h 426720"/>
                        <a:gd name="connsiteX4" fmla="*/ 0 w 1844040"/>
                        <a:gd name="connsiteY4" fmla="*/ 160020 h 426720"/>
                        <a:gd name="connsiteX5" fmla="*/ 914400 w 1844040"/>
                        <a:gd name="connsiteY5" fmla="*/ 0 h 42672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</a:cxnLst>
                      <a:rect l="l" t="t" r="r" b="b"/>
                      <a:pathLst>
                        <a:path w="1844040" h="426720">
                          <a:moveTo>
                            <a:pt x="914400" y="0"/>
                          </a:moveTo>
                          <a:lnTo>
                            <a:pt x="914400" y="0"/>
                          </a:lnTo>
                          <a:lnTo>
                            <a:pt x="998220" y="38100"/>
                          </a:lnTo>
                          <a:lnTo>
                            <a:pt x="1844040" y="426720"/>
                          </a:lnTo>
                          <a:lnTo>
                            <a:pt x="0" y="160020"/>
                          </a:lnTo>
                          <a:lnTo>
                            <a:pt x="914400" y="0"/>
                          </a:lnTo>
                          <a:close/>
                        </a:path>
                      </a:pathLst>
                    </a:custGeom>
                    <a:solidFill>
                      <a:srgbClr val="5817EA"/>
                    </a:solidFill>
                    <a:ln w="6350">
                      <a:solidFill>
                        <a:srgbClr val="FDF9FA">
                          <a:alpha val="38000"/>
                        </a:srgb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58" name="任意多边形 57"/>
                    <p:cNvSpPr/>
                    <p:nvPr/>
                  </p:nvSpPr>
                  <p:spPr>
                    <a:xfrm>
                      <a:off x="8968740" y="2407920"/>
                      <a:ext cx="2377440" cy="1059180"/>
                    </a:xfrm>
                    <a:custGeom>
                      <a:avLst/>
                      <a:gdLst>
                        <a:gd name="connsiteX0" fmla="*/ 563880 w 2377440"/>
                        <a:gd name="connsiteY0" fmla="*/ 68580 h 1059180"/>
                        <a:gd name="connsiteX1" fmla="*/ 2377440 w 2377440"/>
                        <a:gd name="connsiteY1" fmla="*/ 1059180 h 1059180"/>
                        <a:gd name="connsiteX2" fmla="*/ 0 w 2377440"/>
                        <a:gd name="connsiteY2" fmla="*/ 0 h 1059180"/>
                        <a:gd name="connsiteX3" fmla="*/ 563880 w 2377440"/>
                        <a:gd name="connsiteY3" fmla="*/ 68580 h 105918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2377440" h="1059180">
                          <a:moveTo>
                            <a:pt x="563880" y="68580"/>
                          </a:moveTo>
                          <a:lnTo>
                            <a:pt x="2377440" y="1059180"/>
                          </a:lnTo>
                          <a:lnTo>
                            <a:pt x="0" y="0"/>
                          </a:lnTo>
                          <a:lnTo>
                            <a:pt x="563880" y="68580"/>
                          </a:lnTo>
                          <a:close/>
                        </a:path>
                      </a:pathLst>
                    </a:custGeom>
                    <a:solidFill>
                      <a:srgbClr val="8A0719"/>
                    </a:solidFill>
                    <a:ln w="6350">
                      <a:solidFill>
                        <a:srgbClr val="FDF9FA">
                          <a:alpha val="38000"/>
                        </a:srgb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59" name="任意多边形 58"/>
                    <p:cNvSpPr/>
                    <p:nvPr/>
                  </p:nvSpPr>
                  <p:spPr>
                    <a:xfrm>
                      <a:off x="8168640" y="182880"/>
                      <a:ext cx="457200" cy="1836420"/>
                    </a:xfrm>
                    <a:custGeom>
                      <a:avLst/>
                      <a:gdLst>
                        <a:gd name="connsiteX0" fmla="*/ 0 w 457200"/>
                        <a:gd name="connsiteY0" fmla="*/ 495300 h 1836420"/>
                        <a:gd name="connsiteX1" fmla="*/ 457200 w 457200"/>
                        <a:gd name="connsiteY1" fmla="*/ 0 h 1836420"/>
                        <a:gd name="connsiteX2" fmla="*/ 38100 w 457200"/>
                        <a:gd name="connsiteY2" fmla="*/ 1836420 h 1836420"/>
                        <a:gd name="connsiteX3" fmla="*/ 0 w 457200"/>
                        <a:gd name="connsiteY3" fmla="*/ 495300 h 183642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457200" h="1836420">
                          <a:moveTo>
                            <a:pt x="0" y="495300"/>
                          </a:moveTo>
                          <a:lnTo>
                            <a:pt x="457200" y="0"/>
                          </a:lnTo>
                          <a:lnTo>
                            <a:pt x="38100" y="1836420"/>
                          </a:lnTo>
                          <a:lnTo>
                            <a:pt x="0" y="495300"/>
                          </a:lnTo>
                          <a:close/>
                        </a:path>
                      </a:pathLst>
                    </a:custGeom>
                    <a:solidFill>
                      <a:srgbClr val="FE2A6C"/>
                    </a:solidFill>
                    <a:ln w="6350">
                      <a:solidFill>
                        <a:srgbClr val="FDF9FA">
                          <a:alpha val="38000"/>
                        </a:srgb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60" name="任意多边形 59"/>
                    <p:cNvSpPr/>
                    <p:nvPr/>
                  </p:nvSpPr>
                  <p:spPr>
                    <a:xfrm>
                      <a:off x="8336280" y="-45720"/>
                      <a:ext cx="685800" cy="1478280"/>
                    </a:xfrm>
                    <a:custGeom>
                      <a:avLst/>
                      <a:gdLst>
                        <a:gd name="connsiteX0" fmla="*/ 312420 w 685800"/>
                        <a:gd name="connsiteY0" fmla="*/ 0 h 1478280"/>
                        <a:gd name="connsiteX1" fmla="*/ 0 w 685800"/>
                        <a:gd name="connsiteY1" fmla="*/ 1478280 h 1478280"/>
                        <a:gd name="connsiteX2" fmla="*/ 685800 w 685800"/>
                        <a:gd name="connsiteY2" fmla="*/ 388620 h 1478280"/>
                        <a:gd name="connsiteX3" fmla="*/ 312420 w 685800"/>
                        <a:gd name="connsiteY3" fmla="*/ 0 h 147828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685800" h="1478280">
                          <a:moveTo>
                            <a:pt x="312420" y="0"/>
                          </a:moveTo>
                          <a:lnTo>
                            <a:pt x="0" y="1478280"/>
                          </a:lnTo>
                          <a:lnTo>
                            <a:pt x="685800" y="388620"/>
                          </a:lnTo>
                          <a:lnTo>
                            <a:pt x="312420" y="0"/>
                          </a:lnTo>
                          <a:close/>
                        </a:path>
                      </a:pathLst>
                    </a:custGeom>
                    <a:solidFill>
                      <a:srgbClr val="FF737F"/>
                    </a:solidFill>
                    <a:ln w="6350">
                      <a:solidFill>
                        <a:srgbClr val="FDF9FA">
                          <a:alpha val="38000"/>
                        </a:srgb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61" name="任意多边形 60"/>
                    <p:cNvSpPr/>
                    <p:nvPr/>
                  </p:nvSpPr>
                  <p:spPr>
                    <a:xfrm>
                      <a:off x="8267700" y="53340"/>
                      <a:ext cx="1783080" cy="1645920"/>
                    </a:xfrm>
                    <a:custGeom>
                      <a:avLst/>
                      <a:gdLst>
                        <a:gd name="connsiteX0" fmla="*/ 769620 w 1783080"/>
                        <a:gd name="connsiteY0" fmla="*/ 274320 h 1645920"/>
                        <a:gd name="connsiteX1" fmla="*/ 1783080 w 1783080"/>
                        <a:gd name="connsiteY1" fmla="*/ 0 h 1645920"/>
                        <a:gd name="connsiteX2" fmla="*/ 0 w 1783080"/>
                        <a:gd name="connsiteY2" fmla="*/ 1645920 h 1645920"/>
                        <a:gd name="connsiteX3" fmla="*/ 769620 w 1783080"/>
                        <a:gd name="connsiteY3" fmla="*/ 274320 h 1645920"/>
                        <a:gd name="connsiteX0" fmla="*/ 754380 w 1783080"/>
                        <a:gd name="connsiteY0" fmla="*/ 289560 h 1645920"/>
                        <a:gd name="connsiteX1" fmla="*/ 1783080 w 1783080"/>
                        <a:gd name="connsiteY1" fmla="*/ 0 h 1645920"/>
                        <a:gd name="connsiteX2" fmla="*/ 0 w 1783080"/>
                        <a:gd name="connsiteY2" fmla="*/ 1645920 h 1645920"/>
                        <a:gd name="connsiteX3" fmla="*/ 754380 w 1783080"/>
                        <a:gd name="connsiteY3" fmla="*/ 289560 h 164592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1783080" h="1645920">
                          <a:moveTo>
                            <a:pt x="754380" y="289560"/>
                          </a:moveTo>
                          <a:lnTo>
                            <a:pt x="1783080" y="0"/>
                          </a:lnTo>
                          <a:lnTo>
                            <a:pt x="0" y="1645920"/>
                          </a:lnTo>
                          <a:lnTo>
                            <a:pt x="754380" y="289560"/>
                          </a:lnTo>
                          <a:close/>
                        </a:path>
                      </a:pathLst>
                    </a:custGeom>
                    <a:gradFill flip="none" rotWithShape="1">
                      <a:gsLst>
                        <a:gs pos="0">
                          <a:srgbClr val="FD043E"/>
                        </a:gs>
                        <a:gs pos="100000">
                          <a:srgbClr val="FF0F4E"/>
                        </a:gs>
                      </a:gsLst>
                      <a:lin ang="0" scaled="1"/>
                      <a:tileRect/>
                    </a:gradFill>
                    <a:ln w="6350">
                      <a:solidFill>
                        <a:srgbClr val="FDF9FA">
                          <a:alpha val="38000"/>
                        </a:srgb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62" name="任意多边形 61"/>
                    <p:cNvSpPr/>
                    <p:nvPr/>
                  </p:nvSpPr>
                  <p:spPr>
                    <a:xfrm>
                      <a:off x="8999220" y="53340"/>
                      <a:ext cx="1226820" cy="1760220"/>
                    </a:xfrm>
                    <a:custGeom>
                      <a:avLst/>
                      <a:gdLst>
                        <a:gd name="connsiteX0" fmla="*/ 1051560 w 1226820"/>
                        <a:gd name="connsiteY0" fmla="*/ 0 h 1760220"/>
                        <a:gd name="connsiteX1" fmla="*/ 1226820 w 1226820"/>
                        <a:gd name="connsiteY1" fmla="*/ 152400 h 1760220"/>
                        <a:gd name="connsiteX2" fmla="*/ 0 w 1226820"/>
                        <a:gd name="connsiteY2" fmla="*/ 1760220 h 1760220"/>
                        <a:gd name="connsiteX3" fmla="*/ 1051560 w 1226820"/>
                        <a:gd name="connsiteY3" fmla="*/ 0 h 176022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1226820" h="1760220">
                          <a:moveTo>
                            <a:pt x="1051560" y="0"/>
                          </a:moveTo>
                          <a:lnTo>
                            <a:pt x="1226820" y="152400"/>
                          </a:lnTo>
                          <a:lnTo>
                            <a:pt x="0" y="1760220"/>
                          </a:lnTo>
                          <a:lnTo>
                            <a:pt x="1051560" y="0"/>
                          </a:lnTo>
                          <a:close/>
                        </a:path>
                      </a:pathLst>
                    </a:custGeom>
                    <a:solidFill>
                      <a:srgbClr val="D0012C"/>
                    </a:solidFill>
                    <a:ln w="6350">
                      <a:solidFill>
                        <a:srgbClr val="FDF9FA">
                          <a:alpha val="38000"/>
                        </a:srgb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63" name="任意多边形 62"/>
                    <p:cNvSpPr/>
                    <p:nvPr/>
                  </p:nvSpPr>
                  <p:spPr>
                    <a:xfrm>
                      <a:off x="8991600" y="190500"/>
                      <a:ext cx="1219200" cy="1623060"/>
                    </a:xfrm>
                    <a:custGeom>
                      <a:avLst/>
                      <a:gdLst>
                        <a:gd name="connsiteX0" fmla="*/ 1219200 w 1219200"/>
                        <a:gd name="connsiteY0" fmla="*/ 0 h 1623060"/>
                        <a:gd name="connsiteX1" fmla="*/ 1059180 w 1219200"/>
                        <a:gd name="connsiteY1" fmla="*/ 1082040 h 1623060"/>
                        <a:gd name="connsiteX2" fmla="*/ 0 w 1219200"/>
                        <a:gd name="connsiteY2" fmla="*/ 1623060 h 1623060"/>
                        <a:gd name="connsiteX3" fmla="*/ 1219200 w 1219200"/>
                        <a:gd name="connsiteY3" fmla="*/ 0 h 162306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1219200" h="1623060">
                          <a:moveTo>
                            <a:pt x="1219200" y="0"/>
                          </a:moveTo>
                          <a:lnTo>
                            <a:pt x="1059180" y="1082040"/>
                          </a:lnTo>
                          <a:lnTo>
                            <a:pt x="0" y="1623060"/>
                          </a:lnTo>
                          <a:lnTo>
                            <a:pt x="1219200" y="0"/>
                          </a:ln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C50025"/>
                        </a:gs>
                        <a:gs pos="100000">
                          <a:srgbClr val="BB0A2C"/>
                        </a:gs>
                      </a:gsLst>
                      <a:lin ang="0" scaled="1"/>
                    </a:gradFill>
                    <a:ln w="6350">
                      <a:solidFill>
                        <a:srgbClr val="FDF9FA">
                          <a:alpha val="38000"/>
                        </a:srgb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64" name="任意多边形 63"/>
                    <p:cNvSpPr/>
                    <p:nvPr/>
                  </p:nvSpPr>
                  <p:spPr>
                    <a:xfrm>
                      <a:off x="8991600" y="1272540"/>
                      <a:ext cx="2019300" cy="541020"/>
                    </a:xfrm>
                    <a:custGeom>
                      <a:avLst/>
                      <a:gdLst>
                        <a:gd name="connsiteX0" fmla="*/ 1066800 w 2019300"/>
                        <a:gd name="connsiteY0" fmla="*/ 0 h 541020"/>
                        <a:gd name="connsiteX1" fmla="*/ 2019300 w 2019300"/>
                        <a:gd name="connsiteY1" fmla="*/ 220980 h 541020"/>
                        <a:gd name="connsiteX2" fmla="*/ 0 w 2019300"/>
                        <a:gd name="connsiteY2" fmla="*/ 541020 h 541020"/>
                        <a:gd name="connsiteX3" fmla="*/ 1066800 w 2019300"/>
                        <a:gd name="connsiteY3" fmla="*/ 0 h 54102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2019300" h="541020">
                          <a:moveTo>
                            <a:pt x="1066800" y="0"/>
                          </a:moveTo>
                          <a:lnTo>
                            <a:pt x="2019300" y="220980"/>
                          </a:lnTo>
                          <a:lnTo>
                            <a:pt x="0" y="541020"/>
                          </a:lnTo>
                          <a:lnTo>
                            <a:pt x="1066800" y="0"/>
                          </a:ln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730D14"/>
                        </a:gs>
                        <a:gs pos="100000">
                          <a:srgbClr val="900A20"/>
                        </a:gs>
                      </a:gsLst>
                      <a:lin ang="0" scaled="1"/>
                    </a:gradFill>
                    <a:ln w="6350">
                      <a:solidFill>
                        <a:srgbClr val="FDF9FA">
                          <a:alpha val="38000"/>
                        </a:srgb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65" name="任意多边形 64"/>
                    <p:cNvSpPr/>
                    <p:nvPr/>
                  </p:nvSpPr>
                  <p:spPr>
                    <a:xfrm>
                      <a:off x="8374380" y="1493520"/>
                      <a:ext cx="2613660" cy="883920"/>
                    </a:xfrm>
                    <a:custGeom>
                      <a:avLst/>
                      <a:gdLst>
                        <a:gd name="connsiteX0" fmla="*/ 2613660 w 2613660"/>
                        <a:gd name="connsiteY0" fmla="*/ 0 h 883920"/>
                        <a:gd name="connsiteX1" fmla="*/ 0 w 2613660"/>
                        <a:gd name="connsiteY1" fmla="*/ 883920 h 883920"/>
                        <a:gd name="connsiteX2" fmla="*/ 624840 w 2613660"/>
                        <a:gd name="connsiteY2" fmla="*/ 320040 h 883920"/>
                        <a:gd name="connsiteX3" fmla="*/ 2613660 w 2613660"/>
                        <a:gd name="connsiteY3" fmla="*/ 0 h 88392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2613660" h="883920">
                          <a:moveTo>
                            <a:pt x="2613660" y="0"/>
                          </a:moveTo>
                          <a:lnTo>
                            <a:pt x="0" y="883920"/>
                          </a:lnTo>
                          <a:lnTo>
                            <a:pt x="624840" y="320040"/>
                          </a:lnTo>
                          <a:lnTo>
                            <a:pt x="2613660" y="0"/>
                          </a:lnTo>
                          <a:close/>
                        </a:path>
                      </a:pathLst>
                    </a:custGeom>
                    <a:solidFill>
                      <a:srgbClr val="E54077"/>
                    </a:solidFill>
                    <a:ln w="6350">
                      <a:solidFill>
                        <a:srgbClr val="FDF9FA">
                          <a:alpha val="38000"/>
                        </a:srgb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66" name="任意多边形 65"/>
                    <p:cNvSpPr/>
                    <p:nvPr/>
                  </p:nvSpPr>
                  <p:spPr>
                    <a:xfrm>
                      <a:off x="8343900" y="1501140"/>
                      <a:ext cx="2628900" cy="1005840"/>
                    </a:xfrm>
                    <a:custGeom>
                      <a:avLst/>
                      <a:gdLst>
                        <a:gd name="connsiteX0" fmla="*/ 2628900 w 2628900"/>
                        <a:gd name="connsiteY0" fmla="*/ 0 h 1005840"/>
                        <a:gd name="connsiteX1" fmla="*/ 1409700 w 2628900"/>
                        <a:gd name="connsiteY1" fmla="*/ 1005840 h 1005840"/>
                        <a:gd name="connsiteX2" fmla="*/ 365760 w 2628900"/>
                        <a:gd name="connsiteY2" fmla="*/ 975360 h 1005840"/>
                        <a:gd name="connsiteX3" fmla="*/ 0 w 2628900"/>
                        <a:gd name="connsiteY3" fmla="*/ 876300 h 1005840"/>
                        <a:gd name="connsiteX4" fmla="*/ 2628900 w 2628900"/>
                        <a:gd name="connsiteY4" fmla="*/ 0 h 100584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2628900" h="1005840">
                          <a:moveTo>
                            <a:pt x="2628900" y="0"/>
                          </a:moveTo>
                          <a:lnTo>
                            <a:pt x="1409700" y="1005840"/>
                          </a:lnTo>
                          <a:lnTo>
                            <a:pt x="365760" y="975360"/>
                          </a:lnTo>
                          <a:lnTo>
                            <a:pt x="0" y="876300"/>
                          </a:lnTo>
                          <a:lnTo>
                            <a:pt x="2628900" y="0"/>
                          </a:lnTo>
                          <a:close/>
                        </a:path>
                      </a:pathLst>
                    </a:custGeom>
                    <a:solidFill>
                      <a:srgbClr val="D0135D"/>
                    </a:solidFill>
                    <a:ln w="6350">
                      <a:solidFill>
                        <a:srgbClr val="FDF9FA">
                          <a:alpha val="38000"/>
                        </a:srgb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67" name="任意多边形 66"/>
                    <p:cNvSpPr/>
                    <p:nvPr/>
                  </p:nvSpPr>
                  <p:spPr>
                    <a:xfrm>
                      <a:off x="9837420" y="3246120"/>
                      <a:ext cx="1440180" cy="220980"/>
                    </a:xfrm>
                    <a:custGeom>
                      <a:avLst/>
                      <a:gdLst>
                        <a:gd name="connsiteX0" fmla="*/ 1440180 w 1440180"/>
                        <a:gd name="connsiteY0" fmla="*/ 220980 h 220980"/>
                        <a:gd name="connsiteX1" fmla="*/ 0 w 1440180"/>
                        <a:gd name="connsiteY1" fmla="*/ 99060 h 220980"/>
                        <a:gd name="connsiteX2" fmla="*/ 434340 w 1440180"/>
                        <a:gd name="connsiteY2" fmla="*/ 0 h 220980"/>
                        <a:gd name="connsiteX3" fmla="*/ 1440180 w 1440180"/>
                        <a:gd name="connsiteY3" fmla="*/ 220980 h 22098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1440180" h="220980">
                          <a:moveTo>
                            <a:pt x="1440180" y="220980"/>
                          </a:moveTo>
                          <a:lnTo>
                            <a:pt x="0" y="99060"/>
                          </a:lnTo>
                          <a:lnTo>
                            <a:pt x="434340" y="0"/>
                          </a:lnTo>
                          <a:lnTo>
                            <a:pt x="1440180" y="220980"/>
                          </a:lnTo>
                          <a:close/>
                        </a:path>
                      </a:pathLst>
                    </a:custGeom>
                    <a:solidFill>
                      <a:srgbClr val="8E2426"/>
                    </a:solidFill>
                    <a:ln w="6350">
                      <a:solidFill>
                        <a:srgbClr val="FDF9FA">
                          <a:alpha val="38000"/>
                        </a:srgb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68" name="任意多边形 67"/>
                    <p:cNvSpPr/>
                    <p:nvPr/>
                  </p:nvSpPr>
                  <p:spPr>
                    <a:xfrm>
                      <a:off x="9654540" y="3390900"/>
                      <a:ext cx="1127760" cy="845820"/>
                    </a:xfrm>
                    <a:custGeom>
                      <a:avLst/>
                      <a:gdLst>
                        <a:gd name="connsiteX0" fmla="*/ 0 w 1127760"/>
                        <a:gd name="connsiteY0" fmla="*/ 0 h 845820"/>
                        <a:gd name="connsiteX1" fmla="*/ 403860 w 1127760"/>
                        <a:gd name="connsiteY1" fmla="*/ 7620 h 845820"/>
                        <a:gd name="connsiteX2" fmla="*/ 1127760 w 1127760"/>
                        <a:gd name="connsiteY2" fmla="*/ 845820 h 845820"/>
                        <a:gd name="connsiteX3" fmla="*/ 0 w 1127760"/>
                        <a:gd name="connsiteY3" fmla="*/ 0 h 84582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1127760" h="845820">
                          <a:moveTo>
                            <a:pt x="0" y="0"/>
                          </a:moveTo>
                          <a:lnTo>
                            <a:pt x="403860" y="7620"/>
                          </a:lnTo>
                          <a:lnTo>
                            <a:pt x="1127760" y="84582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solidFill>
                      <a:srgbClr val="200630"/>
                    </a:solidFill>
                    <a:ln w="6350">
                      <a:solidFill>
                        <a:srgbClr val="FDF9FA">
                          <a:alpha val="38000"/>
                        </a:srgb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69" name="任意多边形 68"/>
                    <p:cNvSpPr/>
                    <p:nvPr/>
                  </p:nvSpPr>
                  <p:spPr>
                    <a:xfrm>
                      <a:off x="9281160" y="3398520"/>
                      <a:ext cx="1516380" cy="845820"/>
                    </a:xfrm>
                    <a:custGeom>
                      <a:avLst/>
                      <a:gdLst>
                        <a:gd name="connsiteX0" fmla="*/ 0 w 1516380"/>
                        <a:gd name="connsiteY0" fmla="*/ 7620 h 845820"/>
                        <a:gd name="connsiteX1" fmla="*/ 388620 w 1516380"/>
                        <a:gd name="connsiteY1" fmla="*/ 0 h 845820"/>
                        <a:gd name="connsiteX2" fmla="*/ 1516380 w 1516380"/>
                        <a:gd name="connsiteY2" fmla="*/ 845820 h 845820"/>
                        <a:gd name="connsiteX3" fmla="*/ 0 w 1516380"/>
                        <a:gd name="connsiteY3" fmla="*/ 7620 h 84582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1516380" h="845820">
                          <a:moveTo>
                            <a:pt x="0" y="7620"/>
                          </a:moveTo>
                          <a:lnTo>
                            <a:pt x="388620" y="0"/>
                          </a:lnTo>
                          <a:lnTo>
                            <a:pt x="1516380" y="845820"/>
                          </a:lnTo>
                          <a:lnTo>
                            <a:pt x="0" y="7620"/>
                          </a:lnTo>
                          <a:close/>
                        </a:path>
                      </a:pathLst>
                    </a:custGeom>
                    <a:solidFill>
                      <a:srgbClr val="730309"/>
                    </a:solidFill>
                    <a:ln w="6350">
                      <a:solidFill>
                        <a:srgbClr val="FDF9FA">
                          <a:alpha val="38000"/>
                        </a:srgb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70" name="任意多边形 69"/>
                    <p:cNvSpPr/>
                    <p:nvPr/>
                  </p:nvSpPr>
                  <p:spPr>
                    <a:xfrm>
                      <a:off x="9128760" y="3482340"/>
                      <a:ext cx="1653540" cy="1386840"/>
                    </a:xfrm>
                    <a:custGeom>
                      <a:avLst/>
                      <a:gdLst>
                        <a:gd name="connsiteX0" fmla="*/ 0 w 1653540"/>
                        <a:gd name="connsiteY0" fmla="*/ 53340 h 1386840"/>
                        <a:gd name="connsiteX1" fmla="*/ 434340 w 1653540"/>
                        <a:gd name="connsiteY1" fmla="*/ 0 h 1386840"/>
                        <a:gd name="connsiteX2" fmla="*/ 1653540 w 1653540"/>
                        <a:gd name="connsiteY2" fmla="*/ 769620 h 1386840"/>
                        <a:gd name="connsiteX3" fmla="*/ 1059180 w 1653540"/>
                        <a:gd name="connsiteY3" fmla="*/ 1386840 h 1386840"/>
                        <a:gd name="connsiteX4" fmla="*/ 83820 w 1653540"/>
                        <a:gd name="connsiteY4" fmla="*/ 411480 h 1386840"/>
                        <a:gd name="connsiteX5" fmla="*/ 0 w 1653540"/>
                        <a:gd name="connsiteY5" fmla="*/ 53340 h 138684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</a:cxnLst>
                      <a:rect l="l" t="t" r="r" b="b"/>
                      <a:pathLst>
                        <a:path w="1653540" h="1386840">
                          <a:moveTo>
                            <a:pt x="0" y="53340"/>
                          </a:moveTo>
                          <a:lnTo>
                            <a:pt x="434340" y="0"/>
                          </a:lnTo>
                          <a:lnTo>
                            <a:pt x="1653540" y="769620"/>
                          </a:lnTo>
                          <a:lnTo>
                            <a:pt x="1059180" y="1386840"/>
                          </a:lnTo>
                          <a:lnTo>
                            <a:pt x="83820" y="411480"/>
                          </a:lnTo>
                          <a:lnTo>
                            <a:pt x="0" y="53340"/>
                          </a:lnTo>
                          <a:close/>
                        </a:path>
                      </a:pathLst>
                    </a:custGeom>
                    <a:solidFill>
                      <a:srgbClr val="A5021D"/>
                    </a:solidFill>
                    <a:ln w="6350">
                      <a:solidFill>
                        <a:srgbClr val="FDF9FA">
                          <a:alpha val="38000"/>
                        </a:srgb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71" name="任意多边形 70"/>
                    <p:cNvSpPr/>
                    <p:nvPr/>
                  </p:nvSpPr>
                  <p:spPr>
                    <a:xfrm>
                      <a:off x="9197340" y="3878580"/>
                      <a:ext cx="982980" cy="990600"/>
                    </a:xfrm>
                    <a:custGeom>
                      <a:avLst/>
                      <a:gdLst>
                        <a:gd name="connsiteX0" fmla="*/ 982980 w 982980"/>
                        <a:gd name="connsiteY0" fmla="*/ 990600 h 990600"/>
                        <a:gd name="connsiteX1" fmla="*/ 190500 w 982980"/>
                        <a:gd name="connsiteY1" fmla="*/ 403860 h 990600"/>
                        <a:gd name="connsiteX2" fmla="*/ 0 w 982980"/>
                        <a:gd name="connsiteY2" fmla="*/ 0 h 990600"/>
                        <a:gd name="connsiteX3" fmla="*/ 982980 w 982980"/>
                        <a:gd name="connsiteY3" fmla="*/ 990600 h 99060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982980" h="990600">
                          <a:moveTo>
                            <a:pt x="982980" y="990600"/>
                          </a:moveTo>
                          <a:lnTo>
                            <a:pt x="190500" y="403860"/>
                          </a:lnTo>
                          <a:lnTo>
                            <a:pt x="0" y="0"/>
                          </a:lnTo>
                          <a:lnTo>
                            <a:pt x="982980" y="990600"/>
                          </a:lnTo>
                          <a:close/>
                        </a:path>
                      </a:pathLst>
                    </a:custGeom>
                    <a:solidFill>
                      <a:srgbClr val="620104"/>
                    </a:solidFill>
                    <a:ln w="6350">
                      <a:solidFill>
                        <a:srgbClr val="FDF9FA">
                          <a:alpha val="38000"/>
                        </a:srgb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72" name="任意多边形 71"/>
                    <p:cNvSpPr/>
                    <p:nvPr/>
                  </p:nvSpPr>
                  <p:spPr>
                    <a:xfrm>
                      <a:off x="8846820" y="3550920"/>
                      <a:ext cx="1005840" cy="1554480"/>
                    </a:xfrm>
                    <a:custGeom>
                      <a:avLst/>
                      <a:gdLst>
                        <a:gd name="connsiteX0" fmla="*/ 30480 w 1005840"/>
                        <a:gd name="connsiteY0" fmla="*/ 0 h 1554480"/>
                        <a:gd name="connsiteX1" fmla="*/ 457200 w 1005840"/>
                        <a:gd name="connsiteY1" fmla="*/ 38100 h 1554480"/>
                        <a:gd name="connsiteX2" fmla="*/ 1005840 w 1005840"/>
                        <a:gd name="connsiteY2" fmla="*/ 1554480 h 1554480"/>
                        <a:gd name="connsiteX3" fmla="*/ 0 w 1005840"/>
                        <a:gd name="connsiteY3" fmla="*/ 53340 h 1554480"/>
                        <a:gd name="connsiteX4" fmla="*/ 30480 w 1005840"/>
                        <a:gd name="connsiteY4" fmla="*/ 0 h 155448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005840" h="1554480">
                          <a:moveTo>
                            <a:pt x="30480" y="0"/>
                          </a:moveTo>
                          <a:lnTo>
                            <a:pt x="457200" y="38100"/>
                          </a:lnTo>
                          <a:lnTo>
                            <a:pt x="1005840" y="1554480"/>
                          </a:lnTo>
                          <a:lnTo>
                            <a:pt x="0" y="53340"/>
                          </a:lnTo>
                          <a:lnTo>
                            <a:pt x="30480" y="0"/>
                          </a:lnTo>
                          <a:close/>
                        </a:path>
                      </a:pathLst>
                    </a:custGeom>
                    <a:solidFill>
                      <a:srgbClr val="5D0309"/>
                    </a:solidFill>
                    <a:ln w="6350">
                      <a:solidFill>
                        <a:srgbClr val="FDF9FA">
                          <a:alpha val="38000"/>
                        </a:srgb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73" name="任意多边形 72"/>
                    <p:cNvSpPr/>
                    <p:nvPr/>
                  </p:nvSpPr>
                  <p:spPr>
                    <a:xfrm>
                      <a:off x="8869680" y="3627120"/>
                      <a:ext cx="1013460" cy="1508760"/>
                    </a:xfrm>
                    <a:custGeom>
                      <a:avLst/>
                      <a:gdLst>
                        <a:gd name="connsiteX0" fmla="*/ 76200 w 1013460"/>
                        <a:gd name="connsiteY0" fmla="*/ 0 h 1508760"/>
                        <a:gd name="connsiteX1" fmla="*/ 0 w 1013460"/>
                        <a:gd name="connsiteY1" fmla="*/ 739140 h 1508760"/>
                        <a:gd name="connsiteX2" fmla="*/ 1013460 w 1013460"/>
                        <a:gd name="connsiteY2" fmla="*/ 1508760 h 1508760"/>
                        <a:gd name="connsiteX3" fmla="*/ 76200 w 1013460"/>
                        <a:gd name="connsiteY3" fmla="*/ 0 h 150876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1013460" h="1508760">
                          <a:moveTo>
                            <a:pt x="76200" y="0"/>
                          </a:moveTo>
                          <a:lnTo>
                            <a:pt x="0" y="739140"/>
                          </a:lnTo>
                          <a:lnTo>
                            <a:pt x="1013460" y="1508760"/>
                          </a:lnTo>
                          <a:lnTo>
                            <a:pt x="76200" y="0"/>
                          </a:lnTo>
                          <a:close/>
                        </a:path>
                      </a:pathLst>
                    </a:custGeom>
                    <a:solidFill>
                      <a:srgbClr val="A40231"/>
                    </a:solidFill>
                    <a:ln w="6350">
                      <a:solidFill>
                        <a:srgbClr val="FDF9FA">
                          <a:alpha val="38000"/>
                        </a:srgb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74" name="任意多边形 73"/>
                    <p:cNvSpPr/>
                    <p:nvPr/>
                  </p:nvSpPr>
                  <p:spPr>
                    <a:xfrm>
                      <a:off x="8328660" y="3375660"/>
                      <a:ext cx="739140" cy="990600"/>
                    </a:xfrm>
                    <a:custGeom>
                      <a:avLst/>
                      <a:gdLst>
                        <a:gd name="connsiteX0" fmla="*/ 0 w 739140"/>
                        <a:gd name="connsiteY0" fmla="*/ 0 h 990600"/>
                        <a:gd name="connsiteX1" fmla="*/ 739140 w 739140"/>
                        <a:gd name="connsiteY1" fmla="*/ 274320 h 990600"/>
                        <a:gd name="connsiteX2" fmla="*/ 541020 w 739140"/>
                        <a:gd name="connsiteY2" fmla="*/ 990600 h 990600"/>
                        <a:gd name="connsiteX3" fmla="*/ 0 w 739140"/>
                        <a:gd name="connsiteY3" fmla="*/ 0 h 99060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739140" h="990600">
                          <a:moveTo>
                            <a:pt x="0" y="0"/>
                          </a:moveTo>
                          <a:lnTo>
                            <a:pt x="739140" y="274320"/>
                          </a:lnTo>
                          <a:lnTo>
                            <a:pt x="541020" y="990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gradFill flip="none" rotWithShape="1">
                      <a:gsLst>
                        <a:gs pos="0">
                          <a:srgbClr val="680311"/>
                        </a:gs>
                        <a:gs pos="100000">
                          <a:srgbClr val="BC0423"/>
                        </a:gs>
                      </a:gsLst>
                      <a:lin ang="0" scaled="1"/>
                      <a:tileRect/>
                    </a:gradFill>
                    <a:ln w="6350">
                      <a:solidFill>
                        <a:srgbClr val="FDF9FA">
                          <a:alpha val="38000"/>
                        </a:srgb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75" name="任意多边形 74"/>
                    <p:cNvSpPr/>
                    <p:nvPr/>
                  </p:nvSpPr>
                  <p:spPr>
                    <a:xfrm>
                      <a:off x="8564880" y="4107180"/>
                      <a:ext cx="1303020" cy="1021080"/>
                    </a:xfrm>
                    <a:custGeom>
                      <a:avLst/>
                      <a:gdLst>
                        <a:gd name="connsiteX0" fmla="*/ 160020 w 1303020"/>
                        <a:gd name="connsiteY0" fmla="*/ 365760 h 1021080"/>
                        <a:gd name="connsiteX1" fmla="*/ 1303020 w 1303020"/>
                        <a:gd name="connsiteY1" fmla="*/ 1021080 h 1021080"/>
                        <a:gd name="connsiteX2" fmla="*/ 114300 w 1303020"/>
                        <a:gd name="connsiteY2" fmla="*/ 0 h 1021080"/>
                        <a:gd name="connsiteX3" fmla="*/ 0 w 1303020"/>
                        <a:gd name="connsiteY3" fmla="*/ 160020 h 1021080"/>
                        <a:gd name="connsiteX4" fmla="*/ 160020 w 1303020"/>
                        <a:gd name="connsiteY4" fmla="*/ 365760 h 102108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303020" h="1021080">
                          <a:moveTo>
                            <a:pt x="160020" y="365760"/>
                          </a:moveTo>
                          <a:lnTo>
                            <a:pt x="1303020" y="1021080"/>
                          </a:lnTo>
                          <a:lnTo>
                            <a:pt x="114300" y="0"/>
                          </a:lnTo>
                          <a:lnTo>
                            <a:pt x="0" y="160020"/>
                          </a:lnTo>
                          <a:lnTo>
                            <a:pt x="160020" y="365760"/>
                          </a:lnTo>
                          <a:close/>
                        </a:path>
                      </a:pathLst>
                    </a:custGeom>
                    <a:solidFill>
                      <a:srgbClr val="860007"/>
                    </a:solidFill>
                    <a:ln w="6350">
                      <a:solidFill>
                        <a:srgbClr val="FDF9FA">
                          <a:alpha val="38000"/>
                        </a:srgb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76" name="任意多边形 75"/>
                    <p:cNvSpPr/>
                    <p:nvPr/>
                  </p:nvSpPr>
                  <p:spPr>
                    <a:xfrm>
                      <a:off x="8199120" y="4282440"/>
                      <a:ext cx="640080" cy="937260"/>
                    </a:xfrm>
                    <a:custGeom>
                      <a:avLst/>
                      <a:gdLst>
                        <a:gd name="connsiteX0" fmla="*/ 609600 w 609600"/>
                        <a:gd name="connsiteY0" fmla="*/ 0 h 937260"/>
                        <a:gd name="connsiteX1" fmla="*/ 160020 w 609600"/>
                        <a:gd name="connsiteY1" fmla="*/ 937260 h 937260"/>
                        <a:gd name="connsiteX2" fmla="*/ 0 w 609600"/>
                        <a:gd name="connsiteY2" fmla="*/ 15240 h 937260"/>
                        <a:gd name="connsiteX3" fmla="*/ 609600 w 609600"/>
                        <a:gd name="connsiteY3" fmla="*/ 0 h 937260"/>
                        <a:gd name="connsiteX0" fmla="*/ 640080 w 640080"/>
                        <a:gd name="connsiteY0" fmla="*/ 0 h 937260"/>
                        <a:gd name="connsiteX1" fmla="*/ 190500 w 640080"/>
                        <a:gd name="connsiteY1" fmla="*/ 937260 h 937260"/>
                        <a:gd name="connsiteX2" fmla="*/ 0 w 640080"/>
                        <a:gd name="connsiteY2" fmla="*/ 15240 h 937260"/>
                        <a:gd name="connsiteX3" fmla="*/ 640080 w 640080"/>
                        <a:gd name="connsiteY3" fmla="*/ 0 h 93726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640080" h="937260">
                          <a:moveTo>
                            <a:pt x="640080" y="0"/>
                          </a:moveTo>
                          <a:lnTo>
                            <a:pt x="190500" y="937260"/>
                          </a:lnTo>
                          <a:lnTo>
                            <a:pt x="0" y="15240"/>
                          </a:lnTo>
                          <a:lnTo>
                            <a:pt x="640080" y="0"/>
                          </a:lnTo>
                          <a:close/>
                        </a:path>
                      </a:pathLst>
                    </a:custGeom>
                    <a:solidFill>
                      <a:srgbClr val="530008"/>
                    </a:solidFill>
                    <a:ln w="6350">
                      <a:solidFill>
                        <a:srgbClr val="FDF9FA">
                          <a:alpha val="38000"/>
                        </a:srgb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77" name="任意多边形 76"/>
                    <p:cNvSpPr/>
                    <p:nvPr/>
                  </p:nvSpPr>
                  <p:spPr>
                    <a:xfrm>
                      <a:off x="7924800" y="3670300"/>
                      <a:ext cx="304800" cy="2286000"/>
                    </a:xfrm>
                    <a:custGeom>
                      <a:avLst/>
                      <a:gdLst>
                        <a:gd name="connsiteX0" fmla="*/ 254000 w 304800"/>
                        <a:gd name="connsiteY0" fmla="*/ 0 h 2286000"/>
                        <a:gd name="connsiteX1" fmla="*/ 0 w 304800"/>
                        <a:gd name="connsiteY1" fmla="*/ 914400 h 2286000"/>
                        <a:gd name="connsiteX2" fmla="*/ 25400 w 304800"/>
                        <a:gd name="connsiteY2" fmla="*/ 2286000 h 2286000"/>
                        <a:gd name="connsiteX3" fmla="*/ 304800 w 304800"/>
                        <a:gd name="connsiteY3" fmla="*/ 558800 h 2286000"/>
                        <a:gd name="connsiteX4" fmla="*/ 254000 w 304800"/>
                        <a:gd name="connsiteY4" fmla="*/ 0 h 228600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304800" h="2286000">
                          <a:moveTo>
                            <a:pt x="254000" y="0"/>
                          </a:moveTo>
                          <a:lnTo>
                            <a:pt x="0" y="914400"/>
                          </a:lnTo>
                          <a:lnTo>
                            <a:pt x="25400" y="2286000"/>
                          </a:lnTo>
                          <a:lnTo>
                            <a:pt x="304800" y="558800"/>
                          </a:lnTo>
                          <a:lnTo>
                            <a:pt x="254000" y="0"/>
                          </a:lnTo>
                          <a:close/>
                        </a:path>
                      </a:pathLst>
                    </a:custGeom>
                    <a:gradFill flip="none" rotWithShape="1">
                      <a:gsLst>
                        <a:gs pos="0">
                          <a:srgbClr val="870338"/>
                        </a:gs>
                        <a:gs pos="100000">
                          <a:srgbClr val="B6014E"/>
                        </a:gs>
                      </a:gsLst>
                      <a:lin ang="8100000" scaled="1"/>
                      <a:tileRect/>
                    </a:gradFill>
                    <a:ln w="6350">
                      <a:solidFill>
                        <a:srgbClr val="FDF9FA">
                          <a:alpha val="38000"/>
                        </a:srgb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78" name="任意多边形 77"/>
                    <p:cNvSpPr/>
                    <p:nvPr/>
                  </p:nvSpPr>
                  <p:spPr>
                    <a:xfrm>
                      <a:off x="7569200" y="3124200"/>
                      <a:ext cx="419100" cy="2882900"/>
                    </a:xfrm>
                    <a:custGeom>
                      <a:avLst/>
                      <a:gdLst>
                        <a:gd name="connsiteX0" fmla="*/ 152400 w 419100"/>
                        <a:gd name="connsiteY0" fmla="*/ 0 h 2882900"/>
                        <a:gd name="connsiteX1" fmla="*/ 419100 w 419100"/>
                        <a:gd name="connsiteY1" fmla="*/ 1828800 h 2882900"/>
                        <a:gd name="connsiteX2" fmla="*/ 381000 w 419100"/>
                        <a:gd name="connsiteY2" fmla="*/ 2882900 h 2882900"/>
                        <a:gd name="connsiteX3" fmla="*/ 0 w 419100"/>
                        <a:gd name="connsiteY3" fmla="*/ 1536700 h 2882900"/>
                        <a:gd name="connsiteX4" fmla="*/ 152400 w 419100"/>
                        <a:gd name="connsiteY4" fmla="*/ 0 h 288290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419100" h="2882900">
                          <a:moveTo>
                            <a:pt x="152400" y="0"/>
                          </a:moveTo>
                          <a:lnTo>
                            <a:pt x="419100" y="1828800"/>
                          </a:lnTo>
                          <a:lnTo>
                            <a:pt x="381000" y="2882900"/>
                          </a:lnTo>
                          <a:lnTo>
                            <a:pt x="0" y="1536700"/>
                          </a:lnTo>
                          <a:lnTo>
                            <a:pt x="152400" y="0"/>
                          </a:lnTo>
                          <a:close/>
                        </a:path>
                      </a:pathLst>
                    </a:custGeom>
                    <a:solidFill>
                      <a:srgbClr val="BA004E"/>
                    </a:solidFill>
                    <a:ln w="6350">
                      <a:solidFill>
                        <a:srgbClr val="FDF9FA">
                          <a:alpha val="38000"/>
                        </a:srgb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79" name="任意多边形 78"/>
                    <p:cNvSpPr/>
                    <p:nvPr/>
                  </p:nvSpPr>
                  <p:spPr>
                    <a:xfrm>
                      <a:off x="7365455" y="4716780"/>
                      <a:ext cx="546100" cy="1511300"/>
                    </a:xfrm>
                    <a:custGeom>
                      <a:avLst/>
                      <a:gdLst>
                        <a:gd name="connsiteX0" fmla="*/ 203200 w 546100"/>
                        <a:gd name="connsiteY0" fmla="*/ 0 h 1511300"/>
                        <a:gd name="connsiteX1" fmla="*/ 0 w 546100"/>
                        <a:gd name="connsiteY1" fmla="*/ 1511300 h 1511300"/>
                        <a:gd name="connsiteX2" fmla="*/ 546100 w 546100"/>
                        <a:gd name="connsiteY2" fmla="*/ 812800 h 1511300"/>
                        <a:gd name="connsiteX3" fmla="*/ 203200 w 546100"/>
                        <a:gd name="connsiteY3" fmla="*/ 0 h 151130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546100" h="1511300">
                          <a:moveTo>
                            <a:pt x="203200" y="0"/>
                          </a:moveTo>
                          <a:lnTo>
                            <a:pt x="0" y="1511300"/>
                          </a:lnTo>
                          <a:lnTo>
                            <a:pt x="546100" y="812800"/>
                          </a:lnTo>
                          <a:lnTo>
                            <a:pt x="203200" y="0"/>
                          </a:lnTo>
                          <a:close/>
                        </a:path>
                      </a:pathLst>
                    </a:custGeom>
                    <a:solidFill>
                      <a:srgbClr val="62038C"/>
                    </a:solidFill>
                    <a:ln w="6350">
                      <a:solidFill>
                        <a:srgbClr val="FDF9FA">
                          <a:alpha val="38000"/>
                        </a:srgb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80" name="任意多边形 79"/>
                    <p:cNvSpPr/>
                    <p:nvPr/>
                  </p:nvSpPr>
                  <p:spPr>
                    <a:xfrm>
                      <a:off x="7200900" y="3238500"/>
                      <a:ext cx="381000" cy="1905000"/>
                    </a:xfrm>
                    <a:custGeom>
                      <a:avLst/>
                      <a:gdLst>
                        <a:gd name="connsiteX0" fmla="*/ 0 w 381000"/>
                        <a:gd name="connsiteY0" fmla="*/ 495300 h 1905000"/>
                        <a:gd name="connsiteX1" fmla="*/ 127000 w 381000"/>
                        <a:gd name="connsiteY1" fmla="*/ 1905000 h 1905000"/>
                        <a:gd name="connsiteX2" fmla="*/ 381000 w 381000"/>
                        <a:gd name="connsiteY2" fmla="*/ 647700 h 1905000"/>
                        <a:gd name="connsiteX3" fmla="*/ 254000 w 381000"/>
                        <a:gd name="connsiteY3" fmla="*/ 0 h 1905000"/>
                        <a:gd name="connsiteX4" fmla="*/ 0 w 381000"/>
                        <a:gd name="connsiteY4" fmla="*/ 495300 h 190500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381000" h="1905000">
                          <a:moveTo>
                            <a:pt x="0" y="495300"/>
                          </a:moveTo>
                          <a:lnTo>
                            <a:pt x="127000" y="1905000"/>
                          </a:lnTo>
                          <a:lnTo>
                            <a:pt x="381000" y="647700"/>
                          </a:lnTo>
                          <a:lnTo>
                            <a:pt x="254000" y="0"/>
                          </a:lnTo>
                          <a:lnTo>
                            <a:pt x="0" y="495300"/>
                          </a:lnTo>
                          <a:close/>
                        </a:path>
                      </a:pathLst>
                    </a:custGeom>
                    <a:solidFill>
                      <a:srgbClr val="840466"/>
                    </a:solidFill>
                    <a:ln w="6350">
                      <a:solidFill>
                        <a:srgbClr val="FDF9FA">
                          <a:alpha val="38000"/>
                        </a:srgb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81" name="任意多边形 80"/>
                    <p:cNvSpPr/>
                    <p:nvPr/>
                  </p:nvSpPr>
                  <p:spPr>
                    <a:xfrm>
                      <a:off x="7023100" y="4127500"/>
                      <a:ext cx="546100" cy="1981200"/>
                    </a:xfrm>
                    <a:custGeom>
                      <a:avLst/>
                      <a:gdLst>
                        <a:gd name="connsiteX0" fmla="*/ 495300 w 520700"/>
                        <a:gd name="connsiteY0" fmla="*/ 0 h 1981200"/>
                        <a:gd name="connsiteX1" fmla="*/ 520700 w 520700"/>
                        <a:gd name="connsiteY1" fmla="*/ 406400 h 1981200"/>
                        <a:gd name="connsiteX2" fmla="*/ 0 w 520700"/>
                        <a:gd name="connsiteY2" fmla="*/ 1981200 h 1981200"/>
                        <a:gd name="connsiteX3" fmla="*/ 495300 w 520700"/>
                        <a:gd name="connsiteY3" fmla="*/ 0 h 1981200"/>
                        <a:gd name="connsiteX0" fmla="*/ 495300 w 546100"/>
                        <a:gd name="connsiteY0" fmla="*/ 0 h 1981200"/>
                        <a:gd name="connsiteX1" fmla="*/ 546100 w 546100"/>
                        <a:gd name="connsiteY1" fmla="*/ 444500 h 1981200"/>
                        <a:gd name="connsiteX2" fmla="*/ 0 w 546100"/>
                        <a:gd name="connsiteY2" fmla="*/ 1981200 h 1981200"/>
                        <a:gd name="connsiteX3" fmla="*/ 495300 w 546100"/>
                        <a:gd name="connsiteY3" fmla="*/ 0 h 198120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546100" h="1981200">
                          <a:moveTo>
                            <a:pt x="495300" y="0"/>
                          </a:moveTo>
                          <a:lnTo>
                            <a:pt x="546100" y="444500"/>
                          </a:lnTo>
                          <a:lnTo>
                            <a:pt x="0" y="1981200"/>
                          </a:lnTo>
                          <a:lnTo>
                            <a:pt x="495300" y="0"/>
                          </a:lnTo>
                          <a:close/>
                        </a:path>
                      </a:pathLst>
                    </a:custGeom>
                    <a:solidFill>
                      <a:srgbClr val="48123A"/>
                    </a:solidFill>
                    <a:ln w="6350">
                      <a:solidFill>
                        <a:srgbClr val="FDF9FA">
                          <a:alpha val="38000"/>
                        </a:srgb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82" name="任意多边形 81"/>
                    <p:cNvSpPr/>
                    <p:nvPr/>
                  </p:nvSpPr>
                  <p:spPr>
                    <a:xfrm>
                      <a:off x="7162800" y="4394200"/>
                      <a:ext cx="444500" cy="1841500"/>
                    </a:xfrm>
                    <a:custGeom>
                      <a:avLst/>
                      <a:gdLst>
                        <a:gd name="connsiteX0" fmla="*/ 431800 w 431800"/>
                        <a:gd name="connsiteY0" fmla="*/ 0 h 1879600"/>
                        <a:gd name="connsiteX1" fmla="*/ 0 w 431800"/>
                        <a:gd name="connsiteY1" fmla="*/ 1371600 h 1879600"/>
                        <a:gd name="connsiteX2" fmla="*/ 190500 w 431800"/>
                        <a:gd name="connsiteY2" fmla="*/ 1879600 h 1879600"/>
                        <a:gd name="connsiteX3" fmla="*/ 431800 w 431800"/>
                        <a:gd name="connsiteY3" fmla="*/ 0 h 1879600"/>
                        <a:gd name="connsiteX0" fmla="*/ 444500 w 444500"/>
                        <a:gd name="connsiteY0" fmla="*/ 0 h 1841500"/>
                        <a:gd name="connsiteX1" fmla="*/ 0 w 444500"/>
                        <a:gd name="connsiteY1" fmla="*/ 1333500 h 1841500"/>
                        <a:gd name="connsiteX2" fmla="*/ 190500 w 444500"/>
                        <a:gd name="connsiteY2" fmla="*/ 1841500 h 1841500"/>
                        <a:gd name="connsiteX3" fmla="*/ 444500 w 444500"/>
                        <a:gd name="connsiteY3" fmla="*/ 0 h 1841500"/>
                        <a:gd name="connsiteX0" fmla="*/ 444500 w 444500"/>
                        <a:gd name="connsiteY0" fmla="*/ 0 h 1841500"/>
                        <a:gd name="connsiteX1" fmla="*/ 0 w 444500"/>
                        <a:gd name="connsiteY1" fmla="*/ 1333500 h 1841500"/>
                        <a:gd name="connsiteX2" fmla="*/ 190500 w 444500"/>
                        <a:gd name="connsiteY2" fmla="*/ 1841500 h 1841500"/>
                        <a:gd name="connsiteX3" fmla="*/ 444500 w 444500"/>
                        <a:gd name="connsiteY3" fmla="*/ 0 h 184150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444500" h="1841500">
                          <a:moveTo>
                            <a:pt x="444500" y="0"/>
                          </a:moveTo>
                          <a:lnTo>
                            <a:pt x="0" y="1333500"/>
                          </a:lnTo>
                          <a:lnTo>
                            <a:pt x="190500" y="1841500"/>
                          </a:lnTo>
                          <a:lnTo>
                            <a:pt x="444500" y="0"/>
                          </a:lnTo>
                          <a:close/>
                        </a:path>
                      </a:pathLst>
                    </a:custGeom>
                    <a:solidFill>
                      <a:srgbClr val="310018"/>
                    </a:solidFill>
                    <a:ln w="6350">
                      <a:solidFill>
                        <a:srgbClr val="FDF9FA">
                          <a:alpha val="38000"/>
                        </a:srgb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83" name="任意多边形 82"/>
                    <p:cNvSpPr/>
                    <p:nvPr/>
                  </p:nvSpPr>
                  <p:spPr>
                    <a:xfrm>
                      <a:off x="6908800" y="4635500"/>
                      <a:ext cx="431800" cy="1066800"/>
                    </a:xfrm>
                    <a:custGeom>
                      <a:avLst/>
                      <a:gdLst>
                        <a:gd name="connsiteX0" fmla="*/ 0 w 431800"/>
                        <a:gd name="connsiteY0" fmla="*/ 419100 h 1066800"/>
                        <a:gd name="connsiteX1" fmla="*/ 228600 w 431800"/>
                        <a:gd name="connsiteY1" fmla="*/ 1066800 h 1066800"/>
                        <a:gd name="connsiteX2" fmla="*/ 431800 w 431800"/>
                        <a:gd name="connsiteY2" fmla="*/ 215900 h 1066800"/>
                        <a:gd name="connsiteX3" fmla="*/ 368300 w 431800"/>
                        <a:gd name="connsiteY3" fmla="*/ 0 h 1066800"/>
                        <a:gd name="connsiteX4" fmla="*/ 0 w 431800"/>
                        <a:gd name="connsiteY4" fmla="*/ 419100 h 106680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431800" h="1066800">
                          <a:moveTo>
                            <a:pt x="0" y="419100"/>
                          </a:moveTo>
                          <a:lnTo>
                            <a:pt x="228600" y="1066800"/>
                          </a:lnTo>
                          <a:lnTo>
                            <a:pt x="431800" y="215900"/>
                          </a:lnTo>
                          <a:lnTo>
                            <a:pt x="368300" y="0"/>
                          </a:lnTo>
                          <a:lnTo>
                            <a:pt x="0" y="419100"/>
                          </a:lnTo>
                          <a:close/>
                        </a:path>
                      </a:pathLst>
                    </a:custGeom>
                    <a:solidFill>
                      <a:srgbClr val="310018"/>
                    </a:solidFill>
                    <a:ln w="6350">
                      <a:solidFill>
                        <a:srgbClr val="FDF9FA">
                          <a:alpha val="38000"/>
                        </a:srgb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84" name="任意多边形 83"/>
                    <p:cNvSpPr/>
                    <p:nvPr/>
                  </p:nvSpPr>
                  <p:spPr>
                    <a:xfrm>
                      <a:off x="6858000" y="3873500"/>
                      <a:ext cx="482600" cy="1308100"/>
                    </a:xfrm>
                    <a:custGeom>
                      <a:avLst/>
                      <a:gdLst>
                        <a:gd name="connsiteX0" fmla="*/ 393700 w 482600"/>
                        <a:gd name="connsiteY0" fmla="*/ 0 h 1308100"/>
                        <a:gd name="connsiteX1" fmla="*/ 482600 w 482600"/>
                        <a:gd name="connsiteY1" fmla="*/ 876300 h 1308100"/>
                        <a:gd name="connsiteX2" fmla="*/ 0 w 482600"/>
                        <a:gd name="connsiteY2" fmla="*/ 1308100 h 1308100"/>
                        <a:gd name="connsiteX3" fmla="*/ 393700 w 482600"/>
                        <a:gd name="connsiteY3" fmla="*/ 0 h 130810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482600" h="1308100">
                          <a:moveTo>
                            <a:pt x="393700" y="0"/>
                          </a:moveTo>
                          <a:lnTo>
                            <a:pt x="482600" y="876300"/>
                          </a:lnTo>
                          <a:lnTo>
                            <a:pt x="0" y="1308100"/>
                          </a:lnTo>
                          <a:lnTo>
                            <a:pt x="393700" y="0"/>
                          </a:lnTo>
                          <a:close/>
                        </a:path>
                      </a:pathLst>
                    </a:custGeom>
                    <a:solidFill>
                      <a:srgbClr val="730276"/>
                    </a:solidFill>
                    <a:ln w="6350">
                      <a:solidFill>
                        <a:srgbClr val="FDF9FA">
                          <a:alpha val="38000"/>
                        </a:srgb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85" name="任意多边形 84"/>
                    <p:cNvSpPr/>
                    <p:nvPr/>
                  </p:nvSpPr>
                  <p:spPr>
                    <a:xfrm>
                      <a:off x="6489700" y="3733800"/>
                      <a:ext cx="889000" cy="1435100"/>
                    </a:xfrm>
                    <a:custGeom>
                      <a:avLst/>
                      <a:gdLst>
                        <a:gd name="connsiteX0" fmla="*/ 330200 w 889000"/>
                        <a:gd name="connsiteY0" fmla="*/ 368300 h 1435100"/>
                        <a:gd name="connsiteX1" fmla="*/ 889000 w 889000"/>
                        <a:gd name="connsiteY1" fmla="*/ 0 h 1435100"/>
                        <a:gd name="connsiteX2" fmla="*/ 381000 w 889000"/>
                        <a:gd name="connsiteY2" fmla="*/ 1435100 h 1435100"/>
                        <a:gd name="connsiteX3" fmla="*/ 0 w 889000"/>
                        <a:gd name="connsiteY3" fmla="*/ 889000 h 1435100"/>
                        <a:gd name="connsiteX4" fmla="*/ 330200 w 889000"/>
                        <a:gd name="connsiteY4" fmla="*/ 368300 h 143510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889000" h="1435100">
                          <a:moveTo>
                            <a:pt x="330200" y="368300"/>
                          </a:moveTo>
                          <a:lnTo>
                            <a:pt x="889000" y="0"/>
                          </a:lnTo>
                          <a:lnTo>
                            <a:pt x="381000" y="1435100"/>
                          </a:lnTo>
                          <a:lnTo>
                            <a:pt x="0" y="889000"/>
                          </a:lnTo>
                          <a:lnTo>
                            <a:pt x="330200" y="368300"/>
                          </a:lnTo>
                          <a:close/>
                        </a:path>
                      </a:pathLst>
                    </a:custGeom>
                    <a:solidFill>
                      <a:srgbClr val="730276"/>
                    </a:solidFill>
                    <a:ln w="6350">
                      <a:solidFill>
                        <a:srgbClr val="FDF9FA">
                          <a:alpha val="38000"/>
                        </a:srgb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86" name="任意多边形 85"/>
                    <p:cNvSpPr/>
                    <p:nvPr/>
                  </p:nvSpPr>
                  <p:spPr>
                    <a:xfrm>
                      <a:off x="6350000" y="4025900"/>
                      <a:ext cx="533400" cy="736600"/>
                    </a:xfrm>
                    <a:custGeom>
                      <a:avLst/>
                      <a:gdLst>
                        <a:gd name="connsiteX0" fmla="*/ 0 w 533400"/>
                        <a:gd name="connsiteY0" fmla="*/ 355600 h 736600"/>
                        <a:gd name="connsiteX1" fmla="*/ 228600 w 533400"/>
                        <a:gd name="connsiteY1" fmla="*/ 736600 h 736600"/>
                        <a:gd name="connsiteX2" fmla="*/ 533400 w 533400"/>
                        <a:gd name="connsiteY2" fmla="*/ 0 h 736600"/>
                        <a:gd name="connsiteX3" fmla="*/ 0 w 533400"/>
                        <a:gd name="connsiteY3" fmla="*/ 355600 h 73660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533400" h="736600">
                          <a:moveTo>
                            <a:pt x="0" y="355600"/>
                          </a:moveTo>
                          <a:lnTo>
                            <a:pt x="228600" y="736600"/>
                          </a:lnTo>
                          <a:lnTo>
                            <a:pt x="533400" y="0"/>
                          </a:lnTo>
                          <a:lnTo>
                            <a:pt x="0" y="355600"/>
                          </a:lnTo>
                          <a:close/>
                        </a:path>
                      </a:pathLst>
                    </a:custGeom>
                    <a:solidFill>
                      <a:srgbClr val="8A059C"/>
                    </a:solidFill>
                    <a:ln w="6350">
                      <a:solidFill>
                        <a:srgbClr val="FDF9FA">
                          <a:alpha val="38000"/>
                        </a:srgb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87" name="任意多边形 86"/>
                    <p:cNvSpPr/>
                    <p:nvPr/>
                  </p:nvSpPr>
                  <p:spPr>
                    <a:xfrm>
                      <a:off x="5308600" y="3492500"/>
                      <a:ext cx="2120900" cy="1701800"/>
                    </a:xfrm>
                    <a:custGeom>
                      <a:avLst/>
                      <a:gdLst>
                        <a:gd name="connsiteX0" fmla="*/ 1358900 w 2082800"/>
                        <a:gd name="connsiteY0" fmla="*/ 228600 h 1638300"/>
                        <a:gd name="connsiteX1" fmla="*/ 2082800 w 2082800"/>
                        <a:gd name="connsiteY1" fmla="*/ 0 h 1638300"/>
                        <a:gd name="connsiteX2" fmla="*/ 1803400 w 2082800"/>
                        <a:gd name="connsiteY2" fmla="*/ 406400 h 1638300"/>
                        <a:gd name="connsiteX3" fmla="*/ 0 w 2082800"/>
                        <a:gd name="connsiteY3" fmla="*/ 1638300 h 1638300"/>
                        <a:gd name="connsiteX4" fmla="*/ 1358900 w 2082800"/>
                        <a:gd name="connsiteY4" fmla="*/ 228600 h 1638300"/>
                        <a:gd name="connsiteX0" fmla="*/ 1358900 w 2082800"/>
                        <a:gd name="connsiteY0" fmla="*/ 292100 h 1701800"/>
                        <a:gd name="connsiteX1" fmla="*/ 2082800 w 2082800"/>
                        <a:gd name="connsiteY1" fmla="*/ 0 h 1701800"/>
                        <a:gd name="connsiteX2" fmla="*/ 1803400 w 2082800"/>
                        <a:gd name="connsiteY2" fmla="*/ 469900 h 1701800"/>
                        <a:gd name="connsiteX3" fmla="*/ 0 w 2082800"/>
                        <a:gd name="connsiteY3" fmla="*/ 1701800 h 1701800"/>
                        <a:gd name="connsiteX4" fmla="*/ 1358900 w 2082800"/>
                        <a:gd name="connsiteY4" fmla="*/ 292100 h 1701800"/>
                        <a:gd name="connsiteX0" fmla="*/ 1397000 w 2120900"/>
                        <a:gd name="connsiteY0" fmla="*/ 292100 h 1701800"/>
                        <a:gd name="connsiteX1" fmla="*/ 2120900 w 2120900"/>
                        <a:gd name="connsiteY1" fmla="*/ 0 h 1701800"/>
                        <a:gd name="connsiteX2" fmla="*/ 1841500 w 2120900"/>
                        <a:gd name="connsiteY2" fmla="*/ 469900 h 1701800"/>
                        <a:gd name="connsiteX3" fmla="*/ 0 w 2120900"/>
                        <a:gd name="connsiteY3" fmla="*/ 1701800 h 1701800"/>
                        <a:gd name="connsiteX4" fmla="*/ 1397000 w 2120900"/>
                        <a:gd name="connsiteY4" fmla="*/ 292100 h 170180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2120900" h="1701800">
                          <a:moveTo>
                            <a:pt x="1397000" y="292100"/>
                          </a:moveTo>
                          <a:lnTo>
                            <a:pt x="2120900" y="0"/>
                          </a:lnTo>
                          <a:lnTo>
                            <a:pt x="1841500" y="469900"/>
                          </a:lnTo>
                          <a:lnTo>
                            <a:pt x="0" y="1701800"/>
                          </a:lnTo>
                          <a:lnTo>
                            <a:pt x="1397000" y="292100"/>
                          </a:lnTo>
                          <a:close/>
                        </a:path>
                      </a:pathLst>
                    </a:custGeom>
                    <a:gradFill flip="none" rotWithShape="1">
                      <a:gsLst>
                        <a:gs pos="0">
                          <a:srgbClr val="842073"/>
                        </a:gs>
                        <a:gs pos="100000">
                          <a:srgbClr val="C327A7"/>
                        </a:gs>
                      </a:gsLst>
                      <a:lin ang="2700000" scaled="1"/>
                      <a:tileRect/>
                    </a:gradFill>
                    <a:ln w="6350">
                      <a:solidFill>
                        <a:srgbClr val="FDF9FA">
                          <a:alpha val="38000"/>
                        </a:srgb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88" name="任意多边形 87"/>
                    <p:cNvSpPr/>
                    <p:nvPr/>
                  </p:nvSpPr>
                  <p:spPr>
                    <a:xfrm>
                      <a:off x="5308600" y="3149600"/>
                      <a:ext cx="1651000" cy="2044700"/>
                    </a:xfrm>
                    <a:custGeom>
                      <a:avLst/>
                      <a:gdLst>
                        <a:gd name="connsiteX0" fmla="*/ 1054100 w 1651000"/>
                        <a:gd name="connsiteY0" fmla="*/ 304800 h 2044700"/>
                        <a:gd name="connsiteX1" fmla="*/ 0 w 1651000"/>
                        <a:gd name="connsiteY1" fmla="*/ 2044700 h 2044700"/>
                        <a:gd name="connsiteX2" fmla="*/ 1397000 w 1651000"/>
                        <a:gd name="connsiteY2" fmla="*/ 635000 h 2044700"/>
                        <a:gd name="connsiteX3" fmla="*/ 1651000 w 1651000"/>
                        <a:gd name="connsiteY3" fmla="*/ 0 h 2044700"/>
                        <a:gd name="connsiteX4" fmla="*/ 1054100 w 1651000"/>
                        <a:gd name="connsiteY4" fmla="*/ 304800 h 204470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651000" h="2044700">
                          <a:moveTo>
                            <a:pt x="1054100" y="304800"/>
                          </a:moveTo>
                          <a:lnTo>
                            <a:pt x="0" y="2044700"/>
                          </a:lnTo>
                          <a:lnTo>
                            <a:pt x="1397000" y="635000"/>
                          </a:lnTo>
                          <a:lnTo>
                            <a:pt x="1651000" y="0"/>
                          </a:lnTo>
                          <a:lnTo>
                            <a:pt x="1054100" y="304800"/>
                          </a:lnTo>
                          <a:close/>
                        </a:path>
                      </a:pathLst>
                    </a:custGeom>
                    <a:solidFill>
                      <a:srgbClr val="D64DB5"/>
                    </a:solidFill>
                    <a:ln w="6350">
                      <a:solidFill>
                        <a:srgbClr val="FDF9FA">
                          <a:alpha val="38000"/>
                        </a:srgb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89" name="任意多边形 88"/>
                    <p:cNvSpPr/>
                    <p:nvPr/>
                  </p:nvSpPr>
                  <p:spPr>
                    <a:xfrm>
                      <a:off x="6705600" y="2997200"/>
                      <a:ext cx="469900" cy="800100"/>
                    </a:xfrm>
                    <a:custGeom>
                      <a:avLst/>
                      <a:gdLst>
                        <a:gd name="connsiteX0" fmla="*/ 469900 w 469900"/>
                        <a:gd name="connsiteY0" fmla="*/ 0 h 800100"/>
                        <a:gd name="connsiteX1" fmla="*/ 0 w 469900"/>
                        <a:gd name="connsiteY1" fmla="*/ 800100 h 800100"/>
                        <a:gd name="connsiteX2" fmla="*/ 469900 w 469900"/>
                        <a:gd name="connsiteY2" fmla="*/ 596900 h 800100"/>
                        <a:gd name="connsiteX3" fmla="*/ 469900 w 469900"/>
                        <a:gd name="connsiteY3" fmla="*/ 0 h 80010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469900" h="800100">
                          <a:moveTo>
                            <a:pt x="469900" y="0"/>
                          </a:moveTo>
                          <a:lnTo>
                            <a:pt x="0" y="800100"/>
                          </a:lnTo>
                          <a:lnTo>
                            <a:pt x="469900" y="596900"/>
                          </a:lnTo>
                          <a:lnTo>
                            <a:pt x="469900" y="0"/>
                          </a:lnTo>
                          <a:close/>
                        </a:path>
                      </a:pathLst>
                    </a:custGeom>
                    <a:solidFill>
                      <a:srgbClr val="FF60BE"/>
                    </a:solidFill>
                    <a:ln w="6350">
                      <a:solidFill>
                        <a:srgbClr val="FDF9FA">
                          <a:alpha val="38000"/>
                        </a:srgb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90" name="任意多边形 89"/>
                    <p:cNvSpPr/>
                    <p:nvPr/>
                  </p:nvSpPr>
                  <p:spPr>
                    <a:xfrm>
                      <a:off x="3987800" y="3035300"/>
                      <a:ext cx="2692400" cy="533400"/>
                    </a:xfrm>
                    <a:custGeom>
                      <a:avLst/>
                      <a:gdLst>
                        <a:gd name="connsiteX0" fmla="*/ 0 w 2692400"/>
                        <a:gd name="connsiteY0" fmla="*/ 558800 h 558800"/>
                        <a:gd name="connsiteX1" fmla="*/ 2692400 w 2692400"/>
                        <a:gd name="connsiteY1" fmla="*/ 419100 h 558800"/>
                        <a:gd name="connsiteX2" fmla="*/ 2349500 w 2692400"/>
                        <a:gd name="connsiteY2" fmla="*/ 88900 h 558800"/>
                        <a:gd name="connsiteX3" fmla="*/ 2298700 w 2692400"/>
                        <a:gd name="connsiteY3" fmla="*/ 0 h 558800"/>
                        <a:gd name="connsiteX4" fmla="*/ 0 w 2692400"/>
                        <a:gd name="connsiteY4" fmla="*/ 558800 h 558800"/>
                        <a:gd name="connsiteX0" fmla="*/ 0 w 2692400"/>
                        <a:gd name="connsiteY0" fmla="*/ 546100 h 546100"/>
                        <a:gd name="connsiteX1" fmla="*/ 2692400 w 2692400"/>
                        <a:gd name="connsiteY1" fmla="*/ 419100 h 546100"/>
                        <a:gd name="connsiteX2" fmla="*/ 2349500 w 2692400"/>
                        <a:gd name="connsiteY2" fmla="*/ 88900 h 546100"/>
                        <a:gd name="connsiteX3" fmla="*/ 2298700 w 2692400"/>
                        <a:gd name="connsiteY3" fmla="*/ 0 h 546100"/>
                        <a:gd name="connsiteX4" fmla="*/ 0 w 2692400"/>
                        <a:gd name="connsiteY4" fmla="*/ 546100 h 546100"/>
                        <a:gd name="connsiteX0" fmla="*/ 0 w 2692400"/>
                        <a:gd name="connsiteY0" fmla="*/ 533400 h 533400"/>
                        <a:gd name="connsiteX1" fmla="*/ 2692400 w 2692400"/>
                        <a:gd name="connsiteY1" fmla="*/ 419100 h 533400"/>
                        <a:gd name="connsiteX2" fmla="*/ 2349500 w 2692400"/>
                        <a:gd name="connsiteY2" fmla="*/ 88900 h 533400"/>
                        <a:gd name="connsiteX3" fmla="*/ 2298700 w 2692400"/>
                        <a:gd name="connsiteY3" fmla="*/ 0 h 533400"/>
                        <a:gd name="connsiteX4" fmla="*/ 0 w 2692400"/>
                        <a:gd name="connsiteY4" fmla="*/ 533400 h 53340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2692400" h="533400">
                          <a:moveTo>
                            <a:pt x="0" y="533400"/>
                          </a:moveTo>
                          <a:lnTo>
                            <a:pt x="2692400" y="419100"/>
                          </a:lnTo>
                          <a:lnTo>
                            <a:pt x="2349500" y="88900"/>
                          </a:lnTo>
                          <a:lnTo>
                            <a:pt x="2298700" y="0"/>
                          </a:lnTo>
                          <a:lnTo>
                            <a:pt x="0" y="533400"/>
                          </a:lnTo>
                          <a:close/>
                        </a:path>
                      </a:pathLst>
                    </a:custGeom>
                    <a:solidFill>
                      <a:srgbClr val="90035D"/>
                    </a:solidFill>
                    <a:ln w="6350">
                      <a:solidFill>
                        <a:srgbClr val="FDF9FA">
                          <a:alpha val="38000"/>
                        </a:srgb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91" name="任意多边形 90"/>
                    <p:cNvSpPr/>
                    <p:nvPr/>
                  </p:nvSpPr>
                  <p:spPr>
                    <a:xfrm>
                      <a:off x="3975100" y="2438400"/>
                      <a:ext cx="2717800" cy="1130300"/>
                    </a:xfrm>
                    <a:custGeom>
                      <a:avLst/>
                      <a:gdLst>
                        <a:gd name="connsiteX0" fmla="*/ 0 w 2717800"/>
                        <a:gd name="connsiteY0" fmla="*/ 1130300 h 1130300"/>
                        <a:gd name="connsiteX1" fmla="*/ 1295400 w 2717800"/>
                        <a:gd name="connsiteY1" fmla="*/ 0 h 1130300"/>
                        <a:gd name="connsiteX2" fmla="*/ 2717800 w 2717800"/>
                        <a:gd name="connsiteY2" fmla="*/ 177800 h 1130300"/>
                        <a:gd name="connsiteX3" fmla="*/ 2298700 w 2717800"/>
                        <a:gd name="connsiteY3" fmla="*/ 596900 h 1130300"/>
                        <a:gd name="connsiteX4" fmla="*/ 0 w 2717800"/>
                        <a:gd name="connsiteY4" fmla="*/ 1130300 h 113030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2717800" h="1130300">
                          <a:moveTo>
                            <a:pt x="0" y="1130300"/>
                          </a:moveTo>
                          <a:lnTo>
                            <a:pt x="1295400" y="0"/>
                          </a:lnTo>
                          <a:lnTo>
                            <a:pt x="2717800" y="177800"/>
                          </a:lnTo>
                          <a:lnTo>
                            <a:pt x="2298700" y="596900"/>
                          </a:lnTo>
                          <a:lnTo>
                            <a:pt x="0" y="1130300"/>
                          </a:lnTo>
                          <a:close/>
                        </a:path>
                      </a:pathLst>
                    </a:custGeom>
                    <a:solidFill>
                      <a:srgbClr val="E554C3"/>
                    </a:solidFill>
                    <a:ln w="6350">
                      <a:solidFill>
                        <a:srgbClr val="FDF9FA">
                          <a:alpha val="38000"/>
                        </a:srgb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92" name="任意多边形 91"/>
                    <p:cNvSpPr/>
                    <p:nvPr/>
                  </p:nvSpPr>
                  <p:spPr>
                    <a:xfrm>
                      <a:off x="5194300" y="2209800"/>
                      <a:ext cx="1498600" cy="431800"/>
                    </a:xfrm>
                    <a:custGeom>
                      <a:avLst/>
                      <a:gdLst>
                        <a:gd name="connsiteX0" fmla="*/ 88900 w 1498600"/>
                        <a:gd name="connsiteY0" fmla="*/ 228600 h 431800"/>
                        <a:gd name="connsiteX1" fmla="*/ 0 w 1498600"/>
                        <a:gd name="connsiteY1" fmla="*/ 0 h 431800"/>
                        <a:gd name="connsiteX2" fmla="*/ 1498600 w 1498600"/>
                        <a:gd name="connsiteY2" fmla="*/ 431800 h 431800"/>
                        <a:gd name="connsiteX3" fmla="*/ 88900 w 1498600"/>
                        <a:gd name="connsiteY3" fmla="*/ 228600 h 43180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1498600" h="431800">
                          <a:moveTo>
                            <a:pt x="88900" y="228600"/>
                          </a:moveTo>
                          <a:lnTo>
                            <a:pt x="0" y="0"/>
                          </a:lnTo>
                          <a:lnTo>
                            <a:pt x="1498600" y="431800"/>
                          </a:lnTo>
                          <a:lnTo>
                            <a:pt x="88900" y="228600"/>
                          </a:lnTo>
                          <a:close/>
                        </a:path>
                      </a:pathLst>
                    </a:custGeom>
                    <a:solidFill>
                      <a:srgbClr val="D74DC2"/>
                    </a:solidFill>
                    <a:ln w="6350">
                      <a:solidFill>
                        <a:srgbClr val="FDF9FA">
                          <a:alpha val="38000"/>
                        </a:srgb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93" name="任意多边形 92"/>
                    <p:cNvSpPr/>
                    <p:nvPr/>
                  </p:nvSpPr>
                  <p:spPr>
                    <a:xfrm>
                      <a:off x="5207008" y="2095500"/>
                      <a:ext cx="1473200" cy="546100"/>
                    </a:xfrm>
                    <a:custGeom>
                      <a:avLst/>
                      <a:gdLst>
                        <a:gd name="connsiteX0" fmla="*/ 0 w 1498600"/>
                        <a:gd name="connsiteY0" fmla="*/ 114300 h 508000"/>
                        <a:gd name="connsiteX1" fmla="*/ 965200 w 1498600"/>
                        <a:gd name="connsiteY1" fmla="*/ 0 h 508000"/>
                        <a:gd name="connsiteX2" fmla="*/ 1498600 w 1498600"/>
                        <a:gd name="connsiteY2" fmla="*/ 508000 h 508000"/>
                        <a:gd name="connsiteX3" fmla="*/ 0 w 1498600"/>
                        <a:gd name="connsiteY3" fmla="*/ 114300 h 508000"/>
                        <a:gd name="connsiteX0" fmla="*/ 0 w 1524000"/>
                        <a:gd name="connsiteY0" fmla="*/ 114300 h 558800"/>
                        <a:gd name="connsiteX1" fmla="*/ 965200 w 1524000"/>
                        <a:gd name="connsiteY1" fmla="*/ 0 h 558800"/>
                        <a:gd name="connsiteX2" fmla="*/ 1524000 w 1524000"/>
                        <a:gd name="connsiteY2" fmla="*/ 558800 h 558800"/>
                        <a:gd name="connsiteX3" fmla="*/ 0 w 1524000"/>
                        <a:gd name="connsiteY3" fmla="*/ 114300 h 558800"/>
                        <a:gd name="connsiteX0" fmla="*/ 0 w 1473200"/>
                        <a:gd name="connsiteY0" fmla="*/ 114300 h 546100"/>
                        <a:gd name="connsiteX1" fmla="*/ 965200 w 1473200"/>
                        <a:gd name="connsiteY1" fmla="*/ 0 h 546100"/>
                        <a:gd name="connsiteX2" fmla="*/ 1473200 w 1473200"/>
                        <a:gd name="connsiteY2" fmla="*/ 546100 h 546100"/>
                        <a:gd name="connsiteX3" fmla="*/ 0 w 1473200"/>
                        <a:gd name="connsiteY3" fmla="*/ 114300 h 54610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1473200" h="546100">
                          <a:moveTo>
                            <a:pt x="0" y="114300"/>
                          </a:moveTo>
                          <a:lnTo>
                            <a:pt x="965200" y="0"/>
                          </a:lnTo>
                          <a:lnTo>
                            <a:pt x="1473200" y="546100"/>
                          </a:lnTo>
                          <a:lnTo>
                            <a:pt x="0" y="114300"/>
                          </a:lnTo>
                          <a:close/>
                        </a:path>
                      </a:pathLst>
                    </a:custGeom>
                    <a:solidFill>
                      <a:srgbClr val="992D7E"/>
                    </a:solidFill>
                    <a:ln w="6350">
                      <a:solidFill>
                        <a:srgbClr val="FDF9FA">
                          <a:alpha val="38000"/>
                        </a:srgb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94" name="任意多边形 93"/>
                    <p:cNvSpPr/>
                    <p:nvPr/>
                  </p:nvSpPr>
                  <p:spPr>
                    <a:xfrm>
                      <a:off x="8130540" y="3291840"/>
                      <a:ext cx="842010" cy="1066800"/>
                    </a:xfrm>
                    <a:custGeom>
                      <a:avLst/>
                      <a:gdLst>
                        <a:gd name="connsiteX0" fmla="*/ 68580 w 670560"/>
                        <a:gd name="connsiteY0" fmla="*/ 1013460 h 1013460"/>
                        <a:gd name="connsiteX1" fmla="*/ 441960 w 670560"/>
                        <a:gd name="connsiteY1" fmla="*/ 998220 h 1013460"/>
                        <a:gd name="connsiteX2" fmla="*/ 670560 w 670560"/>
                        <a:gd name="connsiteY2" fmla="*/ 876300 h 1013460"/>
                        <a:gd name="connsiteX3" fmla="*/ 160020 w 670560"/>
                        <a:gd name="connsiteY3" fmla="*/ 0 h 1013460"/>
                        <a:gd name="connsiteX4" fmla="*/ 0 w 670560"/>
                        <a:gd name="connsiteY4" fmla="*/ 670560 h 1013460"/>
                        <a:gd name="connsiteX5" fmla="*/ 68580 w 670560"/>
                        <a:gd name="connsiteY5" fmla="*/ 1013460 h 1013460"/>
                        <a:gd name="connsiteX0" fmla="*/ 68580 w 842010"/>
                        <a:gd name="connsiteY0" fmla="*/ 1013460 h 1066800"/>
                        <a:gd name="connsiteX1" fmla="*/ 441960 w 842010"/>
                        <a:gd name="connsiteY1" fmla="*/ 998220 h 1066800"/>
                        <a:gd name="connsiteX2" fmla="*/ 842010 w 842010"/>
                        <a:gd name="connsiteY2" fmla="*/ 1066800 h 1066800"/>
                        <a:gd name="connsiteX3" fmla="*/ 160020 w 842010"/>
                        <a:gd name="connsiteY3" fmla="*/ 0 h 1066800"/>
                        <a:gd name="connsiteX4" fmla="*/ 0 w 842010"/>
                        <a:gd name="connsiteY4" fmla="*/ 670560 h 1066800"/>
                        <a:gd name="connsiteX5" fmla="*/ 68580 w 842010"/>
                        <a:gd name="connsiteY5" fmla="*/ 1013460 h 1066800"/>
                        <a:gd name="connsiteX0" fmla="*/ 68580 w 842010"/>
                        <a:gd name="connsiteY0" fmla="*/ 1013460 h 1066800"/>
                        <a:gd name="connsiteX1" fmla="*/ 441960 w 842010"/>
                        <a:gd name="connsiteY1" fmla="*/ 1055370 h 1066800"/>
                        <a:gd name="connsiteX2" fmla="*/ 842010 w 842010"/>
                        <a:gd name="connsiteY2" fmla="*/ 1066800 h 1066800"/>
                        <a:gd name="connsiteX3" fmla="*/ 160020 w 842010"/>
                        <a:gd name="connsiteY3" fmla="*/ 0 h 1066800"/>
                        <a:gd name="connsiteX4" fmla="*/ 0 w 842010"/>
                        <a:gd name="connsiteY4" fmla="*/ 670560 h 1066800"/>
                        <a:gd name="connsiteX5" fmla="*/ 68580 w 842010"/>
                        <a:gd name="connsiteY5" fmla="*/ 1013460 h 106680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</a:cxnLst>
                      <a:rect l="l" t="t" r="r" b="b"/>
                      <a:pathLst>
                        <a:path w="842010" h="1066800">
                          <a:moveTo>
                            <a:pt x="68580" y="1013460"/>
                          </a:moveTo>
                          <a:lnTo>
                            <a:pt x="441960" y="1055370"/>
                          </a:lnTo>
                          <a:lnTo>
                            <a:pt x="842010" y="1066800"/>
                          </a:lnTo>
                          <a:lnTo>
                            <a:pt x="160020" y="0"/>
                          </a:lnTo>
                          <a:lnTo>
                            <a:pt x="0" y="670560"/>
                          </a:lnTo>
                          <a:lnTo>
                            <a:pt x="68580" y="1013460"/>
                          </a:ln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680311"/>
                        </a:gs>
                        <a:gs pos="100000">
                          <a:srgbClr val="BC0423"/>
                        </a:gs>
                      </a:gsLst>
                      <a:lin ang="2700000" scaled="1"/>
                    </a:gradFill>
                    <a:ln w="6350">
                      <a:solidFill>
                        <a:srgbClr val="FDF9FA">
                          <a:alpha val="38000"/>
                        </a:srgb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95" name="任意多边形 94"/>
                    <p:cNvSpPr/>
                    <p:nvPr/>
                  </p:nvSpPr>
                  <p:spPr>
                    <a:xfrm>
                      <a:off x="8061960" y="2689860"/>
                      <a:ext cx="1005840" cy="952500"/>
                    </a:xfrm>
                    <a:custGeom>
                      <a:avLst/>
                      <a:gdLst>
                        <a:gd name="connsiteX0" fmla="*/ 137160 w 944880"/>
                        <a:gd name="connsiteY0" fmla="*/ 0 h 982980"/>
                        <a:gd name="connsiteX1" fmla="*/ 944880 w 944880"/>
                        <a:gd name="connsiteY1" fmla="*/ 982980 h 982980"/>
                        <a:gd name="connsiteX2" fmla="*/ 0 w 944880"/>
                        <a:gd name="connsiteY2" fmla="*/ 571500 h 982980"/>
                        <a:gd name="connsiteX3" fmla="*/ 137160 w 944880"/>
                        <a:gd name="connsiteY3" fmla="*/ 0 h 982980"/>
                        <a:gd name="connsiteX0" fmla="*/ 137160 w 998220"/>
                        <a:gd name="connsiteY0" fmla="*/ 0 h 952500"/>
                        <a:gd name="connsiteX1" fmla="*/ 998220 w 998220"/>
                        <a:gd name="connsiteY1" fmla="*/ 952500 h 952500"/>
                        <a:gd name="connsiteX2" fmla="*/ 0 w 998220"/>
                        <a:gd name="connsiteY2" fmla="*/ 571500 h 952500"/>
                        <a:gd name="connsiteX3" fmla="*/ 137160 w 998220"/>
                        <a:gd name="connsiteY3" fmla="*/ 0 h 952500"/>
                        <a:gd name="connsiteX0" fmla="*/ 144780 w 1005840"/>
                        <a:gd name="connsiteY0" fmla="*/ 0 h 952500"/>
                        <a:gd name="connsiteX1" fmla="*/ 1005840 w 1005840"/>
                        <a:gd name="connsiteY1" fmla="*/ 952500 h 952500"/>
                        <a:gd name="connsiteX2" fmla="*/ 0 w 1005840"/>
                        <a:gd name="connsiteY2" fmla="*/ 601980 h 952500"/>
                        <a:gd name="connsiteX3" fmla="*/ 144780 w 1005840"/>
                        <a:gd name="connsiteY3" fmla="*/ 0 h 95250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1005840" h="952500">
                          <a:moveTo>
                            <a:pt x="144780" y="0"/>
                          </a:moveTo>
                          <a:lnTo>
                            <a:pt x="1005840" y="952500"/>
                          </a:lnTo>
                          <a:lnTo>
                            <a:pt x="0" y="601980"/>
                          </a:lnTo>
                          <a:lnTo>
                            <a:pt x="144780" y="0"/>
                          </a:lnTo>
                          <a:close/>
                        </a:path>
                      </a:pathLst>
                    </a:custGeom>
                    <a:solidFill>
                      <a:srgbClr val="D4095E"/>
                    </a:solidFill>
                    <a:ln w="6350">
                      <a:solidFill>
                        <a:srgbClr val="FDF9FA">
                          <a:alpha val="38000"/>
                        </a:srgb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</p:grpSp>
          </p:grpSp>
          <p:sp>
            <p:nvSpPr>
              <p:cNvPr id="25" name="任意多边形 24"/>
              <p:cNvSpPr/>
              <p:nvPr/>
            </p:nvSpPr>
            <p:spPr>
              <a:xfrm>
                <a:off x="5791201" y="2569030"/>
                <a:ext cx="1001486" cy="1248227"/>
              </a:xfrm>
              <a:custGeom>
                <a:avLst/>
                <a:gdLst>
                  <a:gd name="connsiteX0" fmla="*/ 972457 w 972457"/>
                  <a:gd name="connsiteY0" fmla="*/ 0 h 1248228"/>
                  <a:gd name="connsiteX1" fmla="*/ 0 w 972457"/>
                  <a:gd name="connsiteY1" fmla="*/ 1248228 h 1248228"/>
                  <a:gd name="connsiteX2" fmla="*/ 72571 w 972457"/>
                  <a:gd name="connsiteY2" fmla="*/ 798285 h 1248228"/>
                  <a:gd name="connsiteX3" fmla="*/ 972457 w 972457"/>
                  <a:gd name="connsiteY3" fmla="*/ 0 h 1248228"/>
                  <a:gd name="connsiteX0" fmla="*/ 972457 w 972457"/>
                  <a:gd name="connsiteY0" fmla="*/ 0 h 1277256"/>
                  <a:gd name="connsiteX1" fmla="*/ 0 w 972457"/>
                  <a:gd name="connsiteY1" fmla="*/ 1277256 h 1277256"/>
                  <a:gd name="connsiteX2" fmla="*/ 72571 w 972457"/>
                  <a:gd name="connsiteY2" fmla="*/ 827313 h 1277256"/>
                  <a:gd name="connsiteX3" fmla="*/ 972457 w 972457"/>
                  <a:gd name="connsiteY3" fmla="*/ 0 h 1277256"/>
                  <a:gd name="connsiteX0" fmla="*/ 1001486 w 1001486"/>
                  <a:gd name="connsiteY0" fmla="*/ 0 h 1248227"/>
                  <a:gd name="connsiteX1" fmla="*/ 0 w 1001486"/>
                  <a:gd name="connsiteY1" fmla="*/ 1248227 h 1248227"/>
                  <a:gd name="connsiteX2" fmla="*/ 72571 w 1001486"/>
                  <a:gd name="connsiteY2" fmla="*/ 798284 h 1248227"/>
                  <a:gd name="connsiteX3" fmla="*/ 1001486 w 1001486"/>
                  <a:gd name="connsiteY3" fmla="*/ 0 h 12482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01486" h="1248227">
                    <a:moveTo>
                      <a:pt x="1001486" y="0"/>
                    </a:moveTo>
                    <a:lnTo>
                      <a:pt x="0" y="1248227"/>
                    </a:lnTo>
                    <a:lnTo>
                      <a:pt x="72571" y="798284"/>
                    </a:lnTo>
                    <a:lnTo>
                      <a:pt x="1001486" y="0"/>
                    </a:lnTo>
                    <a:close/>
                  </a:path>
                </a:pathLst>
              </a:custGeom>
              <a:solidFill>
                <a:srgbClr val="A80B2C"/>
              </a:solidFill>
              <a:ln w="3175">
                <a:solidFill>
                  <a:srgbClr val="F3E8EB">
                    <a:alpha val="36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任意多边形 25"/>
              <p:cNvSpPr/>
              <p:nvPr/>
            </p:nvSpPr>
            <p:spPr>
              <a:xfrm>
                <a:off x="5820229" y="2554514"/>
                <a:ext cx="1001485" cy="1378857"/>
              </a:xfrm>
              <a:custGeom>
                <a:avLst/>
                <a:gdLst>
                  <a:gd name="connsiteX0" fmla="*/ 1001485 w 1001485"/>
                  <a:gd name="connsiteY0" fmla="*/ 0 h 1378857"/>
                  <a:gd name="connsiteX1" fmla="*/ 0 w 1001485"/>
                  <a:gd name="connsiteY1" fmla="*/ 1219200 h 1378857"/>
                  <a:gd name="connsiteX2" fmla="*/ 29028 w 1001485"/>
                  <a:gd name="connsiteY2" fmla="*/ 1378857 h 1378857"/>
                  <a:gd name="connsiteX3" fmla="*/ 1001485 w 1001485"/>
                  <a:gd name="connsiteY3" fmla="*/ 0 h 13788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01485" h="1378857">
                    <a:moveTo>
                      <a:pt x="1001485" y="0"/>
                    </a:moveTo>
                    <a:lnTo>
                      <a:pt x="0" y="1219200"/>
                    </a:lnTo>
                    <a:lnTo>
                      <a:pt x="29028" y="1378857"/>
                    </a:lnTo>
                    <a:lnTo>
                      <a:pt x="1001485" y="0"/>
                    </a:lnTo>
                    <a:close/>
                  </a:path>
                </a:pathLst>
              </a:custGeom>
              <a:solidFill>
                <a:srgbClr val="DF1C5B"/>
              </a:solidFill>
              <a:ln w="3175">
                <a:solidFill>
                  <a:srgbClr val="F3E8EB">
                    <a:alpha val="36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任意多边形 26"/>
              <p:cNvSpPr/>
              <p:nvPr/>
            </p:nvSpPr>
            <p:spPr>
              <a:xfrm>
                <a:off x="5805714" y="2554514"/>
                <a:ext cx="1016000" cy="1451429"/>
              </a:xfrm>
              <a:custGeom>
                <a:avLst/>
                <a:gdLst>
                  <a:gd name="connsiteX0" fmla="*/ 1016000 w 1016000"/>
                  <a:gd name="connsiteY0" fmla="*/ 0 h 1451429"/>
                  <a:gd name="connsiteX1" fmla="*/ 0 w 1016000"/>
                  <a:gd name="connsiteY1" fmla="*/ 1451429 h 1451429"/>
                  <a:gd name="connsiteX2" fmla="*/ 203200 w 1016000"/>
                  <a:gd name="connsiteY2" fmla="*/ 1364343 h 1451429"/>
                  <a:gd name="connsiteX3" fmla="*/ 1016000 w 1016000"/>
                  <a:gd name="connsiteY3" fmla="*/ 0 h 1451429"/>
                  <a:gd name="connsiteX0" fmla="*/ 1016000 w 1016000"/>
                  <a:gd name="connsiteY0" fmla="*/ 0 h 1451429"/>
                  <a:gd name="connsiteX1" fmla="*/ 0 w 1016000"/>
                  <a:gd name="connsiteY1" fmla="*/ 1451429 h 1451429"/>
                  <a:gd name="connsiteX2" fmla="*/ 275772 w 1016000"/>
                  <a:gd name="connsiteY2" fmla="*/ 1364343 h 1451429"/>
                  <a:gd name="connsiteX3" fmla="*/ 1016000 w 1016000"/>
                  <a:gd name="connsiteY3" fmla="*/ 0 h 14514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16000" h="1451429">
                    <a:moveTo>
                      <a:pt x="1016000" y="0"/>
                    </a:moveTo>
                    <a:lnTo>
                      <a:pt x="0" y="1451429"/>
                    </a:lnTo>
                    <a:lnTo>
                      <a:pt x="275772" y="1364343"/>
                    </a:lnTo>
                    <a:lnTo>
                      <a:pt x="1016000" y="0"/>
                    </a:lnTo>
                    <a:close/>
                  </a:path>
                </a:pathLst>
              </a:custGeom>
              <a:solidFill>
                <a:srgbClr val="FA1A7D"/>
              </a:solidFill>
              <a:ln w="3175">
                <a:solidFill>
                  <a:srgbClr val="F3E8EB">
                    <a:alpha val="36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28" name="组合 27"/>
              <p:cNvGrpSpPr/>
              <p:nvPr/>
            </p:nvGrpSpPr>
            <p:grpSpPr>
              <a:xfrm>
                <a:off x="4324350" y="3390900"/>
                <a:ext cx="3181349" cy="2343150"/>
                <a:chOff x="4324350" y="3390900"/>
                <a:chExt cx="3181349" cy="2343150"/>
              </a:xfrm>
            </p:grpSpPr>
            <p:sp>
              <p:nvSpPr>
                <p:cNvPr id="29" name="任意多边形 28"/>
                <p:cNvSpPr/>
                <p:nvPr/>
              </p:nvSpPr>
              <p:spPr>
                <a:xfrm>
                  <a:off x="4457700" y="3543300"/>
                  <a:ext cx="1162050" cy="762000"/>
                </a:xfrm>
                <a:custGeom>
                  <a:avLst/>
                  <a:gdLst>
                    <a:gd name="connsiteX0" fmla="*/ 0 w 1123950"/>
                    <a:gd name="connsiteY0" fmla="*/ 0 h 762000"/>
                    <a:gd name="connsiteX1" fmla="*/ 76200 w 1123950"/>
                    <a:gd name="connsiteY1" fmla="*/ 762000 h 762000"/>
                    <a:gd name="connsiteX2" fmla="*/ 1123950 w 1123950"/>
                    <a:gd name="connsiteY2" fmla="*/ 495300 h 762000"/>
                    <a:gd name="connsiteX3" fmla="*/ 0 w 1123950"/>
                    <a:gd name="connsiteY3" fmla="*/ 0 h 762000"/>
                    <a:gd name="connsiteX0" fmla="*/ 0 w 1162050"/>
                    <a:gd name="connsiteY0" fmla="*/ 0 h 762000"/>
                    <a:gd name="connsiteX1" fmla="*/ 76200 w 1162050"/>
                    <a:gd name="connsiteY1" fmla="*/ 762000 h 762000"/>
                    <a:gd name="connsiteX2" fmla="*/ 1162050 w 1162050"/>
                    <a:gd name="connsiteY2" fmla="*/ 457200 h 762000"/>
                    <a:gd name="connsiteX3" fmla="*/ 0 w 1162050"/>
                    <a:gd name="connsiteY3" fmla="*/ 0 h 762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162050" h="762000">
                      <a:moveTo>
                        <a:pt x="0" y="0"/>
                      </a:moveTo>
                      <a:lnTo>
                        <a:pt x="76200" y="762000"/>
                      </a:lnTo>
                      <a:lnTo>
                        <a:pt x="1162050" y="45720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90035D"/>
                    </a:gs>
                    <a:gs pos="100000">
                      <a:srgbClr val="CB1885"/>
                    </a:gs>
                  </a:gsLst>
                  <a:lin ang="5400000" scaled="1"/>
                  <a:tileRect/>
                </a:gradFill>
                <a:ln>
                  <a:solidFill>
                    <a:srgbClr val="F3E8EB">
                      <a:alpha val="43000"/>
                    </a:srgb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0" name="任意多边形 29"/>
                <p:cNvSpPr/>
                <p:nvPr/>
              </p:nvSpPr>
              <p:spPr>
                <a:xfrm>
                  <a:off x="5524500" y="3390900"/>
                  <a:ext cx="533400" cy="838200"/>
                </a:xfrm>
                <a:custGeom>
                  <a:avLst/>
                  <a:gdLst>
                    <a:gd name="connsiteX0" fmla="*/ 0 w 533400"/>
                    <a:gd name="connsiteY0" fmla="*/ 838200 h 838200"/>
                    <a:gd name="connsiteX1" fmla="*/ 533400 w 533400"/>
                    <a:gd name="connsiteY1" fmla="*/ 571500 h 838200"/>
                    <a:gd name="connsiteX2" fmla="*/ 76200 w 533400"/>
                    <a:gd name="connsiteY2" fmla="*/ 0 h 838200"/>
                    <a:gd name="connsiteX3" fmla="*/ 0 w 533400"/>
                    <a:gd name="connsiteY3" fmla="*/ 838200 h 8382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533400" h="838200">
                      <a:moveTo>
                        <a:pt x="0" y="838200"/>
                      </a:moveTo>
                      <a:lnTo>
                        <a:pt x="533400" y="571500"/>
                      </a:lnTo>
                      <a:lnTo>
                        <a:pt x="76200" y="0"/>
                      </a:lnTo>
                      <a:lnTo>
                        <a:pt x="0" y="838200"/>
                      </a:lnTo>
                      <a:close/>
                    </a:path>
                  </a:pathLst>
                </a:custGeom>
                <a:solidFill>
                  <a:srgbClr val="FA1A7D"/>
                </a:solidFill>
                <a:ln>
                  <a:solidFill>
                    <a:srgbClr val="F3E8EB">
                      <a:alpha val="43000"/>
                    </a:srgb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1" name="任意多边形 30"/>
                <p:cNvSpPr/>
                <p:nvPr/>
              </p:nvSpPr>
              <p:spPr>
                <a:xfrm>
                  <a:off x="4324350" y="4000500"/>
                  <a:ext cx="1238250" cy="419100"/>
                </a:xfrm>
                <a:custGeom>
                  <a:avLst/>
                  <a:gdLst>
                    <a:gd name="connsiteX0" fmla="*/ 0 w 1238250"/>
                    <a:gd name="connsiteY0" fmla="*/ 419100 h 419100"/>
                    <a:gd name="connsiteX1" fmla="*/ 1219200 w 1238250"/>
                    <a:gd name="connsiteY1" fmla="*/ 228600 h 419100"/>
                    <a:gd name="connsiteX2" fmla="*/ 1238250 w 1238250"/>
                    <a:gd name="connsiteY2" fmla="*/ 0 h 419100"/>
                    <a:gd name="connsiteX3" fmla="*/ 152400 w 1238250"/>
                    <a:gd name="connsiteY3" fmla="*/ 285750 h 419100"/>
                    <a:gd name="connsiteX4" fmla="*/ 0 w 1238250"/>
                    <a:gd name="connsiteY4" fmla="*/ 419100 h 4191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38250" h="419100">
                      <a:moveTo>
                        <a:pt x="0" y="419100"/>
                      </a:moveTo>
                      <a:lnTo>
                        <a:pt x="1219200" y="228600"/>
                      </a:lnTo>
                      <a:lnTo>
                        <a:pt x="1238250" y="0"/>
                      </a:lnTo>
                      <a:lnTo>
                        <a:pt x="152400" y="285750"/>
                      </a:lnTo>
                      <a:lnTo>
                        <a:pt x="0" y="419100"/>
                      </a:lnTo>
                      <a:close/>
                    </a:path>
                  </a:pathLst>
                </a:custGeom>
                <a:solidFill>
                  <a:srgbClr val="FF2DAA"/>
                </a:solidFill>
                <a:ln>
                  <a:solidFill>
                    <a:srgbClr val="F3E8EB">
                      <a:alpha val="43000"/>
                    </a:srgb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2" name="任意多边形 31"/>
                <p:cNvSpPr/>
                <p:nvPr/>
              </p:nvSpPr>
              <p:spPr>
                <a:xfrm>
                  <a:off x="4343400" y="4229100"/>
                  <a:ext cx="1257300" cy="552450"/>
                </a:xfrm>
                <a:custGeom>
                  <a:avLst/>
                  <a:gdLst>
                    <a:gd name="connsiteX0" fmla="*/ 0 w 1257300"/>
                    <a:gd name="connsiteY0" fmla="*/ 190500 h 533400"/>
                    <a:gd name="connsiteX1" fmla="*/ 342900 w 1257300"/>
                    <a:gd name="connsiteY1" fmla="*/ 533400 h 533400"/>
                    <a:gd name="connsiteX2" fmla="*/ 1257300 w 1257300"/>
                    <a:gd name="connsiteY2" fmla="*/ 0 h 533400"/>
                    <a:gd name="connsiteX3" fmla="*/ 0 w 1257300"/>
                    <a:gd name="connsiteY3" fmla="*/ 190500 h 533400"/>
                    <a:gd name="connsiteX0" fmla="*/ 0 w 1276350"/>
                    <a:gd name="connsiteY0" fmla="*/ 209550 h 552450"/>
                    <a:gd name="connsiteX1" fmla="*/ 342900 w 1276350"/>
                    <a:gd name="connsiteY1" fmla="*/ 552450 h 552450"/>
                    <a:gd name="connsiteX2" fmla="*/ 1276350 w 1276350"/>
                    <a:gd name="connsiteY2" fmla="*/ 0 h 552450"/>
                    <a:gd name="connsiteX3" fmla="*/ 0 w 1276350"/>
                    <a:gd name="connsiteY3" fmla="*/ 209550 h 552450"/>
                    <a:gd name="connsiteX0" fmla="*/ 0 w 1257300"/>
                    <a:gd name="connsiteY0" fmla="*/ 190500 h 552450"/>
                    <a:gd name="connsiteX1" fmla="*/ 323850 w 1257300"/>
                    <a:gd name="connsiteY1" fmla="*/ 552450 h 552450"/>
                    <a:gd name="connsiteX2" fmla="*/ 1257300 w 1257300"/>
                    <a:gd name="connsiteY2" fmla="*/ 0 h 552450"/>
                    <a:gd name="connsiteX3" fmla="*/ 0 w 1257300"/>
                    <a:gd name="connsiteY3" fmla="*/ 190500 h 5524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257300" h="552450">
                      <a:moveTo>
                        <a:pt x="0" y="190500"/>
                      </a:moveTo>
                      <a:lnTo>
                        <a:pt x="323850" y="552450"/>
                      </a:lnTo>
                      <a:lnTo>
                        <a:pt x="1257300" y="0"/>
                      </a:lnTo>
                      <a:lnTo>
                        <a:pt x="0" y="190500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FF2DAA"/>
                    </a:gs>
                    <a:gs pos="100000">
                      <a:srgbClr val="FF5DBF"/>
                    </a:gs>
                  </a:gsLst>
                  <a:lin ang="5400000" scaled="1"/>
                </a:gradFill>
                <a:ln>
                  <a:solidFill>
                    <a:srgbClr val="F3E8EB">
                      <a:alpha val="43000"/>
                    </a:srgb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3" name="任意多边形 32"/>
                <p:cNvSpPr/>
                <p:nvPr/>
              </p:nvSpPr>
              <p:spPr>
                <a:xfrm>
                  <a:off x="5029200" y="4333874"/>
                  <a:ext cx="400050" cy="561975"/>
                </a:xfrm>
                <a:custGeom>
                  <a:avLst/>
                  <a:gdLst>
                    <a:gd name="connsiteX0" fmla="*/ 0 w 323850"/>
                    <a:gd name="connsiteY0" fmla="*/ 190500 h 552450"/>
                    <a:gd name="connsiteX1" fmla="*/ 38100 w 323850"/>
                    <a:gd name="connsiteY1" fmla="*/ 552450 h 552450"/>
                    <a:gd name="connsiteX2" fmla="*/ 323850 w 323850"/>
                    <a:gd name="connsiteY2" fmla="*/ 0 h 552450"/>
                    <a:gd name="connsiteX3" fmla="*/ 0 w 323850"/>
                    <a:gd name="connsiteY3" fmla="*/ 190500 h 552450"/>
                    <a:gd name="connsiteX0" fmla="*/ 0 w 400050"/>
                    <a:gd name="connsiteY0" fmla="*/ 200025 h 561975"/>
                    <a:gd name="connsiteX1" fmla="*/ 38100 w 400050"/>
                    <a:gd name="connsiteY1" fmla="*/ 561975 h 561975"/>
                    <a:gd name="connsiteX2" fmla="*/ 400050 w 400050"/>
                    <a:gd name="connsiteY2" fmla="*/ 0 h 561975"/>
                    <a:gd name="connsiteX3" fmla="*/ 0 w 400050"/>
                    <a:gd name="connsiteY3" fmla="*/ 200025 h 5619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00050" h="561975">
                      <a:moveTo>
                        <a:pt x="0" y="200025"/>
                      </a:moveTo>
                      <a:lnTo>
                        <a:pt x="38100" y="561975"/>
                      </a:lnTo>
                      <a:lnTo>
                        <a:pt x="400050" y="0"/>
                      </a:lnTo>
                      <a:lnTo>
                        <a:pt x="0" y="200025"/>
                      </a:lnTo>
                      <a:close/>
                    </a:path>
                  </a:pathLst>
                </a:custGeom>
                <a:solidFill>
                  <a:srgbClr val="90035D"/>
                </a:solidFill>
                <a:ln>
                  <a:solidFill>
                    <a:srgbClr val="F3E8EB">
                      <a:alpha val="43000"/>
                    </a:srgb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4" name="任意多边形 33"/>
                <p:cNvSpPr/>
                <p:nvPr/>
              </p:nvSpPr>
              <p:spPr>
                <a:xfrm>
                  <a:off x="5219700" y="4057650"/>
                  <a:ext cx="438150" cy="1676400"/>
                </a:xfrm>
                <a:custGeom>
                  <a:avLst/>
                  <a:gdLst>
                    <a:gd name="connsiteX0" fmla="*/ 0 w 438150"/>
                    <a:gd name="connsiteY0" fmla="*/ 495300 h 1676400"/>
                    <a:gd name="connsiteX1" fmla="*/ 95250 w 438150"/>
                    <a:gd name="connsiteY1" fmla="*/ 1676400 h 1676400"/>
                    <a:gd name="connsiteX2" fmla="*/ 438150 w 438150"/>
                    <a:gd name="connsiteY2" fmla="*/ 0 h 1676400"/>
                    <a:gd name="connsiteX3" fmla="*/ 0 w 438150"/>
                    <a:gd name="connsiteY3" fmla="*/ 495300 h 16764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38150" h="1676400">
                      <a:moveTo>
                        <a:pt x="0" y="495300"/>
                      </a:moveTo>
                      <a:lnTo>
                        <a:pt x="95250" y="1676400"/>
                      </a:lnTo>
                      <a:lnTo>
                        <a:pt x="438150" y="0"/>
                      </a:lnTo>
                      <a:lnTo>
                        <a:pt x="0" y="495300"/>
                      </a:lnTo>
                      <a:close/>
                    </a:path>
                  </a:pathLst>
                </a:custGeom>
                <a:solidFill>
                  <a:srgbClr val="480024"/>
                </a:solidFill>
                <a:ln>
                  <a:solidFill>
                    <a:srgbClr val="F3E8EB">
                      <a:alpha val="43000"/>
                    </a:srgb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5" name="任意多边形 34"/>
                <p:cNvSpPr/>
                <p:nvPr/>
              </p:nvSpPr>
              <p:spPr>
                <a:xfrm>
                  <a:off x="5410200" y="4429125"/>
                  <a:ext cx="504825" cy="1190625"/>
                </a:xfrm>
                <a:custGeom>
                  <a:avLst/>
                  <a:gdLst>
                    <a:gd name="connsiteX0" fmla="*/ 66675 w 504825"/>
                    <a:gd name="connsiteY0" fmla="*/ 285750 h 1190625"/>
                    <a:gd name="connsiteX1" fmla="*/ 228600 w 504825"/>
                    <a:gd name="connsiteY1" fmla="*/ 1190625 h 1190625"/>
                    <a:gd name="connsiteX2" fmla="*/ 476250 w 504825"/>
                    <a:gd name="connsiteY2" fmla="*/ 266700 h 1190625"/>
                    <a:gd name="connsiteX3" fmla="*/ 504825 w 504825"/>
                    <a:gd name="connsiteY3" fmla="*/ 219075 h 1190625"/>
                    <a:gd name="connsiteX4" fmla="*/ 0 w 504825"/>
                    <a:gd name="connsiteY4" fmla="*/ 0 h 1190625"/>
                    <a:gd name="connsiteX5" fmla="*/ 66675 w 504825"/>
                    <a:gd name="connsiteY5" fmla="*/ 285750 h 11906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504825" h="1190625">
                      <a:moveTo>
                        <a:pt x="66675" y="285750"/>
                      </a:moveTo>
                      <a:lnTo>
                        <a:pt x="228600" y="1190625"/>
                      </a:lnTo>
                      <a:lnTo>
                        <a:pt x="476250" y="266700"/>
                      </a:lnTo>
                      <a:lnTo>
                        <a:pt x="504825" y="219075"/>
                      </a:lnTo>
                      <a:lnTo>
                        <a:pt x="0" y="0"/>
                      </a:lnTo>
                      <a:lnTo>
                        <a:pt x="66675" y="285750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B70968"/>
                    </a:gs>
                    <a:gs pos="100000">
                      <a:srgbClr val="EF0C89"/>
                    </a:gs>
                  </a:gsLst>
                  <a:lin ang="5400000" scaled="1"/>
                </a:gradFill>
                <a:ln>
                  <a:solidFill>
                    <a:srgbClr val="F3E8EB">
                      <a:alpha val="43000"/>
                    </a:srgb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6" name="任意多边形 35"/>
                <p:cNvSpPr/>
                <p:nvPr/>
              </p:nvSpPr>
              <p:spPr>
                <a:xfrm>
                  <a:off x="5572125" y="3962400"/>
                  <a:ext cx="285750" cy="647700"/>
                </a:xfrm>
                <a:custGeom>
                  <a:avLst/>
                  <a:gdLst>
                    <a:gd name="connsiteX0" fmla="*/ 0 w 285750"/>
                    <a:gd name="connsiteY0" fmla="*/ 0 h 647700"/>
                    <a:gd name="connsiteX1" fmla="*/ 285750 w 285750"/>
                    <a:gd name="connsiteY1" fmla="*/ 219075 h 647700"/>
                    <a:gd name="connsiteX2" fmla="*/ 152400 w 285750"/>
                    <a:gd name="connsiteY2" fmla="*/ 647700 h 647700"/>
                    <a:gd name="connsiteX3" fmla="*/ 0 w 285750"/>
                    <a:gd name="connsiteY3" fmla="*/ 0 h 6477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85750" h="647700">
                      <a:moveTo>
                        <a:pt x="0" y="0"/>
                      </a:moveTo>
                      <a:lnTo>
                        <a:pt x="285750" y="219075"/>
                      </a:lnTo>
                      <a:lnTo>
                        <a:pt x="152400" y="64770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2DAA"/>
                </a:solidFill>
                <a:ln>
                  <a:solidFill>
                    <a:srgbClr val="F3E8EB">
                      <a:alpha val="43000"/>
                    </a:srgb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7" name="任意多边形 36"/>
                <p:cNvSpPr/>
                <p:nvPr/>
              </p:nvSpPr>
              <p:spPr>
                <a:xfrm>
                  <a:off x="5495925" y="4105275"/>
                  <a:ext cx="238125" cy="762000"/>
                </a:xfrm>
                <a:custGeom>
                  <a:avLst/>
                  <a:gdLst>
                    <a:gd name="connsiteX0" fmla="*/ 114300 w 238125"/>
                    <a:gd name="connsiteY0" fmla="*/ 0 h 762000"/>
                    <a:gd name="connsiteX1" fmla="*/ 0 w 238125"/>
                    <a:gd name="connsiteY1" fmla="*/ 762000 h 762000"/>
                    <a:gd name="connsiteX2" fmla="*/ 238125 w 238125"/>
                    <a:gd name="connsiteY2" fmla="*/ 485775 h 762000"/>
                    <a:gd name="connsiteX3" fmla="*/ 114300 w 238125"/>
                    <a:gd name="connsiteY3" fmla="*/ 0 h 762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38125" h="762000">
                      <a:moveTo>
                        <a:pt x="114300" y="0"/>
                      </a:moveTo>
                      <a:lnTo>
                        <a:pt x="0" y="762000"/>
                      </a:lnTo>
                      <a:lnTo>
                        <a:pt x="238125" y="485775"/>
                      </a:lnTo>
                      <a:lnTo>
                        <a:pt x="114300" y="0"/>
                      </a:lnTo>
                      <a:close/>
                    </a:path>
                  </a:pathLst>
                </a:custGeom>
                <a:solidFill>
                  <a:srgbClr val="90035D"/>
                </a:solidFill>
                <a:ln>
                  <a:solidFill>
                    <a:srgbClr val="F3E8EB">
                      <a:alpha val="43000"/>
                    </a:srgb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8" name="任意多边形 37"/>
                <p:cNvSpPr/>
                <p:nvPr/>
              </p:nvSpPr>
              <p:spPr>
                <a:xfrm>
                  <a:off x="5753100" y="4038600"/>
                  <a:ext cx="1733550" cy="876300"/>
                </a:xfrm>
                <a:custGeom>
                  <a:avLst/>
                  <a:gdLst>
                    <a:gd name="connsiteX0" fmla="*/ 647700 w 1733550"/>
                    <a:gd name="connsiteY0" fmla="*/ 876300 h 876300"/>
                    <a:gd name="connsiteX1" fmla="*/ 1733550 w 1733550"/>
                    <a:gd name="connsiteY1" fmla="*/ 552450 h 876300"/>
                    <a:gd name="connsiteX2" fmla="*/ 0 w 1733550"/>
                    <a:gd name="connsiteY2" fmla="*/ 0 h 876300"/>
                    <a:gd name="connsiteX3" fmla="*/ 647700 w 1733550"/>
                    <a:gd name="connsiteY3" fmla="*/ 876300 h 8763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733550" h="876300">
                      <a:moveTo>
                        <a:pt x="647700" y="876300"/>
                      </a:moveTo>
                      <a:lnTo>
                        <a:pt x="1733550" y="552450"/>
                      </a:lnTo>
                      <a:lnTo>
                        <a:pt x="0" y="0"/>
                      </a:lnTo>
                      <a:lnTo>
                        <a:pt x="647700" y="876300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60463"/>
                    </a:gs>
                    <a:gs pos="100000">
                      <a:srgbClr val="E54077"/>
                    </a:gs>
                  </a:gsLst>
                  <a:lin ang="5400000" scaled="1"/>
                </a:gradFill>
                <a:ln>
                  <a:solidFill>
                    <a:srgbClr val="F3E8EB">
                      <a:alpha val="43000"/>
                    </a:srgbClr>
                  </a:solidFill>
                </a:ln>
              </p:spPr>
              <p:style>
                <a:lnRef idx="2">
                  <a:schemeClr val="dk1">
                    <a:shade val="50000"/>
                  </a:schemeClr>
                </a:lnRef>
                <a:fillRef idx="1">
                  <a:schemeClr val="dk1"/>
                </a:fillRef>
                <a:effectRef idx="0">
                  <a:schemeClr val="dk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9" name="任意多边形 38"/>
                <p:cNvSpPr/>
                <p:nvPr/>
              </p:nvSpPr>
              <p:spPr>
                <a:xfrm>
                  <a:off x="5770334" y="3829050"/>
                  <a:ext cx="1735365" cy="781050"/>
                </a:xfrm>
                <a:custGeom>
                  <a:avLst/>
                  <a:gdLst>
                    <a:gd name="connsiteX0" fmla="*/ 0 w 1619250"/>
                    <a:gd name="connsiteY0" fmla="*/ 228600 h 781050"/>
                    <a:gd name="connsiteX1" fmla="*/ 400050 w 1619250"/>
                    <a:gd name="connsiteY1" fmla="*/ 0 h 781050"/>
                    <a:gd name="connsiteX2" fmla="*/ 1619250 w 1619250"/>
                    <a:gd name="connsiteY2" fmla="*/ 781050 h 781050"/>
                    <a:gd name="connsiteX3" fmla="*/ 0 w 1619250"/>
                    <a:gd name="connsiteY3" fmla="*/ 228600 h 781050"/>
                    <a:gd name="connsiteX0" fmla="*/ 0 w 1735365"/>
                    <a:gd name="connsiteY0" fmla="*/ 228600 h 781050"/>
                    <a:gd name="connsiteX1" fmla="*/ 516165 w 1735365"/>
                    <a:gd name="connsiteY1" fmla="*/ 0 h 781050"/>
                    <a:gd name="connsiteX2" fmla="*/ 1735365 w 1735365"/>
                    <a:gd name="connsiteY2" fmla="*/ 781050 h 781050"/>
                    <a:gd name="connsiteX3" fmla="*/ 0 w 1735365"/>
                    <a:gd name="connsiteY3" fmla="*/ 228600 h 781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735365" h="781050">
                      <a:moveTo>
                        <a:pt x="0" y="228600"/>
                      </a:moveTo>
                      <a:lnTo>
                        <a:pt x="516165" y="0"/>
                      </a:lnTo>
                      <a:lnTo>
                        <a:pt x="1735365" y="781050"/>
                      </a:lnTo>
                      <a:lnTo>
                        <a:pt x="0" y="228600"/>
                      </a:lnTo>
                      <a:close/>
                    </a:path>
                  </a:pathLst>
                </a:custGeom>
                <a:solidFill>
                  <a:srgbClr val="A0041D"/>
                </a:solidFill>
                <a:ln>
                  <a:solidFill>
                    <a:srgbClr val="F3E8EB">
                      <a:alpha val="43000"/>
                    </a:srgb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0" name="任意多边形 39"/>
                <p:cNvSpPr/>
                <p:nvPr/>
              </p:nvSpPr>
              <p:spPr>
                <a:xfrm>
                  <a:off x="6429374" y="3914774"/>
                  <a:ext cx="1019175" cy="714375"/>
                </a:xfrm>
                <a:custGeom>
                  <a:avLst/>
                  <a:gdLst>
                    <a:gd name="connsiteX0" fmla="*/ 0 w 876300"/>
                    <a:gd name="connsiteY0" fmla="*/ 0 h 666750"/>
                    <a:gd name="connsiteX1" fmla="*/ 876300 w 876300"/>
                    <a:gd name="connsiteY1" fmla="*/ 666750 h 666750"/>
                    <a:gd name="connsiteX2" fmla="*/ 723900 w 876300"/>
                    <a:gd name="connsiteY2" fmla="*/ 361950 h 666750"/>
                    <a:gd name="connsiteX3" fmla="*/ 0 w 876300"/>
                    <a:gd name="connsiteY3" fmla="*/ 0 h 666750"/>
                    <a:gd name="connsiteX0" fmla="*/ 0 w 1019175"/>
                    <a:gd name="connsiteY0" fmla="*/ 0 h 714375"/>
                    <a:gd name="connsiteX1" fmla="*/ 1019175 w 1019175"/>
                    <a:gd name="connsiteY1" fmla="*/ 714375 h 714375"/>
                    <a:gd name="connsiteX2" fmla="*/ 866775 w 1019175"/>
                    <a:gd name="connsiteY2" fmla="*/ 409575 h 714375"/>
                    <a:gd name="connsiteX3" fmla="*/ 0 w 1019175"/>
                    <a:gd name="connsiteY3" fmla="*/ 0 h 7143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019175" h="714375">
                      <a:moveTo>
                        <a:pt x="0" y="0"/>
                      </a:moveTo>
                      <a:lnTo>
                        <a:pt x="1019175" y="714375"/>
                      </a:lnTo>
                      <a:lnTo>
                        <a:pt x="866775" y="40957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530008"/>
                </a:solidFill>
                <a:ln>
                  <a:solidFill>
                    <a:srgbClr val="F3E8EB">
                      <a:alpha val="43000"/>
                    </a:srgb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</p:grpSp>
      <p:grpSp>
        <p:nvGrpSpPr>
          <p:cNvPr id="164" name="组合 163"/>
          <p:cNvGrpSpPr/>
          <p:nvPr/>
        </p:nvGrpSpPr>
        <p:grpSpPr>
          <a:xfrm rot="17119719">
            <a:off x="10343049" y="1000319"/>
            <a:ext cx="683893" cy="698129"/>
            <a:chOff x="2877793" y="1821758"/>
            <a:chExt cx="1598895" cy="1632182"/>
          </a:xfrm>
        </p:grpSpPr>
        <p:sp>
          <p:nvSpPr>
            <p:cNvPr id="165" name="椭圆 164"/>
            <p:cNvSpPr/>
            <p:nvPr/>
          </p:nvSpPr>
          <p:spPr>
            <a:xfrm rot="15945968">
              <a:off x="2877793" y="1893083"/>
              <a:ext cx="1560857" cy="1560857"/>
            </a:xfrm>
            <a:prstGeom prst="ellipse">
              <a:avLst/>
            </a:prstGeom>
            <a:gradFill flip="none" rotWithShape="1">
              <a:gsLst>
                <a:gs pos="0">
                  <a:srgbClr val="790132"/>
                </a:gs>
                <a:gs pos="56000">
                  <a:srgbClr val="D60029"/>
                </a:gs>
                <a:gs pos="85000">
                  <a:srgbClr val="EB798B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6" name="椭圆 165"/>
            <p:cNvSpPr/>
            <p:nvPr/>
          </p:nvSpPr>
          <p:spPr>
            <a:xfrm rot="15945968">
              <a:off x="2915829" y="1821756"/>
              <a:ext cx="1560857" cy="1560861"/>
            </a:xfrm>
            <a:prstGeom prst="ellipse">
              <a:avLst/>
            </a:prstGeom>
            <a:gradFill flip="none" rotWithShape="1">
              <a:gsLst>
                <a:gs pos="62000">
                  <a:srgbClr val="AC0029">
                    <a:alpha val="0"/>
                  </a:srgbClr>
                </a:gs>
                <a:gs pos="99000">
                  <a:srgbClr val="900024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67" name="图片 166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4537" r="30668"/>
            <a:stretch>
              <a:fillRect/>
            </a:stretch>
          </p:blipFill>
          <p:spPr>
            <a:xfrm>
              <a:off x="3397473" y="1891170"/>
              <a:ext cx="1014448" cy="953837"/>
            </a:xfrm>
            <a:custGeom>
              <a:avLst/>
              <a:gdLst>
                <a:gd name="connsiteX0" fmla="*/ 256236 w 1014443"/>
                <a:gd name="connsiteY0" fmla="*/ 293 h 953837"/>
                <a:gd name="connsiteX1" fmla="*/ 1012278 w 1014443"/>
                <a:gd name="connsiteY1" fmla="*/ 722848 h 953837"/>
                <a:gd name="connsiteX2" fmla="*/ 1008078 w 1014443"/>
                <a:gd name="connsiteY2" fmla="*/ 880873 h 953837"/>
                <a:gd name="connsiteX3" fmla="*/ 994968 w 1014443"/>
                <a:gd name="connsiteY3" fmla="*/ 953837 h 953837"/>
                <a:gd name="connsiteX4" fmla="*/ 0 w 1014443"/>
                <a:gd name="connsiteY4" fmla="*/ 953837 h 953837"/>
                <a:gd name="connsiteX5" fmla="*/ 0 w 1014443"/>
                <a:gd name="connsiteY5" fmla="*/ 37727 h 953837"/>
                <a:gd name="connsiteX6" fmla="*/ 20678 w 1014443"/>
                <a:gd name="connsiteY6" fmla="*/ 29590 h 953837"/>
                <a:gd name="connsiteX7" fmla="*/ 176362 w 1014443"/>
                <a:gd name="connsiteY7" fmla="*/ 2166 h 953837"/>
                <a:gd name="connsiteX8" fmla="*/ 256236 w 1014443"/>
                <a:gd name="connsiteY8" fmla="*/ 293 h 9538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14443" h="953837">
                  <a:moveTo>
                    <a:pt x="256236" y="293"/>
                  </a:moveTo>
                  <a:cubicBezTo>
                    <a:pt x="651649" y="11096"/>
                    <a:pt x="982446" y="319870"/>
                    <a:pt x="1012278" y="722848"/>
                  </a:cubicBezTo>
                  <a:cubicBezTo>
                    <a:pt x="1016256" y="776578"/>
                    <a:pt x="1014695" y="829440"/>
                    <a:pt x="1008078" y="880873"/>
                  </a:cubicBezTo>
                  <a:lnTo>
                    <a:pt x="994968" y="953837"/>
                  </a:lnTo>
                  <a:lnTo>
                    <a:pt x="0" y="953837"/>
                  </a:lnTo>
                  <a:lnTo>
                    <a:pt x="0" y="37727"/>
                  </a:lnTo>
                  <a:lnTo>
                    <a:pt x="20678" y="29590"/>
                  </a:lnTo>
                  <a:cubicBezTo>
                    <a:pt x="70576" y="15472"/>
                    <a:pt x="122632" y="6143"/>
                    <a:pt x="176362" y="2166"/>
                  </a:cubicBezTo>
                  <a:cubicBezTo>
                    <a:pt x="203227" y="177"/>
                    <a:pt x="229875" y="-427"/>
                    <a:pt x="256236" y="293"/>
                  </a:cubicBezTo>
                  <a:close/>
                </a:path>
              </a:pathLst>
            </a:custGeom>
            <a:noFill/>
            <a:ln>
              <a:noFill/>
            </a:ln>
          </p:spPr>
        </p:pic>
      </p:grpSp>
      <p:grpSp>
        <p:nvGrpSpPr>
          <p:cNvPr id="2" name="组合 1"/>
          <p:cNvGrpSpPr/>
          <p:nvPr/>
        </p:nvGrpSpPr>
        <p:grpSpPr>
          <a:xfrm>
            <a:off x="10035055" y="2044319"/>
            <a:ext cx="1289598" cy="2777632"/>
            <a:chOff x="10035055" y="2044319"/>
            <a:chExt cx="1289598" cy="2777632"/>
          </a:xfrm>
        </p:grpSpPr>
        <p:sp>
          <p:nvSpPr>
            <p:cNvPr id="183" name="文本框 182"/>
            <p:cNvSpPr txBox="1"/>
            <p:nvPr/>
          </p:nvSpPr>
          <p:spPr>
            <a:xfrm>
              <a:off x="10035055" y="2044319"/>
              <a:ext cx="571500" cy="2736057"/>
            </a:xfrm>
            <a:custGeom>
              <a:avLst/>
              <a:gdLst/>
              <a:ahLst/>
              <a:cxnLst/>
              <a:rect l="l" t="t" r="r" b="b"/>
              <a:pathLst>
                <a:path w="571500" h="2736057">
                  <a:moveTo>
                    <a:pt x="547687" y="2662238"/>
                  </a:moveTo>
                  <a:lnTo>
                    <a:pt x="571500" y="2681288"/>
                  </a:lnTo>
                  <a:lnTo>
                    <a:pt x="571500" y="2688432"/>
                  </a:lnTo>
                  <a:cubicBezTo>
                    <a:pt x="571500" y="2702719"/>
                    <a:pt x="532606" y="2716213"/>
                    <a:pt x="454819" y="2728913"/>
                  </a:cubicBezTo>
                  <a:lnTo>
                    <a:pt x="442913" y="2724150"/>
                  </a:lnTo>
                  <a:lnTo>
                    <a:pt x="402431" y="2736057"/>
                  </a:lnTo>
                  <a:lnTo>
                    <a:pt x="402431" y="2728913"/>
                  </a:lnTo>
                  <a:cubicBezTo>
                    <a:pt x="410369" y="2728913"/>
                    <a:pt x="452437" y="2713038"/>
                    <a:pt x="528637" y="2681288"/>
                  </a:cubicBezTo>
                  <a:lnTo>
                    <a:pt x="528637" y="2678907"/>
                  </a:lnTo>
                  <a:lnTo>
                    <a:pt x="514350" y="2674144"/>
                  </a:lnTo>
                  <a:cubicBezTo>
                    <a:pt x="388937" y="2683669"/>
                    <a:pt x="306387" y="2697957"/>
                    <a:pt x="266700" y="2717007"/>
                  </a:cubicBezTo>
                  <a:lnTo>
                    <a:pt x="226219" y="2724150"/>
                  </a:lnTo>
                  <a:cubicBezTo>
                    <a:pt x="216694" y="2724150"/>
                    <a:pt x="210344" y="2718594"/>
                    <a:pt x="207169" y="2707482"/>
                  </a:cubicBezTo>
                  <a:cubicBezTo>
                    <a:pt x="210344" y="2683669"/>
                    <a:pt x="214313" y="2671763"/>
                    <a:pt x="219075" y="2671763"/>
                  </a:cubicBezTo>
                  <a:lnTo>
                    <a:pt x="226219" y="2671763"/>
                  </a:lnTo>
                  <a:lnTo>
                    <a:pt x="233363" y="2678907"/>
                  </a:lnTo>
                  <a:lnTo>
                    <a:pt x="261937" y="2671763"/>
                  </a:lnTo>
                  <a:lnTo>
                    <a:pt x="261937" y="2678907"/>
                  </a:lnTo>
                  <a:close/>
                  <a:moveTo>
                    <a:pt x="452437" y="2543175"/>
                  </a:moveTo>
                  <a:lnTo>
                    <a:pt x="392906" y="2559844"/>
                  </a:lnTo>
                  <a:lnTo>
                    <a:pt x="392906" y="2562225"/>
                  </a:lnTo>
                  <a:cubicBezTo>
                    <a:pt x="405606" y="2562225"/>
                    <a:pt x="411956" y="2566988"/>
                    <a:pt x="411956" y="2576513"/>
                  </a:cubicBezTo>
                  <a:cubicBezTo>
                    <a:pt x="421481" y="2576513"/>
                    <a:pt x="426244" y="2580482"/>
                    <a:pt x="426244" y="2588419"/>
                  </a:cubicBezTo>
                  <a:lnTo>
                    <a:pt x="426244" y="2595563"/>
                  </a:lnTo>
                  <a:cubicBezTo>
                    <a:pt x="426244" y="2600325"/>
                    <a:pt x="416719" y="2607469"/>
                    <a:pt x="397669" y="2616994"/>
                  </a:cubicBezTo>
                  <a:lnTo>
                    <a:pt x="397669" y="2619375"/>
                  </a:lnTo>
                  <a:cubicBezTo>
                    <a:pt x="397669" y="2624138"/>
                    <a:pt x="401637" y="2626519"/>
                    <a:pt x="409575" y="2626519"/>
                  </a:cubicBezTo>
                  <a:cubicBezTo>
                    <a:pt x="454025" y="2612232"/>
                    <a:pt x="476250" y="2592388"/>
                    <a:pt x="476250" y="2566988"/>
                  </a:cubicBezTo>
                  <a:lnTo>
                    <a:pt x="476250" y="2552700"/>
                  </a:lnTo>
                  <a:cubicBezTo>
                    <a:pt x="476250" y="2547938"/>
                    <a:pt x="468313" y="2544763"/>
                    <a:pt x="452437" y="2543175"/>
                  </a:cubicBezTo>
                  <a:close/>
                  <a:moveTo>
                    <a:pt x="445294" y="2509838"/>
                  </a:moveTo>
                  <a:cubicBezTo>
                    <a:pt x="480219" y="2519363"/>
                    <a:pt x="497681" y="2536825"/>
                    <a:pt x="497681" y="2562225"/>
                  </a:cubicBezTo>
                  <a:lnTo>
                    <a:pt x="497681" y="2576513"/>
                  </a:lnTo>
                  <a:cubicBezTo>
                    <a:pt x="497681" y="2619375"/>
                    <a:pt x="472281" y="2643188"/>
                    <a:pt x="421481" y="2647950"/>
                  </a:cubicBezTo>
                  <a:cubicBezTo>
                    <a:pt x="421481" y="2654300"/>
                    <a:pt x="393700" y="2659857"/>
                    <a:pt x="338137" y="2664619"/>
                  </a:cubicBezTo>
                  <a:lnTo>
                    <a:pt x="333375" y="2650332"/>
                  </a:lnTo>
                  <a:lnTo>
                    <a:pt x="338137" y="2616994"/>
                  </a:lnTo>
                  <a:cubicBezTo>
                    <a:pt x="327025" y="2616994"/>
                    <a:pt x="320675" y="2613025"/>
                    <a:pt x="319087" y="2605088"/>
                  </a:cubicBezTo>
                  <a:cubicBezTo>
                    <a:pt x="334963" y="2584450"/>
                    <a:pt x="351631" y="2572544"/>
                    <a:pt x="369094" y="2569369"/>
                  </a:cubicBezTo>
                  <a:lnTo>
                    <a:pt x="369094" y="2562225"/>
                  </a:lnTo>
                  <a:cubicBezTo>
                    <a:pt x="348456" y="2562225"/>
                    <a:pt x="328613" y="2573338"/>
                    <a:pt x="309563" y="2595563"/>
                  </a:cubicBezTo>
                  <a:cubicBezTo>
                    <a:pt x="288925" y="2630488"/>
                    <a:pt x="278606" y="2653507"/>
                    <a:pt x="278606" y="2664619"/>
                  </a:cubicBezTo>
                  <a:cubicBezTo>
                    <a:pt x="262731" y="2664619"/>
                    <a:pt x="253206" y="2642394"/>
                    <a:pt x="250031" y="2597944"/>
                  </a:cubicBezTo>
                  <a:cubicBezTo>
                    <a:pt x="253206" y="2572544"/>
                    <a:pt x="258763" y="2559844"/>
                    <a:pt x="266700" y="2559844"/>
                  </a:cubicBezTo>
                  <a:lnTo>
                    <a:pt x="269081" y="2559844"/>
                  </a:lnTo>
                  <a:cubicBezTo>
                    <a:pt x="262731" y="2569369"/>
                    <a:pt x="259556" y="2579688"/>
                    <a:pt x="259556" y="2590800"/>
                  </a:cubicBezTo>
                  <a:lnTo>
                    <a:pt x="259556" y="2595563"/>
                  </a:lnTo>
                  <a:lnTo>
                    <a:pt x="261937" y="2612232"/>
                  </a:lnTo>
                  <a:cubicBezTo>
                    <a:pt x="328613" y="2548732"/>
                    <a:pt x="389731" y="2514600"/>
                    <a:pt x="445294" y="2509838"/>
                  </a:cubicBezTo>
                  <a:close/>
                  <a:moveTo>
                    <a:pt x="369094" y="2509838"/>
                  </a:moveTo>
                  <a:lnTo>
                    <a:pt x="335756" y="2521744"/>
                  </a:lnTo>
                  <a:lnTo>
                    <a:pt x="335756" y="2524125"/>
                  </a:lnTo>
                  <a:lnTo>
                    <a:pt x="338137" y="2524125"/>
                  </a:lnTo>
                  <a:lnTo>
                    <a:pt x="371475" y="2514600"/>
                  </a:lnTo>
                  <a:lnTo>
                    <a:pt x="371475" y="2509838"/>
                  </a:lnTo>
                  <a:close/>
                  <a:moveTo>
                    <a:pt x="395287" y="2500313"/>
                  </a:moveTo>
                  <a:lnTo>
                    <a:pt x="376237" y="2507457"/>
                  </a:lnTo>
                  <a:lnTo>
                    <a:pt x="376237" y="2509838"/>
                  </a:lnTo>
                  <a:lnTo>
                    <a:pt x="381000" y="2509838"/>
                  </a:lnTo>
                  <a:lnTo>
                    <a:pt x="397669" y="2502694"/>
                  </a:lnTo>
                  <a:lnTo>
                    <a:pt x="397669" y="2500313"/>
                  </a:lnTo>
                  <a:close/>
                  <a:moveTo>
                    <a:pt x="397669" y="2462213"/>
                  </a:moveTo>
                  <a:lnTo>
                    <a:pt x="397669" y="2464594"/>
                  </a:lnTo>
                  <a:lnTo>
                    <a:pt x="411956" y="2464594"/>
                  </a:lnTo>
                  <a:lnTo>
                    <a:pt x="411956" y="2462213"/>
                  </a:lnTo>
                  <a:close/>
                  <a:moveTo>
                    <a:pt x="385763" y="2462213"/>
                  </a:moveTo>
                  <a:lnTo>
                    <a:pt x="378619" y="2466975"/>
                  </a:lnTo>
                  <a:lnTo>
                    <a:pt x="392906" y="2466975"/>
                  </a:lnTo>
                  <a:lnTo>
                    <a:pt x="392906" y="2462213"/>
                  </a:lnTo>
                  <a:close/>
                  <a:moveTo>
                    <a:pt x="166688" y="2447925"/>
                  </a:moveTo>
                  <a:cubicBezTo>
                    <a:pt x="146050" y="2457450"/>
                    <a:pt x="135731" y="2463800"/>
                    <a:pt x="135731" y="2466975"/>
                  </a:cubicBezTo>
                  <a:lnTo>
                    <a:pt x="135731" y="2474119"/>
                  </a:lnTo>
                  <a:lnTo>
                    <a:pt x="159544" y="2502694"/>
                  </a:lnTo>
                  <a:lnTo>
                    <a:pt x="159544" y="2507457"/>
                  </a:lnTo>
                  <a:cubicBezTo>
                    <a:pt x="159544" y="2526507"/>
                    <a:pt x="147637" y="2538413"/>
                    <a:pt x="123825" y="2543175"/>
                  </a:cubicBezTo>
                  <a:lnTo>
                    <a:pt x="123825" y="2557463"/>
                  </a:lnTo>
                  <a:lnTo>
                    <a:pt x="142875" y="2557463"/>
                  </a:lnTo>
                  <a:lnTo>
                    <a:pt x="157163" y="2552700"/>
                  </a:lnTo>
                  <a:lnTo>
                    <a:pt x="176213" y="2557463"/>
                  </a:lnTo>
                  <a:lnTo>
                    <a:pt x="176213" y="2562225"/>
                  </a:lnTo>
                  <a:cubicBezTo>
                    <a:pt x="138113" y="2613025"/>
                    <a:pt x="107156" y="2639219"/>
                    <a:pt x="83344" y="2640807"/>
                  </a:cubicBezTo>
                  <a:lnTo>
                    <a:pt x="83344" y="2645569"/>
                  </a:lnTo>
                  <a:lnTo>
                    <a:pt x="133350" y="2657475"/>
                  </a:lnTo>
                  <a:lnTo>
                    <a:pt x="135731" y="2657475"/>
                  </a:lnTo>
                  <a:cubicBezTo>
                    <a:pt x="156369" y="2657475"/>
                    <a:pt x="169863" y="2640013"/>
                    <a:pt x="176213" y="2605088"/>
                  </a:cubicBezTo>
                  <a:cubicBezTo>
                    <a:pt x="182563" y="2573338"/>
                    <a:pt x="185738" y="2543175"/>
                    <a:pt x="185738" y="2514600"/>
                  </a:cubicBezTo>
                  <a:cubicBezTo>
                    <a:pt x="184150" y="2470150"/>
                    <a:pt x="177800" y="2447925"/>
                    <a:pt x="166688" y="2447925"/>
                  </a:cubicBezTo>
                  <a:close/>
                  <a:moveTo>
                    <a:pt x="395287" y="2340769"/>
                  </a:moveTo>
                  <a:cubicBezTo>
                    <a:pt x="354013" y="2353469"/>
                    <a:pt x="333375" y="2364582"/>
                    <a:pt x="333375" y="2374107"/>
                  </a:cubicBezTo>
                  <a:lnTo>
                    <a:pt x="338137" y="2412207"/>
                  </a:lnTo>
                  <a:cubicBezTo>
                    <a:pt x="371475" y="2388394"/>
                    <a:pt x="388144" y="2369344"/>
                    <a:pt x="388144" y="2355057"/>
                  </a:cubicBezTo>
                  <a:lnTo>
                    <a:pt x="397669" y="2340769"/>
                  </a:lnTo>
                  <a:close/>
                  <a:moveTo>
                    <a:pt x="469106" y="2324100"/>
                  </a:moveTo>
                  <a:cubicBezTo>
                    <a:pt x="451644" y="2324100"/>
                    <a:pt x="433387" y="2327275"/>
                    <a:pt x="414337" y="2333625"/>
                  </a:cubicBezTo>
                  <a:lnTo>
                    <a:pt x="414337" y="2355057"/>
                  </a:lnTo>
                  <a:lnTo>
                    <a:pt x="421481" y="2386013"/>
                  </a:lnTo>
                  <a:cubicBezTo>
                    <a:pt x="402431" y="2400300"/>
                    <a:pt x="392906" y="2412207"/>
                    <a:pt x="392906" y="2421732"/>
                  </a:cubicBezTo>
                  <a:lnTo>
                    <a:pt x="404813" y="2428875"/>
                  </a:lnTo>
                  <a:cubicBezTo>
                    <a:pt x="427037" y="2428875"/>
                    <a:pt x="451644" y="2394744"/>
                    <a:pt x="478631" y="2326482"/>
                  </a:cubicBezTo>
                  <a:close/>
                  <a:moveTo>
                    <a:pt x="207169" y="2202657"/>
                  </a:moveTo>
                  <a:lnTo>
                    <a:pt x="216694" y="2202657"/>
                  </a:lnTo>
                  <a:cubicBezTo>
                    <a:pt x="229394" y="2221707"/>
                    <a:pt x="243681" y="2235200"/>
                    <a:pt x="259556" y="2243138"/>
                  </a:cubicBezTo>
                  <a:lnTo>
                    <a:pt x="261937" y="2259807"/>
                  </a:lnTo>
                  <a:lnTo>
                    <a:pt x="261937" y="2264569"/>
                  </a:lnTo>
                  <a:lnTo>
                    <a:pt x="235744" y="2305050"/>
                  </a:lnTo>
                  <a:lnTo>
                    <a:pt x="245269" y="2312194"/>
                  </a:lnTo>
                  <a:lnTo>
                    <a:pt x="242887" y="2331244"/>
                  </a:lnTo>
                  <a:lnTo>
                    <a:pt x="245269" y="2340769"/>
                  </a:lnTo>
                  <a:cubicBezTo>
                    <a:pt x="219869" y="2340769"/>
                    <a:pt x="192087" y="2357438"/>
                    <a:pt x="161925" y="2390775"/>
                  </a:cubicBezTo>
                  <a:lnTo>
                    <a:pt x="161925" y="2393157"/>
                  </a:lnTo>
                  <a:lnTo>
                    <a:pt x="209550" y="2426494"/>
                  </a:lnTo>
                  <a:lnTo>
                    <a:pt x="207169" y="2450307"/>
                  </a:lnTo>
                  <a:lnTo>
                    <a:pt x="219075" y="2531269"/>
                  </a:lnTo>
                  <a:cubicBezTo>
                    <a:pt x="207963" y="2648744"/>
                    <a:pt x="182563" y="2707482"/>
                    <a:pt x="142875" y="2707482"/>
                  </a:cubicBezTo>
                  <a:lnTo>
                    <a:pt x="135731" y="2707482"/>
                  </a:lnTo>
                  <a:lnTo>
                    <a:pt x="92869" y="2678907"/>
                  </a:lnTo>
                  <a:cubicBezTo>
                    <a:pt x="92869" y="2672557"/>
                    <a:pt x="86519" y="2663032"/>
                    <a:pt x="73819" y="2650332"/>
                  </a:cubicBezTo>
                  <a:lnTo>
                    <a:pt x="69056" y="2647950"/>
                  </a:lnTo>
                  <a:lnTo>
                    <a:pt x="69056" y="2645569"/>
                  </a:lnTo>
                  <a:lnTo>
                    <a:pt x="40481" y="2650332"/>
                  </a:lnTo>
                  <a:cubicBezTo>
                    <a:pt x="13494" y="2643982"/>
                    <a:pt x="0" y="2631282"/>
                    <a:pt x="0" y="2612232"/>
                  </a:cubicBezTo>
                  <a:cubicBezTo>
                    <a:pt x="1588" y="2607469"/>
                    <a:pt x="23019" y="2597150"/>
                    <a:pt x="64294" y="2581275"/>
                  </a:cubicBezTo>
                  <a:lnTo>
                    <a:pt x="83344" y="2569369"/>
                  </a:lnTo>
                  <a:lnTo>
                    <a:pt x="83344" y="2562225"/>
                  </a:lnTo>
                  <a:lnTo>
                    <a:pt x="85725" y="2559844"/>
                  </a:lnTo>
                  <a:lnTo>
                    <a:pt x="83344" y="2557463"/>
                  </a:lnTo>
                  <a:lnTo>
                    <a:pt x="64294" y="2559844"/>
                  </a:lnTo>
                  <a:cubicBezTo>
                    <a:pt x="48419" y="2550319"/>
                    <a:pt x="38894" y="2543175"/>
                    <a:pt x="35719" y="2538413"/>
                  </a:cubicBezTo>
                  <a:lnTo>
                    <a:pt x="111919" y="2478882"/>
                  </a:lnTo>
                  <a:lnTo>
                    <a:pt x="109537" y="2462213"/>
                  </a:lnTo>
                  <a:lnTo>
                    <a:pt x="109537" y="2433638"/>
                  </a:lnTo>
                  <a:cubicBezTo>
                    <a:pt x="109537" y="2414588"/>
                    <a:pt x="123825" y="2392363"/>
                    <a:pt x="152400" y="2366963"/>
                  </a:cubicBezTo>
                  <a:lnTo>
                    <a:pt x="157163" y="2355057"/>
                  </a:lnTo>
                  <a:lnTo>
                    <a:pt x="152400" y="2355057"/>
                  </a:lnTo>
                  <a:lnTo>
                    <a:pt x="142875" y="2345532"/>
                  </a:lnTo>
                  <a:lnTo>
                    <a:pt x="142875" y="2326482"/>
                  </a:lnTo>
                  <a:lnTo>
                    <a:pt x="145256" y="2312194"/>
                  </a:lnTo>
                  <a:lnTo>
                    <a:pt x="142875" y="2302669"/>
                  </a:lnTo>
                  <a:lnTo>
                    <a:pt x="157163" y="2278857"/>
                  </a:lnTo>
                  <a:lnTo>
                    <a:pt x="159544" y="2278857"/>
                  </a:lnTo>
                  <a:lnTo>
                    <a:pt x="159544" y="2281238"/>
                  </a:lnTo>
                  <a:lnTo>
                    <a:pt x="178594" y="2271713"/>
                  </a:lnTo>
                  <a:lnTo>
                    <a:pt x="190500" y="2274094"/>
                  </a:lnTo>
                  <a:lnTo>
                    <a:pt x="192881" y="2271713"/>
                  </a:lnTo>
                  <a:lnTo>
                    <a:pt x="192881" y="2266950"/>
                  </a:lnTo>
                  <a:lnTo>
                    <a:pt x="173831" y="2266950"/>
                  </a:lnTo>
                  <a:lnTo>
                    <a:pt x="157163" y="2271713"/>
                  </a:lnTo>
                  <a:lnTo>
                    <a:pt x="135731" y="2266950"/>
                  </a:lnTo>
                  <a:lnTo>
                    <a:pt x="116681" y="2266950"/>
                  </a:lnTo>
                  <a:lnTo>
                    <a:pt x="116681" y="2264569"/>
                  </a:lnTo>
                  <a:cubicBezTo>
                    <a:pt x="169069" y="2223294"/>
                    <a:pt x="199231" y="2202657"/>
                    <a:pt x="207169" y="2202657"/>
                  </a:cubicBezTo>
                  <a:close/>
                  <a:moveTo>
                    <a:pt x="409575" y="2200275"/>
                  </a:moveTo>
                  <a:cubicBezTo>
                    <a:pt x="438150" y="2200275"/>
                    <a:pt x="458787" y="2212182"/>
                    <a:pt x="471487" y="2235994"/>
                  </a:cubicBezTo>
                  <a:lnTo>
                    <a:pt x="469106" y="2245519"/>
                  </a:lnTo>
                  <a:lnTo>
                    <a:pt x="476250" y="2252663"/>
                  </a:lnTo>
                  <a:lnTo>
                    <a:pt x="476250" y="2257425"/>
                  </a:lnTo>
                  <a:lnTo>
                    <a:pt x="459581" y="2257425"/>
                  </a:lnTo>
                  <a:lnTo>
                    <a:pt x="445294" y="2259807"/>
                  </a:lnTo>
                  <a:lnTo>
                    <a:pt x="431006" y="2257425"/>
                  </a:lnTo>
                  <a:lnTo>
                    <a:pt x="421481" y="2259807"/>
                  </a:lnTo>
                  <a:lnTo>
                    <a:pt x="402431" y="2257425"/>
                  </a:lnTo>
                  <a:cubicBezTo>
                    <a:pt x="346869" y="2263775"/>
                    <a:pt x="319087" y="2290763"/>
                    <a:pt x="319087" y="2338388"/>
                  </a:cubicBezTo>
                  <a:lnTo>
                    <a:pt x="321469" y="2338388"/>
                  </a:lnTo>
                  <a:cubicBezTo>
                    <a:pt x="369094" y="2303463"/>
                    <a:pt x="416719" y="2286000"/>
                    <a:pt x="464344" y="2286000"/>
                  </a:cubicBezTo>
                  <a:lnTo>
                    <a:pt x="481013" y="2286000"/>
                  </a:lnTo>
                  <a:cubicBezTo>
                    <a:pt x="501650" y="2293938"/>
                    <a:pt x="515144" y="2304257"/>
                    <a:pt x="521494" y="2316957"/>
                  </a:cubicBezTo>
                  <a:cubicBezTo>
                    <a:pt x="519906" y="2356644"/>
                    <a:pt x="496887" y="2401094"/>
                    <a:pt x="452437" y="2450307"/>
                  </a:cubicBezTo>
                  <a:lnTo>
                    <a:pt x="435769" y="2457450"/>
                  </a:lnTo>
                  <a:lnTo>
                    <a:pt x="435769" y="2462213"/>
                  </a:lnTo>
                  <a:lnTo>
                    <a:pt x="442913" y="2462213"/>
                  </a:lnTo>
                  <a:lnTo>
                    <a:pt x="485775" y="2455069"/>
                  </a:lnTo>
                  <a:cubicBezTo>
                    <a:pt x="509587" y="2461419"/>
                    <a:pt x="521494" y="2472532"/>
                    <a:pt x="521494" y="2488407"/>
                  </a:cubicBezTo>
                  <a:lnTo>
                    <a:pt x="481013" y="2486025"/>
                  </a:lnTo>
                  <a:lnTo>
                    <a:pt x="469106" y="2488407"/>
                  </a:lnTo>
                  <a:lnTo>
                    <a:pt x="459581" y="2486025"/>
                  </a:lnTo>
                  <a:cubicBezTo>
                    <a:pt x="418306" y="2505075"/>
                    <a:pt x="359569" y="2527300"/>
                    <a:pt x="283369" y="2552700"/>
                  </a:cubicBezTo>
                  <a:lnTo>
                    <a:pt x="278606" y="2552700"/>
                  </a:lnTo>
                  <a:lnTo>
                    <a:pt x="283369" y="2550319"/>
                  </a:lnTo>
                  <a:lnTo>
                    <a:pt x="283369" y="2545557"/>
                  </a:lnTo>
                  <a:cubicBezTo>
                    <a:pt x="273844" y="2534444"/>
                    <a:pt x="269081" y="2516982"/>
                    <a:pt x="269081" y="2493169"/>
                  </a:cubicBezTo>
                  <a:lnTo>
                    <a:pt x="288131" y="2478882"/>
                  </a:lnTo>
                  <a:lnTo>
                    <a:pt x="292894" y="2481263"/>
                  </a:lnTo>
                  <a:lnTo>
                    <a:pt x="288131" y="2486025"/>
                  </a:lnTo>
                  <a:lnTo>
                    <a:pt x="288131" y="2493169"/>
                  </a:lnTo>
                  <a:lnTo>
                    <a:pt x="350044" y="2478882"/>
                  </a:lnTo>
                  <a:lnTo>
                    <a:pt x="350044" y="2457450"/>
                  </a:lnTo>
                  <a:lnTo>
                    <a:pt x="352425" y="2440782"/>
                  </a:lnTo>
                  <a:lnTo>
                    <a:pt x="345281" y="2440782"/>
                  </a:lnTo>
                  <a:lnTo>
                    <a:pt x="338137" y="2455069"/>
                  </a:lnTo>
                  <a:cubicBezTo>
                    <a:pt x="315913" y="2445544"/>
                    <a:pt x="304800" y="2428875"/>
                    <a:pt x="304800" y="2405063"/>
                  </a:cubicBezTo>
                  <a:lnTo>
                    <a:pt x="304800" y="2359819"/>
                  </a:lnTo>
                  <a:cubicBezTo>
                    <a:pt x="304800" y="2310607"/>
                    <a:pt x="326231" y="2276475"/>
                    <a:pt x="369094" y="2257425"/>
                  </a:cubicBezTo>
                  <a:lnTo>
                    <a:pt x="371475" y="2252663"/>
                  </a:lnTo>
                  <a:cubicBezTo>
                    <a:pt x="354013" y="2252663"/>
                    <a:pt x="338931" y="2249488"/>
                    <a:pt x="326231" y="2243138"/>
                  </a:cubicBezTo>
                  <a:lnTo>
                    <a:pt x="326231" y="2235994"/>
                  </a:lnTo>
                  <a:cubicBezTo>
                    <a:pt x="326231" y="2223294"/>
                    <a:pt x="354013" y="2211388"/>
                    <a:pt x="409575" y="2200275"/>
                  </a:cubicBezTo>
                  <a:close/>
                  <a:moveTo>
                    <a:pt x="488156" y="1688307"/>
                  </a:moveTo>
                  <a:lnTo>
                    <a:pt x="495300" y="1688307"/>
                  </a:lnTo>
                  <a:cubicBezTo>
                    <a:pt x="495300" y="1708944"/>
                    <a:pt x="506413" y="1731963"/>
                    <a:pt x="528637" y="1757363"/>
                  </a:cubicBezTo>
                  <a:cubicBezTo>
                    <a:pt x="547687" y="1797050"/>
                    <a:pt x="557213" y="1829594"/>
                    <a:pt x="557213" y="1854994"/>
                  </a:cubicBezTo>
                  <a:cubicBezTo>
                    <a:pt x="557213" y="1886744"/>
                    <a:pt x="523875" y="1911350"/>
                    <a:pt x="457200" y="1928813"/>
                  </a:cubicBezTo>
                  <a:lnTo>
                    <a:pt x="326231" y="1943100"/>
                  </a:lnTo>
                  <a:lnTo>
                    <a:pt x="295275" y="1943100"/>
                  </a:lnTo>
                  <a:cubicBezTo>
                    <a:pt x="242887" y="1943100"/>
                    <a:pt x="216694" y="1924844"/>
                    <a:pt x="216694" y="1888332"/>
                  </a:cubicBezTo>
                  <a:lnTo>
                    <a:pt x="216694" y="1864519"/>
                  </a:lnTo>
                  <a:lnTo>
                    <a:pt x="230981" y="1778794"/>
                  </a:lnTo>
                  <a:lnTo>
                    <a:pt x="223838" y="1771650"/>
                  </a:lnTo>
                  <a:cubicBezTo>
                    <a:pt x="228600" y="1762125"/>
                    <a:pt x="231775" y="1757363"/>
                    <a:pt x="233363" y="1757363"/>
                  </a:cubicBezTo>
                  <a:lnTo>
                    <a:pt x="238125" y="1757363"/>
                  </a:lnTo>
                  <a:cubicBezTo>
                    <a:pt x="249237" y="1757363"/>
                    <a:pt x="255587" y="1793875"/>
                    <a:pt x="257175" y="1866900"/>
                  </a:cubicBezTo>
                  <a:lnTo>
                    <a:pt x="261937" y="1871663"/>
                  </a:lnTo>
                  <a:lnTo>
                    <a:pt x="278606" y="1871663"/>
                  </a:lnTo>
                  <a:cubicBezTo>
                    <a:pt x="397669" y="1866900"/>
                    <a:pt x="457200" y="1854200"/>
                    <a:pt x="457200" y="1833563"/>
                  </a:cubicBezTo>
                  <a:cubicBezTo>
                    <a:pt x="477837" y="1768475"/>
                    <a:pt x="488156" y="1727200"/>
                    <a:pt x="488156" y="1709738"/>
                  </a:cubicBezTo>
                  <a:close/>
                  <a:moveTo>
                    <a:pt x="240506" y="1640682"/>
                  </a:moveTo>
                  <a:cubicBezTo>
                    <a:pt x="213519" y="1651794"/>
                    <a:pt x="200025" y="1666875"/>
                    <a:pt x="200025" y="1685925"/>
                  </a:cubicBezTo>
                  <a:cubicBezTo>
                    <a:pt x="238125" y="1671638"/>
                    <a:pt x="257175" y="1662113"/>
                    <a:pt x="257175" y="1657350"/>
                  </a:cubicBezTo>
                  <a:cubicBezTo>
                    <a:pt x="257175" y="1651000"/>
                    <a:pt x="251619" y="1645444"/>
                    <a:pt x="240506" y="1640682"/>
                  </a:cubicBezTo>
                  <a:close/>
                  <a:moveTo>
                    <a:pt x="271463" y="1471613"/>
                  </a:moveTo>
                  <a:cubicBezTo>
                    <a:pt x="271463" y="1481138"/>
                    <a:pt x="288925" y="1493838"/>
                    <a:pt x="323850" y="1509713"/>
                  </a:cubicBezTo>
                  <a:lnTo>
                    <a:pt x="323850" y="1516857"/>
                  </a:lnTo>
                  <a:lnTo>
                    <a:pt x="316706" y="1535907"/>
                  </a:lnTo>
                  <a:lnTo>
                    <a:pt x="323850" y="1554957"/>
                  </a:lnTo>
                  <a:cubicBezTo>
                    <a:pt x="314325" y="1564482"/>
                    <a:pt x="304006" y="1569244"/>
                    <a:pt x="292894" y="1569244"/>
                  </a:cubicBezTo>
                  <a:lnTo>
                    <a:pt x="269081" y="1564482"/>
                  </a:lnTo>
                  <a:cubicBezTo>
                    <a:pt x="264319" y="1564482"/>
                    <a:pt x="247650" y="1574007"/>
                    <a:pt x="219075" y="1593057"/>
                  </a:cubicBezTo>
                  <a:lnTo>
                    <a:pt x="216694" y="1588294"/>
                  </a:lnTo>
                  <a:lnTo>
                    <a:pt x="214313" y="1588294"/>
                  </a:lnTo>
                  <a:cubicBezTo>
                    <a:pt x="119063" y="1648619"/>
                    <a:pt x="67469" y="1700213"/>
                    <a:pt x="59531" y="1743075"/>
                  </a:cubicBezTo>
                  <a:lnTo>
                    <a:pt x="54769" y="1754982"/>
                  </a:lnTo>
                  <a:lnTo>
                    <a:pt x="59531" y="1754982"/>
                  </a:lnTo>
                  <a:cubicBezTo>
                    <a:pt x="142081" y="1721644"/>
                    <a:pt x="183356" y="1692276"/>
                    <a:pt x="183356" y="1666875"/>
                  </a:cubicBezTo>
                  <a:cubicBezTo>
                    <a:pt x="205581" y="1638300"/>
                    <a:pt x="227013" y="1624013"/>
                    <a:pt x="247650" y="1624013"/>
                  </a:cubicBezTo>
                  <a:lnTo>
                    <a:pt x="316706" y="1664494"/>
                  </a:lnTo>
                  <a:lnTo>
                    <a:pt x="316706" y="1671638"/>
                  </a:lnTo>
                  <a:lnTo>
                    <a:pt x="309563" y="1681163"/>
                  </a:lnTo>
                  <a:lnTo>
                    <a:pt x="311944" y="1693069"/>
                  </a:lnTo>
                  <a:cubicBezTo>
                    <a:pt x="283369" y="1715294"/>
                    <a:pt x="233363" y="1741488"/>
                    <a:pt x="161925" y="1771650"/>
                  </a:cubicBezTo>
                  <a:cubicBezTo>
                    <a:pt x="101600" y="1924050"/>
                    <a:pt x="65881" y="2008982"/>
                    <a:pt x="54769" y="2026444"/>
                  </a:cubicBezTo>
                  <a:lnTo>
                    <a:pt x="52387" y="2026444"/>
                  </a:lnTo>
                  <a:cubicBezTo>
                    <a:pt x="52387" y="2021682"/>
                    <a:pt x="48419" y="2019300"/>
                    <a:pt x="40481" y="2019300"/>
                  </a:cubicBezTo>
                  <a:lnTo>
                    <a:pt x="30956" y="1990725"/>
                  </a:lnTo>
                  <a:cubicBezTo>
                    <a:pt x="30956" y="1963738"/>
                    <a:pt x="56356" y="1901032"/>
                    <a:pt x="107156" y="1802607"/>
                  </a:cubicBezTo>
                  <a:cubicBezTo>
                    <a:pt x="83344" y="1813719"/>
                    <a:pt x="65088" y="1819275"/>
                    <a:pt x="52387" y="1819275"/>
                  </a:cubicBezTo>
                  <a:cubicBezTo>
                    <a:pt x="47625" y="1819275"/>
                    <a:pt x="40481" y="1808163"/>
                    <a:pt x="30956" y="1785938"/>
                  </a:cubicBezTo>
                  <a:cubicBezTo>
                    <a:pt x="30956" y="1751013"/>
                    <a:pt x="64294" y="1700213"/>
                    <a:pt x="130969" y="1633538"/>
                  </a:cubicBezTo>
                  <a:cubicBezTo>
                    <a:pt x="142081" y="1631950"/>
                    <a:pt x="165100" y="1614488"/>
                    <a:pt x="200025" y="1581150"/>
                  </a:cubicBezTo>
                  <a:cubicBezTo>
                    <a:pt x="171450" y="1581150"/>
                    <a:pt x="155575" y="1573213"/>
                    <a:pt x="152400" y="1557338"/>
                  </a:cubicBezTo>
                  <a:lnTo>
                    <a:pt x="138113" y="1531144"/>
                  </a:lnTo>
                  <a:close/>
                  <a:moveTo>
                    <a:pt x="214313" y="1150144"/>
                  </a:moveTo>
                  <a:lnTo>
                    <a:pt x="204787" y="1157288"/>
                  </a:lnTo>
                  <a:lnTo>
                    <a:pt x="204787" y="1159669"/>
                  </a:lnTo>
                  <a:lnTo>
                    <a:pt x="207169" y="1159669"/>
                  </a:lnTo>
                  <a:lnTo>
                    <a:pt x="219075" y="1154907"/>
                  </a:lnTo>
                  <a:lnTo>
                    <a:pt x="219075" y="1150144"/>
                  </a:lnTo>
                  <a:close/>
                  <a:moveTo>
                    <a:pt x="328613" y="1123950"/>
                  </a:moveTo>
                  <a:cubicBezTo>
                    <a:pt x="266700" y="1147763"/>
                    <a:pt x="228600" y="1159669"/>
                    <a:pt x="214313" y="1159669"/>
                  </a:cubicBezTo>
                  <a:lnTo>
                    <a:pt x="214313" y="1164432"/>
                  </a:lnTo>
                  <a:lnTo>
                    <a:pt x="290513" y="1178719"/>
                  </a:lnTo>
                  <a:cubicBezTo>
                    <a:pt x="315913" y="1148557"/>
                    <a:pt x="328613" y="1130300"/>
                    <a:pt x="328613" y="1123950"/>
                  </a:cubicBezTo>
                  <a:close/>
                  <a:moveTo>
                    <a:pt x="304800" y="981075"/>
                  </a:moveTo>
                  <a:cubicBezTo>
                    <a:pt x="296863" y="981075"/>
                    <a:pt x="291306" y="988219"/>
                    <a:pt x="288131" y="1002507"/>
                  </a:cubicBezTo>
                  <a:lnTo>
                    <a:pt x="309563" y="983457"/>
                  </a:lnTo>
                  <a:lnTo>
                    <a:pt x="309563" y="981075"/>
                  </a:lnTo>
                  <a:close/>
                  <a:moveTo>
                    <a:pt x="166688" y="959644"/>
                  </a:moveTo>
                  <a:cubicBezTo>
                    <a:pt x="152400" y="969169"/>
                    <a:pt x="140494" y="984250"/>
                    <a:pt x="130969" y="1004888"/>
                  </a:cubicBezTo>
                  <a:lnTo>
                    <a:pt x="133350" y="1004888"/>
                  </a:lnTo>
                  <a:lnTo>
                    <a:pt x="166688" y="988219"/>
                  </a:lnTo>
                  <a:lnTo>
                    <a:pt x="166688" y="971550"/>
                  </a:lnTo>
                  <a:lnTo>
                    <a:pt x="169069" y="969169"/>
                  </a:lnTo>
                  <a:close/>
                  <a:moveTo>
                    <a:pt x="364331" y="826294"/>
                  </a:moveTo>
                  <a:cubicBezTo>
                    <a:pt x="343694" y="846932"/>
                    <a:pt x="333375" y="860425"/>
                    <a:pt x="333375" y="866775"/>
                  </a:cubicBezTo>
                  <a:lnTo>
                    <a:pt x="335756" y="873919"/>
                  </a:lnTo>
                  <a:cubicBezTo>
                    <a:pt x="359569" y="854869"/>
                    <a:pt x="371475" y="840582"/>
                    <a:pt x="371475" y="831057"/>
                  </a:cubicBezTo>
                  <a:close/>
                  <a:moveTo>
                    <a:pt x="269081" y="816769"/>
                  </a:moveTo>
                  <a:cubicBezTo>
                    <a:pt x="235744" y="829469"/>
                    <a:pt x="219075" y="837407"/>
                    <a:pt x="219075" y="840582"/>
                  </a:cubicBezTo>
                  <a:cubicBezTo>
                    <a:pt x="231775" y="851694"/>
                    <a:pt x="240506" y="863600"/>
                    <a:pt x="245269" y="876300"/>
                  </a:cubicBezTo>
                  <a:lnTo>
                    <a:pt x="247650" y="876300"/>
                  </a:lnTo>
                  <a:cubicBezTo>
                    <a:pt x="246063" y="927100"/>
                    <a:pt x="242094" y="956469"/>
                    <a:pt x="235744" y="964407"/>
                  </a:cubicBezTo>
                  <a:lnTo>
                    <a:pt x="238125" y="964407"/>
                  </a:lnTo>
                  <a:cubicBezTo>
                    <a:pt x="327025" y="937419"/>
                    <a:pt x="371475" y="921544"/>
                    <a:pt x="371475" y="916782"/>
                  </a:cubicBezTo>
                  <a:lnTo>
                    <a:pt x="376237" y="907257"/>
                  </a:lnTo>
                  <a:lnTo>
                    <a:pt x="376237" y="904875"/>
                  </a:lnTo>
                  <a:lnTo>
                    <a:pt x="373856" y="907257"/>
                  </a:lnTo>
                  <a:lnTo>
                    <a:pt x="359569" y="907257"/>
                  </a:lnTo>
                  <a:lnTo>
                    <a:pt x="350044" y="902494"/>
                  </a:lnTo>
                  <a:lnTo>
                    <a:pt x="319087" y="919163"/>
                  </a:lnTo>
                  <a:lnTo>
                    <a:pt x="314325" y="919163"/>
                  </a:lnTo>
                  <a:cubicBezTo>
                    <a:pt x="307975" y="919163"/>
                    <a:pt x="300831" y="916782"/>
                    <a:pt x="292894" y="912019"/>
                  </a:cubicBezTo>
                  <a:lnTo>
                    <a:pt x="261937" y="916782"/>
                  </a:lnTo>
                  <a:cubicBezTo>
                    <a:pt x="261937" y="913607"/>
                    <a:pt x="270669" y="909638"/>
                    <a:pt x="288131" y="904875"/>
                  </a:cubicBezTo>
                  <a:lnTo>
                    <a:pt x="288131" y="902494"/>
                  </a:lnTo>
                  <a:cubicBezTo>
                    <a:pt x="283369" y="902494"/>
                    <a:pt x="279400" y="881063"/>
                    <a:pt x="276225" y="838200"/>
                  </a:cubicBezTo>
                  <a:lnTo>
                    <a:pt x="278606" y="838200"/>
                  </a:lnTo>
                  <a:lnTo>
                    <a:pt x="266700" y="823913"/>
                  </a:lnTo>
                  <a:lnTo>
                    <a:pt x="266700" y="819150"/>
                  </a:lnTo>
                  <a:lnTo>
                    <a:pt x="271463" y="819150"/>
                  </a:lnTo>
                  <a:lnTo>
                    <a:pt x="271463" y="816769"/>
                  </a:lnTo>
                  <a:close/>
                  <a:moveTo>
                    <a:pt x="383381" y="721519"/>
                  </a:moveTo>
                  <a:lnTo>
                    <a:pt x="383381" y="723900"/>
                  </a:lnTo>
                  <a:lnTo>
                    <a:pt x="385763" y="721519"/>
                  </a:lnTo>
                  <a:lnTo>
                    <a:pt x="411956" y="721519"/>
                  </a:lnTo>
                  <a:lnTo>
                    <a:pt x="433387" y="740569"/>
                  </a:lnTo>
                  <a:cubicBezTo>
                    <a:pt x="425450" y="762794"/>
                    <a:pt x="392113" y="785019"/>
                    <a:pt x="333375" y="807244"/>
                  </a:cubicBezTo>
                  <a:cubicBezTo>
                    <a:pt x="320675" y="813594"/>
                    <a:pt x="303213" y="816769"/>
                    <a:pt x="280987" y="816769"/>
                  </a:cubicBezTo>
                  <a:lnTo>
                    <a:pt x="280987" y="819150"/>
                  </a:lnTo>
                  <a:cubicBezTo>
                    <a:pt x="292100" y="819150"/>
                    <a:pt x="304800" y="827088"/>
                    <a:pt x="319087" y="842963"/>
                  </a:cubicBezTo>
                  <a:lnTo>
                    <a:pt x="376237" y="809625"/>
                  </a:lnTo>
                  <a:cubicBezTo>
                    <a:pt x="376237" y="812800"/>
                    <a:pt x="385763" y="814388"/>
                    <a:pt x="404813" y="814388"/>
                  </a:cubicBezTo>
                  <a:lnTo>
                    <a:pt x="447675" y="859632"/>
                  </a:lnTo>
                  <a:lnTo>
                    <a:pt x="447675" y="883444"/>
                  </a:lnTo>
                  <a:lnTo>
                    <a:pt x="438150" y="892969"/>
                  </a:lnTo>
                  <a:cubicBezTo>
                    <a:pt x="438150" y="899319"/>
                    <a:pt x="454819" y="904082"/>
                    <a:pt x="488156" y="907257"/>
                  </a:cubicBezTo>
                  <a:cubicBezTo>
                    <a:pt x="496094" y="915194"/>
                    <a:pt x="500063" y="922338"/>
                    <a:pt x="500063" y="928688"/>
                  </a:cubicBezTo>
                  <a:cubicBezTo>
                    <a:pt x="500063" y="939800"/>
                    <a:pt x="474663" y="953294"/>
                    <a:pt x="423863" y="969169"/>
                  </a:cubicBezTo>
                  <a:lnTo>
                    <a:pt x="364331" y="1007269"/>
                  </a:lnTo>
                  <a:lnTo>
                    <a:pt x="364331" y="1009650"/>
                  </a:lnTo>
                  <a:lnTo>
                    <a:pt x="376237" y="1009650"/>
                  </a:lnTo>
                  <a:lnTo>
                    <a:pt x="376237" y="1012032"/>
                  </a:lnTo>
                  <a:cubicBezTo>
                    <a:pt x="355600" y="1026319"/>
                    <a:pt x="315913" y="1047750"/>
                    <a:pt x="257175" y="1076325"/>
                  </a:cubicBezTo>
                  <a:cubicBezTo>
                    <a:pt x="242887" y="1106488"/>
                    <a:pt x="230187" y="1126332"/>
                    <a:pt x="219075" y="1135857"/>
                  </a:cubicBezTo>
                  <a:lnTo>
                    <a:pt x="219075" y="1140619"/>
                  </a:lnTo>
                  <a:lnTo>
                    <a:pt x="221456" y="1140619"/>
                  </a:lnTo>
                  <a:cubicBezTo>
                    <a:pt x="294481" y="1116807"/>
                    <a:pt x="330994" y="1096169"/>
                    <a:pt x="330994" y="1078707"/>
                  </a:cubicBezTo>
                  <a:cubicBezTo>
                    <a:pt x="337344" y="1078707"/>
                    <a:pt x="340519" y="1075532"/>
                    <a:pt x="340519" y="1069182"/>
                  </a:cubicBezTo>
                  <a:lnTo>
                    <a:pt x="376237" y="1073944"/>
                  </a:lnTo>
                  <a:lnTo>
                    <a:pt x="385763" y="1071563"/>
                  </a:lnTo>
                  <a:cubicBezTo>
                    <a:pt x="393700" y="1073150"/>
                    <a:pt x="400050" y="1077913"/>
                    <a:pt x="404813" y="1085850"/>
                  </a:cubicBezTo>
                  <a:cubicBezTo>
                    <a:pt x="379412" y="1135063"/>
                    <a:pt x="361156" y="1167607"/>
                    <a:pt x="350044" y="1183482"/>
                  </a:cubicBezTo>
                  <a:cubicBezTo>
                    <a:pt x="443706" y="1196182"/>
                    <a:pt x="507206" y="1215232"/>
                    <a:pt x="540544" y="1240632"/>
                  </a:cubicBezTo>
                  <a:lnTo>
                    <a:pt x="550069" y="1252538"/>
                  </a:lnTo>
                  <a:lnTo>
                    <a:pt x="550069" y="1257300"/>
                  </a:lnTo>
                  <a:lnTo>
                    <a:pt x="542925" y="1257300"/>
                  </a:lnTo>
                  <a:lnTo>
                    <a:pt x="547687" y="1259682"/>
                  </a:lnTo>
                  <a:lnTo>
                    <a:pt x="547687" y="1264444"/>
                  </a:lnTo>
                  <a:cubicBezTo>
                    <a:pt x="534988" y="1267619"/>
                    <a:pt x="528637" y="1270794"/>
                    <a:pt x="528637" y="1273969"/>
                  </a:cubicBezTo>
                  <a:lnTo>
                    <a:pt x="531019" y="1281113"/>
                  </a:lnTo>
                  <a:lnTo>
                    <a:pt x="511969" y="1281113"/>
                  </a:lnTo>
                  <a:lnTo>
                    <a:pt x="395287" y="1247775"/>
                  </a:lnTo>
                  <a:lnTo>
                    <a:pt x="288131" y="1231107"/>
                  </a:lnTo>
                  <a:cubicBezTo>
                    <a:pt x="288131" y="1234282"/>
                    <a:pt x="273844" y="1239838"/>
                    <a:pt x="245269" y="1247775"/>
                  </a:cubicBezTo>
                  <a:lnTo>
                    <a:pt x="228600" y="1245394"/>
                  </a:lnTo>
                  <a:lnTo>
                    <a:pt x="173831" y="1257300"/>
                  </a:lnTo>
                  <a:lnTo>
                    <a:pt x="173831" y="1252538"/>
                  </a:lnTo>
                  <a:cubicBezTo>
                    <a:pt x="189706" y="1252538"/>
                    <a:pt x="211931" y="1241425"/>
                    <a:pt x="240506" y="1219200"/>
                  </a:cubicBezTo>
                  <a:lnTo>
                    <a:pt x="240506" y="1216819"/>
                  </a:lnTo>
                  <a:lnTo>
                    <a:pt x="173831" y="1195388"/>
                  </a:lnTo>
                  <a:cubicBezTo>
                    <a:pt x="129381" y="1244600"/>
                    <a:pt x="96044" y="1276350"/>
                    <a:pt x="73819" y="1290638"/>
                  </a:cubicBezTo>
                  <a:lnTo>
                    <a:pt x="54769" y="1297782"/>
                  </a:lnTo>
                  <a:lnTo>
                    <a:pt x="52387" y="1293019"/>
                  </a:lnTo>
                  <a:lnTo>
                    <a:pt x="50006" y="1293019"/>
                  </a:lnTo>
                  <a:lnTo>
                    <a:pt x="52387" y="1290638"/>
                  </a:lnTo>
                  <a:lnTo>
                    <a:pt x="52387" y="1288257"/>
                  </a:lnTo>
                  <a:lnTo>
                    <a:pt x="50006" y="1264444"/>
                  </a:lnTo>
                  <a:cubicBezTo>
                    <a:pt x="50006" y="1254919"/>
                    <a:pt x="74613" y="1223963"/>
                    <a:pt x="123825" y="1171575"/>
                  </a:cubicBezTo>
                  <a:lnTo>
                    <a:pt x="85725" y="1147763"/>
                  </a:lnTo>
                  <a:lnTo>
                    <a:pt x="85725" y="1145382"/>
                  </a:lnTo>
                  <a:lnTo>
                    <a:pt x="104775" y="1143000"/>
                  </a:lnTo>
                  <a:lnTo>
                    <a:pt x="145256" y="1147763"/>
                  </a:lnTo>
                  <a:cubicBezTo>
                    <a:pt x="165894" y="1125538"/>
                    <a:pt x="176213" y="1111250"/>
                    <a:pt x="176213" y="1104900"/>
                  </a:cubicBezTo>
                  <a:lnTo>
                    <a:pt x="173831" y="1104900"/>
                  </a:lnTo>
                  <a:cubicBezTo>
                    <a:pt x="167481" y="1104900"/>
                    <a:pt x="164306" y="1102519"/>
                    <a:pt x="164306" y="1097757"/>
                  </a:cubicBezTo>
                  <a:lnTo>
                    <a:pt x="169069" y="1088232"/>
                  </a:lnTo>
                  <a:lnTo>
                    <a:pt x="164306" y="1083469"/>
                  </a:lnTo>
                  <a:cubicBezTo>
                    <a:pt x="173831" y="1078707"/>
                    <a:pt x="178594" y="1073944"/>
                    <a:pt x="178594" y="1069182"/>
                  </a:cubicBezTo>
                  <a:lnTo>
                    <a:pt x="176213" y="1062038"/>
                  </a:lnTo>
                  <a:lnTo>
                    <a:pt x="185737" y="1062038"/>
                  </a:lnTo>
                  <a:cubicBezTo>
                    <a:pt x="185737" y="1057275"/>
                    <a:pt x="192881" y="1052513"/>
                    <a:pt x="207169" y="1047750"/>
                  </a:cubicBezTo>
                  <a:lnTo>
                    <a:pt x="209550" y="1050132"/>
                  </a:lnTo>
                  <a:lnTo>
                    <a:pt x="214313" y="1050132"/>
                  </a:lnTo>
                  <a:cubicBezTo>
                    <a:pt x="222250" y="1048544"/>
                    <a:pt x="240506" y="1027113"/>
                    <a:pt x="269081" y="985838"/>
                  </a:cubicBezTo>
                  <a:cubicBezTo>
                    <a:pt x="283369" y="974725"/>
                    <a:pt x="294481" y="969169"/>
                    <a:pt x="302419" y="969169"/>
                  </a:cubicBezTo>
                  <a:lnTo>
                    <a:pt x="321469" y="973932"/>
                  </a:lnTo>
                  <a:cubicBezTo>
                    <a:pt x="329406" y="970757"/>
                    <a:pt x="334169" y="965200"/>
                    <a:pt x="335756" y="957263"/>
                  </a:cubicBezTo>
                  <a:lnTo>
                    <a:pt x="333375" y="957263"/>
                  </a:lnTo>
                  <a:cubicBezTo>
                    <a:pt x="182563" y="984250"/>
                    <a:pt x="107156" y="1019175"/>
                    <a:pt x="107156" y="1062038"/>
                  </a:cubicBezTo>
                  <a:cubicBezTo>
                    <a:pt x="96044" y="1101725"/>
                    <a:pt x="87313" y="1121569"/>
                    <a:pt x="80963" y="1121569"/>
                  </a:cubicBezTo>
                  <a:cubicBezTo>
                    <a:pt x="69850" y="1121569"/>
                    <a:pt x="64294" y="1125538"/>
                    <a:pt x="64294" y="1133475"/>
                  </a:cubicBezTo>
                  <a:lnTo>
                    <a:pt x="61913" y="1133475"/>
                  </a:lnTo>
                  <a:cubicBezTo>
                    <a:pt x="46038" y="1128713"/>
                    <a:pt x="35719" y="1122363"/>
                    <a:pt x="30956" y="1114425"/>
                  </a:cubicBezTo>
                  <a:lnTo>
                    <a:pt x="30956" y="1104900"/>
                  </a:lnTo>
                  <a:lnTo>
                    <a:pt x="40481" y="1073944"/>
                  </a:lnTo>
                  <a:lnTo>
                    <a:pt x="40481" y="1064419"/>
                  </a:lnTo>
                  <a:lnTo>
                    <a:pt x="38100" y="1050132"/>
                  </a:lnTo>
                  <a:lnTo>
                    <a:pt x="64294" y="1033463"/>
                  </a:lnTo>
                  <a:cubicBezTo>
                    <a:pt x="72231" y="1033463"/>
                    <a:pt x="81756" y="1024732"/>
                    <a:pt x="92869" y="1007269"/>
                  </a:cubicBezTo>
                  <a:cubicBezTo>
                    <a:pt x="129381" y="977107"/>
                    <a:pt x="154781" y="959644"/>
                    <a:pt x="169069" y="954882"/>
                  </a:cubicBezTo>
                  <a:lnTo>
                    <a:pt x="166688" y="952500"/>
                  </a:lnTo>
                  <a:lnTo>
                    <a:pt x="166688" y="947738"/>
                  </a:lnTo>
                  <a:lnTo>
                    <a:pt x="173831" y="935832"/>
                  </a:lnTo>
                  <a:lnTo>
                    <a:pt x="169069" y="928688"/>
                  </a:lnTo>
                  <a:cubicBezTo>
                    <a:pt x="178594" y="928688"/>
                    <a:pt x="191294" y="896144"/>
                    <a:pt x="207169" y="831057"/>
                  </a:cubicBezTo>
                  <a:cubicBezTo>
                    <a:pt x="211931" y="827882"/>
                    <a:pt x="224631" y="825500"/>
                    <a:pt x="245269" y="823913"/>
                  </a:cubicBezTo>
                  <a:lnTo>
                    <a:pt x="250031" y="814388"/>
                  </a:lnTo>
                  <a:cubicBezTo>
                    <a:pt x="210344" y="806450"/>
                    <a:pt x="190500" y="796925"/>
                    <a:pt x="190500" y="785813"/>
                  </a:cubicBezTo>
                  <a:lnTo>
                    <a:pt x="190500" y="783432"/>
                  </a:lnTo>
                  <a:lnTo>
                    <a:pt x="195263" y="783432"/>
                  </a:lnTo>
                  <a:lnTo>
                    <a:pt x="226219" y="795338"/>
                  </a:lnTo>
                  <a:lnTo>
                    <a:pt x="230981" y="795338"/>
                  </a:lnTo>
                  <a:cubicBezTo>
                    <a:pt x="264319" y="795338"/>
                    <a:pt x="309563" y="771525"/>
                    <a:pt x="366713" y="723900"/>
                  </a:cubicBezTo>
                  <a:close/>
                  <a:moveTo>
                    <a:pt x="373856" y="307182"/>
                  </a:moveTo>
                  <a:lnTo>
                    <a:pt x="385763" y="307182"/>
                  </a:lnTo>
                  <a:cubicBezTo>
                    <a:pt x="415925" y="307182"/>
                    <a:pt x="455613" y="343694"/>
                    <a:pt x="504825" y="416719"/>
                  </a:cubicBezTo>
                  <a:cubicBezTo>
                    <a:pt x="511175" y="426244"/>
                    <a:pt x="517525" y="446882"/>
                    <a:pt x="523875" y="478632"/>
                  </a:cubicBezTo>
                  <a:cubicBezTo>
                    <a:pt x="506413" y="492919"/>
                    <a:pt x="494506" y="500063"/>
                    <a:pt x="488156" y="500063"/>
                  </a:cubicBezTo>
                  <a:lnTo>
                    <a:pt x="481013" y="500063"/>
                  </a:lnTo>
                  <a:cubicBezTo>
                    <a:pt x="449263" y="485775"/>
                    <a:pt x="423069" y="448469"/>
                    <a:pt x="402431" y="388144"/>
                  </a:cubicBezTo>
                  <a:cubicBezTo>
                    <a:pt x="380206" y="346869"/>
                    <a:pt x="369094" y="320675"/>
                    <a:pt x="369094" y="309563"/>
                  </a:cubicBezTo>
                  <a:close/>
                  <a:moveTo>
                    <a:pt x="278606" y="0"/>
                  </a:moveTo>
                  <a:cubicBezTo>
                    <a:pt x="334169" y="19050"/>
                    <a:pt x="361950" y="46038"/>
                    <a:pt x="361950" y="80963"/>
                  </a:cubicBezTo>
                  <a:cubicBezTo>
                    <a:pt x="361950" y="96838"/>
                    <a:pt x="357187" y="122238"/>
                    <a:pt x="347663" y="157163"/>
                  </a:cubicBezTo>
                  <a:lnTo>
                    <a:pt x="350044" y="157163"/>
                  </a:lnTo>
                  <a:cubicBezTo>
                    <a:pt x="373856" y="149225"/>
                    <a:pt x="385763" y="142875"/>
                    <a:pt x="385763" y="138113"/>
                  </a:cubicBezTo>
                  <a:lnTo>
                    <a:pt x="376237" y="128588"/>
                  </a:lnTo>
                  <a:lnTo>
                    <a:pt x="383381" y="121444"/>
                  </a:lnTo>
                  <a:lnTo>
                    <a:pt x="392906" y="121444"/>
                  </a:lnTo>
                  <a:lnTo>
                    <a:pt x="395287" y="123825"/>
                  </a:lnTo>
                  <a:lnTo>
                    <a:pt x="397669" y="121444"/>
                  </a:lnTo>
                  <a:lnTo>
                    <a:pt x="407194" y="121444"/>
                  </a:lnTo>
                  <a:lnTo>
                    <a:pt x="411956" y="123825"/>
                  </a:lnTo>
                  <a:lnTo>
                    <a:pt x="414337" y="123825"/>
                  </a:lnTo>
                  <a:lnTo>
                    <a:pt x="421481" y="116682"/>
                  </a:lnTo>
                  <a:cubicBezTo>
                    <a:pt x="459581" y="140494"/>
                    <a:pt x="481013" y="157957"/>
                    <a:pt x="485775" y="169069"/>
                  </a:cubicBezTo>
                  <a:lnTo>
                    <a:pt x="485775" y="176213"/>
                  </a:lnTo>
                  <a:cubicBezTo>
                    <a:pt x="368300" y="212725"/>
                    <a:pt x="309563" y="242888"/>
                    <a:pt x="309563" y="266700"/>
                  </a:cubicBezTo>
                  <a:cubicBezTo>
                    <a:pt x="279400" y="330200"/>
                    <a:pt x="255587" y="386557"/>
                    <a:pt x="238125" y="435769"/>
                  </a:cubicBezTo>
                  <a:cubicBezTo>
                    <a:pt x="195263" y="505619"/>
                    <a:pt x="153194" y="540544"/>
                    <a:pt x="111919" y="540544"/>
                  </a:cubicBezTo>
                  <a:lnTo>
                    <a:pt x="92869" y="540544"/>
                  </a:lnTo>
                  <a:cubicBezTo>
                    <a:pt x="86519" y="540544"/>
                    <a:pt x="74613" y="534194"/>
                    <a:pt x="57150" y="521494"/>
                  </a:cubicBezTo>
                  <a:lnTo>
                    <a:pt x="45244" y="523875"/>
                  </a:lnTo>
                  <a:cubicBezTo>
                    <a:pt x="45244" y="517525"/>
                    <a:pt x="37306" y="512763"/>
                    <a:pt x="21431" y="509588"/>
                  </a:cubicBezTo>
                  <a:lnTo>
                    <a:pt x="19050" y="488157"/>
                  </a:lnTo>
                  <a:cubicBezTo>
                    <a:pt x="20638" y="478632"/>
                    <a:pt x="26194" y="471488"/>
                    <a:pt x="35719" y="466725"/>
                  </a:cubicBezTo>
                  <a:lnTo>
                    <a:pt x="38100" y="466725"/>
                  </a:lnTo>
                  <a:lnTo>
                    <a:pt x="40481" y="471488"/>
                  </a:lnTo>
                  <a:cubicBezTo>
                    <a:pt x="123031" y="434975"/>
                    <a:pt x="177006" y="380207"/>
                    <a:pt x="202406" y="307182"/>
                  </a:cubicBezTo>
                  <a:lnTo>
                    <a:pt x="164306" y="333375"/>
                  </a:lnTo>
                  <a:lnTo>
                    <a:pt x="140494" y="333375"/>
                  </a:lnTo>
                  <a:cubicBezTo>
                    <a:pt x="132556" y="333375"/>
                    <a:pt x="125413" y="311150"/>
                    <a:pt x="119063" y="266700"/>
                  </a:cubicBezTo>
                  <a:lnTo>
                    <a:pt x="119063" y="259557"/>
                  </a:lnTo>
                  <a:cubicBezTo>
                    <a:pt x="127000" y="245269"/>
                    <a:pt x="132556" y="231775"/>
                    <a:pt x="135731" y="219075"/>
                  </a:cubicBezTo>
                  <a:lnTo>
                    <a:pt x="140494" y="219075"/>
                  </a:lnTo>
                  <a:lnTo>
                    <a:pt x="150019" y="247650"/>
                  </a:lnTo>
                  <a:cubicBezTo>
                    <a:pt x="227806" y="215900"/>
                    <a:pt x="266700" y="186532"/>
                    <a:pt x="266700" y="159544"/>
                  </a:cubicBezTo>
                  <a:lnTo>
                    <a:pt x="288131" y="88107"/>
                  </a:lnTo>
                  <a:cubicBezTo>
                    <a:pt x="248444" y="61119"/>
                    <a:pt x="228600" y="43657"/>
                    <a:pt x="228600" y="35719"/>
                  </a:cubicBezTo>
                  <a:lnTo>
                    <a:pt x="228600" y="26194"/>
                  </a:lnTo>
                  <a:cubicBezTo>
                    <a:pt x="239713" y="8732"/>
                    <a:pt x="256381" y="0"/>
                    <a:pt x="278606" y="0"/>
                  </a:cubicBezTo>
                  <a:close/>
                </a:path>
              </a:pathLst>
            </a:custGeom>
            <a:solidFill>
              <a:srgbClr val="F698A3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4800" dirty="0">
                <a:solidFill>
                  <a:srgbClr val="F698A3"/>
                </a:solidFill>
                <a:latin typeface="叶根友刀锋黑草" panose="02010601030101010101" pitchFamily="2" charset="-122"/>
                <a:ea typeface="叶根友刀锋黑草" panose="02010601030101010101" pitchFamily="2" charset="-122"/>
              </a:endParaRPr>
            </a:p>
          </p:txBody>
        </p:sp>
        <p:sp>
          <p:nvSpPr>
            <p:cNvPr id="185" name="文本框 184"/>
            <p:cNvSpPr txBox="1"/>
            <p:nvPr/>
          </p:nvSpPr>
          <p:spPr>
            <a:xfrm>
              <a:off x="10748391" y="2093039"/>
              <a:ext cx="576262" cy="2728912"/>
            </a:xfrm>
            <a:custGeom>
              <a:avLst/>
              <a:gdLst/>
              <a:ahLst/>
              <a:cxnLst/>
              <a:rect l="l" t="t" r="r" b="b"/>
              <a:pathLst>
                <a:path w="576262" h="2728912">
                  <a:moveTo>
                    <a:pt x="226219" y="2428875"/>
                  </a:moveTo>
                  <a:cubicBezTo>
                    <a:pt x="202406" y="2443162"/>
                    <a:pt x="181769" y="2467769"/>
                    <a:pt x="164306" y="2502694"/>
                  </a:cubicBezTo>
                  <a:lnTo>
                    <a:pt x="159544" y="2516981"/>
                  </a:lnTo>
                  <a:lnTo>
                    <a:pt x="159544" y="2526506"/>
                  </a:lnTo>
                  <a:lnTo>
                    <a:pt x="157162" y="2538412"/>
                  </a:lnTo>
                  <a:cubicBezTo>
                    <a:pt x="155575" y="2547937"/>
                    <a:pt x="160337" y="2554287"/>
                    <a:pt x="171450" y="2557462"/>
                  </a:cubicBezTo>
                  <a:lnTo>
                    <a:pt x="183356" y="2559844"/>
                  </a:lnTo>
                  <a:lnTo>
                    <a:pt x="202406" y="2564606"/>
                  </a:lnTo>
                  <a:cubicBezTo>
                    <a:pt x="208756" y="2566194"/>
                    <a:pt x="212725" y="2564606"/>
                    <a:pt x="214312" y="2559844"/>
                  </a:cubicBezTo>
                  <a:lnTo>
                    <a:pt x="216693" y="2502694"/>
                  </a:lnTo>
                  <a:lnTo>
                    <a:pt x="219075" y="2505075"/>
                  </a:lnTo>
                  <a:cubicBezTo>
                    <a:pt x="217487" y="2498725"/>
                    <a:pt x="217487" y="2490787"/>
                    <a:pt x="219075" y="2481262"/>
                  </a:cubicBezTo>
                  <a:close/>
                  <a:moveTo>
                    <a:pt x="126206" y="2347912"/>
                  </a:moveTo>
                  <a:cubicBezTo>
                    <a:pt x="123031" y="2349500"/>
                    <a:pt x="115887" y="2356644"/>
                    <a:pt x="104775" y="2369344"/>
                  </a:cubicBezTo>
                  <a:lnTo>
                    <a:pt x="104775" y="2374106"/>
                  </a:lnTo>
                  <a:cubicBezTo>
                    <a:pt x="100012" y="2383631"/>
                    <a:pt x="88900" y="2394744"/>
                    <a:pt x="71437" y="2407444"/>
                  </a:cubicBezTo>
                  <a:cubicBezTo>
                    <a:pt x="57150" y="2431256"/>
                    <a:pt x="49212" y="2447131"/>
                    <a:pt x="47625" y="2455069"/>
                  </a:cubicBezTo>
                  <a:lnTo>
                    <a:pt x="50006" y="2457450"/>
                  </a:lnTo>
                  <a:lnTo>
                    <a:pt x="47625" y="2459831"/>
                  </a:lnTo>
                  <a:lnTo>
                    <a:pt x="47625" y="2462212"/>
                  </a:lnTo>
                  <a:cubicBezTo>
                    <a:pt x="44450" y="2474912"/>
                    <a:pt x="60325" y="2489200"/>
                    <a:pt x="95250" y="2505075"/>
                  </a:cubicBezTo>
                  <a:cubicBezTo>
                    <a:pt x="95250" y="2508250"/>
                    <a:pt x="97631" y="2509837"/>
                    <a:pt x="102393" y="2509837"/>
                  </a:cubicBezTo>
                  <a:lnTo>
                    <a:pt x="109537" y="2512219"/>
                  </a:lnTo>
                  <a:lnTo>
                    <a:pt x="107156" y="2502694"/>
                  </a:lnTo>
                  <a:lnTo>
                    <a:pt x="111919" y="2497931"/>
                  </a:lnTo>
                  <a:lnTo>
                    <a:pt x="111919" y="2486025"/>
                  </a:lnTo>
                  <a:lnTo>
                    <a:pt x="119062" y="2438400"/>
                  </a:lnTo>
                  <a:lnTo>
                    <a:pt x="119062" y="2424112"/>
                  </a:lnTo>
                  <a:lnTo>
                    <a:pt x="121443" y="2421731"/>
                  </a:lnTo>
                  <a:lnTo>
                    <a:pt x="121443" y="2419350"/>
                  </a:lnTo>
                  <a:lnTo>
                    <a:pt x="123825" y="2388394"/>
                  </a:lnTo>
                  <a:lnTo>
                    <a:pt x="126206" y="2388394"/>
                  </a:lnTo>
                  <a:lnTo>
                    <a:pt x="128587" y="2347912"/>
                  </a:lnTo>
                  <a:close/>
                  <a:moveTo>
                    <a:pt x="280987" y="2169319"/>
                  </a:moveTo>
                  <a:lnTo>
                    <a:pt x="290512" y="2171700"/>
                  </a:lnTo>
                  <a:lnTo>
                    <a:pt x="352425" y="2197894"/>
                  </a:lnTo>
                  <a:lnTo>
                    <a:pt x="354806" y="2195512"/>
                  </a:lnTo>
                  <a:cubicBezTo>
                    <a:pt x="375443" y="2200275"/>
                    <a:pt x="384175" y="2209800"/>
                    <a:pt x="381000" y="2224087"/>
                  </a:cubicBezTo>
                  <a:lnTo>
                    <a:pt x="383381" y="2228850"/>
                  </a:lnTo>
                  <a:cubicBezTo>
                    <a:pt x="381793" y="2239962"/>
                    <a:pt x="374650" y="2252662"/>
                    <a:pt x="361950" y="2266950"/>
                  </a:cubicBezTo>
                  <a:lnTo>
                    <a:pt x="338137" y="2338387"/>
                  </a:lnTo>
                  <a:lnTo>
                    <a:pt x="342900" y="2343150"/>
                  </a:lnTo>
                  <a:lnTo>
                    <a:pt x="364331" y="2326481"/>
                  </a:lnTo>
                  <a:lnTo>
                    <a:pt x="361950" y="2324100"/>
                  </a:lnTo>
                  <a:lnTo>
                    <a:pt x="366712" y="2305050"/>
                  </a:lnTo>
                  <a:lnTo>
                    <a:pt x="373856" y="2300287"/>
                  </a:lnTo>
                  <a:lnTo>
                    <a:pt x="381000" y="2300287"/>
                  </a:lnTo>
                  <a:lnTo>
                    <a:pt x="400050" y="2312194"/>
                  </a:lnTo>
                  <a:lnTo>
                    <a:pt x="409575" y="2312194"/>
                  </a:lnTo>
                  <a:cubicBezTo>
                    <a:pt x="436562" y="2321719"/>
                    <a:pt x="449262" y="2333625"/>
                    <a:pt x="447675" y="2347912"/>
                  </a:cubicBezTo>
                  <a:cubicBezTo>
                    <a:pt x="446087" y="2355850"/>
                    <a:pt x="427831" y="2384425"/>
                    <a:pt x="392906" y="2433637"/>
                  </a:cubicBezTo>
                  <a:cubicBezTo>
                    <a:pt x="391318" y="2433637"/>
                    <a:pt x="384969" y="2442369"/>
                    <a:pt x="373856" y="2459831"/>
                  </a:cubicBezTo>
                  <a:cubicBezTo>
                    <a:pt x="383381" y="2467769"/>
                    <a:pt x="399256" y="2474119"/>
                    <a:pt x="421481" y="2478881"/>
                  </a:cubicBezTo>
                  <a:lnTo>
                    <a:pt x="483393" y="2478881"/>
                  </a:lnTo>
                  <a:lnTo>
                    <a:pt x="519112" y="2486025"/>
                  </a:lnTo>
                  <a:cubicBezTo>
                    <a:pt x="549275" y="2495550"/>
                    <a:pt x="565150" y="2507456"/>
                    <a:pt x="566737" y="2521744"/>
                  </a:cubicBezTo>
                  <a:lnTo>
                    <a:pt x="576262" y="2531269"/>
                  </a:lnTo>
                  <a:lnTo>
                    <a:pt x="573881" y="2533650"/>
                  </a:lnTo>
                  <a:lnTo>
                    <a:pt x="566737" y="2531269"/>
                  </a:lnTo>
                  <a:lnTo>
                    <a:pt x="564356" y="2531269"/>
                  </a:lnTo>
                  <a:lnTo>
                    <a:pt x="545306" y="2545556"/>
                  </a:lnTo>
                  <a:cubicBezTo>
                    <a:pt x="524669" y="2564606"/>
                    <a:pt x="508793" y="2573337"/>
                    <a:pt x="497681" y="2571750"/>
                  </a:cubicBezTo>
                  <a:cubicBezTo>
                    <a:pt x="496093" y="2574925"/>
                    <a:pt x="477837" y="2574131"/>
                    <a:pt x="442912" y="2569369"/>
                  </a:cubicBezTo>
                  <a:lnTo>
                    <a:pt x="440531" y="2569369"/>
                  </a:lnTo>
                  <a:cubicBezTo>
                    <a:pt x="408781" y="2559844"/>
                    <a:pt x="370681" y="2531269"/>
                    <a:pt x="326231" y="2483644"/>
                  </a:cubicBezTo>
                  <a:lnTo>
                    <a:pt x="321469" y="2481262"/>
                  </a:lnTo>
                  <a:lnTo>
                    <a:pt x="316706" y="2486025"/>
                  </a:lnTo>
                  <a:lnTo>
                    <a:pt x="316706" y="2488406"/>
                  </a:lnTo>
                  <a:lnTo>
                    <a:pt x="316706" y="2500312"/>
                  </a:lnTo>
                  <a:lnTo>
                    <a:pt x="314325" y="2502694"/>
                  </a:lnTo>
                  <a:lnTo>
                    <a:pt x="311943" y="2502694"/>
                  </a:lnTo>
                  <a:lnTo>
                    <a:pt x="311943" y="2521744"/>
                  </a:lnTo>
                  <a:lnTo>
                    <a:pt x="307181" y="2538412"/>
                  </a:lnTo>
                  <a:lnTo>
                    <a:pt x="307181" y="2566987"/>
                  </a:lnTo>
                  <a:lnTo>
                    <a:pt x="304800" y="2566987"/>
                  </a:lnTo>
                  <a:lnTo>
                    <a:pt x="304800" y="2569369"/>
                  </a:lnTo>
                  <a:cubicBezTo>
                    <a:pt x="304800" y="2604294"/>
                    <a:pt x="308769" y="2635250"/>
                    <a:pt x="316706" y="2662237"/>
                  </a:cubicBezTo>
                  <a:lnTo>
                    <a:pt x="314325" y="2671762"/>
                  </a:lnTo>
                  <a:cubicBezTo>
                    <a:pt x="309562" y="2674937"/>
                    <a:pt x="300037" y="2678906"/>
                    <a:pt x="285750" y="2683669"/>
                  </a:cubicBezTo>
                  <a:cubicBezTo>
                    <a:pt x="284162" y="2686844"/>
                    <a:pt x="282575" y="2688431"/>
                    <a:pt x="280987" y="2688431"/>
                  </a:cubicBezTo>
                  <a:lnTo>
                    <a:pt x="278606" y="2686050"/>
                  </a:lnTo>
                  <a:lnTo>
                    <a:pt x="276225" y="2683669"/>
                  </a:lnTo>
                  <a:cubicBezTo>
                    <a:pt x="276225" y="2686844"/>
                    <a:pt x="273050" y="2688431"/>
                    <a:pt x="266700" y="2688431"/>
                  </a:cubicBezTo>
                  <a:cubicBezTo>
                    <a:pt x="258762" y="2686844"/>
                    <a:pt x="250031" y="2678906"/>
                    <a:pt x="240506" y="2664619"/>
                  </a:cubicBezTo>
                  <a:cubicBezTo>
                    <a:pt x="234156" y="2663031"/>
                    <a:pt x="226219" y="2658269"/>
                    <a:pt x="216693" y="2650331"/>
                  </a:cubicBezTo>
                  <a:lnTo>
                    <a:pt x="219075" y="2645569"/>
                  </a:lnTo>
                  <a:cubicBezTo>
                    <a:pt x="206375" y="2632869"/>
                    <a:pt x="186531" y="2610644"/>
                    <a:pt x="159544" y="2578894"/>
                  </a:cubicBezTo>
                  <a:lnTo>
                    <a:pt x="157162" y="2576512"/>
                  </a:lnTo>
                  <a:cubicBezTo>
                    <a:pt x="153987" y="2576512"/>
                    <a:pt x="150812" y="2582862"/>
                    <a:pt x="147637" y="2595562"/>
                  </a:cubicBezTo>
                  <a:lnTo>
                    <a:pt x="147637" y="2597944"/>
                  </a:lnTo>
                  <a:lnTo>
                    <a:pt x="140493" y="2624137"/>
                  </a:lnTo>
                  <a:lnTo>
                    <a:pt x="142875" y="2626519"/>
                  </a:lnTo>
                  <a:lnTo>
                    <a:pt x="140493" y="2626519"/>
                  </a:lnTo>
                  <a:cubicBezTo>
                    <a:pt x="127794" y="2664619"/>
                    <a:pt x="115887" y="2693194"/>
                    <a:pt x="104775" y="2712244"/>
                  </a:cubicBezTo>
                  <a:lnTo>
                    <a:pt x="104775" y="2719387"/>
                  </a:lnTo>
                  <a:cubicBezTo>
                    <a:pt x="96837" y="2717800"/>
                    <a:pt x="92075" y="2720181"/>
                    <a:pt x="90487" y="2726531"/>
                  </a:cubicBezTo>
                  <a:lnTo>
                    <a:pt x="88106" y="2728912"/>
                  </a:lnTo>
                  <a:lnTo>
                    <a:pt x="80962" y="2726531"/>
                  </a:lnTo>
                  <a:lnTo>
                    <a:pt x="50006" y="2671762"/>
                  </a:lnTo>
                  <a:cubicBezTo>
                    <a:pt x="42069" y="2668587"/>
                    <a:pt x="38100" y="2665412"/>
                    <a:pt x="38100" y="2662237"/>
                  </a:cubicBezTo>
                  <a:lnTo>
                    <a:pt x="40481" y="2659856"/>
                  </a:lnTo>
                  <a:lnTo>
                    <a:pt x="40481" y="2652712"/>
                  </a:lnTo>
                  <a:lnTo>
                    <a:pt x="40481" y="2647950"/>
                  </a:lnTo>
                  <a:lnTo>
                    <a:pt x="45244" y="2643187"/>
                  </a:lnTo>
                  <a:lnTo>
                    <a:pt x="42862" y="2640806"/>
                  </a:lnTo>
                  <a:lnTo>
                    <a:pt x="73819" y="2616994"/>
                  </a:lnTo>
                  <a:lnTo>
                    <a:pt x="92869" y="2578894"/>
                  </a:lnTo>
                  <a:lnTo>
                    <a:pt x="95250" y="2562225"/>
                  </a:lnTo>
                  <a:lnTo>
                    <a:pt x="104775" y="2540794"/>
                  </a:lnTo>
                  <a:cubicBezTo>
                    <a:pt x="106362" y="2523331"/>
                    <a:pt x="87312" y="2507456"/>
                    <a:pt x="47625" y="2493169"/>
                  </a:cubicBezTo>
                  <a:lnTo>
                    <a:pt x="40481" y="2486025"/>
                  </a:lnTo>
                  <a:lnTo>
                    <a:pt x="23812" y="2483644"/>
                  </a:lnTo>
                  <a:cubicBezTo>
                    <a:pt x="7937" y="2467769"/>
                    <a:pt x="0" y="2454275"/>
                    <a:pt x="0" y="2443162"/>
                  </a:cubicBezTo>
                  <a:cubicBezTo>
                    <a:pt x="6350" y="2413000"/>
                    <a:pt x="11906" y="2398712"/>
                    <a:pt x="16669" y="2400300"/>
                  </a:cubicBezTo>
                  <a:lnTo>
                    <a:pt x="14287" y="2397919"/>
                  </a:lnTo>
                  <a:lnTo>
                    <a:pt x="14287" y="2395537"/>
                  </a:lnTo>
                  <a:cubicBezTo>
                    <a:pt x="39687" y="2352675"/>
                    <a:pt x="71437" y="2312194"/>
                    <a:pt x="109537" y="2274094"/>
                  </a:cubicBezTo>
                  <a:cubicBezTo>
                    <a:pt x="125412" y="2259806"/>
                    <a:pt x="140493" y="2252662"/>
                    <a:pt x="154781" y="2252662"/>
                  </a:cubicBezTo>
                  <a:cubicBezTo>
                    <a:pt x="165894" y="2257425"/>
                    <a:pt x="173831" y="2263775"/>
                    <a:pt x="178594" y="2271712"/>
                  </a:cubicBezTo>
                  <a:cubicBezTo>
                    <a:pt x="186531" y="2273300"/>
                    <a:pt x="190500" y="2277269"/>
                    <a:pt x="190500" y="2283619"/>
                  </a:cubicBezTo>
                  <a:cubicBezTo>
                    <a:pt x="184150" y="2286794"/>
                    <a:pt x="179387" y="2293937"/>
                    <a:pt x="176212" y="2305050"/>
                  </a:cubicBezTo>
                  <a:lnTo>
                    <a:pt x="178594" y="2307431"/>
                  </a:lnTo>
                  <a:lnTo>
                    <a:pt x="178594" y="2309812"/>
                  </a:lnTo>
                  <a:lnTo>
                    <a:pt x="176212" y="2316956"/>
                  </a:lnTo>
                  <a:cubicBezTo>
                    <a:pt x="174625" y="2321719"/>
                    <a:pt x="175419" y="2324894"/>
                    <a:pt x="178594" y="2326481"/>
                  </a:cubicBezTo>
                  <a:lnTo>
                    <a:pt x="173831" y="2333625"/>
                  </a:lnTo>
                  <a:lnTo>
                    <a:pt x="173831" y="2336006"/>
                  </a:lnTo>
                  <a:cubicBezTo>
                    <a:pt x="172244" y="2342356"/>
                    <a:pt x="173037" y="2345531"/>
                    <a:pt x="176212" y="2345531"/>
                  </a:cubicBezTo>
                  <a:lnTo>
                    <a:pt x="173831" y="2350294"/>
                  </a:lnTo>
                  <a:lnTo>
                    <a:pt x="173831" y="2376487"/>
                  </a:lnTo>
                  <a:lnTo>
                    <a:pt x="171450" y="2376487"/>
                  </a:lnTo>
                  <a:lnTo>
                    <a:pt x="171450" y="2378869"/>
                  </a:lnTo>
                  <a:cubicBezTo>
                    <a:pt x="173037" y="2391569"/>
                    <a:pt x="171450" y="2423319"/>
                    <a:pt x="166687" y="2474119"/>
                  </a:cubicBezTo>
                  <a:lnTo>
                    <a:pt x="164306" y="2476500"/>
                  </a:lnTo>
                  <a:lnTo>
                    <a:pt x="169069" y="2476500"/>
                  </a:lnTo>
                  <a:cubicBezTo>
                    <a:pt x="181769" y="2460625"/>
                    <a:pt x="201612" y="2442369"/>
                    <a:pt x="228600" y="2421731"/>
                  </a:cubicBezTo>
                  <a:lnTo>
                    <a:pt x="233362" y="2395537"/>
                  </a:lnTo>
                  <a:lnTo>
                    <a:pt x="235743" y="2381250"/>
                  </a:lnTo>
                  <a:lnTo>
                    <a:pt x="235743" y="2378869"/>
                  </a:lnTo>
                  <a:lnTo>
                    <a:pt x="238125" y="2366962"/>
                  </a:lnTo>
                  <a:lnTo>
                    <a:pt x="242887" y="2347912"/>
                  </a:lnTo>
                  <a:lnTo>
                    <a:pt x="245269" y="2340769"/>
                  </a:lnTo>
                  <a:lnTo>
                    <a:pt x="245269" y="2333625"/>
                  </a:lnTo>
                  <a:lnTo>
                    <a:pt x="247650" y="2333625"/>
                  </a:lnTo>
                  <a:lnTo>
                    <a:pt x="247650" y="2328862"/>
                  </a:lnTo>
                  <a:lnTo>
                    <a:pt x="250031" y="2326481"/>
                  </a:lnTo>
                  <a:lnTo>
                    <a:pt x="250031" y="2319337"/>
                  </a:lnTo>
                  <a:lnTo>
                    <a:pt x="254793" y="2288381"/>
                  </a:lnTo>
                  <a:lnTo>
                    <a:pt x="252412" y="2283619"/>
                  </a:lnTo>
                  <a:cubicBezTo>
                    <a:pt x="258762" y="2277269"/>
                    <a:pt x="264319" y="2265362"/>
                    <a:pt x="269081" y="2247900"/>
                  </a:cubicBezTo>
                  <a:lnTo>
                    <a:pt x="269081" y="2238375"/>
                  </a:lnTo>
                  <a:lnTo>
                    <a:pt x="271462" y="2224087"/>
                  </a:lnTo>
                  <a:lnTo>
                    <a:pt x="271462" y="2221706"/>
                  </a:lnTo>
                  <a:lnTo>
                    <a:pt x="271462" y="2219325"/>
                  </a:lnTo>
                  <a:lnTo>
                    <a:pt x="278606" y="2190750"/>
                  </a:lnTo>
                  <a:lnTo>
                    <a:pt x="276225" y="2183606"/>
                  </a:lnTo>
                  <a:lnTo>
                    <a:pt x="280987" y="2176462"/>
                  </a:lnTo>
                  <a:lnTo>
                    <a:pt x="278606" y="2171700"/>
                  </a:lnTo>
                  <a:close/>
                  <a:moveTo>
                    <a:pt x="464343" y="1750219"/>
                  </a:moveTo>
                  <a:cubicBezTo>
                    <a:pt x="511969" y="1772444"/>
                    <a:pt x="534987" y="1789906"/>
                    <a:pt x="533400" y="1802606"/>
                  </a:cubicBezTo>
                  <a:cubicBezTo>
                    <a:pt x="531812" y="1821656"/>
                    <a:pt x="506412" y="1851819"/>
                    <a:pt x="457200" y="1893094"/>
                  </a:cubicBezTo>
                  <a:lnTo>
                    <a:pt x="442912" y="1907381"/>
                  </a:lnTo>
                  <a:cubicBezTo>
                    <a:pt x="476250" y="1931194"/>
                    <a:pt x="492919" y="1944687"/>
                    <a:pt x="492919" y="1947862"/>
                  </a:cubicBezTo>
                  <a:lnTo>
                    <a:pt x="492919" y="1950244"/>
                  </a:lnTo>
                  <a:cubicBezTo>
                    <a:pt x="475456" y="1964531"/>
                    <a:pt x="450850" y="1976437"/>
                    <a:pt x="419100" y="1985962"/>
                  </a:cubicBezTo>
                  <a:lnTo>
                    <a:pt x="419100" y="1983581"/>
                  </a:lnTo>
                  <a:lnTo>
                    <a:pt x="414337" y="1985962"/>
                  </a:lnTo>
                  <a:lnTo>
                    <a:pt x="409575" y="1985962"/>
                  </a:lnTo>
                  <a:lnTo>
                    <a:pt x="409575" y="1981200"/>
                  </a:lnTo>
                  <a:cubicBezTo>
                    <a:pt x="417512" y="1981200"/>
                    <a:pt x="424656" y="1977231"/>
                    <a:pt x="431006" y="1969294"/>
                  </a:cubicBezTo>
                  <a:lnTo>
                    <a:pt x="431006" y="1964531"/>
                  </a:lnTo>
                  <a:cubicBezTo>
                    <a:pt x="404019" y="1983581"/>
                    <a:pt x="335756" y="2001044"/>
                    <a:pt x="226219" y="2016919"/>
                  </a:cubicBezTo>
                  <a:cubicBezTo>
                    <a:pt x="226219" y="2012156"/>
                    <a:pt x="242887" y="2005806"/>
                    <a:pt x="276225" y="1997869"/>
                  </a:cubicBezTo>
                  <a:cubicBezTo>
                    <a:pt x="306387" y="1988344"/>
                    <a:pt x="323056" y="1979612"/>
                    <a:pt x="326231" y="1971675"/>
                  </a:cubicBezTo>
                  <a:cubicBezTo>
                    <a:pt x="304006" y="1971675"/>
                    <a:pt x="292893" y="1967706"/>
                    <a:pt x="292893" y="1959769"/>
                  </a:cubicBezTo>
                  <a:lnTo>
                    <a:pt x="295275" y="1943100"/>
                  </a:lnTo>
                  <a:lnTo>
                    <a:pt x="302419" y="1931194"/>
                  </a:lnTo>
                  <a:lnTo>
                    <a:pt x="300037" y="1924050"/>
                  </a:lnTo>
                  <a:cubicBezTo>
                    <a:pt x="301625" y="1906587"/>
                    <a:pt x="319087" y="1893094"/>
                    <a:pt x="352425" y="1883569"/>
                  </a:cubicBezTo>
                  <a:cubicBezTo>
                    <a:pt x="407987" y="1840706"/>
                    <a:pt x="442119" y="1812131"/>
                    <a:pt x="454819" y="1797844"/>
                  </a:cubicBezTo>
                  <a:lnTo>
                    <a:pt x="454819" y="1795462"/>
                  </a:lnTo>
                  <a:cubicBezTo>
                    <a:pt x="367506" y="1812925"/>
                    <a:pt x="316706" y="1821656"/>
                    <a:pt x="302419" y="1821656"/>
                  </a:cubicBezTo>
                  <a:lnTo>
                    <a:pt x="261937" y="1807369"/>
                  </a:lnTo>
                  <a:lnTo>
                    <a:pt x="261937" y="1804987"/>
                  </a:lnTo>
                  <a:cubicBezTo>
                    <a:pt x="265112" y="1800225"/>
                    <a:pt x="319881" y="1785144"/>
                    <a:pt x="426243" y="1759744"/>
                  </a:cubicBezTo>
                  <a:close/>
                  <a:moveTo>
                    <a:pt x="342900" y="1550194"/>
                  </a:moveTo>
                  <a:cubicBezTo>
                    <a:pt x="319087" y="1548606"/>
                    <a:pt x="303212" y="1567656"/>
                    <a:pt x="295275" y="1607344"/>
                  </a:cubicBezTo>
                  <a:lnTo>
                    <a:pt x="297656" y="1612106"/>
                  </a:lnTo>
                  <a:lnTo>
                    <a:pt x="302419" y="1612106"/>
                  </a:lnTo>
                  <a:cubicBezTo>
                    <a:pt x="313531" y="1605756"/>
                    <a:pt x="328612" y="1585119"/>
                    <a:pt x="347662" y="1550194"/>
                  </a:cubicBezTo>
                  <a:close/>
                  <a:moveTo>
                    <a:pt x="390525" y="1464469"/>
                  </a:moveTo>
                  <a:cubicBezTo>
                    <a:pt x="377825" y="1462881"/>
                    <a:pt x="363537" y="1471612"/>
                    <a:pt x="347662" y="1490662"/>
                  </a:cubicBezTo>
                  <a:lnTo>
                    <a:pt x="350043" y="1493044"/>
                  </a:lnTo>
                  <a:lnTo>
                    <a:pt x="350043" y="1495425"/>
                  </a:lnTo>
                  <a:cubicBezTo>
                    <a:pt x="377031" y="1497013"/>
                    <a:pt x="391318" y="1486694"/>
                    <a:pt x="392906" y="1464469"/>
                  </a:cubicBezTo>
                  <a:close/>
                  <a:moveTo>
                    <a:pt x="381000" y="1421606"/>
                  </a:moveTo>
                  <a:lnTo>
                    <a:pt x="404812" y="1421606"/>
                  </a:lnTo>
                  <a:cubicBezTo>
                    <a:pt x="447675" y="1437481"/>
                    <a:pt x="468312" y="1452562"/>
                    <a:pt x="466725" y="1466850"/>
                  </a:cubicBezTo>
                  <a:lnTo>
                    <a:pt x="466725" y="1469231"/>
                  </a:lnTo>
                  <a:lnTo>
                    <a:pt x="459581" y="1488281"/>
                  </a:lnTo>
                  <a:cubicBezTo>
                    <a:pt x="500856" y="1500981"/>
                    <a:pt x="520700" y="1512094"/>
                    <a:pt x="519112" y="1521619"/>
                  </a:cubicBezTo>
                  <a:lnTo>
                    <a:pt x="516731" y="1524000"/>
                  </a:lnTo>
                  <a:cubicBezTo>
                    <a:pt x="527844" y="1525588"/>
                    <a:pt x="533400" y="1528762"/>
                    <a:pt x="533400" y="1533525"/>
                  </a:cubicBezTo>
                  <a:cubicBezTo>
                    <a:pt x="463550" y="1535113"/>
                    <a:pt x="428625" y="1538287"/>
                    <a:pt x="428625" y="1543050"/>
                  </a:cubicBezTo>
                  <a:cubicBezTo>
                    <a:pt x="423862" y="1560512"/>
                    <a:pt x="401637" y="1592263"/>
                    <a:pt x="361950" y="1638300"/>
                  </a:cubicBezTo>
                  <a:lnTo>
                    <a:pt x="361950" y="1640681"/>
                  </a:lnTo>
                  <a:lnTo>
                    <a:pt x="378619" y="1645444"/>
                  </a:lnTo>
                  <a:lnTo>
                    <a:pt x="428625" y="1621631"/>
                  </a:lnTo>
                  <a:cubicBezTo>
                    <a:pt x="455612" y="1632744"/>
                    <a:pt x="470693" y="1641475"/>
                    <a:pt x="473869" y="1647825"/>
                  </a:cubicBezTo>
                  <a:lnTo>
                    <a:pt x="471487" y="1652587"/>
                  </a:lnTo>
                  <a:cubicBezTo>
                    <a:pt x="471487" y="1670050"/>
                    <a:pt x="436562" y="1689894"/>
                    <a:pt x="366712" y="1712119"/>
                  </a:cubicBezTo>
                  <a:lnTo>
                    <a:pt x="328612" y="1726406"/>
                  </a:lnTo>
                  <a:lnTo>
                    <a:pt x="311943" y="1724025"/>
                  </a:lnTo>
                  <a:cubicBezTo>
                    <a:pt x="305593" y="1724025"/>
                    <a:pt x="297656" y="1726406"/>
                    <a:pt x="288131" y="1731169"/>
                  </a:cubicBezTo>
                  <a:lnTo>
                    <a:pt x="280987" y="1731169"/>
                  </a:lnTo>
                  <a:lnTo>
                    <a:pt x="314325" y="1709737"/>
                  </a:lnTo>
                  <a:lnTo>
                    <a:pt x="309562" y="1709737"/>
                  </a:lnTo>
                  <a:cubicBezTo>
                    <a:pt x="276225" y="1712912"/>
                    <a:pt x="258762" y="1727994"/>
                    <a:pt x="257175" y="1754981"/>
                  </a:cubicBezTo>
                  <a:cubicBezTo>
                    <a:pt x="234950" y="1793081"/>
                    <a:pt x="223837" y="1818481"/>
                    <a:pt x="223837" y="1831181"/>
                  </a:cubicBezTo>
                  <a:cubicBezTo>
                    <a:pt x="227012" y="1851819"/>
                    <a:pt x="230187" y="1862137"/>
                    <a:pt x="233362" y="1862137"/>
                  </a:cubicBezTo>
                  <a:lnTo>
                    <a:pt x="230981" y="1871662"/>
                  </a:lnTo>
                  <a:lnTo>
                    <a:pt x="242887" y="1971675"/>
                  </a:lnTo>
                  <a:cubicBezTo>
                    <a:pt x="241300" y="1978025"/>
                    <a:pt x="236537" y="1983581"/>
                    <a:pt x="228600" y="1988344"/>
                  </a:cubicBezTo>
                  <a:cubicBezTo>
                    <a:pt x="196850" y="1985169"/>
                    <a:pt x="182562" y="1968500"/>
                    <a:pt x="185737" y="1938337"/>
                  </a:cubicBezTo>
                  <a:lnTo>
                    <a:pt x="180975" y="1928812"/>
                  </a:lnTo>
                  <a:lnTo>
                    <a:pt x="188119" y="1890712"/>
                  </a:lnTo>
                  <a:cubicBezTo>
                    <a:pt x="129381" y="1963737"/>
                    <a:pt x="83343" y="1999456"/>
                    <a:pt x="50006" y="1997869"/>
                  </a:cubicBezTo>
                  <a:lnTo>
                    <a:pt x="45243" y="1995487"/>
                  </a:lnTo>
                  <a:lnTo>
                    <a:pt x="33337" y="1981200"/>
                  </a:lnTo>
                  <a:cubicBezTo>
                    <a:pt x="17462" y="1981200"/>
                    <a:pt x="10319" y="1977231"/>
                    <a:pt x="11906" y="1969294"/>
                  </a:cubicBezTo>
                  <a:lnTo>
                    <a:pt x="11906" y="1957387"/>
                  </a:lnTo>
                  <a:cubicBezTo>
                    <a:pt x="24606" y="1912937"/>
                    <a:pt x="34131" y="1889125"/>
                    <a:pt x="40481" y="1885950"/>
                  </a:cubicBezTo>
                  <a:lnTo>
                    <a:pt x="42862" y="1883569"/>
                  </a:lnTo>
                  <a:lnTo>
                    <a:pt x="47625" y="1883569"/>
                  </a:lnTo>
                  <a:cubicBezTo>
                    <a:pt x="47625" y="1893094"/>
                    <a:pt x="49212" y="1901031"/>
                    <a:pt x="52387" y="1907381"/>
                  </a:cubicBezTo>
                  <a:cubicBezTo>
                    <a:pt x="84137" y="1886744"/>
                    <a:pt x="108744" y="1863725"/>
                    <a:pt x="126206" y="1838325"/>
                  </a:cubicBezTo>
                  <a:cubicBezTo>
                    <a:pt x="154781" y="1806575"/>
                    <a:pt x="174625" y="1779587"/>
                    <a:pt x="185737" y="1757362"/>
                  </a:cubicBezTo>
                  <a:lnTo>
                    <a:pt x="183356" y="1759744"/>
                  </a:lnTo>
                  <a:lnTo>
                    <a:pt x="178593" y="1759744"/>
                  </a:lnTo>
                  <a:cubicBezTo>
                    <a:pt x="151606" y="1758156"/>
                    <a:pt x="139700" y="1744662"/>
                    <a:pt x="142875" y="1719262"/>
                  </a:cubicBezTo>
                  <a:cubicBezTo>
                    <a:pt x="142875" y="1706563"/>
                    <a:pt x="139700" y="1697037"/>
                    <a:pt x="133350" y="1690687"/>
                  </a:cubicBezTo>
                  <a:cubicBezTo>
                    <a:pt x="134937" y="1685925"/>
                    <a:pt x="138906" y="1684337"/>
                    <a:pt x="145256" y="1685925"/>
                  </a:cubicBezTo>
                  <a:lnTo>
                    <a:pt x="142875" y="1671637"/>
                  </a:lnTo>
                  <a:lnTo>
                    <a:pt x="161925" y="1666875"/>
                  </a:lnTo>
                  <a:lnTo>
                    <a:pt x="183356" y="1674019"/>
                  </a:lnTo>
                  <a:cubicBezTo>
                    <a:pt x="234156" y="1666081"/>
                    <a:pt x="260350" y="1654969"/>
                    <a:pt x="261937" y="1640681"/>
                  </a:cubicBezTo>
                  <a:lnTo>
                    <a:pt x="252412" y="1645444"/>
                  </a:lnTo>
                  <a:lnTo>
                    <a:pt x="242887" y="1645444"/>
                  </a:lnTo>
                  <a:cubicBezTo>
                    <a:pt x="238125" y="1645444"/>
                    <a:pt x="232569" y="1630362"/>
                    <a:pt x="226219" y="1600200"/>
                  </a:cubicBezTo>
                  <a:lnTo>
                    <a:pt x="202406" y="1604962"/>
                  </a:lnTo>
                  <a:cubicBezTo>
                    <a:pt x="183356" y="1603375"/>
                    <a:pt x="170656" y="1587500"/>
                    <a:pt x="164306" y="1557337"/>
                  </a:cubicBezTo>
                  <a:lnTo>
                    <a:pt x="164306" y="1554956"/>
                  </a:lnTo>
                  <a:lnTo>
                    <a:pt x="169069" y="1554956"/>
                  </a:lnTo>
                  <a:lnTo>
                    <a:pt x="171450" y="1557337"/>
                  </a:lnTo>
                  <a:lnTo>
                    <a:pt x="176212" y="1557337"/>
                  </a:lnTo>
                  <a:lnTo>
                    <a:pt x="254794" y="1521619"/>
                  </a:lnTo>
                  <a:cubicBezTo>
                    <a:pt x="259556" y="1515269"/>
                    <a:pt x="262731" y="1504950"/>
                    <a:pt x="264319" y="1490662"/>
                  </a:cubicBezTo>
                  <a:lnTo>
                    <a:pt x="264319" y="1478756"/>
                  </a:lnTo>
                  <a:cubicBezTo>
                    <a:pt x="265906" y="1472406"/>
                    <a:pt x="258762" y="1462881"/>
                    <a:pt x="242887" y="1450181"/>
                  </a:cubicBezTo>
                  <a:lnTo>
                    <a:pt x="245269" y="1447800"/>
                  </a:lnTo>
                  <a:lnTo>
                    <a:pt x="257175" y="1447800"/>
                  </a:lnTo>
                  <a:cubicBezTo>
                    <a:pt x="293687" y="1471612"/>
                    <a:pt x="311150" y="1488281"/>
                    <a:pt x="309562" y="1497806"/>
                  </a:cubicBezTo>
                  <a:cubicBezTo>
                    <a:pt x="342900" y="1472406"/>
                    <a:pt x="365125" y="1447800"/>
                    <a:pt x="376237" y="1423987"/>
                  </a:cubicBezTo>
                  <a:close/>
                  <a:moveTo>
                    <a:pt x="423862" y="1102519"/>
                  </a:moveTo>
                  <a:cubicBezTo>
                    <a:pt x="423862" y="1113631"/>
                    <a:pt x="445293" y="1121569"/>
                    <a:pt x="488156" y="1126331"/>
                  </a:cubicBezTo>
                  <a:lnTo>
                    <a:pt x="490537" y="1131094"/>
                  </a:lnTo>
                  <a:lnTo>
                    <a:pt x="490537" y="1133475"/>
                  </a:lnTo>
                  <a:lnTo>
                    <a:pt x="485775" y="1152525"/>
                  </a:lnTo>
                  <a:lnTo>
                    <a:pt x="488156" y="1159669"/>
                  </a:lnTo>
                  <a:cubicBezTo>
                    <a:pt x="459581" y="1177131"/>
                    <a:pt x="442119" y="1190625"/>
                    <a:pt x="435769" y="1200150"/>
                  </a:cubicBezTo>
                  <a:lnTo>
                    <a:pt x="452437" y="1202531"/>
                  </a:lnTo>
                  <a:lnTo>
                    <a:pt x="450056" y="1212056"/>
                  </a:lnTo>
                  <a:lnTo>
                    <a:pt x="450056" y="1216819"/>
                  </a:lnTo>
                  <a:lnTo>
                    <a:pt x="452437" y="1226344"/>
                  </a:lnTo>
                  <a:lnTo>
                    <a:pt x="450056" y="1226344"/>
                  </a:lnTo>
                  <a:cubicBezTo>
                    <a:pt x="423069" y="1232694"/>
                    <a:pt x="370681" y="1239044"/>
                    <a:pt x="292893" y="1245394"/>
                  </a:cubicBezTo>
                  <a:cubicBezTo>
                    <a:pt x="280193" y="1240631"/>
                    <a:pt x="273843" y="1236662"/>
                    <a:pt x="273843" y="1233487"/>
                  </a:cubicBezTo>
                  <a:lnTo>
                    <a:pt x="273843" y="1216819"/>
                  </a:lnTo>
                  <a:cubicBezTo>
                    <a:pt x="280193" y="1200944"/>
                    <a:pt x="294481" y="1191419"/>
                    <a:pt x="316706" y="1188244"/>
                  </a:cubicBezTo>
                  <a:cubicBezTo>
                    <a:pt x="334168" y="1188244"/>
                    <a:pt x="351631" y="1178719"/>
                    <a:pt x="369093" y="1159669"/>
                  </a:cubicBezTo>
                  <a:lnTo>
                    <a:pt x="361950" y="1159669"/>
                  </a:lnTo>
                  <a:cubicBezTo>
                    <a:pt x="284162" y="1159669"/>
                    <a:pt x="228600" y="1180306"/>
                    <a:pt x="195262" y="1221581"/>
                  </a:cubicBezTo>
                  <a:cubicBezTo>
                    <a:pt x="182562" y="1231106"/>
                    <a:pt x="173037" y="1243012"/>
                    <a:pt x="166687" y="1257300"/>
                  </a:cubicBezTo>
                  <a:lnTo>
                    <a:pt x="147637" y="1259681"/>
                  </a:lnTo>
                  <a:lnTo>
                    <a:pt x="145256" y="1257300"/>
                  </a:lnTo>
                  <a:lnTo>
                    <a:pt x="138112" y="1264444"/>
                  </a:lnTo>
                  <a:lnTo>
                    <a:pt x="133350" y="1264444"/>
                  </a:lnTo>
                  <a:cubicBezTo>
                    <a:pt x="127000" y="1264444"/>
                    <a:pt x="123031" y="1250950"/>
                    <a:pt x="121443" y="1223962"/>
                  </a:cubicBezTo>
                  <a:lnTo>
                    <a:pt x="114300" y="1216819"/>
                  </a:lnTo>
                  <a:lnTo>
                    <a:pt x="128587" y="1214437"/>
                  </a:lnTo>
                  <a:lnTo>
                    <a:pt x="123825" y="1212056"/>
                  </a:lnTo>
                  <a:lnTo>
                    <a:pt x="123825" y="1202531"/>
                  </a:lnTo>
                  <a:cubicBezTo>
                    <a:pt x="139700" y="1191419"/>
                    <a:pt x="150812" y="1177131"/>
                    <a:pt x="157162" y="1159669"/>
                  </a:cubicBezTo>
                  <a:lnTo>
                    <a:pt x="200025" y="1126331"/>
                  </a:lnTo>
                  <a:lnTo>
                    <a:pt x="204787" y="1126331"/>
                  </a:lnTo>
                  <a:cubicBezTo>
                    <a:pt x="179387" y="1143794"/>
                    <a:pt x="164306" y="1164431"/>
                    <a:pt x="159544" y="1188244"/>
                  </a:cubicBezTo>
                  <a:lnTo>
                    <a:pt x="157162" y="1202531"/>
                  </a:lnTo>
                  <a:lnTo>
                    <a:pt x="157162" y="1204912"/>
                  </a:lnTo>
                  <a:lnTo>
                    <a:pt x="159544" y="1204912"/>
                  </a:lnTo>
                  <a:cubicBezTo>
                    <a:pt x="169069" y="1204912"/>
                    <a:pt x="203200" y="1188244"/>
                    <a:pt x="261937" y="1154906"/>
                  </a:cubicBezTo>
                  <a:lnTo>
                    <a:pt x="378619" y="1131094"/>
                  </a:lnTo>
                  <a:cubicBezTo>
                    <a:pt x="378619" y="1123156"/>
                    <a:pt x="385762" y="1119187"/>
                    <a:pt x="400050" y="1119187"/>
                  </a:cubicBezTo>
                  <a:cubicBezTo>
                    <a:pt x="400050" y="1114425"/>
                    <a:pt x="396875" y="1112044"/>
                    <a:pt x="390525" y="1112044"/>
                  </a:cubicBezTo>
                  <a:lnTo>
                    <a:pt x="390525" y="1104900"/>
                  </a:lnTo>
                  <a:close/>
                  <a:moveTo>
                    <a:pt x="283369" y="981075"/>
                  </a:moveTo>
                  <a:lnTo>
                    <a:pt x="216693" y="1023937"/>
                  </a:lnTo>
                  <a:lnTo>
                    <a:pt x="211931" y="1021556"/>
                  </a:lnTo>
                  <a:cubicBezTo>
                    <a:pt x="211931" y="1024731"/>
                    <a:pt x="205581" y="1028700"/>
                    <a:pt x="192881" y="1033462"/>
                  </a:cubicBezTo>
                  <a:lnTo>
                    <a:pt x="185737" y="1040606"/>
                  </a:lnTo>
                  <a:cubicBezTo>
                    <a:pt x="185737" y="1045369"/>
                    <a:pt x="188912" y="1047750"/>
                    <a:pt x="195262" y="1047750"/>
                  </a:cubicBezTo>
                  <a:lnTo>
                    <a:pt x="221456" y="1040606"/>
                  </a:lnTo>
                  <a:lnTo>
                    <a:pt x="226219" y="1045369"/>
                  </a:lnTo>
                  <a:cubicBezTo>
                    <a:pt x="226219" y="1048544"/>
                    <a:pt x="218281" y="1055687"/>
                    <a:pt x="202406" y="1066800"/>
                  </a:cubicBezTo>
                  <a:lnTo>
                    <a:pt x="195262" y="1078706"/>
                  </a:lnTo>
                  <a:lnTo>
                    <a:pt x="200025" y="1078706"/>
                  </a:lnTo>
                  <a:cubicBezTo>
                    <a:pt x="211137" y="1078706"/>
                    <a:pt x="220662" y="1075531"/>
                    <a:pt x="228600" y="1069181"/>
                  </a:cubicBezTo>
                  <a:lnTo>
                    <a:pt x="230981" y="1071562"/>
                  </a:lnTo>
                  <a:lnTo>
                    <a:pt x="271462" y="1062037"/>
                  </a:lnTo>
                  <a:lnTo>
                    <a:pt x="271462" y="1059656"/>
                  </a:lnTo>
                  <a:cubicBezTo>
                    <a:pt x="258762" y="1059656"/>
                    <a:pt x="245269" y="1051719"/>
                    <a:pt x="230981" y="1035844"/>
                  </a:cubicBezTo>
                  <a:lnTo>
                    <a:pt x="235743" y="1033462"/>
                  </a:lnTo>
                  <a:lnTo>
                    <a:pt x="240506" y="1033462"/>
                  </a:lnTo>
                  <a:cubicBezTo>
                    <a:pt x="251619" y="1041400"/>
                    <a:pt x="261937" y="1045369"/>
                    <a:pt x="271462" y="1045369"/>
                  </a:cubicBezTo>
                  <a:lnTo>
                    <a:pt x="273843" y="1045369"/>
                  </a:lnTo>
                  <a:cubicBezTo>
                    <a:pt x="280193" y="1045369"/>
                    <a:pt x="284162" y="1023937"/>
                    <a:pt x="285750" y="981075"/>
                  </a:cubicBezTo>
                  <a:close/>
                  <a:moveTo>
                    <a:pt x="285750" y="942975"/>
                  </a:moveTo>
                  <a:cubicBezTo>
                    <a:pt x="242887" y="968375"/>
                    <a:pt x="215900" y="988219"/>
                    <a:pt x="204787" y="1002506"/>
                  </a:cubicBezTo>
                  <a:lnTo>
                    <a:pt x="204787" y="1004887"/>
                  </a:lnTo>
                  <a:lnTo>
                    <a:pt x="209550" y="1004887"/>
                  </a:lnTo>
                  <a:cubicBezTo>
                    <a:pt x="260350" y="977900"/>
                    <a:pt x="285750" y="962819"/>
                    <a:pt x="285750" y="959644"/>
                  </a:cubicBezTo>
                  <a:lnTo>
                    <a:pt x="290512" y="942975"/>
                  </a:lnTo>
                  <a:close/>
                  <a:moveTo>
                    <a:pt x="435769" y="700087"/>
                  </a:moveTo>
                  <a:lnTo>
                    <a:pt x="440531" y="702469"/>
                  </a:lnTo>
                  <a:lnTo>
                    <a:pt x="440531" y="707231"/>
                  </a:lnTo>
                  <a:cubicBezTo>
                    <a:pt x="440531" y="738981"/>
                    <a:pt x="416719" y="766762"/>
                    <a:pt x="369093" y="790575"/>
                  </a:cubicBezTo>
                  <a:lnTo>
                    <a:pt x="369093" y="800100"/>
                  </a:lnTo>
                  <a:cubicBezTo>
                    <a:pt x="378619" y="800100"/>
                    <a:pt x="388143" y="806450"/>
                    <a:pt x="397669" y="819150"/>
                  </a:cubicBezTo>
                  <a:lnTo>
                    <a:pt x="390525" y="828675"/>
                  </a:lnTo>
                  <a:lnTo>
                    <a:pt x="390525" y="831056"/>
                  </a:lnTo>
                  <a:lnTo>
                    <a:pt x="392906" y="833437"/>
                  </a:lnTo>
                  <a:lnTo>
                    <a:pt x="392906" y="838200"/>
                  </a:lnTo>
                  <a:cubicBezTo>
                    <a:pt x="386556" y="838200"/>
                    <a:pt x="364331" y="847725"/>
                    <a:pt x="326231" y="866775"/>
                  </a:cubicBezTo>
                  <a:lnTo>
                    <a:pt x="326231" y="876300"/>
                  </a:lnTo>
                  <a:lnTo>
                    <a:pt x="328612" y="876300"/>
                  </a:lnTo>
                  <a:lnTo>
                    <a:pt x="342900" y="871537"/>
                  </a:lnTo>
                  <a:lnTo>
                    <a:pt x="373856" y="876300"/>
                  </a:lnTo>
                  <a:lnTo>
                    <a:pt x="373856" y="895350"/>
                  </a:lnTo>
                  <a:cubicBezTo>
                    <a:pt x="350043" y="903287"/>
                    <a:pt x="336550" y="911225"/>
                    <a:pt x="333375" y="919162"/>
                  </a:cubicBezTo>
                  <a:lnTo>
                    <a:pt x="333375" y="923925"/>
                  </a:lnTo>
                  <a:cubicBezTo>
                    <a:pt x="347662" y="923925"/>
                    <a:pt x="357981" y="929481"/>
                    <a:pt x="364331" y="940594"/>
                  </a:cubicBezTo>
                  <a:cubicBezTo>
                    <a:pt x="359569" y="946944"/>
                    <a:pt x="345281" y="954087"/>
                    <a:pt x="321469" y="962025"/>
                  </a:cubicBezTo>
                  <a:lnTo>
                    <a:pt x="311943" y="1035844"/>
                  </a:lnTo>
                  <a:lnTo>
                    <a:pt x="316706" y="1035844"/>
                  </a:lnTo>
                  <a:cubicBezTo>
                    <a:pt x="375443" y="1013619"/>
                    <a:pt x="407987" y="996156"/>
                    <a:pt x="414337" y="983456"/>
                  </a:cubicBezTo>
                  <a:lnTo>
                    <a:pt x="414337" y="978694"/>
                  </a:lnTo>
                  <a:lnTo>
                    <a:pt x="407193" y="969169"/>
                  </a:lnTo>
                  <a:lnTo>
                    <a:pt x="409575" y="964406"/>
                  </a:lnTo>
                  <a:lnTo>
                    <a:pt x="414337" y="964406"/>
                  </a:lnTo>
                  <a:lnTo>
                    <a:pt x="433387" y="983456"/>
                  </a:lnTo>
                  <a:lnTo>
                    <a:pt x="433387" y="990600"/>
                  </a:lnTo>
                  <a:cubicBezTo>
                    <a:pt x="409575" y="1020762"/>
                    <a:pt x="381000" y="1035844"/>
                    <a:pt x="347662" y="1035844"/>
                  </a:cubicBezTo>
                  <a:cubicBezTo>
                    <a:pt x="347662" y="1039019"/>
                    <a:pt x="334962" y="1042194"/>
                    <a:pt x="309562" y="1045369"/>
                  </a:cubicBezTo>
                  <a:lnTo>
                    <a:pt x="309562" y="1057275"/>
                  </a:lnTo>
                  <a:cubicBezTo>
                    <a:pt x="309562" y="1049337"/>
                    <a:pt x="369887" y="1042194"/>
                    <a:pt x="490537" y="1035844"/>
                  </a:cubicBezTo>
                  <a:cubicBezTo>
                    <a:pt x="500062" y="1035844"/>
                    <a:pt x="511175" y="1043781"/>
                    <a:pt x="523875" y="1059656"/>
                  </a:cubicBezTo>
                  <a:cubicBezTo>
                    <a:pt x="500062" y="1064419"/>
                    <a:pt x="488156" y="1069975"/>
                    <a:pt x="488156" y="1076325"/>
                  </a:cubicBezTo>
                  <a:lnTo>
                    <a:pt x="464343" y="1071562"/>
                  </a:lnTo>
                  <a:lnTo>
                    <a:pt x="383381" y="1078706"/>
                  </a:lnTo>
                  <a:lnTo>
                    <a:pt x="383381" y="1076325"/>
                  </a:lnTo>
                  <a:lnTo>
                    <a:pt x="309562" y="1092994"/>
                  </a:lnTo>
                  <a:lnTo>
                    <a:pt x="300037" y="1090612"/>
                  </a:lnTo>
                  <a:lnTo>
                    <a:pt x="33337" y="1152525"/>
                  </a:lnTo>
                  <a:lnTo>
                    <a:pt x="26194" y="1152525"/>
                  </a:lnTo>
                  <a:lnTo>
                    <a:pt x="14287" y="1138237"/>
                  </a:lnTo>
                  <a:cubicBezTo>
                    <a:pt x="20637" y="1106487"/>
                    <a:pt x="29369" y="1090612"/>
                    <a:pt x="40481" y="1090612"/>
                  </a:cubicBezTo>
                  <a:lnTo>
                    <a:pt x="47625" y="1083469"/>
                  </a:lnTo>
                  <a:lnTo>
                    <a:pt x="69056" y="1097756"/>
                  </a:lnTo>
                  <a:lnTo>
                    <a:pt x="169069" y="1083469"/>
                  </a:lnTo>
                  <a:lnTo>
                    <a:pt x="159544" y="1057275"/>
                  </a:lnTo>
                  <a:cubicBezTo>
                    <a:pt x="170656" y="1020762"/>
                    <a:pt x="184150" y="1000125"/>
                    <a:pt x="200025" y="995362"/>
                  </a:cubicBezTo>
                  <a:lnTo>
                    <a:pt x="290512" y="928687"/>
                  </a:lnTo>
                  <a:lnTo>
                    <a:pt x="290512" y="919162"/>
                  </a:lnTo>
                  <a:cubicBezTo>
                    <a:pt x="249237" y="938212"/>
                    <a:pt x="223043" y="947737"/>
                    <a:pt x="211931" y="947737"/>
                  </a:cubicBezTo>
                  <a:lnTo>
                    <a:pt x="211931" y="931069"/>
                  </a:lnTo>
                  <a:cubicBezTo>
                    <a:pt x="211931" y="916781"/>
                    <a:pt x="231775" y="901700"/>
                    <a:pt x="271462" y="885825"/>
                  </a:cubicBezTo>
                  <a:lnTo>
                    <a:pt x="273843" y="883444"/>
                  </a:lnTo>
                  <a:lnTo>
                    <a:pt x="273843" y="866775"/>
                  </a:lnTo>
                  <a:cubicBezTo>
                    <a:pt x="256381" y="879475"/>
                    <a:pt x="244475" y="885825"/>
                    <a:pt x="238125" y="885825"/>
                  </a:cubicBezTo>
                  <a:lnTo>
                    <a:pt x="226219" y="866775"/>
                  </a:lnTo>
                  <a:lnTo>
                    <a:pt x="238125" y="831056"/>
                  </a:lnTo>
                  <a:cubicBezTo>
                    <a:pt x="236537" y="821531"/>
                    <a:pt x="230981" y="812800"/>
                    <a:pt x="221456" y="804862"/>
                  </a:cubicBezTo>
                  <a:cubicBezTo>
                    <a:pt x="221456" y="776287"/>
                    <a:pt x="238125" y="750887"/>
                    <a:pt x="271462" y="728662"/>
                  </a:cubicBezTo>
                  <a:lnTo>
                    <a:pt x="273843" y="728662"/>
                  </a:lnTo>
                  <a:lnTo>
                    <a:pt x="273843" y="731044"/>
                  </a:lnTo>
                  <a:lnTo>
                    <a:pt x="261937" y="766762"/>
                  </a:lnTo>
                  <a:lnTo>
                    <a:pt x="264319" y="766762"/>
                  </a:lnTo>
                  <a:lnTo>
                    <a:pt x="273843" y="769144"/>
                  </a:lnTo>
                  <a:lnTo>
                    <a:pt x="273843" y="776287"/>
                  </a:lnTo>
                  <a:cubicBezTo>
                    <a:pt x="267493" y="776287"/>
                    <a:pt x="255587" y="788194"/>
                    <a:pt x="238125" y="812006"/>
                  </a:cubicBezTo>
                  <a:lnTo>
                    <a:pt x="240506" y="831056"/>
                  </a:lnTo>
                  <a:lnTo>
                    <a:pt x="245269" y="831056"/>
                  </a:lnTo>
                  <a:cubicBezTo>
                    <a:pt x="246856" y="815181"/>
                    <a:pt x="257175" y="807244"/>
                    <a:pt x="276225" y="807244"/>
                  </a:cubicBezTo>
                  <a:cubicBezTo>
                    <a:pt x="352425" y="762794"/>
                    <a:pt x="405606" y="727075"/>
                    <a:pt x="435769" y="700087"/>
                  </a:cubicBezTo>
                  <a:close/>
                  <a:moveTo>
                    <a:pt x="340519" y="142875"/>
                  </a:moveTo>
                  <a:lnTo>
                    <a:pt x="333375" y="185737"/>
                  </a:lnTo>
                  <a:lnTo>
                    <a:pt x="330993" y="219075"/>
                  </a:lnTo>
                  <a:lnTo>
                    <a:pt x="335756" y="219075"/>
                  </a:lnTo>
                  <a:lnTo>
                    <a:pt x="390525" y="152400"/>
                  </a:lnTo>
                  <a:lnTo>
                    <a:pt x="390525" y="150019"/>
                  </a:lnTo>
                  <a:lnTo>
                    <a:pt x="347662" y="142875"/>
                  </a:lnTo>
                  <a:close/>
                  <a:moveTo>
                    <a:pt x="209550" y="0"/>
                  </a:moveTo>
                  <a:lnTo>
                    <a:pt x="242887" y="0"/>
                  </a:lnTo>
                  <a:cubicBezTo>
                    <a:pt x="292100" y="4762"/>
                    <a:pt x="323056" y="33337"/>
                    <a:pt x="335756" y="85725"/>
                  </a:cubicBezTo>
                  <a:lnTo>
                    <a:pt x="338137" y="102394"/>
                  </a:lnTo>
                  <a:lnTo>
                    <a:pt x="381000" y="102394"/>
                  </a:lnTo>
                  <a:cubicBezTo>
                    <a:pt x="428625" y="107156"/>
                    <a:pt x="456406" y="118269"/>
                    <a:pt x="464343" y="135731"/>
                  </a:cubicBezTo>
                  <a:lnTo>
                    <a:pt x="461962" y="166687"/>
                  </a:lnTo>
                  <a:lnTo>
                    <a:pt x="454819" y="176212"/>
                  </a:lnTo>
                  <a:lnTo>
                    <a:pt x="447675" y="169069"/>
                  </a:lnTo>
                  <a:lnTo>
                    <a:pt x="445293" y="169069"/>
                  </a:lnTo>
                  <a:cubicBezTo>
                    <a:pt x="415131" y="180181"/>
                    <a:pt x="375443" y="203994"/>
                    <a:pt x="326231" y="240506"/>
                  </a:cubicBezTo>
                  <a:cubicBezTo>
                    <a:pt x="315118" y="284956"/>
                    <a:pt x="305593" y="307181"/>
                    <a:pt x="297656" y="307181"/>
                  </a:cubicBezTo>
                  <a:cubicBezTo>
                    <a:pt x="281781" y="308769"/>
                    <a:pt x="256381" y="342106"/>
                    <a:pt x="221456" y="407194"/>
                  </a:cubicBezTo>
                  <a:lnTo>
                    <a:pt x="226219" y="407194"/>
                  </a:lnTo>
                  <a:cubicBezTo>
                    <a:pt x="256381" y="389731"/>
                    <a:pt x="318293" y="368300"/>
                    <a:pt x="411956" y="342900"/>
                  </a:cubicBezTo>
                  <a:cubicBezTo>
                    <a:pt x="431006" y="336550"/>
                    <a:pt x="449262" y="326231"/>
                    <a:pt x="466725" y="311944"/>
                  </a:cubicBezTo>
                  <a:lnTo>
                    <a:pt x="507206" y="326231"/>
                  </a:lnTo>
                  <a:lnTo>
                    <a:pt x="552450" y="364331"/>
                  </a:lnTo>
                  <a:lnTo>
                    <a:pt x="554831" y="385762"/>
                  </a:lnTo>
                  <a:lnTo>
                    <a:pt x="528637" y="400050"/>
                  </a:lnTo>
                  <a:lnTo>
                    <a:pt x="459581" y="459581"/>
                  </a:lnTo>
                  <a:lnTo>
                    <a:pt x="502443" y="407194"/>
                  </a:lnTo>
                  <a:cubicBezTo>
                    <a:pt x="411956" y="415131"/>
                    <a:pt x="346075" y="431006"/>
                    <a:pt x="304800" y="454819"/>
                  </a:cubicBezTo>
                  <a:cubicBezTo>
                    <a:pt x="206375" y="515144"/>
                    <a:pt x="121443" y="542925"/>
                    <a:pt x="50006" y="538162"/>
                  </a:cubicBezTo>
                  <a:lnTo>
                    <a:pt x="42862" y="538162"/>
                  </a:lnTo>
                  <a:cubicBezTo>
                    <a:pt x="23812" y="536575"/>
                    <a:pt x="13494" y="523081"/>
                    <a:pt x="11906" y="497681"/>
                  </a:cubicBezTo>
                  <a:lnTo>
                    <a:pt x="9525" y="492919"/>
                  </a:lnTo>
                  <a:cubicBezTo>
                    <a:pt x="11112" y="459581"/>
                    <a:pt x="26193" y="436562"/>
                    <a:pt x="54769" y="423862"/>
                  </a:cubicBezTo>
                  <a:lnTo>
                    <a:pt x="64293" y="411956"/>
                  </a:lnTo>
                  <a:lnTo>
                    <a:pt x="71437" y="411956"/>
                  </a:lnTo>
                  <a:lnTo>
                    <a:pt x="71437" y="416719"/>
                  </a:lnTo>
                  <a:cubicBezTo>
                    <a:pt x="46037" y="442119"/>
                    <a:pt x="33337" y="457200"/>
                    <a:pt x="33337" y="461962"/>
                  </a:cubicBezTo>
                  <a:lnTo>
                    <a:pt x="47625" y="461962"/>
                  </a:lnTo>
                  <a:cubicBezTo>
                    <a:pt x="68262" y="461962"/>
                    <a:pt x="100806" y="455612"/>
                    <a:pt x="145256" y="442912"/>
                  </a:cubicBezTo>
                  <a:lnTo>
                    <a:pt x="147637" y="419100"/>
                  </a:lnTo>
                  <a:cubicBezTo>
                    <a:pt x="149225" y="385762"/>
                    <a:pt x="177800" y="304800"/>
                    <a:pt x="233362" y="176212"/>
                  </a:cubicBezTo>
                  <a:lnTo>
                    <a:pt x="240506" y="140494"/>
                  </a:lnTo>
                  <a:lnTo>
                    <a:pt x="240506" y="88106"/>
                  </a:lnTo>
                  <a:cubicBezTo>
                    <a:pt x="243681" y="46831"/>
                    <a:pt x="227012" y="25400"/>
                    <a:pt x="190500" y="23812"/>
                  </a:cubicBezTo>
                  <a:cubicBezTo>
                    <a:pt x="193675" y="12700"/>
                    <a:pt x="200025" y="4762"/>
                    <a:pt x="209550" y="0"/>
                  </a:cubicBezTo>
                  <a:close/>
                </a:path>
              </a:pathLst>
            </a:custGeom>
            <a:solidFill>
              <a:srgbClr val="F698A3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4800" dirty="0">
                <a:solidFill>
                  <a:srgbClr val="F698A3"/>
                </a:solidFill>
                <a:latin typeface="叶根友刀锋黑草" panose="02010601030101010101" pitchFamily="2" charset="-122"/>
                <a:ea typeface="叶根友刀锋黑草" panose="02010601030101010101" pitchFamily="2" charset="-122"/>
              </a:endParaRPr>
            </a:p>
          </p:txBody>
        </p:sp>
      </p:grpSp>
      <p:grpSp>
        <p:nvGrpSpPr>
          <p:cNvPr id="189" name="组合 188"/>
          <p:cNvGrpSpPr/>
          <p:nvPr/>
        </p:nvGrpSpPr>
        <p:grpSpPr>
          <a:xfrm>
            <a:off x="1242080" y="1058762"/>
            <a:ext cx="7724146" cy="4146386"/>
            <a:chOff x="1242080" y="1058762"/>
            <a:chExt cx="7724146" cy="4146386"/>
          </a:xfrm>
        </p:grpSpPr>
        <p:sp>
          <p:nvSpPr>
            <p:cNvPr id="172" name="圆角矩形 171"/>
            <p:cNvSpPr/>
            <p:nvPr/>
          </p:nvSpPr>
          <p:spPr>
            <a:xfrm>
              <a:off x="1242080" y="1058762"/>
              <a:ext cx="7716406" cy="4139910"/>
            </a:xfrm>
            <a:prstGeom prst="roundRect">
              <a:avLst/>
            </a:prstGeom>
            <a:noFill/>
            <a:ln>
              <a:gradFill flip="none" rotWithShape="1">
                <a:gsLst>
                  <a:gs pos="0">
                    <a:srgbClr val="F698A3"/>
                  </a:gs>
                  <a:gs pos="100000">
                    <a:srgbClr val="F698A3">
                      <a:alpha val="39000"/>
                    </a:srgbClr>
                  </a:gs>
                  <a:gs pos="48000">
                    <a:srgbClr val="F698A3">
                      <a:alpha val="0"/>
                    </a:srgbClr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5" name="任意多边形 174"/>
            <p:cNvSpPr/>
            <p:nvPr/>
          </p:nvSpPr>
          <p:spPr>
            <a:xfrm>
              <a:off x="1252249" y="1067443"/>
              <a:ext cx="7713977" cy="2494139"/>
            </a:xfrm>
            <a:custGeom>
              <a:avLst/>
              <a:gdLst>
                <a:gd name="connsiteX0" fmla="*/ 689999 w 7713977"/>
                <a:gd name="connsiteY0" fmla="*/ 0 h 2494139"/>
                <a:gd name="connsiteX1" fmla="*/ 7026408 w 7713977"/>
                <a:gd name="connsiteY1" fmla="*/ 0 h 2494139"/>
                <a:gd name="connsiteX2" fmla="*/ 7702388 w 7713977"/>
                <a:gd name="connsiteY2" fmla="*/ 550940 h 2494139"/>
                <a:gd name="connsiteX3" fmla="*/ 7713977 w 7713977"/>
                <a:gd name="connsiteY3" fmla="*/ 665901 h 2494139"/>
                <a:gd name="connsiteX4" fmla="*/ 7287590 w 7713977"/>
                <a:gd name="connsiteY4" fmla="*/ 660908 h 2494139"/>
                <a:gd name="connsiteX5" fmla="*/ 81853 w 7713977"/>
                <a:gd name="connsiteY5" fmla="*/ 2435016 h 2494139"/>
                <a:gd name="connsiteX6" fmla="*/ 0 w 7713977"/>
                <a:gd name="connsiteY6" fmla="*/ 2494139 h 2494139"/>
                <a:gd name="connsiteX7" fmla="*/ 0 w 7713977"/>
                <a:gd name="connsiteY7" fmla="*/ 689999 h 2494139"/>
                <a:gd name="connsiteX8" fmla="*/ 689999 w 7713977"/>
                <a:gd name="connsiteY8" fmla="*/ 0 h 2494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713977" h="2494139">
                  <a:moveTo>
                    <a:pt x="689999" y="0"/>
                  </a:moveTo>
                  <a:lnTo>
                    <a:pt x="7026408" y="0"/>
                  </a:lnTo>
                  <a:cubicBezTo>
                    <a:pt x="7359849" y="0"/>
                    <a:pt x="7638048" y="236519"/>
                    <a:pt x="7702388" y="550940"/>
                  </a:cubicBezTo>
                  <a:lnTo>
                    <a:pt x="7713977" y="665901"/>
                  </a:lnTo>
                  <a:lnTo>
                    <a:pt x="7287590" y="660908"/>
                  </a:lnTo>
                  <a:cubicBezTo>
                    <a:pt x="4288055" y="660908"/>
                    <a:pt x="1643477" y="1364647"/>
                    <a:pt x="81853" y="2435016"/>
                  </a:cubicBezTo>
                  <a:lnTo>
                    <a:pt x="0" y="2494139"/>
                  </a:lnTo>
                  <a:lnTo>
                    <a:pt x="0" y="689999"/>
                  </a:lnTo>
                  <a:cubicBezTo>
                    <a:pt x="0" y="308923"/>
                    <a:pt x="308923" y="0"/>
                    <a:pt x="689999" y="0"/>
                  </a:cubicBezTo>
                  <a:close/>
                </a:path>
              </a:pathLst>
            </a:custGeom>
            <a:gradFill>
              <a:gsLst>
                <a:gs pos="0">
                  <a:srgbClr val="F698A3">
                    <a:alpha val="32000"/>
                  </a:srgbClr>
                </a:gs>
                <a:gs pos="100000">
                  <a:srgbClr val="F698A3">
                    <a:alpha val="0"/>
                  </a:srgbClr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76" name="直接连接符 175"/>
            <p:cNvCxnSpPr/>
            <p:nvPr/>
          </p:nvCxnSpPr>
          <p:spPr>
            <a:xfrm>
              <a:off x="1805827" y="1058762"/>
              <a:ext cx="2489685" cy="0"/>
            </a:xfrm>
            <a:prstGeom prst="line">
              <a:avLst/>
            </a:prstGeom>
            <a:ln w="34925">
              <a:gradFill flip="none" rotWithShape="1"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54000">
                    <a:srgbClr val="F9B5BD"/>
                  </a:gs>
                  <a:gs pos="100000">
                    <a:schemeClr val="bg1">
                      <a:alpha val="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7" name="直接连接符 176"/>
            <p:cNvCxnSpPr/>
            <p:nvPr/>
          </p:nvCxnSpPr>
          <p:spPr>
            <a:xfrm>
              <a:off x="5811199" y="5205148"/>
              <a:ext cx="2489685" cy="0"/>
            </a:xfrm>
            <a:prstGeom prst="line">
              <a:avLst/>
            </a:prstGeom>
            <a:ln w="34925">
              <a:gradFill flip="none" rotWithShape="1"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54000">
                    <a:srgbClr val="F9B5BD"/>
                  </a:gs>
                  <a:gs pos="100000">
                    <a:schemeClr val="bg1">
                      <a:alpha val="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940823246"/>
      </p:ext>
    </p:extLst>
  </p:cSld>
  <p:clrMapOvr>
    <a:masterClrMapping/>
  </p:clrMapOvr>
  <p:transition spd="slow" advTm="5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6" presetClass="path" presetSubtype="0" accel="64000" decel="36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7.40741E-7 L 0.9151 1.04143 " pathEditMode="relative" rAng="0" ptsTypes="AA">
                                      <p:cBhvr>
                                        <p:cTn id="9" dur="2000" spd="-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5755" y="52060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6" presetClass="path" presetSubtype="0" accel="64000" decel="36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95833E-6 -2.96296E-6 L 0.997 1.02199 " pathEditMode="relative" rAng="0" ptsTypes="AA">
                                      <p:cBhvr>
                                        <p:cTn id="16" dur="2000" spd="-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9844" y="51088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18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6" presetClass="path" presetSubtype="0" accel="64000" decel="36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-1.11111E-6 L 0.8405 1.02824 " pathEditMode="relative" rAng="0" ptsTypes="AA">
                                      <p:cBhvr>
                                        <p:cTn id="23" dur="2000" spd="-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2018" y="51412"/>
                                    </p:animMotion>
                                  </p:childTnLst>
                                </p:cTn>
                              </p:par>
                              <p:par>
                                <p:cTn id="24" presetID="8" presetClass="emph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5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6" presetClass="path" presetSubtype="0" accel="64000" decel="36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125E-6 1.48148E-6 L 0.27552 1.76597 " pathEditMode="relative" rAng="0" ptsTypes="AA">
                                      <p:cBhvr>
                                        <p:cTn id="30" dur="2000" spd="-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776" y="88287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3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5" dur="20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" presetClass="entr" presetSubtype="9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8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8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7" grpId="1" animBg="1"/>
      <p:bldP spid="17" grpId="2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 rot="17472593">
            <a:off x="-4068447" y="-4804884"/>
            <a:ext cx="12794678" cy="13562635"/>
            <a:chOff x="1095955" y="272381"/>
            <a:chExt cx="7476545" cy="7925299"/>
          </a:xfrm>
        </p:grpSpPr>
        <p:sp>
          <p:nvSpPr>
            <p:cNvPr id="8" name="任意多边形 7"/>
            <p:cNvSpPr/>
            <p:nvPr/>
          </p:nvSpPr>
          <p:spPr>
            <a:xfrm>
              <a:off x="3998029" y="818442"/>
              <a:ext cx="628650" cy="1924050"/>
            </a:xfrm>
            <a:custGeom>
              <a:avLst/>
              <a:gdLst>
                <a:gd name="connsiteX0" fmla="*/ 0 w 628650"/>
                <a:gd name="connsiteY0" fmla="*/ 0 h 1924050"/>
                <a:gd name="connsiteX1" fmla="*/ 628650 w 628650"/>
                <a:gd name="connsiteY1" fmla="*/ 1924050 h 1924050"/>
                <a:gd name="connsiteX2" fmla="*/ 247650 w 628650"/>
                <a:gd name="connsiteY2" fmla="*/ 1276350 h 1924050"/>
                <a:gd name="connsiteX3" fmla="*/ 0 w 628650"/>
                <a:gd name="connsiteY3" fmla="*/ 0 h 1924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28650" h="1924050">
                  <a:moveTo>
                    <a:pt x="0" y="0"/>
                  </a:moveTo>
                  <a:lnTo>
                    <a:pt x="628650" y="1924050"/>
                  </a:lnTo>
                  <a:lnTo>
                    <a:pt x="247650" y="127635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8001F"/>
            </a:solidFill>
            <a:ln>
              <a:solidFill>
                <a:schemeClr val="bg1">
                  <a:alpha val="41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9" name="组合 8"/>
            <p:cNvGrpSpPr/>
            <p:nvPr/>
          </p:nvGrpSpPr>
          <p:grpSpPr>
            <a:xfrm>
              <a:off x="1095955" y="272381"/>
              <a:ext cx="7476545" cy="7925299"/>
              <a:chOff x="2619956" y="881982"/>
              <a:chExt cx="5637638" cy="5976018"/>
            </a:xfrm>
          </p:grpSpPr>
          <p:grpSp>
            <p:nvGrpSpPr>
              <p:cNvPr id="10" name="组合 9"/>
              <p:cNvGrpSpPr/>
              <p:nvPr/>
            </p:nvGrpSpPr>
            <p:grpSpPr>
              <a:xfrm>
                <a:off x="2619956" y="881982"/>
                <a:ext cx="5637638" cy="5976018"/>
                <a:chOff x="3992948" y="-1633105"/>
                <a:chExt cx="7416800" cy="7861968"/>
              </a:xfrm>
            </p:grpSpPr>
            <p:grpSp>
              <p:nvGrpSpPr>
                <p:cNvPr id="27" name="组合 26"/>
                <p:cNvGrpSpPr/>
                <p:nvPr/>
              </p:nvGrpSpPr>
              <p:grpSpPr>
                <a:xfrm>
                  <a:off x="5490494" y="-1633105"/>
                  <a:ext cx="4548139" cy="4413918"/>
                  <a:chOff x="5433883" y="-1609995"/>
                  <a:chExt cx="4548139" cy="4413918"/>
                </a:xfrm>
              </p:grpSpPr>
              <p:grpSp>
                <p:nvGrpSpPr>
                  <p:cNvPr id="82" name="组合 81"/>
                  <p:cNvGrpSpPr/>
                  <p:nvPr/>
                </p:nvGrpSpPr>
                <p:grpSpPr>
                  <a:xfrm>
                    <a:off x="5433883" y="-1609995"/>
                    <a:ext cx="2224071" cy="3265714"/>
                    <a:chOff x="5428343" y="-1596571"/>
                    <a:chExt cx="2224071" cy="3265714"/>
                  </a:xfrm>
                </p:grpSpPr>
                <p:sp>
                  <p:nvSpPr>
                    <p:cNvPr id="103" name="任意多边形 102"/>
                    <p:cNvSpPr/>
                    <p:nvPr/>
                  </p:nvSpPr>
                  <p:spPr>
                    <a:xfrm>
                      <a:off x="5823614" y="-1596571"/>
                      <a:ext cx="1828800" cy="2931886"/>
                    </a:xfrm>
                    <a:custGeom>
                      <a:avLst/>
                      <a:gdLst>
                        <a:gd name="connsiteX0" fmla="*/ 0 w 1828800"/>
                        <a:gd name="connsiteY0" fmla="*/ 0 h 2931886"/>
                        <a:gd name="connsiteX1" fmla="*/ 1335314 w 1828800"/>
                        <a:gd name="connsiteY1" fmla="*/ 2525486 h 2931886"/>
                        <a:gd name="connsiteX2" fmla="*/ 1683657 w 1828800"/>
                        <a:gd name="connsiteY2" fmla="*/ 2743200 h 2931886"/>
                        <a:gd name="connsiteX3" fmla="*/ 1828800 w 1828800"/>
                        <a:gd name="connsiteY3" fmla="*/ 2931886 h 2931886"/>
                        <a:gd name="connsiteX4" fmla="*/ 1640114 w 1828800"/>
                        <a:gd name="connsiteY4" fmla="*/ 2307772 h 2931886"/>
                        <a:gd name="connsiteX5" fmla="*/ 43543 w 1828800"/>
                        <a:gd name="connsiteY5" fmla="*/ 43543 h 2931886"/>
                        <a:gd name="connsiteX6" fmla="*/ 0 w 1828800"/>
                        <a:gd name="connsiteY6" fmla="*/ 0 h 293188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</a:cxnLst>
                      <a:rect l="l" t="t" r="r" b="b"/>
                      <a:pathLst>
                        <a:path w="1828800" h="2931886">
                          <a:moveTo>
                            <a:pt x="0" y="0"/>
                          </a:moveTo>
                          <a:lnTo>
                            <a:pt x="1335314" y="2525486"/>
                          </a:lnTo>
                          <a:lnTo>
                            <a:pt x="1683657" y="2743200"/>
                          </a:lnTo>
                          <a:lnTo>
                            <a:pt x="1828800" y="2931886"/>
                          </a:lnTo>
                          <a:lnTo>
                            <a:pt x="1640114" y="2307772"/>
                          </a:lnTo>
                          <a:lnTo>
                            <a:pt x="43543" y="43543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solidFill>
                      <a:srgbClr val="F01AB8"/>
                    </a:solidFill>
                    <a:ln>
                      <a:solidFill>
                        <a:srgbClr val="FDF9FA">
                          <a:alpha val="38000"/>
                        </a:srgb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104" name="任意多边形 103"/>
                    <p:cNvSpPr/>
                    <p:nvPr/>
                  </p:nvSpPr>
                  <p:spPr>
                    <a:xfrm>
                      <a:off x="5834743" y="-1567543"/>
                      <a:ext cx="1335314" cy="2496457"/>
                    </a:xfrm>
                    <a:custGeom>
                      <a:avLst/>
                      <a:gdLst>
                        <a:gd name="connsiteX0" fmla="*/ 0 w 1335314"/>
                        <a:gd name="connsiteY0" fmla="*/ 0 h 2496457"/>
                        <a:gd name="connsiteX1" fmla="*/ 725714 w 1335314"/>
                        <a:gd name="connsiteY1" fmla="*/ 2452914 h 2496457"/>
                        <a:gd name="connsiteX2" fmla="*/ 1335314 w 1335314"/>
                        <a:gd name="connsiteY2" fmla="*/ 2496457 h 2496457"/>
                        <a:gd name="connsiteX3" fmla="*/ 0 w 1335314"/>
                        <a:gd name="connsiteY3" fmla="*/ 0 h 249645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1335314" h="2496457">
                          <a:moveTo>
                            <a:pt x="0" y="0"/>
                          </a:moveTo>
                          <a:lnTo>
                            <a:pt x="725714" y="2452914"/>
                          </a:lnTo>
                          <a:lnTo>
                            <a:pt x="1335314" y="2496457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solidFill>
                      <a:srgbClr val="FF64CC"/>
                    </a:solidFill>
                    <a:ln>
                      <a:solidFill>
                        <a:srgbClr val="FDF9FA">
                          <a:alpha val="38000"/>
                        </a:srgb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105" name="任意多边形 104"/>
                    <p:cNvSpPr/>
                    <p:nvPr/>
                  </p:nvSpPr>
                  <p:spPr>
                    <a:xfrm>
                      <a:off x="5529943" y="-1596571"/>
                      <a:ext cx="1088571" cy="2627085"/>
                    </a:xfrm>
                    <a:custGeom>
                      <a:avLst/>
                      <a:gdLst>
                        <a:gd name="connsiteX0" fmla="*/ 275771 w 1088571"/>
                        <a:gd name="connsiteY0" fmla="*/ 0 h 2598057"/>
                        <a:gd name="connsiteX1" fmla="*/ 0 w 1088571"/>
                        <a:gd name="connsiteY1" fmla="*/ 1654629 h 2598057"/>
                        <a:gd name="connsiteX2" fmla="*/ 1088571 w 1088571"/>
                        <a:gd name="connsiteY2" fmla="*/ 2598057 h 2598057"/>
                        <a:gd name="connsiteX3" fmla="*/ 275771 w 1088571"/>
                        <a:gd name="connsiteY3" fmla="*/ 0 h 2598057"/>
                        <a:gd name="connsiteX0" fmla="*/ 275771 w 1088571"/>
                        <a:gd name="connsiteY0" fmla="*/ 0 h 2670628"/>
                        <a:gd name="connsiteX1" fmla="*/ 0 w 1088571"/>
                        <a:gd name="connsiteY1" fmla="*/ 1727200 h 2670628"/>
                        <a:gd name="connsiteX2" fmla="*/ 1088571 w 1088571"/>
                        <a:gd name="connsiteY2" fmla="*/ 2670628 h 2670628"/>
                        <a:gd name="connsiteX3" fmla="*/ 275771 w 1088571"/>
                        <a:gd name="connsiteY3" fmla="*/ 0 h 2670628"/>
                        <a:gd name="connsiteX0" fmla="*/ 290285 w 1088571"/>
                        <a:gd name="connsiteY0" fmla="*/ 0 h 2627085"/>
                        <a:gd name="connsiteX1" fmla="*/ 0 w 1088571"/>
                        <a:gd name="connsiteY1" fmla="*/ 1683657 h 2627085"/>
                        <a:gd name="connsiteX2" fmla="*/ 1088571 w 1088571"/>
                        <a:gd name="connsiteY2" fmla="*/ 2627085 h 2627085"/>
                        <a:gd name="connsiteX3" fmla="*/ 290285 w 1088571"/>
                        <a:gd name="connsiteY3" fmla="*/ 0 h 262708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1088571" h="2627085">
                          <a:moveTo>
                            <a:pt x="290285" y="0"/>
                          </a:moveTo>
                          <a:lnTo>
                            <a:pt x="0" y="1683657"/>
                          </a:lnTo>
                          <a:lnTo>
                            <a:pt x="1088571" y="2627085"/>
                          </a:lnTo>
                          <a:lnTo>
                            <a:pt x="290285" y="0"/>
                          </a:lnTo>
                          <a:close/>
                        </a:path>
                      </a:pathLst>
                    </a:custGeom>
                    <a:solidFill>
                      <a:srgbClr val="560022"/>
                    </a:solidFill>
                    <a:ln>
                      <a:solidFill>
                        <a:srgbClr val="FDF9FA">
                          <a:alpha val="38000"/>
                        </a:srgb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106" name="任意多边形 105"/>
                    <p:cNvSpPr/>
                    <p:nvPr/>
                  </p:nvSpPr>
                  <p:spPr>
                    <a:xfrm>
                      <a:off x="5515429" y="87086"/>
                      <a:ext cx="1117600" cy="1248228"/>
                    </a:xfrm>
                    <a:custGeom>
                      <a:avLst/>
                      <a:gdLst>
                        <a:gd name="connsiteX0" fmla="*/ 0 w 1117600"/>
                        <a:gd name="connsiteY0" fmla="*/ 0 h 1248228"/>
                        <a:gd name="connsiteX1" fmla="*/ 1088571 w 1117600"/>
                        <a:gd name="connsiteY1" fmla="*/ 1248228 h 1248228"/>
                        <a:gd name="connsiteX2" fmla="*/ 1117600 w 1117600"/>
                        <a:gd name="connsiteY2" fmla="*/ 914400 h 1248228"/>
                        <a:gd name="connsiteX3" fmla="*/ 0 w 1117600"/>
                        <a:gd name="connsiteY3" fmla="*/ 0 h 124822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1117600" h="1248228">
                          <a:moveTo>
                            <a:pt x="0" y="0"/>
                          </a:moveTo>
                          <a:lnTo>
                            <a:pt x="1088571" y="1248228"/>
                          </a:lnTo>
                          <a:lnTo>
                            <a:pt x="1117600" y="9144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solidFill>
                      <a:srgbClr val="5F1439"/>
                    </a:solidFill>
                    <a:ln>
                      <a:solidFill>
                        <a:srgbClr val="FDF9FA">
                          <a:alpha val="38000"/>
                        </a:srgb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107" name="任意多边形 106"/>
                    <p:cNvSpPr/>
                    <p:nvPr/>
                  </p:nvSpPr>
                  <p:spPr>
                    <a:xfrm>
                      <a:off x="5428343" y="87086"/>
                      <a:ext cx="1204686" cy="1582057"/>
                    </a:xfrm>
                    <a:custGeom>
                      <a:avLst/>
                      <a:gdLst>
                        <a:gd name="connsiteX0" fmla="*/ 87086 w 1204686"/>
                        <a:gd name="connsiteY0" fmla="*/ 0 h 1582057"/>
                        <a:gd name="connsiteX1" fmla="*/ 0 w 1204686"/>
                        <a:gd name="connsiteY1" fmla="*/ 43543 h 1582057"/>
                        <a:gd name="connsiteX2" fmla="*/ 406400 w 1204686"/>
                        <a:gd name="connsiteY2" fmla="*/ 1364343 h 1582057"/>
                        <a:gd name="connsiteX3" fmla="*/ 754743 w 1204686"/>
                        <a:gd name="connsiteY3" fmla="*/ 1582057 h 1582057"/>
                        <a:gd name="connsiteX4" fmla="*/ 1204686 w 1204686"/>
                        <a:gd name="connsiteY4" fmla="*/ 1262743 h 1582057"/>
                        <a:gd name="connsiteX5" fmla="*/ 87086 w 1204686"/>
                        <a:gd name="connsiteY5" fmla="*/ 0 h 158205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</a:cxnLst>
                      <a:rect l="l" t="t" r="r" b="b"/>
                      <a:pathLst>
                        <a:path w="1204686" h="1582057">
                          <a:moveTo>
                            <a:pt x="87086" y="0"/>
                          </a:moveTo>
                          <a:lnTo>
                            <a:pt x="0" y="43543"/>
                          </a:lnTo>
                          <a:lnTo>
                            <a:pt x="406400" y="1364343"/>
                          </a:lnTo>
                          <a:lnTo>
                            <a:pt x="754743" y="1582057"/>
                          </a:lnTo>
                          <a:lnTo>
                            <a:pt x="1204686" y="1262743"/>
                          </a:lnTo>
                          <a:lnTo>
                            <a:pt x="87086" y="0"/>
                          </a:lnTo>
                          <a:close/>
                        </a:path>
                      </a:pathLst>
                    </a:custGeom>
                    <a:solidFill>
                      <a:srgbClr val="8B0164"/>
                    </a:solidFill>
                    <a:ln>
                      <a:solidFill>
                        <a:srgbClr val="FDF9FA">
                          <a:alpha val="38000"/>
                        </a:srgb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  <p:grpSp>
                <p:nvGrpSpPr>
                  <p:cNvPr id="83" name="组合 82"/>
                  <p:cNvGrpSpPr/>
                  <p:nvPr/>
                </p:nvGrpSpPr>
                <p:grpSpPr>
                  <a:xfrm>
                    <a:off x="5856278" y="-593328"/>
                    <a:ext cx="4125744" cy="3397251"/>
                    <a:chOff x="5875506" y="-595087"/>
                    <a:chExt cx="4125744" cy="3397251"/>
                  </a:xfrm>
                </p:grpSpPr>
                <p:sp>
                  <p:nvSpPr>
                    <p:cNvPr id="84" name="任意多边形 83"/>
                    <p:cNvSpPr/>
                    <p:nvPr/>
                  </p:nvSpPr>
                  <p:spPr>
                    <a:xfrm>
                      <a:off x="8827724" y="-104775"/>
                      <a:ext cx="272415" cy="584835"/>
                    </a:xfrm>
                    <a:custGeom>
                      <a:avLst/>
                      <a:gdLst>
                        <a:gd name="connsiteX0" fmla="*/ 276225 w 276225"/>
                        <a:gd name="connsiteY0" fmla="*/ 0 h 657225"/>
                        <a:gd name="connsiteX1" fmla="*/ 0 w 276225"/>
                        <a:gd name="connsiteY1" fmla="*/ 657225 h 657225"/>
                        <a:gd name="connsiteX2" fmla="*/ 171450 w 276225"/>
                        <a:gd name="connsiteY2" fmla="*/ 542925 h 657225"/>
                        <a:gd name="connsiteX3" fmla="*/ 276225 w 276225"/>
                        <a:gd name="connsiteY3" fmla="*/ 0 h 657225"/>
                        <a:gd name="connsiteX0" fmla="*/ 253365 w 253365"/>
                        <a:gd name="connsiteY0" fmla="*/ 0 h 588645"/>
                        <a:gd name="connsiteX1" fmla="*/ 0 w 253365"/>
                        <a:gd name="connsiteY1" fmla="*/ 588645 h 588645"/>
                        <a:gd name="connsiteX2" fmla="*/ 171450 w 253365"/>
                        <a:gd name="connsiteY2" fmla="*/ 474345 h 588645"/>
                        <a:gd name="connsiteX3" fmla="*/ 253365 w 253365"/>
                        <a:gd name="connsiteY3" fmla="*/ 0 h 588645"/>
                        <a:gd name="connsiteX0" fmla="*/ 268605 w 268605"/>
                        <a:gd name="connsiteY0" fmla="*/ 0 h 619125"/>
                        <a:gd name="connsiteX1" fmla="*/ 0 w 268605"/>
                        <a:gd name="connsiteY1" fmla="*/ 619125 h 619125"/>
                        <a:gd name="connsiteX2" fmla="*/ 171450 w 268605"/>
                        <a:gd name="connsiteY2" fmla="*/ 504825 h 619125"/>
                        <a:gd name="connsiteX3" fmla="*/ 268605 w 268605"/>
                        <a:gd name="connsiteY3" fmla="*/ 0 h 619125"/>
                        <a:gd name="connsiteX0" fmla="*/ 253365 w 253365"/>
                        <a:gd name="connsiteY0" fmla="*/ 0 h 603885"/>
                        <a:gd name="connsiteX1" fmla="*/ 0 w 253365"/>
                        <a:gd name="connsiteY1" fmla="*/ 603885 h 603885"/>
                        <a:gd name="connsiteX2" fmla="*/ 171450 w 253365"/>
                        <a:gd name="connsiteY2" fmla="*/ 489585 h 603885"/>
                        <a:gd name="connsiteX3" fmla="*/ 253365 w 253365"/>
                        <a:gd name="connsiteY3" fmla="*/ 0 h 603885"/>
                        <a:gd name="connsiteX0" fmla="*/ 291465 w 291465"/>
                        <a:gd name="connsiteY0" fmla="*/ 0 h 584835"/>
                        <a:gd name="connsiteX1" fmla="*/ 0 w 291465"/>
                        <a:gd name="connsiteY1" fmla="*/ 584835 h 584835"/>
                        <a:gd name="connsiteX2" fmla="*/ 209550 w 291465"/>
                        <a:gd name="connsiteY2" fmla="*/ 489585 h 584835"/>
                        <a:gd name="connsiteX3" fmla="*/ 291465 w 291465"/>
                        <a:gd name="connsiteY3" fmla="*/ 0 h 584835"/>
                        <a:gd name="connsiteX0" fmla="*/ 272415 w 272415"/>
                        <a:gd name="connsiteY0" fmla="*/ 0 h 584835"/>
                        <a:gd name="connsiteX1" fmla="*/ 0 w 272415"/>
                        <a:gd name="connsiteY1" fmla="*/ 584835 h 584835"/>
                        <a:gd name="connsiteX2" fmla="*/ 190500 w 272415"/>
                        <a:gd name="connsiteY2" fmla="*/ 489585 h 584835"/>
                        <a:gd name="connsiteX3" fmla="*/ 272415 w 272415"/>
                        <a:gd name="connsiteY3" fmla="*/ 0 h 58483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272415" h="584835">
                          <a:moveTo>
                            <a:pt x="272415" y="0"/>
                          </a:moveTo>
                          <a:lnTo>
                            <a:pt x="0" y="584835"/>
                          </a:lnTo>
                          <a:lnTo>
                            <a:pt x="190500" y="489585"/>
                          </a:lnTo>
                          <a:lnTo>
                            <a:pt x="272415" y="0"/>
                          </a:lnTo>
                          <a:close/>
                        </a:path>
                      </a:pathLst>
                    </a:custGeom>
                    <a:solidFill>
                      <a:srgbClr val="5200DB"/>
                    </a:solidFill>
                    <a:ln w="0">
                      <a:solidFill>
                        <a:srgbClr val="FDF9FA">
                          <a:alpha val="38000"/>
                        </a:srgb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85" name="任意多边形 84"/>
                    <p:cNvSpPr/>
                    <p:nvPr/>
                  </p:nvSpPr>
                  <p:spPr>
                    <a:xfrm>
                      <a:off x="8510635" y="-115719"/>
                      <a:ext cx="591458" cy="512445"/>
                    </a:xfrm>
                    <a:custGeom>
                      <a:avLst/>
                      <a:gdLst>
                        <a:gd name="connsiteX0" fmla="*/ 533400 w 533400"/>
                        <a:gd name="connsiteY0" fmla="*/ 0 h 504825"/>
                        <a:gd name="connsiteX1" fmla="*/ 0 w 533400"/>
                        <a:gd name="connsiteY1" fmla="*/ 504825 h 504825"/>
                        <a:gd name="connsiteX2" fmla="*/ 361950 w 533400"/>
                        <a:gd name="connsiteY2" fmla="*/ 371475 h 504825"/>
                        <a:gd name="connsiteX3" fmla="*/ 533400 w 533400"/>
                        <a:gd name="connsiteY3" fmla="*/ 0 h 504825"/>
                        <a:gd name="connsiteX0" fmla="*/ 591458 w 591458"/>
                        <a:gd name="connsiteY0" fmla="*/ 0 h 504825"/>
                        <a:gd name="connsiteX1" fmla="*/ 0 w 591458"/>
                        <a:gd name="connsiteY1" fmla="*/ 504825 h 504825"/>
                        <a:gd name="connsiteX2" fmla="*/ 420008 w 591458"/>
                        <a:gd name="connsiteY2" fmla="*/ 371475 h 504825"/>
                        <a:gd name="connsiteX3" fmla="*/ 591458 w 591458"/>
                        <a:gd name="connsiteY3" fmla="*/ 0 h 504825"/>
                        <a:gd name="connsiteX0" fmla="*/ 576218 w 576218"/>
                        <a:gd name="connsiteY0" fmla="*/ 0 h 504825"/>
                        <a:gd name="connsiteX1" fmla="*/ 0 w 576218"/>
                        <a:gd name="connsiteY1" fmla="*/ 504825 h 504825"/>
                        <a:gd name="connsiteX2" fmla="*/ 420008 w 576218"/>
                        <a:gd name="connsiteY2" fmla="*/ 371475 h 504825"/>
                        <a:gd name="connsiteX3" fmla="*/ 576218 w 576218"/>
                        <a:gd name="connsiteY3" fmla="*/ 0 h 504825"/>
                        <a:gd name="connsiteX0" fmla="*/ 591458 w 591458"/>
                        <a:gd name="connsiteY0" fmla="*/ 0 h 512445"/>
                        <a:gd name="connsiteX1" fmla="*/ 0 w 591458"/>
                        <a:gd name="connsiteY1" fmla="*/ 512445 h 512445"/>
                        <a:gd name="connsiteX2" fmla="*/ 420008 w 591458"/>
                        <a:gd name="connsiteY2" fmla="*/ 379095 h 512445"/>
                        <a:gd name="connsiteX3" fmla="*/ 591458 w 591458"/>
                        <a:gd name="connsiteY3" fmla="*/ 0 h 51244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591458" h="512445">
                          <a:moveTo>
                            <a:pt x="591458" y="0"/>
                          </a:moveTo>
                          <a:lnTo>
                            <a:pt x="0" y="512445"/>
                          </a:lnTo>
                          <a:lnTo>
                            <a:pt x="420008" y="379095"/>
                          </a:lnTo>
                          <a:lnTo>
                            <a:pt x="591458" y="0"/>
                          </a:lnTo>
                          <a:close/>
                        </a:path>
                      </a:pathLst>
                    </a:custGeom>
                    <a:solidFill>
                      <a:srgbClr val="4F07BD"/>
                    </a:solidFill>
                    <a:ln w="0">
                      <a:solidFill>
                        <a:srgbClr val="FDF9FA">
                          <a:alpha val="38000"/>
                        </a:srgb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86" name="任意多边形 85"/>
                    <p:cNvSpPr/>
                    <p:nvPr/>
                  </p:nvSpPr>
                  <p:spPr>
                    <a:xfrm>
                      <a:off x="8399145" y="-133350"/>
                      <a:ext cx="706755" cy="561975"/>
                    </a:xfrm>
                    <a:custGeom>
                      <a:avLst/>
                      <a:gdLst>
                        <a:gd name="connsiteX0" fmla="*/ 0 w 676275"/>
                        <a:gd name="connsiteY0" fmla="*/ 95250 h 561975"/>
                        <a:gd name="connsiteX1" fmla="*/ 676275 w 676275"/>
                        <a:gd name="connsiteY1" fmla="*/ 0 h 561975"/>
                        <a:gd name="connsiteX2" fmla="*/ 85725 w 676275"/>
                        <a:gd name="connsiteY2" fmla="*/ 561975 h 561975"/>
                        <a:gd name="connsiteX3" fmla="*/ 0 w 676275"/>
                        <a:gd name="connsiteY3" fmla="*/ 95250 h 561975"/>
                        <a:gd name="connsiteX0" fmla="*/ 0 w 706755"/>
                        <a:gd name="connsiteY0" fmla="*/ 57150 h 561975"/>
                        <a:gd name="connsiteX1" fmla="*/ 706755 w 706755"/>
                        <a:gd name="connsiteY1" fmla="*/ 0 h 561975"/>
                        <a:gd name="connsiteX2" fmla="*/ 116205 w 706755"/>
                        <a:gd name="connsiteY2" fmla="*/ 561975 h 561975"/>
                        <a:gd name="connsiteX3" fmla="*/ 0 w 706755"/>
                        <a:gd name="connsiteY3" fmla="*/ 57150 h 56197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706755" h="561975">
                          <a:moveTo>
                            <a:pt x="0" y="57150"/>
                          </a:moveTo>
                          <a:lnTo>
                            <a:pt x="706755" y="0"/>
                          </a:lnTo>
                          <a:lnTo>
                            <a:pt x="116205" y="561975"/>
                          </a:lnTo>
                          <a:lnTo>
                            <a:pt x="0" y="57150"/>
                          </a:lnTo>
                          <a:close/>
                        </a:path>
                      </a:pathLst>
                    </a:custGeom>
                    <a:solidFill>
                      <a:srgbClr val="380274"/>
                    </a:solidFill>
                    <a:ln w="0">
                      <a:solidFill>
                        <a:srgbClr val="FDF9FA">
                          <a:alpha val="38000"/>
                        </a:srgb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87" name="任意多边形 86"/>
                    <p:cNvSpPr/>
                    <p:nvPr/>
                  </p:nvSpPr>
                  <p:spPr>
                    <a:xfrm>
                      <a:off x="8287657" y="-72571"/>
                      <a:ext cx="319314" cy="754742"/>
                    </a:xfrm>
                    <a:custGeom>
                      <a:avLst/>
                      <a:gdLst>
                        <a:gd name="connsiteX0" fmla="*/ 116114 w 319314"/>
                        <a:gd name="connsiteY0" fmla="*/ 0 h 754742"/>
                        <a:gd name="connsiteX1" fmla="*/ 0 w 319314"/>
                        <a:gd name="connsiteY1" fmla="*/ 754742 h 754742"/>
                        <a:gd name="connsiteX2" fmla="*/ 319314 w 319314"/>
                        <a:gd name="connsiteY2" fmla="*/ 333828 h 754742"/>
                        <a:gd name="connsiteX3" fmla="*/ 116114 w 319314"/>
                        <a:gd name="connsiteY3" fmla="*/ 0 h 75474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319314" h="754742">
                          <a:moveTo>
                            <a:pt x="116114" y="0"/>
                          </a:moveTo>
                          <a:lnTo>
                            <a:pt x="0" y="754742"/>
                          </a:lnTo>
                          <a:lnTo>
                            <a:pt x="319314" y="333828"/>
                          </a:lnTo>
                          <a:lnTo>
                            <a:pt x="116114" y="0"/>
                          </a:lnTo>
                          <a:close/>
                        </a:path>
                      </a:pathLst>
                    </a:custGeom>
                    <a:solidFill>
                      <a:srgbClr val="EC0050"/>
                    </a:solidFill>
                    <a:ln w="0">
                      <a:solidFill>
                        <a:srgbClr val="FDF9FA">
                          <a:alpha val="38000"/>
                        </a:srgb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88" name="任意多边形 87"/>
                    <p:cNvSpPr/>
                    <p:nvPr/>
                  </p:nvSpPr>
                  <p:spPr>
                    <a:xfrm>
                      <a:off x="8020050" y="-66675"/>
                      <a:ext cx="381000" cy="876300"/>
                    </a:xfrm>
                    <a:custGeom>
                      <a:avLst/>
                      <a:gdLst>
                        <a:gd name="connsiteX0" fmla="*/ 381000 w 381000"/>
                        <a:gd name="connsiteY0" fmla="*/ 0 h 876300"/>
                        <a:gd name="connsiteX1" fmla="*/ 266700 w 381000"/>
                        <a:gd name="connsiteY1" fmla="*/ 876300 h 876300"/>
                        <a:gd name="connsiteX2" fmla="*/ 0 w 381000"/>
                        <a:gd name="connsiteY2" fmla="*/ 847725 h 876300"/>
                        <a:gd name="connsiteX3" fmla="*/ 381000 w 381000"/>
                        <a:gd name="connsiteY3" fmla="*/ 0 h 87630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381000" h="876300">
                          <a:moveTo>
                            <a:pt x="381000" y="0"/>
                          </a:moveTo>
                          <a:lnTo>
                            <a:pt x="266700" y="876300"/>
                          </a:lnTo>
                          <a:lnTo>
                            <a:pt x="0" y="847725"/>
                          </a:lnTo>
                          <a:lnTo>
                            <a:pt x="381000" y="0"/>
                          </a:lnTo>
                          <a:close/>
                        </a:path>
                      </a:pathLst>
                    </a:custGeom>
                    <a:solidFill>
                      <a:srgbClr val="9168F3"/>
                    </a:solidFill>
                    <a:ln w="0">
                      <a:solidFill>
                        <a:srgbClr val="FDF9FA">
                          <a:alpha val="38000"/>
                        </a:srgb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89" name="任意多边形 88"/>
                    <p:cNvSpPr/>
                    <p:nvPr/>
                  </p:nvSpPr>
                  <p:spPr>
                    <a:xfrm>
                      <a:off x="7678057" y="-555534"/>
                      <a:ext cx="232229" cy="2689134"/>
                    </a:xfrm>
                    <a:custGeom>
                      <a:avLst/>
                      <a:gdLst>
                        <a:gd name="connsiteX0" fmla="*/ 217714 w 232229"/>
                        <a:gd name="connsiteY0" fmla="*/ 0 h 2757714"/>
                        <a:gd name="connsiteX1" fmla="*/ 232229 w 232229"/>
                        <a:gd name="connsiteY1" fmla="*/ 2757714 h 2757714"/>
                        <a:gd name="connsiteX2" fmla="*/ 0 w 232229"/>
                        <a:gd name="connsiteY2" fmla="*/ 2743200 h 2757714"/>
                        <a:gd name="connsiteX3" fmla="*/ 217714 w 232229"/>
                        <a:gd name="connsiteY3" fmla="*/ 0 h 2757714"/>
                        <a:gd name="connsiteX0" fmla="*/ 217714 w 232229"/>
                        <a:gd name="connsiteY0" fmla="*/ 0 h 2689134"/>
                        <a:gd name="connsiteX1" fmla="*/ 232229 w 232229"/>
                        <a:gd name="connsiteY1" fmla="*/ 2689134 h 2689134"/>
                        <a:gd name="connsiteX2" fmla="*/ 0 w 232229"/>
                        <a:gd name="connsiteY2" fmla="*/ 2674620 h 2689134"/>
                        <a:gd name="connsiteX3" fmla="*/ 217714 w 232229"/>
                        <a:gd name="connsiteY3" fmla="*/ 0 h 268913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232229" h="2689134">
                          <a:moveTo>
                            <a:pt x="217714" y="0"/>
                          </a:moveTo>
                          <a:cubicBezTo>
                            <a:pt x="222552" y="919238"/>
                            <a:pt x="227391" y="1769896"/>
                            <a:pt x="232229" y="2689134"/>
                          </a:cubicBezTo>
                          <a:lnTo>
                            <a:pt x="0" y="2674620"/>
                          </a:lnTo>
                          <a:lnTo>
                            <a:pt x="217714" y="0"/>
                          </a:lnTo>
                          <a:close/>
                        </a:path>
                      </a:pathLst>
                    </a:custGeom>
                    <a:solidFill>
                      <a:srgbClr val="8903EF"/>
                    </a:solidFill>
                    <a:ln w="0">
                      <a:solidFill>
                        <a:srgbClr val="FDF9FA">
                          <a:alpha val="38000"/>
                        </a:srgb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90" name="任意多边形 89"/>
                    <p:cNvSpPr/>
                    <p:nvPr/>
                  </p:nvSpPr>
                  <p:spPr>
                    <a:xfrm>
                      <a:off x="7626485" y="396726"/>
                      <a:ext cx="291830" cy="1140244"/>
                    </a:xfrm>
                    <a:custGeom>
                      <a:avLst/>
                      <a:gdLst>
                        <a:gd name="connsiteX0" fmla="*/ 214009 w 291830"/>
                        <a:gd name="connsiteY0" fmla="*/ 0 h 1147864"/>
                        <a:gd name="connsiteX1" fmla="*/ 0 w 291830"/>
                        <a:gd name="connsiteY1" fmla="*/ 1128409 h 1147864"/>
                        <a:gd name="connsiteX2" fmla="*/ 291830 w 291830"/>
                        <a:gd name="connsiteY2" fmla="*/ 1147864 h 1147864"/>
                        <a:gd name="connsiteX3" fmla="*/ 214009 w 291830"/>
                        <a:gd name="connsiteY3" fmla="*/ 0 h 1147864"/>
                        <a:gd name="connsiteX0" fmla="*/ 191149 w 291830"/>
                        <a:gd name="connsiteY0" fmla="*/ 0 h 1140244"/>
                        <a:gd name="connsiteX1" fmla="*/ 0 w 291830"/>
                        <a:gd name="connsiteY1" fmla="*/ 1120789 h 1140244"/>
                        <a:gd name="connsiteX2" fmla="*/ 291830 w 291830"/>
                        <a:gd name="connsiteY2" fmla="*/ 1140244 h 1140244"/>
                        <a:gd name="connsiteX3" fmla="*/ 191149 w 291830"/>
                        <a:gd name="connsiteY3" fmla="*/ 0 h 114024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291830" h="1140244">
                          <a:moveTo>
                            <a:pt x="191149" y="0"/>
                          </a:moveTo>
                          <a:lnTo>
                            <a:pt x="0" y="1120789"/>
                          </a:lnTo>
                          <a:lnTo>
                            <a:pt x="291830" y="1140244"/>
                          </a:lnTo>
                          <a:lnTo>
                            <a:pt x="191149" y="0"/>
                          </a:lnTo>
                          <a:close/>
                        </a:path>
                      </a:pathLst>
                    </a:custGeom>
                    <a:solidFill>
                      <a:srgbClr val="7713B4"/>
                    </a:solidFill>
                    <a:ln w="0">
                      <a:solidFill>
                        <a:srgbClr val="FDF9FA">
                          <a:alpha val="38000"/>
                        </a:srgb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91" name="任意多边形 90"/>
                    <p:cNvSpPr/>
                    <p:nvPr/>
                  </p:nvSpPr>
                  <p:spPr>
                    <a:xfrm>
                      <a:off x="7213600" y="1045029"/>
                      <a:ext cx="667657" cy="653142"/>
                    </a:xfrm>
                    <a:custGeom>
                      <a:avLst/>
                      <a:gdLst>
                        <a:gd name="connsiteX0" fmla="*/ 0 w 667657"/>
                        <a:gd name="connsiteY0" fmla="*/ 0 h 653142"/>
                        <a:gd name="connsiteX1" fmla="*/ 391886 w 667657"/>
                        <a:gd name="connsiteY1" fmla="*/ 159657 h 653142"/>
                        <a:gd name="connsiteX2" fmla="*/ 667657 w 667657"/>
                        <a:gd name="connsiteY2" fmla="*/ 595085 h 653142"/>
                        <a:gd name="connsiteX3" fmla="*/ 522514 w 667657"/>
                        <a:gd name="connsiteY3" fmla="*/ 653142 h 653142"/>
                        <a:gd name="connsiteX4" fmla="*/ 0 w 667657"/>
                        <a:gd name="connsiteY4" fmla="*/ 0 h 65314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667657" h="653142">
                          <a:moveTo>
                            <a:pt x="0" y="0"/>
                          </a:moveTo>
                          <a:lnTo>
                            <a:pt x="391886" y="159657"/>
                          </a:lnTo>
                          <a:lnTo>
                            <a:pt x="667657" y="595085"/>
                          </a:lnTo>
                          <a:lnTo>
                            <a:pt x="522514" y="653142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solidFill>
                      <a:srgbClr val="81165C"/>
                    </a:solidFill>
                    <a:ln w="0">
                      <a:solidFill>
                        <a:srgbClr val="FDF9FA">
                          <a:alpha val="38000"/>
                        </a:srgb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92" name="任意多边形 91"/>
                    <p:cNvSpPr/>
                    <p:nvPr/>
                  </p:nvSpPr>
                  <p:spPr>
                    <a:xfrm>
                      <a:off x="5960610" y="1697264"/>
                      <a:ext cx="485775" cy="1104900"/>
                    </a:xfrm>
                    <a:custGeom>
                      <a:avLst/>
                      <a:gdLst>
                        <a:gd name="connsiteX0" fmla="*/ 0 w 485775"/>
                        <a:gd name="connsiteY0" fmla="*/ 0 h 1104900"/>
                        <a:gd name="connsiteX1" fmla="*/ 485775 w 485775"/>
                        <a:gd name="connsiteY1" fmla="*/ 1104900 h 1104900"/>
                        <a:gd name="connsiteX2" fmla="*/ 438150 w 485775"/>
                        <a:gd name="connsiteY2" fmla="*/ 171450 h 1104900"/>
                        <a:gd name="connsiteX3" fmla="*/ 0 w 485775"/>
                        <a:gd name="connsiteY3" fmla="*/ 0 h 110490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485775" h="1104900">
                          <a:moveTo>
                            <a:pt x="0" y="0"/>
                          </a:moveTo>
                          <a:lnTo>
                            <a:pt x="485775" y="1104900"/>
                          </a:lnTo>
                          <a:lnTo>
                            <a:pt x="438150" y="17145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solidFill>
                      <a:srgbClr val="9C1B74"/>
                    </a:solidFill>
                    <a:ln w="0">
                      <a:solidFill>
                        <a:srgbClr val="FDF9FA">
                          <a:alpha val="38000"/>
                        </a:srgb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93" name="任意多边形 92"/>
                    <p:cNvSpPr/>
                    <p:nvPr/>
                  </p:nvSpPr>
                  <p:spPr>
                    <a:xfrm>
                      <a:off x="6847114" y="1290320"/>
                      <a:ext cx="1077686" cy="1249680"/>
                    </a:xfrm>
                    <a:custGeom>
                      <a:avLst/>
                      <a:gdLst>
                        <a:gd name="connsiteX0" fmla="*/ 0 w 1001486"/>
                        <a:gd name="connsiteY0" fmla="*/ 0 h 1219200"/>
                        <a:gd name="connsiteX1" fmla="*/ 1001486 w 1001486"/>
                        <a:gd name="connsiteY1" fmla="*/ 1219200 h 1219200"/>
                        <a:gd name="connsiteX2" fmla="*/ 914400 w 1001486"/>
                        <a:gd name="connsiteY2" fmla="*/ 406400 h 1219200"/>
                        <a:gd name="connsiteX3" fmla="*/ 0 w 1001486"/>
                        <a:gd name="connsiteY3" fmla="*/ 0 h 1219200"/>
                        <a:gd name="connsiteX0" fmla="*/ 0 w 1077686"/>
                        <a:gd name="connsiteY0" fmla="*/ 0 h 1249680"/>
                        <a:gd name="connsiteX1" fmla="*/ 1077686 w 1077686"/>
                        <a:gd name="connsiteY1" fmla="*/ 1249680 h 1249680"/>
                        <a:gd name="connsiteX2" fmla="*/ 990600 w 1077686"/>
                        <a:gd name="connsiteY2" fmla="*/ 436880 h 1249680"/>
                        <a:gd name="connsiteX3" fmla="*/ 0 w 1077686"/>
                        <a:gd name="connsiteY3" fmla="*/ 0 h 124968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1077686" h="1249680">
                          <a:moveTo>
                            <a:pt x="0" y="0"/>
                          </a:moveTo>
                          <a:lnTo>
                            <a:pt x="1077686" y="1249680"/>
                          </a:lnTo>
                          <a:lnTo>
                            <a:pt x="990600" y="43688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solidFill>
                      <a:srgbClr val="C91781"/>
                    </a:solidFill>
                    <a:ln w="0">
                      <a:solidFill>
                        <a:srgbClr val="FDF9FA">
                          <a:alpha val="38000"/>
                        </a:srgb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94" name="任意多边形 93"/>
                    <p:cNvSpPr/>
                    <p:nvPr/>
                  </p:nvSpPr>
                  <p:spPr>
                    <a:xfrm>
                      <a:off x="6805486" y="1250700"/>
                      <a:ext cx="1088571" cy="1262742"/>
                    </a:xfrm>
                    <a:custGeom>
                      <a:avLst/>
                      <a:gdLst>
                        <a:gd name="connsiteX0" fmla="*/ 0 w 1088571"/>
                        <a:gd name="connsiteY0" fmla="*/ 58057 h 1262742"/>
                        <a:gd name="connsiteX1" fmla="*/ 101600 w 1088571"/>
                        <a:gd name="connsiteY1" fmla="*/ 899885 h 1262742"/>
                        <a:gd name="connsiteX2" fmla="*/ 1088571 w 1088571"/>
                        <a:gd name="connsiteY2" fmla="*/ 1262742 h 1262742"/>
                        <a:gd name="connsiteX3" fmla="*/ 43542 w 1088571"/>
                        <a:gd name="connsiteY3" fmla="*/ 0 h 1262742"/>
                        <a:gd name="connsiteX4" fmla="*/ 0 w 1088571"/>
                        <a:gd name="connsiteY4" fmla="*/ 58057 h 1262742"/>
                        <a:gd name="connsiteX0" fmla="*/ 0 w 1088571"/>
                        <a:gd name="connsiteY0" fmla="*/ 58057 h 1262742"/>
                        <a:gd name="connsiteX1" fmla="*/ 86360 w 1088571"/>
                        <a:gd name="connsiteY1" fmla="*/ 892265 h 1262742"/>
                        <a:gd name="connsiteX2" fmla="*/ 1088571 w 1088571"/>
                        <a:gd name="connsiteY2" fmla="*/ 1262742 h 1262742"/>
                        <a:gd name="connsiteX3" fmla="*/ 43542 w 1088571"/>
                        <a:gd name="connsiteY3" fmla="*/ 0 h 1262742"/>
                        <a:gd name="connsiteX4" fmla="*/ 0 w 1088571"/>
                        <a:gd name="connsiteY4" fmla="*/ 58057 h 1262742"/>
                        <a:gd name="connsiteX0" fmla="*/ 0 w 1088571"/>
                        <a:gd name="connsiteY0" fmla="*/ 58057 h 1262742"/>
                        <a:gd name="connsiteX1" fmla="*/ 71120 w 1088571"/>
                        <a:gd name="connsiteY1" fmla="*/ 869405 h 1262742"/>
                        <a:gd name="connsiteX2" fmla="*/ 1088571 w 1088571"/>
                        <a:gd name="connsiteY2" fmla="*/ 1262742 h 1262742"/>
                        <a:gd name="connsiteX3" fmla="*/ 43542 w 1088571"/>
                        <a:gd name="connsiteY3" fmla="*/ 0 h 1262742"/>
                        <a:gd name="connsiteX4" fmla="*/ 0 w 1088571"/>
                        <a:gd name="connsiteY4" fmla="*/ 58057 h 1262742"/>
                        <a:gd name="connsiteX0" fmla="*/ 0 w 1088571"/>
                        <a:gd name="connsiteY0" fmla="*/ 58057 h 1262742"/>
                        <a:gd name="connsiteX1" fmla="*/ 71120 w 1088571"/>
                        <a:gd name="connsiteY1" fmla="*/ 884645 h 1262742"/>
                        <a:gd name="connsiteX2" fmla="*/ 1088571 w 1088571"/>
                        <a:gd name="connsiteY2" fmla="*/ 1262742 h 1262742"/>
                        <a:gd name="connsiteX3" fmla="*/ 43542 w 1088571"/>
                        <a:gd name="connsiteY3" fmla="*/ 0 h 1262742"/>
                        <a:gd name="connsiteX4" fmla="*/ 0 w 1088571"/>
                        <a:gd name="connsiteY4" fmla="*/ 58057 h 126274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088571" h="1262742">
                          <a:moveTo>
                            <a:pt x="0" y="58057"/>
                          </a:moveTo>
                          <a:lnTo>
                            <a:pt x="71120" y="884645"/>
                          </a:lnTo>
                          <a:lnTo>
                            <a:pt x="1088571" y="1262742"/>
                          </a:lnTo>
                          <a:lnTo>
                            <a:pt x="43542" y="0"/>
                          </a:lnTo>
                          <a:lnTo>
                            <a:pt x="0" y="58057"/>
                          </a:lnTo>
                          <a:close/>
                        </a:path>
                      </a:pathLst>
                    </a:custGeom>
                    <a:solidFill>
                      <a:srgbClr val="9A1561"/>
                    </a:solidFill>
                    <a:ln w="0">
                      <a:solidFill>
                        <a:srgbClr val="FDF9FA">
                          <a:alpha val="38000"/>
                        </a:srgb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95" name="任意多边形 94"/>
                    <p:cNvSpPr/>
                    <p:nvPr/>
                  </p:nvSpPr>
                  <p:spPr>
                    <a:xfrm>
                      <a:off x="5875506" y="719847"/>
                      <a:ext cx="1070043" cy="1420238"/>
                    </a:xfrm>
                    <a:custGeom>
                      <a:avLst/>
                      <a:gdLst>
                        <a:gd name="connsiteX0" fmla="*/ 0 w 1070043"/>
                        <a:gd name="connsiteY0" fmla="*/ 0 h 1420238"/>
                        <a:gd name="connsiteX1" fmla="*/ 1070043 w 1070043"/>
                        <a:gd name="connsiteY1" fmla="*/ 622570 h 1420238"/>
                        <a:gd name="connsiteX2" fmla="*/ 1031132 w 1070043"/>
                        <a:gd name="connsiteY2" fmla="*/ 1420238 h 1420238"/>
                        <a:gd name="connsiteX3" fmla="*/ 97277 w 1070043"/>
                        <a:gd name="connsiteY3" fmla="*/ 992221 h 1420238"/>
                        <a:gd name="connsiteX4" fmla="*/ 0 w 1070043"/>
                        <a:gd name="connsiteY4" fmla="*/ 0 h 142023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070043" h="1420238">
                          <a:moveTo>
                            <a:pt x="0" y="0"/>
                          </a:moveTo>
                          <a:lnTo>
                            <a:pt x="1070043" y="622570"/>
                          </a:lnTo>
                          <a:lnTo>
                            <a:pt x="1031132" y="1420238"/>
                          </a:lnTo>
                          <a:lnTo>
                            <a:pt x="97277" y="992221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solidFill>
                      <a:srgbClr val="FF82D2"/>
                    </a:solidFill>
                    <a:ln w="0">
                      <a:solidFill>
                        <a:srgbClr val="FDF9FA">
                          <a:alpha val="38000"/>
                        </a:srgb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96" name="任意多边形 95"/>
                    <p:cNvSpPr/>
                    <p:nvPr/>
                  </p:nvSpPr>
                  <p:spPr>
                    <a:xfrm>
                      <a:off x="5877560" y="724989"/>
                      <a:ext cx="1292497" cy="645523"/>
                    </a:xfrm>
                    <a:custGeom>
                      <a:avLst/>
                      <a:gdLst>
                        <a:gd name="connsiteX0" fmla="*/ 0 w 1277257"/>
                        <a:gd name="connsiteY0" fmla="*/ 0 h 609600"/>
                        <a:gd name="connsiteX1" fmla="*/ 1088571 w 1277257"/>
                        <a:gd name="connsiteY1" fmla="*/ 609600 h 609600"/>
                        <a:gd name="connsiteX2" fmla="*/ 1277257 w 1277257"/>
                        <a:gd name="connsiteY2" fmla="*/ 188685 h 609600"/>
                        <a:gd name="connsiteX3" fmla="*/ 0 w 1277257"/>
                        <a:gd name="connsiteY3" fmla="*/ 0 h 609600"/>
                        <a:gd name="connsiteX0" fmla="*/ 0 w 1277257"/>
                        <a:gd name="connsiteY0" fmla="*/ 0 h 653143"/>
                        <a:gd name="connsiteX1" fmla="*/ 1103085 w 1277257"/>
                        <a:gd name="connsiteY1" fmla="*/ 653143 h 653143"/>
                        <a:gd name="connsiteX2" fmla="*/ 1277257 w 1277257"/>
                        <a:gd name="connsiteY2" fmla="*/ 188685 h 653143"/>
                        <a:gd name="connsiteX3" fmla="*/ 0 w 1277257"/>
                        <a:gd name="connsiteY3" fmla="*/ 0 h 653143"/>
                        <a:gd name="connsiteX0" fmla="*/ 0 w 1292497"/>
                        <a:gd name="connsiteY0" fmla="*/ 0 h 668383"/>
                        <a:gd name="connsiteX1" fmla="*/ 1118325 w 1292497"/>
                        <a:gd name="connsiteY1" fmla="*/ 668383 h 668383"/>
                        <a:gd name="connsiteX2" fmla="*/ 1292497 w 1292497"/>
                        <a:gd name="connsiteY2" fmla="*/ 203925 h 668383"/>
                        <a:gd name="connsiteX3" fmla="*/ 0 w 1292497"/>
                        <a:gd name="connsiteY3" fmla="*/ 0 h 668383"/>
                        <a:gd name="connsiteX0" fmla="*/ 0 w 1292497"/>
                        <a:gd name="connsiteY0" fmla="*/ 0 h 645523"/>
                        <a:gd name="connsiteX1" fmla="*/ 1080225 w 1292497"/>
                        <a:gd name="connsiteY1" fmla="*/ 645523 h 645523"/>
                        <a:gd name="connsiteX2" fmla="*/ 1292497 w 1292497"/>
                        <a:gd name="connsiteY2" fmla="*/ 203925 h 645523"/>
                        <a:gd name="connsiteX3" fmla="*/ 0 w 1292497"/>
                        <a:gd name="connsiteY3" fmla="*/ 0 h 64552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1292497" h="645523">
                          <a:moveTo>
                            <a:pt x="0" y="0"/>
                          </a:moveTo>
                          <a:lnTo>
                            <a:pt x="1080225" y="645523"/>
                          </a:lnTo>
                          <a:lnTo>
                            <a:pt x="1292497" y="203925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solidFill>
                      <a:srgbClr val="D5038E"/>
                    </a:solidFill>
                    <a:ln w="0">
                      <a:solidFill>
                        <a:srgbClr val="FDF9FA">
                          <a:alpha val="38000"/>
                        </a:srgb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97" name="任意多边形 96"/>
                    <p:cNvSpPr/>
                    <p:nvPr/>
                  </p:nvSpPr>
                  <p:spPr>
                    <a:xfrm>
                      <a:off x="6943271" y="930729"/>
                      <a:ext cx="879929" cy="810985"/>
                    </a:xfrm>
                    <a:custGeom>
                      <a:avLst/>
                      <a:gdLst>
                        <a:gd name="connsiteX0" fmla="*/ 174172 w 841829"/>
                        <a:gd name="connsiteY0" fmla="*/ 0 h 798285"/>
                        <a:gd name="connsiteX1" fmla="*/ 841829 w 841829"/>
                        <a:gd name="connsiteY1" fmla="*/ 798285 h 798285"/>
                        <a:gd name="connsiteX2" fmla="*/ 0 w 841829"/>
                        <a:gd name="connsiteY2" fmla="*/ 420914 h 798285"/>
                        <a:gd name="connsiteX3" fmla="*/ 174172 w 841829"/>
                        <a:gd name="connsiteY3" fmla="*/ 0 h 798285"/>
                        <a:gd name="connsiteX0" fmla="*/ 212272 w 879929"/>
                        <a:gd name="connsiteY0" fmla="*/ 0 h 798285"/>
                        <a:gd name="connsiteX1" fmla="*/ 879929 w 879929"/>
                        <a:gd name="connsiteY1" fmla="*/ 798285 h 798285"/>
                        <a:gd name="connsiteX2" fmla="*/ 0 w 879929"/>
                        <a:gd name="connsiteY2" fmla="*/ 420914 h 798285"/>
                        <a:gd name="connsiteX3" fmla="*/ 212272 w 879929"/>
                        <a:gd name="connsiteY3" fmla="*/ 0 h 798285"/>
                        <a:gd name="connsiteX0" fmla="*/ 212272 w 879929"/>
                        <a:gd name="connsiteY0" fmla="*/ 0 h 817335"/>
                        <a:gd name="connsiteX1" fmla="*/ 879929 w 879929"/>
                        <a:gd name="connsiteY1" fmla="*/ 817335 h 817335"/>
                        <a:gd name="connsiteX2" fmla="*/ 0 w 879929"/>
                        <a:gd name="connsiteY2" fmla="*/ 439964 h 817335"/>
                        <a:gd name="connsiteX3" fmla="*/ 212272 w 879929"/>
                        <a:gd name="connsiteY3" fmla="*/ 0 h 817335"/>
                        <a:gd name="connsiteX0" fmla="*/ 218622 w 879929"/>
                        <a:gd name="connsiteY0" fmla="*/ 0 h 810985"/>
                        <a:gd name="connsiteX1" fmla="*/ 879929 w 879929"/>
                        <a:gd name="connsiteY1" fmla="*/ 810985 h 810985"/>
                        <a:gd name="connsiteX2" fmla="*/ 0 w 879929"/>
                        <a:gd name="connsiteY2" fmla="*/ 433614 h 810985"/>
                        <a:gd name="connsiteX3" fmla="*/ 218622 w 879929"/>
                        <a:gd name="connsiteY3" fmla="*/ 0 h 81098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879929" h="810985">
                          <a:moveTo>
                            <a:pt x="218622" y="0"/>
                          </a:moveTo>
                          <a:lnTo>
                            <a:pt x="879929" y="810985"/>
                          </a:lnTo>
                          <a:lnTo>
                            <a:pt x="0" y="433614"/>
                          </a:lnTo>
                          <a:lnTo>
                            <a:pt x="218622" y="0"/>
                          </a:lnTo>
                          <a:close/>
                        </a:path>
                      </a:pathLst>
                    </a:custGeom>
                    <a:solidFill>
                      <a:srgbClr val="9B0959"/>
                    </a:solidFill>
                    <a:ln w="0">
                      <a:solidFill>
                        <a:srgbClr val="FDF9FA">
                          <a:alpha val="38000"/>
                        </a:srgb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98" name="任意多边形 97"/>
                    <p:cNvSpPr/>
                    <p:nvPr/>
                  </p:nvSpPr>
                  <p:spPr>
                    <a:xfrm>
                      <a:off x="7924345" y="667458"/>
                      <a:ext cx="260351" cy="1633537"/>
                    </a:xfrm>
                    <a:custGeom>
                      <a:avLst/>
                      <a:gdLst>
                        <a:gd name="connsiteX0" fmla="*/ 266700 w 266700"/>
                        <a:gd name="connsiteY0" fmla="*/ 0 h 1619250"/>
                        <a:gd name="connsiteX1" fmla="*/ 228600 w 266700"/>
                        <a:gd name="connsiteY1" fmla="*/ 1619250 h 1619250"/>
                        <a:gd name="connsiteX2" fmla="*/ 0 w 266700"/>
                        <a:gd name="connsiteY2" fmla="*/ 1123950 h 1619250"/>
                        <a:gd name="connsiteX3" fmla="*/ 266700 w 266700"/>
                        <a:gd name="connsiteY3" fmla="*/ 0 h 1619250"/>
                        <a:gd name="connsiteX0" fmla="*/ 276225 w 276225"/>
                        <a:gd name="connsiteY0" fmla="*/ 0 h 1633537"/>
                        <a:gd name="connsiteX1" fmla="*/ 228600 w 276225"/>
                        <a:gd name="connsiteY1" fmla="*/ 1633537 h 1633537"/>
                        <a:gd name="connsiteX2" fmla="*/ 0 w 276225"/>
                        <a:gd name="connsiteY2" fmla="*/ 1138237 h 1633537"/>
                        <a:gd name="connsiteX3" fmla="*/ 276225 w 276225"/>
                        <a:gd name="connsiteY3" fmla="*/ 0 h 1633537"/>
                        <a:gd name="connsiteX0" fmla="*/ 276225 w 276225"/>
                        <a:gd name="connsiteY0" fmla="*/ 0 h 1600200"/>
                        <a:gd name="connsiteX1" fmla="*/ 228600 w 276225"/>
                        <a:gd name="connsiteY1" fmla="*/ 1600200 h 1600200"/>
                        <a:gd name="connsiteX2" fmla="*/ 0 w 276225"/>
                        <a:gd name="connsiteY2" fmla="*/ 1104900 h 1600200"/>
                        <a:gd name="connsiteX3" fmla="*/ 276225 w 276225"/>
                        <a:gd name="connsiteY3" fmla="*/ 0 h 1600200"/>
                        <a:gd name="connsiteX0" fmla="*/ 261938 w 261938"/>
                        <a:gd name="connsiteY0" fmla="*/ 0 h 1585912"/>
                        <a:gd name="connsiteX1" fmla="*/ 228600 w 261938"/>
                        <a:gd name="connsiteY1" fmla="*/ 1585912 h 1585912"/>
                        <a:gd name="connsiteX2" fmla="*/ 0 w 261938"/>
                        <a:gd name="connsiteY2" fmla="*/ 1090612 h 1585912"/>
                        <a:gd name="connsiteX3" fmla="*/ 261938 w 261938"/>
                        <a:gd name="connsiteY3" fmla="*/ 0 h 1585912"/>
                        <a:gd name="connsiteX0" fmla="*/ 266701 w 266701"/>
                        <a:gd name="connsiteY0" fmla="*/ 0 h 1581149"/>
                        <a:gd name="connsiteX1" fmla="*/ 228600 w 266701"/>
                        <a:gd name="connsiteY1" fmla="*/ 1581149 h 1581149"/>
                        <a:gd name="connsiteX2" fmla="*/ 0 w 266701"/>
                        <a:gd name="connsiteY2" fmla="*/ 1085849 h 1581149"/>
                        <a:gd name="connsiteX3" fmla="*/ 266701 w 266701"/>
                        <a:gd name="connsiteY3" fmla="*/ 0 h 1581149"/>
                        <a:gd name="connsiteX0" fmla="*/ 247651 w 247651"/>
                        <a:gd name="connsiteY0" fmla="*/ 0 h 1624012"/>
                        <a:gd name="connsiteX1" fmla="*/ 228600 w 247651"/>
                        <a:gd name="connsiteY1" fmla="*/ 1624012 h 1624012"/>
                        <a:gd name="connsiteX2" fmla="*/ 0 w 247651"/>
                        <a:gd name="connsiteY2" fmla="*/ 1128712 h 1624012"/>
                        <a:gd name="connsiteX3" fmla="*/ 247651 w 247651"/>
                        <a:gd name="connsiteY3" fmla="*/ 0 h 1624012"/>
                        <a:gd name="connsiteX0" fmla="*/ 263526 w 263526"/>
                        <a:gd name="connsiteY0" fmla="*/ 0 h 1690687"/>
                        <a:gd name="connsiteX1" fmla="*/ 228600 w 263526"/>
                        <a:gd name="connsiteY1" fmla="*/ 1690687 h 1690687"/>
                        <a:gd name="connsiteX2" fmla="*/ 0 w 263526"/>
                        <a:gd name="connsiteY2" fmla="*/ 1195387 h 1690687"/>
                        <a:gd name="connsiteX3" fmla="*/ 263526 w 263526"/>
                        <a:gd name="connsiteY3" fmla="*/ 0 h 1690687"/>
                        <a:gd name="connsiteX0" fmla="*/ 260351 w 260351"/>
                        <a:gd name="connsiteY0" fmla="*/ 0 h 1633537"/>
                        <a:gd name="connsiteX1" fmla="*/ 228600 w 260351"/>
                        <a:gd name="connsiteY1" fmla="*/ 1633537 h 1633537"/>
                        <a:gd name="connsiteX2" fmla="*/ 0 w 260351"/>
                        <a:gd name="connsiteY2" fmla="*/ 1138237 h 1633537"/>
                        <a:gd name="connsiteX3" fmla="*/ 260351 w 260351"/>
                        <a:gd name="connsiteY3" fmla="*/ 0 h 163353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260351" h="1633537">
                          <a:moveTo>
                            <a:pt x="260351" y="0"/>
                          </a:moveTo>
                          <a:lnTo>
                            <a:pt x="228600" y="1633537"/>
                          </a:lnTo>
                          <a:lnTo>
                            <a:pt x="0" y="1138237"/>
                          </a:lnTo>
                          <a:lnTo>
                            <a:pt x="260351" y="0"/>
                          </a:lnTo>
                          <a:close/>
                        </a:path>
                      </a:pathLst>
                    </a:custGeom>
                    <a:solidFill>
                      <a:srgbClr val="CB004F"/>
                    </a:solidFill>
                    <a:ln w="0">
                      <a:solidFill>
                        <a:srgbClr val="FDF9FA">
                          <a:alpha val="38000"/>
                        </a:srgb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99" name="任意多边形 98"/>
                    <p:cNvSpPr/>
                    <p:nvPr/>
                  </p:nvSpPr>
                  <p:spPr>
                    <a:xfrm>
                      <a:off x="8157029" y="261257"/>
                      <a:ext cx="449943" cy="2104572"/>
                    </a:xfrm>
                    <a:custGeom>
                      <a:avLst/>
                      <a:gdLst>
                        <a:gd name="connsiteX0" fmla="*/ 43542 w 464457"/>
                        <a:gd name="connsiteY0" fmla="*/ 508000 h 2191658"/>
                        <a:gd name="connsiteX1" fmla="*/ 464457 w 464457"/>
                        <a:gd name="connsiteY1" fmla="*/ 0 h 2191658"/>
                        <a:gd name="connsiteX2" fmla="*/ 0 w 464457"/>
                        <a:gd name="connsiteY2" fmla="*/ 2191658 h 2191658"/>
                        <a:gd name="connsiteX3" fmla="*/ 43542 w 464457"/>
                        <a:gd name="connsiteY3" fmla="*/ 508000 h 2191658"/>
                        <a:gd name="connsiteX0" fmla="*/ 43542 w 304800"/>
                        <a:gd name="connsiteY0" fmla="*/ 0 h 1683658"/>
                        <a:gd name="connsiteX1" fmla="*/ 304800 w 304800"/>
                        <a:gd name="connsiteY1" fmla="*/ 58057 h 1683658"/>
                        <a:gd name="connsiteX2" fmla="*/ 0 w 304800"/>
                        <a:gd name="connsiteY2" fmla="*/ 1683658 h 1683658"/>
                        <a:gd name="connsiteX3" fmla="*/ 43542 w 304800"/>
                        <a:gd name="connsiteY3" fmla="*/ 0 h 1683658"/>
                        <a:gd name="connsiteX0" fmla="*/ 43542 w 449943"/>
                        <a:gd name="connsiteY0" fmla="*/ 420914 h 2104572"/>
                        <a:gd name="connsiteX1" fmla="*/ 449943 w 449943"/>
                        <a:gd name="connsiteY1" fmla="*/ 0 h 2104572"/>
                        <a:gd name="connsiteX2" fmla="*/ 0 w 449943"/>
                        <a:gd name="connsiteY2" fmla="*/ 2104572 h 2104572"/>
                        <a:gd name="connsiteX3" fmla="*/ 43542 w 449943"/>
                        <a:gd name="connsiteY3" fmla="*/ 420914 h 2104572"/>
                        <a:gd name="connsiteX0" fmla="*/ 10205 w 449943"/>
                        <a:gd name="connsiteY0" fmla="*/ 420914 h 2104572"/>
                        <a:gd name="connsiteX1" fmla="*/ 449943 w 449943"/>
                        <a:gd name="connsiteY1" fmla="*/ 0 h 2104572"/>
                        <a:gd name="connsiteX2" fmla="*/ 0 w 449943"/>
                        <a:gd name="connsiteY2" fmla="*/ 2104572 h 2104572"/>
                        <a:gd name="connsiteX3" fmla="*/ 10205 w 449943"/>
                        <a:gd name="connsiteY3" fmla="*/ 420914 h 2104572"/>
                        <a:gd name="connsiteX0" fmla="*/ 22905 w 449943"/>
                        <a:gd name="connsiteY0" fmla="*/ 427264 h 2104572"/>
                        <a:gd name="connsiteX1" fmla="*/ 449943 w 449943"/>
                        <a:gd name="connsiteY1" fmla="*/ 0 h 2104572"/>
                        <a:gd name="connsiteX2" fmla="*/ 0 w 449943"/>
                        <a:gd name="connsiteY2" fmla="*/ 2104572 h 2104572"/>
                        <a:gd name="connsiteX3" fmla="*/ 22905 w 449943"/>
                        <a:gd name="connsiteY3" fmla="*/ 427264 h 210457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449943" h="2104572">
                          <a:moveTo>
                            <a:pt x="22905" y="427264"/>
                          </a:moveTo>
                          <a:lnTo>
                            <a:pt x="449943" y="0"/>
                          </a:lnTo>
                          <a:lnTo>
                            <a:pt x="0" y="2104572"/>
                          </a:lnTo>
                          <a:cubicBezTo>
                            <a:pt x="3402" y="1543353"/>
                            <a:pt x="19503" y="988483"/>
                            <a:pt x="22905" y="427264"/>
                          </a:cubicBezTo>
                          <a:close/>
                        </a:path>
                      </a:pathLst>
                    </a:custGeom>
                    <a:solidFill>
                      <a:srgbClr val="FF2B6D"/>
                    </a:solidFill>
                    <a:ln w="0">
                      <a:solidFill>
                        <a:srgbClr val="FDF9FA">
                          <a:alpha val="38000"/>
                        </a:srgb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100" name="任意多边形 99"/>
                    <p:cNvSpPr/>
                    <p:nvPr/>
                  </p:nvSpPr>
                  <p:spPr>
                    <a:xfrm>
                      <a:off x="7894375" y="-595087"/>
                      <a:ext cx="364253" cy="2569030"/>
                    </a:xfrm>
                    <a:custGeom>
                      <a:avLst/>
                      <a:gdLst>
                        <a:gd name="connsiteX0" fmla="*/ 29029 w 362858"/>
                        <a:gd name="connsiteY0" fmla="*/ 0 h 2612572"/>
                        <a:gd name="connsiteX1" fmla="*/ 0 w 362858"/>
                        <a:gd name="connsiteY1" fmla="*/ 2612572 h 2612572"/>
                        <a:gd name="connsiteX2" fmla="*/ 362858 w 362858"/>
                        <a:gd name="connsiteY2" fmla="*/ 957943 h 2612572"/>
                        <a:gd name="connsiteX3" fmla="*/ 29029 w 362858"/>
                        <a:gd name="connsiteY3" fmla="*/ 0 h 2612572"/>
                        <a:gd name="connsiteX0" fmla="*/ 14515 w 362858"/>
                        <a:gd name="connsiteY0" fmla="*/ 0 h 2583544"/>
                        <a:gd name="connsiteX1" fmla="*/ 0 w 362858"/>
                        <a:gd name="connsiteY1" fmla="*/ 2583544 h 2583544"/>
                        <a:gd name="connsiteX2" fmla="*/ 362858 w 362858"/>
                        <a:gd name="connsiteY2" fmla="*/ 928915 h 2583544"/>
                        <a:gd name="connsiteX3" fmla="*/ 14515 w 362858"/>
                        <a:gd name="connsiteY3" fmla="*/ 0 h 2583544"/>
                        <a:gd name="connsiteX0" fmla="*/ 1396 w 364253"/>
                        <a:gd name="connsiteY0" fmla="*/ 0 h 2569030"/>
                        <a:gd name="connsiteX1" fmla="*/ 1395 w 364253"/>
                        <a:gd name="connsiteY1" fmla="*/ 2569030 h 2569030"/>
                        <a:gd name="connsiteX2" fmla="*/ 364253 w 364253"/>
                        <a:gd name="connsiteY2" fmla="*/ 914401 h 2569030"/>
                        <a:gd name="connsiteX3" fmla="*/ 1396 w 364253"/>
                        <a:gd name="connsiteY3" fmla="*/ 0 h 256903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364253" h="2569030">
                          <a:moveTo>
                            <a:pt x="1396" y="0"/>
                          </a:moveTo>
                          <a:cubicBezTo>
                            <a:pt x="-3442" y="861181"/>
                            <a:pt x="6233" y="1707849"/>
                            <a:pt x="1395" y="2569030"/>
                          </a:cubicBezTo>
                          <a:lnTo>
                            <a:pt x="364253" y="914401"/>
                          </a:lnTo>
                          <a:lnTo>
                            <a:pt x="1396" y="0"/>
                          </a:lnTo>
                          <a:close/>
                        </a:path>
                      </a:pathLst>
                    </a:custGeom>
                    <a:solidFill>
                      <a:srgbClr val="48015F"/>
                    </a:solidFill>
                    <a:ln w="0">
                      <a:solidFill>
                        <a:srgbClr val="FDF9FA">
                          <a:alpha val="38000"/>
                        </a:srgb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101" name="任意多边形 100"/>
                    <p:cNvSpPr/>
                    <p:nvPr/>
                  </p:nvSpPr>
                  <p:spPr>
                    <a:xfrm>
                      <a:off x="9067800" y="-466725"/>
                      <a:ext cx="600075" cy="952500"/>
                    </a:xfrm>
                    <a:custGeom>
                      <a:avLst/>
                      <a:gdLst>
                        <a:gd name="connsiteX0" fmla="*/ 0 w 600075"/>
                        <a:gd name="connsiteY0" fmla="*/ 790575 h 952500"/>
                        <a:gd name="connsiteX1" fmla="*/ 600075 w 600075"/>
                        <a:gd name="connsiteY1" fmla="*/ 0 h 952500"/>
                        <a:gd name="connsiteX2" fmla="*/ 66675 w 600075"/>
                        <a:gd name="connsiteY2" fmla="*/ 952500 h 952500"/>
                        <a:gd name="connsiteX3" fmla="*/ 38100 w 600075"/>
                        <a:gd name="connsiteY3" fmla="*/ 742950 h 952500"/>
                        <a:gd name="connsiteX4" fmla="*/ 0 w 600075"/>
                        <a:gd name="connsiteY4" fmla="*/ 790575 h 95250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600075" h="952500">
                          <a:moveTo>
                            <a:pt x="0" y="790575"/>
                          </a:moveTo>
                          <a:lnTo>
                            <a:pt x="600075" y="0"/>
                          </a:lnTo>
                          <a:lnTo>
                            <a:pt x="66675" y="952500"/>
                          </a:lnTo>
                          <a:lnTo>
                            <a:pt x="38100" y="742950"/>
                          </a:lnTo>
                          <a:lnTo>
                            <a:pt x="0" y="790575"/>
                          </a:lnTo>
                          <a:close/>
                        </a:path>
                      </a:pathLst>
                    </a:custGeom>
                    <a:solidFill>
                      <a:srgbClr val="1D0045"/>
                    </a:solidFill>
                    <a:ln w="0">
                      <a:solidFill>
                        <a:srgbClr val="FDF9FA">
                          <a:alpha val="38000"/>
                        </a:srgb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102" name="任意多边形 101"/>
                    <p:cNvSpPr/>
                    <p:nvPr/>
                  </p:nvSpPr>
                  <p:spPr>
                    <a:xfrm>
                      <a:off x="9172575" y="-495300"/>
                      <a:ext cx="828675" cy="781050"/>
                    </a:xfrm>
                    <a:custGeom>
                      <a:avLst/>
                      <a:gdLst>
                        <a:gd name="connsiteX0" fmla="*/ 523875 w 828675"/>
                        <a:gd name="connsiteY0" fmla="*/ 0 h 781050"/>
                        <a:gd name="connsiteX1" fmla="*/ 828675 w 828675"/>
                        <a:gd name="connsiteY1" fmla="*/ 609600 h 781050"/>
                        <a:gd name="connsiteX2" fmla="*/ 0 w 828675"/>
                        <a:gd name="connsiteY2" fmla="*/ 781050 h 781050"/>
                        <a:gd name="connsiteX3" fmla="*/ 523875 w 828675"/>
                        <a:gd name="connsiteY3" fmla="*/ 0 h 78105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828675" h="781050">
                          <a:moveTo>
                            <a:pt x="523875" y="0"/>
                          </a:moveTo>
                          <a:lnTo>
                            <a:pt x="828675" y="609600"/>
                          </a:lnTo>
                          <a:lnTo>
                            <a:pt x="0" y="781050"/>
                          </a:lnTo>
                          <a:lnTo>
                            <a:pt x="523875" y="0"/>
                          </a:lnTo>
                          <a:close/>
                        </a:path>
                      </a:pathLst>
                    </a:custGeom>
                    <a:solidFill>
                      <a:srgbClr val="21003F"/>
                    </a:solidFill>
                    <a:ln w="0">
                      <a:solidFill>
                        <a:srgbClr val="FDF9FA">
                          <a:alpha val="38000"/>
                        </a:srgb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</p:grpSp>
            <p:grpSp>
              <p:nvGrpSpPr>
                <p:cNvPr id="28" name="组合 27"/>
                <p:cNvGrpSpPr/>
                <p:nvPr/>
              </p:nvGrpSpPr>
              <p:grpSpPr>
                <a:xfrm>
                  <a:off x="3992948" y="-52557"/>
                  <a:ext cx="7416800" cy="6281420"/>
                  <a:chOff x="3975100" y="-45720"/>
                  <a:chExt cx="7416800" cy="6281420"/>
                </a:xfrm>
              </p:grpSpPr>
              <p:sp>
                <p:nvSpPr>
                  <p:cNvPr id="29" name="任意多边形 28"/>
                  <p:cNvSpPr/>
                  <p:nvPr/>
                </p:nvSpPr>
                <p:spPr>
                  <a:xfrm>
                    <a:off x="8267700" y="352425"/>
                    <a:ext cx="742950" cy="1314450"/>
                  </a:xfrm>
                  <a:custGeom>
                    <a:avLst/>
                    <a:gdLst>
                      <a:gd name="connsiteX0" fmla="*/ 742950 w 742950"/>
                      <a:gd name="connsiteY0" fmla="*/ 0 h 1314450"/>
                      <a:gd name="connsiteX1" fmla="*/ 0 w 742950"/>
                      <a:gd name="connsiteY1" fmla="*/ 1076325 h 1314450"/>
                      <a:gd name="connsiteX2" fmla="*/ 28575 w 742950"/>
                      <a:gd name="connsiteY2" fmla="*/ 1314450 h 1314450"/>
                      <a:gd name="connsiteX3" fmla="*/ 742950 w 742950"/>
                      <a:gd name="connsiteY3" fmla="*/ 0 h 13144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742950" h="1314450">
                        <a:moveTo>
                          <a:pt x="742950" y="0"/>
                        </a:moveTo>
                        <a:lnTo>
                          <a:pt x="0" y="1076325"/>
                        </a:lnTo>
                        <a:lnTo>
                          <a:pt x="28575" y="1314450"/>
                        </a:lnTo>
                        <a:lnTo>
                          <a:pt x="742950" y="0"/>
                        </a:lnTo>
                        <a:close/>
                      </a:path>
                    </a:pathLst>
                  </a:custGeom>
                  <a:solidFill>
                    <a:srgbClr val="974D51"/>
                  </a:solidFill>
                  <a:ln w="6350">
                    <a:solidFill>
                      <a:srgbClr val="FDF9FA">
                        <a:alpha val="38000"/>
                      </a:srgb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grpSp>
                <p:nvGrpSpPr>
                  <p:cNvPr id="30" name="组合 29"/>
                  <p:cNvGrpSpPr/>
                  <p:nvPr/>
                </p:nvGrpSpPr>
                <p:grpSpPr>
                  <a:xfrm>
                    <a:off x="3975100" y="-45720"/>
                    <a:ext cx="7416800" cy="6281420"/>
                    <a:chOff x="3975100" y="-45720"/>
                    <a:chExt cx="7416800" cy="6281420"/>
                  </a:xfrm>
                </p:grpSpPr>
                <p:sp>
                  <p:nvSpPr>
                    <p:cNvPr id="31" name="任意多边形 30"/>
                    <p:cNvSpPr/>
                    <p:nvPr/>
                  </p:nvSpPr>
                  <p:spPr>
                    <a:xfrm>
                      <a:off x="8587740" y="4434840"/>
                      <a:ext cx="693420" cy="1539240"/>
                    </a:xfrm>
                    <a:custGeom>
                      <a:avLst/>
                      <a:gdLst>
                        <a:gd name="connsiteX0" fmla="*/ 7620 w 624840"/>
                        <a:gd name="connsiteY0" fmla="*/ 152400 h 1539240"/>
                        <a:gd name="connsiteX1" fmla="*/ 0 w 624840"/>
                        <a:gd name="connsiteY1" fmla="*/ 1539240 h 1539240"/>
                        <a:gd name="connsiteX2" fmla="*/ 624840 w 624840"/>
                        <a:gd name="connsiteY2" fmla="*/ 1539240 h 1539240"/>
                        <a:gd name="connsiteX3" fmla="*/ 83820 w 624840"/>
                        <a:gd name="connsiteY3" fmla="*/ 0 h 1539240"/>
                        <a:gd name="connsiteX4" fmla="*/ 7620 w 624840"/>
                        <a:gd name="connsiteY4" fmla="*/ 152400 h 1539240"/>
                        <a:gd name="connsiteX0" fmla="*/ 0 w 693420"/>
                        <a:gd name="connsiteY0" fmla="*/ 152400 h 1539240"/>
                        <a:gd name="connsiteX1" fmla="*/ 68580 w 693420"/>
                        <a:gd name="connsiteY1" fmla="*/ 1539240 h 1539240"/>
                        <a:gd name="connsiteX2" fmla="*/ 693420 w 693420"/>
                        <a:gd name="connsiteY2" fmla="*/ 1539240 h 1539240"/>
                        <a:gd name="connsiteX3" fmla="*/ 152400 w 693420"/>
                        <a:gd name="connsiteY3" fmla="*/ 0 h 1539240"/>
                        <a:gd name="connsiteX4" fmla="*/ 0 w 693420"/>
                        <a:gd name="connsiteY4" fmla="*/ 152400 h 1539240"/>
                        <a:gd name="connsiteX0" fmla="*/ 0 w 693420"/>
                        <a:gd name="connsiteY0" fmla="*/ 152400 h 1539240"/>
                        <a:gd name="connsiteX1" fmla="*/ 22860 w 693420"/>
                        <a:gd name="connsiteY1" fmla="*/ 1531620 h 1539240"/>
                        <a:gd name="connsiteX2" fmla="*/ 693420 w 693420"/>
                        <a:gd name="connsiteY2" fmla="*/ 1539240 h 1539240"/>
                        <a:gd name="connsiteX3" fmla="*/ 152400 w 693420"/>
                        <a:gd name="connsiteY3" fmla="*/ 0 h 1539240"/>
                        <a:gd name="connsiteX4" fmla="*/ 0 w 693420"/>
                        <a:gd name="connsiteY4" fmla="*/ 152400 h 1539240"/>
                        <a:gd name="connsiteX0" fmla="*/ 0 w 693420"/>
                        <a:gd name="connsiteY0" fmla="*/ 152400 h 1539240"/>
                        <a:gd name="connsiteX1" fmla="*/ 53340 w 693420"/>
                        <a:gd name="connsiteY1" fmla="*/ 1531620 h 1539240"/>
                        <a:gd name="connsiteX2" fmla="*/ 693420 w 693420"/>
                        <a:gd name="connsiteY2" fmla="*/ 1539240 h 1539240"/>
                        <a:gd name="connsiteX3" fmla="*/ 152400 w 693420"/>
                        <a:gd name="connsiteY3" fmla="*/ 0 h 1539240"/>
                        <a:gd name="connsiteX4" fmla="*/ 0 w 693420"/>
                        <a:gd name="connsiteY4" fmla="*/ 152400 h 1539240"/>
                        <a:gd name="connsiteX0" fmla="*/ 0 w 693420"/>
                        <a:gd name="connsiteY0" fmla="*/ 152400 h 1539240"/>
                        <a:gd name="connsiteX1" fmla="*/ 45720 w 693420"/>
                        <a:gd name="connsiteY1" fmla="*/ 1539240 h 1539240"/>
                        <a:gd name="connsiteX2" fmla="*/ 693420 w 693420"/>
                        <a:gd name="connsiteY2" fmla="*/ 1539240 h 1539240"/>
                        <a:gd name="connsiteX3" fmla="*/ 152400 w 693420"/>
                        <a:gd name="connsiteY3" fmla="*/ 0 h 1539240"/>
                        <a:gd name="connsiteX4" fmla="*/ 0 w 693420"/>
                        <a:gd name="connsiteY4" fmla="*/ 152400 h 153924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693420" h="1539240">
                          <a:moveTo>
                            <a:pt x="0" y="152400"/>
                          </a:moveTo>
                          <a:lnTo>
                            <a:pt x="45720" y="1539240"/>
                          </a:lnTo>
                          <a:lnTo>
                            <a:pt x="693420" y="1539240"/>
                          </a:lnTo>
                          <a:lnTo>
                            <a:pt x="152400" y="0"/>
                          </a:lnTo>
                          <a:lnTo>
                            <a:pt x="0" y="152400"/>
                          </a:lnTo>
                          <a:close/>
                        </a:path>
                      </a:pathLst>
                    </a:custGeom>
                    <a:solidFill>
                      <a:srgbClr val="1E001D"/>
                    </a:solidFill>
                    <a:ln w="6350">
                      <a:solidFill>
                        <a:srgbClr val="FDF9FA">
                          <a:alpha val="38000"/>
                        </a:srgb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dirty="0"/>
                    </a:p>
                  </p:txBody>
                </p:sp>
                <p:sp>
                  <p:nvSpPr>
                    <p:cNvPr id="32" name="任意多边形 31"/>
                    <p:cNvSpPr/>
                    <p:nvPr/>
                  </p:nvSpPr>
                  <p:spPr>
                    <a:xfrm>
                      <a:off x="8427720" y="4579620"/>
                      <a:ext cx="220980" cy="1376680"/>
                    </a:xfrm>
                    <a:custGeom>
                      <a:avLst/>
                      <a:gdLst>
                        <a:gd name="connsiteX0" fmla="*/ 243840 w 243840"/>
                        <a:gd name="connsiteY0" fmla="*/ 0 h 1417320"/>
                        <a:gd name="connsiteX1" fmla="*/ 0 w 243840"/>
                        <a:gd name="connsiteY1" fmla="*/ 533400 h 1417320"/>
                        <a:gd name="connsiteX2" fmla="*/ 220980 w 243840"/>
                        <a:gd name="connsiteY2" fmla="*/ 1417320 h 1417320"/>
                        <a:gd name="connsiteX3" fmla="*/ 243840 w 243840"/>
                        <a:gd name="connsiteY3" fmla="*/ 0 h 141732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243840" h="1417320">
                          <a:moveTo>
                            <a:pt x="243840" y="0"/>
                          </a:moveTo>
                          <a:lnTo>
                            <a:pt x="0" y="533400"/>
                          </a:lnTo>
                          <a:lnTo>
                            <a:pt x="220980" y="1417320"/>
                          </a:lnTo>
                          <a:lnTo>
                            <a:pt x="243840" y="0"/>
                          </a:lnTo>
                          <a:close/>
                        </a:path>
                      </a:pathLst>
                    </a:custGeom>
                    <a:solidFill>
                      <a:srgbClr val="190020"/>
                    </a:solidFill>
                    <a:ln w="6350">
                      <a:solidFill>
                        <a:srgbClr val="FDF9FA">
                          <a:alpha val="38000"/>
                        </a:srgb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33" name="任意多边形 32"/>
                    <p:cNvSpPr/>
                    <p:nvPr/>
                  </p:nvSpPr>
                  <p:spPr>
                    <a:xfrm>
                      <a:off x="8785860" y="4579620"/>
                      <a:ext cx="480060" cy="1394460"/>
                    </a:xfrm>
                    <a:custGeom>
                      <a:avLst/>
                      <a:gdLst>
                        <a:gd name="connsiteX0" fmla="*/ 182880 w 480060"/>
                        <a:gd name="connsiteY0" fmla="*/ 175260 h 1394460"/>
                        <a:gd name="connsiteX1" fmla="*/ 480060 w 480060"/>
                        <a:gd name="connsiteY1" fmla="*/ 1394460 h 1394460"/>
                        <a:gd name="connsiteX2" fmla="*/ 0 w 480060"/>
                        <a:gd name="connsiteY2" fmla="*/ 0 h 1394460"/>
                        <a:gd name="connsiteX3" fmla="*/ 182880 w 480060"/>
                        <a:gd name="connsiteY3" fmla="*/ 175260 h 139446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480060" h="1394460">
                          <a:moveTo>
                            <a:pt x="182880" y="175260"/>
                          </a:moveTo>
                          <a:lnTo>
                            <a:pt x="480060" y="1394460"/>
                          </a:lnTo>
                          <a:lnTo>
                            <a:pt x="0" y="0"/>
                          </a:lnTo>
                          <a:lnTo>
                            <a:pt x="182880" y="175260"/>
                          </a:lnTo>
                          <a:close/>
                        </a:path>
                      </a:pathLst>
                    </a:custGeom>
                    <a:solidFill>
                      <a:srgbClr val="410FB3"/>
                    </a:solidFill>
                    <a:ln w="6350">
                      <a:solidFill>
                        <a:srgbClr val="FDF9FA">
                          <a:alpha val="38000"/>
                        </a:srgb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34" name="任意多边形 33"/>
                    <p:cNvSpPr/>
                    <p:nvPr/>
                  </p:nvSpPr>
                  <p:spPr>
                    <a:xfrm>
                      <a:off x="10111740" y="3291840"/>
                      <a:ext cx="1280160" cy="579120"/>
                    </a:xfrm>
                    <a:custGeom>
                      <a:avLst/>
                      <a:gdLst>
                        <a:gd name="connsiteX0" fmla="*/ 541020 w 1280160"/>
                        <a:gd name="connsiteY0" fmla="*/ 106680 h 579120"/>
                        <a:gd name="connsiteX1" fmla="*/ 1280160 w 1280160"/>
                        <a:gd name="connsiteY1" fmla="*/ 579120 h 579120"/>
                        <a:gd name="connsiteX2" fmla="*/ 0 w 1280160"/>
                        <a:gd name="connsiteY2" fmla="*/ 0 h 579120"/>
                        <a:gd name="connsiteX3" fmla="*/ 541020 w 1280160"/>
                        <a:gd name="connsiteY3" fmla="*/ 106680 h 57912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1280160" h="579120">
                          <a:moveTo>
                            <a:pt x="541020" y="106680"/>
                          </a:moveTo>
                          <a:lnTo>
                            <a:pt x="1280160" y="579120"/>
                          </a:lnTo>
                          <a:lnTo>
                            <a:pt x="0" y="0"/>
                          </a:lnTo>
                          <a:lnTo>
                            <a:pt x="541020" y="106680"/>
                          </a:lnTo>
                          <a:close/>
                        </a:path>
                      </a:pathLst>
                    </a:custGeom>
                    <a:solidFill>
                      <a:srgbClr val="220329"/>
                    </a:solidFill>
                    <a:ln w="6350">
                      <a:solidFill>
                        <a:srgbClr val="FDF9FA">
                          <a:alpha val="38000"/>
                        </a:srgb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35" name="任意多边形 34"/>
                    <p:cNvSpPr/>
                    <p:nvPr/>
                  </p:nvSpPr>
                  <p:spPr>
                    <a:xfrm>
                      <a:off x="8831580" y="68580"/>
                      <a:ext cx="1211580" cy="1744980"/>
                    </a:xfrm>
                    <a:custGeom>
                      <a:avLst/>
                      <a:gdLst>
                        <a:gd name="connsiteX0" fmla="*/ 1211580 w 1211580"/>
                        <a:gd name="connsiteY0" fmla="*/ 0 h 1744980"/>
                        <a:gd name="connsiteX1" fmla="*/ 175260 w 1211580"/>
                        <a:gd name="connsiteY1" fmla="*/ 1744980 h 1744980"/>
                        <a:gd name="connsiteX2" fmla="*/ 0 w 1211580"/>
                        <a:gd name="connsiteY2" fmla="*/ 1668780 h 1744980"/>
                        <a:gd name="connsiteX3" fmla="*/ 670560 w 1211580"/>
                        <a:gd name="connsiteY3" fmla="*/ 449580 h 1744980"/>
                        <a:gd name="connsiteX4" fmla="*/ 1211580 w 1211580"/>
                        <a:gd name="connsiteY4" fmla="*/ 0 h 174498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211580" h="1744980">
                          <a:moveTo>
                            <a:pt x="1211580" y="0"/>
                          </a:moveTo>
                          <a:lnTo>
                            <a:pt x="175260" y="1744980"/>
                          </a:lnTo>
                          <a:lnTo>
                            <a:pt x="0" y="1668780"/>
                          </a:lnTo>
                          <a:lnTo>
                            <a:pt x="670560" y="449580"/>
                          </a:lnTo>
                          <a:lnTo>
                            <a:pt x="1211580" y="0"/>
                          </a:lnTo>
                          <a:close/>
                        </a:path>
                      </a:pathLst>
                    </a:custGeom>
                    <a:solidFill>
                      <a:srgbClr val="EA053C"/>
                    </a:solidFill>
                    <a:ln w="6350">
                      <a:solidFill>
                        <a:srgbClr val="FDF9FA">
                          <a:alpha val="38000"/>
                        </a:srgb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36" name="任意多边形 35"/>
                    <p:cNvSpPr/>
                    <p:nvPr/>
                  </p:nvSpPr>
                  <p:spPr>
                    <a:xfrm>
                      <a:off x="6591300" y="3022600"/>
                      <a:ext cx="584200" cy="977900"/>
                    </a:xfrm>
                    <a:custGeom>
                      <a:avLst/>
                      <a:gdLst>
                        <a:gd name="connsiteX0" fmla="*/ 292100 w 495300"/>
                        <a:gd name="connsiteY0" fmla="*/ 114300 h 901700"/>
                        <a:gd name="connsiteX1" fmla="*/ 495300 w 495300"/>
                        <a:gd name="connsiteY1" fmla="*/ 0 h 901700"/>
                        <a:gd name="connsiteX2" fmla="*/ 0 w 495300"/>
                        <a:gd name="connsiteY2" fmla="*/ 901700 h 901700"/>
                        <a:gd name="connsiteX3" fmla="*/ 292100 w 495300"/>
                        <a:gd name="connsiteY3" fmla="*/ 114300 h 901700"/>
                        <a:gd name="connsiteX0" fmla="*/ 381000 w 584200"/>
                        <a:gd name="connsiteY0" fmla="*/ 114300 h 977900"/>
                        <a:gd name="connsiteX1" fmla="*/ 584200 w 584200"/>
                        <a:gd name="connsiteY1" fmla="*/ 0 h 977900"/>
                        <a:gd name="connsiteX2" fmla="*/ 0 w 584200"/>
                        <a:gd name="connsiteY2" fmla="*/ 977900 h 977900"/>
                        <a:gd name="connsiteX3" fmla="*/ 381000 w 584200"/>
                        <a:gd name="connsiteY3" fmla="*/ 114300 h 97790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584200" h="977900">
                          <a:moveTo>
                            <a:pt x="381000" y="114300"/>
                          </a:moveTo>
                          <a:lnTo>
                            <a:pt x="584200" y="0"/>
                          </a:lnTo>
                          <a:lnTo>
                            <a:pt x="0" y="977900"/>
                          </a:lnTo>
                          <a:lnTo>
                            <a:pt x="381000" y="114300"/>
                          </a:lnTo>
                          <a:close/>
                        </a:path>
                      </a:pathLst>
                    </a:custGeom>
                    <a:solidFill>
                      <a:srgbClr val="BE047E"/>
                    </a:solidFill>
                    <a:ln w="6350">
                      <a:solidFill>
                        <a:srgbClr val="FDF9FA">
                          <a:alpha val="38000"/>
                        </a:srgb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37" name="任意多边形 36"/>
                    <p:cNvSpPr/>
                    <p:nvPr/>
                  </p:nvSpPr>
                  <p:spPr>
                    <a:xfrm>
                      <a:off x="5880100" y="3429000"/>
                      <a:ext cx="571500" cy="355600"/>
                    </a:xfrm>
                    <a:custGeom>
                      <a:avLst/>
                      <a:gdLst>
                        <a:gd name="connsiteX0" fmla="*/ 0 w 571500"/>
                        <a:gd name="connsiteY0" fmla="*/ 12700 h 355600"/>
                        <a:gd name="connsiteX1" fmla="*/ 457200 w 571500"/>
                        <a:gd name="connsiteY1" fmla="*/ 355600 h 355600"/>
                        <a:gd name="connsiteX2" fmla="*/ 571500 w 571500"/>
                        <a:gd name="connsiteY2" fmla="*/ 0 h 355600"/>
                        <a:gd name="connsiteX3" fmla="*/ 0 w 571500"/>
                        <a:gd name="connsiteY3" fmla="*/ 12700 h 35560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571500" h="355600">
                          <a:moveTo>
                            <a:pt x="0" y="12700"/>
                          </a:moveTo>
                          <a:lnTo>
                            <a:pt x="457200" y="355600"/>
                          </a:lnTo>
                          <a:lnTo>
                            <a:pt x="571500" y="0"/>
                          </a:lnTo>
                          <a:lnTo>
                            <a:pt x="0" y="12700"/>
                          </a:lnTo>
                          <a:close/>
                        </a:path>
                      </a:pathLst>
                    </a:custGeom>
                    <a:solidFill>
                      <a:srgbClr val="9E0B9C"/>
                    </a:solidFill>
                    <a:ln w="6350">
                      <a:solidFill>
                        <a:srgbClr val="FDF9FA">
                          <a:alpha val="38000"/>
                        </a:srgb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38" name="任意多边形 37"/>
                    <p:cNvSpPr/>
                    <p:nvPr/>
                  </p:nvSpPr>
                  <p:spPr>
                    <a:xfrm>
                      <a:off x="9006840" y="4587240"/>
                      <a:ext cx="243840" cy="419100"/>
                    </a:xfrm>
                    <a:custGeom>
                      <a:avLst/>
                      <a:gdLst>
                        <a:gd name="connsiteX0" fmla="*/ 205740 w 243840"/>
                        <a:gd name="connsiteY0" fmla="*/ 137160 h 419100"/>
                        <a:gd name="connsiteX1" fmla="*/ 243840 w 243840"/>
                        <a:gd name="connsiteY1" fmla="*/ 419100 h 419100"/>
                        <a:gd name="connsiteX2" fmla="*/ 0 w 243840"/>
                        <a:gd name="connsiteY2" fmla="*/ 0 h 419100"/>
                        <a:gd name="connsiteX3" fmla="*/ 205740 w 243840"/>
                        <a:gd name="connsiteY3" fmla="*/ 137160 h 41910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243840" h="419100">
                          <a:moveTo>
                            <a:pt x="205740" y="137160"/>
                          </a:moveTo>
                          <a:lnTo>
                            <a:pt x="243840" y="419100"/>
                          </a:lnTo>
                          <a:lnTo>
                            <a:pt x="0" y="0"/>
                          </a:lnTo>
                          <a:lnTo>
                            <a:pt x="205740" y="137160"/>
                          </a:lnTo>
                          <a:close/>
                        </a:path>
                      </a:pathLst>
                    </a:custGeom>
                    <a:solidFill>
                      <a:srgbClr val="410FB3"/>
                    </a:solidFill>
                    <a:ln w="6350">
                      <a:solidFill>
                        <a:srgbClr val="FDF9FA">
                          <a:alpha val="38000"/>
                        </a:srgb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39" name="任意多边形 38"/>
                    <p:cNvSpPr/>
                    <p:nvPr/>
                  </p:nvSpPr>
                  <p:spPr>
                    <a:xfrm>
                      <a:off x="8633460" y="4419600"/>
                      <a:ext cx="609600" cy="594360"/>
                    </a:xfrm>
                    <a:custGeom>
                      <a:avLst/>
                      <a:gdLst>
                        <a:gd name="connsiteX0" fmla="*/ 381000 w 609600"/>
                        <a:gd name="connsiteY0" fmla="*/ 182880 h 594360"/>
                        <a:gd name="connsiteX1" fmla="*/ 609600 w 609600"/>
                        <a:gd name="connsiteY1" fmla="*/ 594360 h 594360"/>
                        <a:gd name="connsiteX2" fmla="*/ 0 w 609600"/>
                        <a:gd name="connsiteY2" fmla="*/ 137160 h 594360"/>
                        <a:gd name="connsiteX3" fmla="*/ 83820 w 609600"/>
                        <a:gd name="connsiteY3" fmla="*/ 0 h 594360"/>
                        <a:gd name="connsiteX4" fmla="*/ 381000 w 609600"/>
                        <a:gd name="connsiteY4" fmla="*/ 182880 h 59436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609600" h="594360">
                          <a:moveTo>
                            <a:pt x="381000" y="182880"/>
                          </a:moveTo>
                          <a:lnTo>
                            <a:pt x="609600" y="594360"/>
                          </a:lnTo>
                          <a:lnTo>
                            <a:pt x="0" y="137160"/>
                          </a:lnTo>
                          <a:lnTo>
                            <a:pt x="83820" y="0"/>
                          </a:lnTo>
                          <a:lnTo>
                            <a:pt x="381000" y="182880"/>
                          </a:lnTo>
                          <a:close/>
                        </a:path>
                      </a:pathLst>
                    </a:custGeom>
                    <a:solidFill>
                      <a:srgbClr val="1A0020"/>
                    </a:solidFill>
                    <a:ln w="6350">
                      <a:solidFill>
                        <a:srgbClr val="FDF9FA">
                          <a:alpha val="38000"/>
                        </a:srgb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40" name="任意多边形 39"/>
                    <p:cNvSpPr/>
                    <p:nvPr/>
                  </p:nvSpPr>
                  <p:spPr>
                    <a:xfrm>
                      <a:off x="9928860" y="3322320"/>
                      <a:ext cx="1463040" cy="556260"/>
                    </a:xfrm>
                    <a:custGeom>
                      <a:avLst/>
                      <a:gdLst>
                        <a:gd name="connsiteX0" fmla="*/ 1463040 w 1463040"/>
                        <a:gd name="connsiteY0" fmla="*/ 556260 h 556260"/>
                        <a:gd name="connsiteX1" fmla="*/ 137160 w 1463040"/>
                        <a:gd name="connsiteY1" fmla="*/ 220980 h 556260"/>
                        <a:gd name="connsiteX2" fmla="*/ 0 w 1463040"/>
                        <a:gd name="connsiteY2" fmla="*/ 0 h 556260"/>
                        <a:gd name="connsiteX3" fmla="*/ 434340 w 1463040"/>
                        <a:gd name="connsiteY3" fmla="*/ 38100 h 556260"/>
                        <a:gd name="connsiteX4" fmla="*/ 1463040 w 1463040"/>
                        <a:gd name="connsiteY4" fmla="*/ 556260 h 55626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463040" h="556260">
                          <a:moveTo>
                            <a:pt x="1463040" y="556260"/>
                          </a:moveTo>
                          <a:lnTo>
                            <a:pt x="137160" y="220980"/>
                          </a:lnTo>
                          <a:lnTo>
                            <a:pt x="0" y="0"/>
                          </a:lnTo>
                          <a:lnTo>
                            <a:pt x="434340" y="38100"/>
                          </a:lnTo>
                          <a:lnTo>
                            <a:pt x="1463040" y="556260"/>
                          </a:lnTo>
                          <a:close/>
                        </a:path>
                      </a:pathLst>
                    </a:custGeom>
                    <a:solidFill>
                      <a:srgbClr val="310685"/>
                    </a:solidFill>
                    <a:ln w="6350">
                      <a:solidFill>
                        <a:srgbClr val="FDF9FA">
                          <a:alpha val="38000"/>
                        </a:srgb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41" name="任意多边形 40"/>
                    <p:cNvSpPr/>
                    <p:nvPr/>
                  </p:nvSpPr>
                  <p:spPr>
                    <a:xfrm>
                      <a:off x="10104120" y="2872740"/>
                      <a:ext cx="1264920" cy="609600"/>
                    </a:xfrm>
                    <a:custGeom>
                      <a:avLst/>
                      <a:gdLst>
                        <a:gd name="connsiteX0" fmla="*/ 1264920 w 1264920"/>
                        <a:gd name="connsiteY0" fmla="*/ 609600 h 609600"/>
                        <a:gd name="connsiteX1" fmla="*/ 160020 w 1264920"/>
                        <a:gd name="connsiteY1" fmla="*/ 365760 h 609600"/>
                        <a:gd name="connsiteX2" fmla="*/ 0 w 1264920"/>
                        <a:gd name="connsiteY2" fmla="*/ 0 h 609600"/>
                        <a:gd name="connsiteX3" fmla="*/ 1264920 w 1264920"/>
                        <a:gd name="connsiteY3" fmla="*/ 609600 h 60960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1264920" h="609600">
                          <a:moveTo>
                            <a:pt x="1264920" y="609600"/>
                          </a:moveTo>
                          <a:lnTo>
                            <a:pt x="160020" y="365760"/>
                          </a:lnTo>
                          <a:lnTo>
                            <a:pt x="0" y="0"/>
                          </a:lnTo>
                          <a:lnTo>
                            <a:pt x="1264920" y="609600"/>
                          </a:lnTo>
                          <a:close/>
                        </a:path>
                      </a:pathLst>
                    </a:custGeom>
                    <a:solidFill>
                      <a:srgbClr val="A2031D"/>
                    </a:solidFill>
                    <a:ln w="6350">
                      <a:solidFill>
                        <a:srgbClr val="FDF9FA">
                          <a:alpha val="38000"/>
                        </a:srgb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42" name="任意多边形 41"/>
                    <p:cNvSpPr/>
                    <p:nvPr/>
                  </p:nvSpPr>
                  <p:spPr>
                    <a:xfrm>
                      <a:off x="9410700" y="2392680"/>
                      <a:ext cx="1508760" cy="533400"/>
                    </a:xfrm>
                    <a:custGeom>
                      <a:avLst/>
                      <a:gdLst>
                        <a:gd name="connsiteX0" fmla="*/ 1440180 w 1440180"/>
                        <a:gd name="connsiteY0" fmla="*/ 297180 h 533400"/>
                        <a:gd name="connsiteX1" fmla="*/ 861060 w 1440180"/>
                        <a:gd name="connsiteY1" fmla="*/ 533400 h 533400"/>
                        <a:gd name="connsiteX2" fmla="*/ 0 w 1440180"/>
                        <a:gd name="connsiteY2" fmla="*/ 0 h 533400"/>
                        <a:gd name="connsiteX3" fmla="*/ 1440180 w 1440180"/>
                        <a:gd name="connsiteY3" fmla="*/ 297180 h 533400"/>
                        <a:gd name="connsiteX0" fmla="*/ 1508760 w 1508760"/>
                        <a:gd name="connsiteY0" fmla="*/ 312420 h 533400"/>
                        <a:gd name="connsiteX1" fmla="*/ 861060 w 1508760"/>
                        <a:gd name="connsiteY1" fmla="*/ 533400 h 533400"/>
                        <a:gd name="connsiteX2" fmla="*/ 0 w 1508760"/>
                        <a:gd name="connsiteY2" fmla="*/ 0 h 533400"/>
                        <a:gd name="connsiteX3" fmla="*/ 1508760 w 1508760"/>
                        <a:gd name="connsiteY3" fmla="*/ 312420 h 53340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1508760" h="533400">
                          <a:moveTo>
                            <a:pt x="1508760" y="312420"/>
                          </a:moveTo>
                          <a:lnTo>
                            <a:pt x="861060" y="533400"/>
                          </a:lnTo>
                          <a:lnTo>
                            <a:pt x="0" y="0"/>
                          </a:lnTo>
                          <a:lnTo>
                            <a:pt x="1508760" y="312420"/>
                          </a:lnTo>
                          <a:close/>
                        </a:path>
                      </a:pathLst>
                    </a:custGeom>
                    <a:solidFill>
                      <a:srgbClr val="2A0A62"/>
                    </a:solidFill>
                    <a:ln w="6350">
                      <a:solidFill>
                        <a:srgbClr val="FDF9FA">
                          <a:alpha val="38000"/>
                        </a:srgb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43" name="任意多边形 42"/>
                    <p:cNvSpPr/>
                    <p:nvPr/>
                  </p:nvSpPr>
                  <p:spPr>
                    <a:xfrm>
                      <a:off x="9060180" y="2263140"/>
                      <a:ext cx="1844040" cy="426720"/>
                    </a:xfrm>
                    <a:custGeom>
                      <a:avLst/>
                      <a:gdLst>
                        <a:gd name="connsiteX0" fmla="*/ 914400 w 1844040"/>
                        <a:gd name="connsiteY0" fmla="*/ 0 h 426720"/>
                        <a:gd name="connsiteX1" fmla="*/ 914400 w 1844040"/>
                        <a:gd name="connsiteY1" fmla="*/ 0 h 426720"/>
                        <a:gd name="connsiteX2" fmla="*/ 998220 w 1844040"/>
                        <a:gd name="connsiteY2" fmla="*/ 38100 h 426720"/>
                        <a:gd name="connsiteX3" fmla="*/ 1844040 w 1844040"/>
                        <a:gd name="connsiteY3" fmla="*/ 426720 h 426720"/>
                        <a:gd name="connsiteX4" fmla="*/ 0 w 1844040"/>
                        <a:gd name="connsiteY4" fmla="*/ 160020 h 426720"/>
                        <a:gd name="connsiteX5" fmla="*/ 914400 w 1844040"/>
                        <a:gd name="connsiteY5" fmla="*/ 0 h 42672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</a:cxnLst>
                      <a:rect l="l" t="t" r="r" b="b"/>
                      <a:pathLst>
                        <a:path w="1844040" h="426720">
                          <a:moveTo>
                            <a:pt x="914400" y="0"/>
                          </a:moveTo>
                          <a:lnTo>
                            <a:pt x="914400" y="0"/>
                          </a:lnTo>
                          <a:lnTo>
                            <a:pt x="998220" y="38100"/>
                          </a:lnTo>
                          <a:lnTo>
                            <a:pt x="1844040" y="426720"/>
                          </a:lnTo>
                          <a:lnTo>
                            <a:pt x="0" y="160020"/>
                          </a:lnTo>
                          <a:lnTo>
                            <a:pt x="914400" y="0"/>
                          </a:lnTo>
                          <a:close/>
                        </a:path>
                      </a:pathLst>
                    </a:custGeom>
                    <a:solidFill>
                      <a:srgbClr val="5817EA"/>
                    </a:solidFill>
                    <a:ln w="6350">
                      <a:solidFill>
                        <a:srgbClr val="FDF9FA">
                          <a:alpha val="38000"/>
                        </a:srgb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44" name="任意多边形 43"/>
                    <p:cNvSpPr/>
                    <p:nvPr/>
                  </p:nvSpPr>
                  <p:spPr>
                    <a:xfrm>
                      <a:off x="8968740" y="2407920"/>
                      <a:ext cx="2377440" cy="1059180"/>
                    </a:xfrm>
                    <a:custGeom>
                      <a:avLst/>
                      <a:gdLst>
                        <a:gd name="connsiteX0" fmla="*/ 563880 w 2377440"/>
                        <a:gd name="connsiteY0" fmla="*/ 68580 h 1059180"/>
                        <a:gd name="connsiteX1" fmla="*/ 2377440 w 2377440"/>
                        <a:gd name="connsiteY1" fmla="*/ 1059180 h 1059180"/>
                        <a:gd name="connsiteX2" fmla="*/ 0 w 2377440"/>
                        <a:gd name="connsiteY2" fmla="*/ 0 h 1059180"/>
                        <a:gd name="connsiteX3" fmla="*/ 563880 w 2377440"/>
                        <a:gd name="connsiteY3" fmla="*/ 68580 h 105918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2377440" h="1059180">
                          <a:moveTo>
                            <a:pt x="563880" y="68580"/>
                          </a:moveTo>
                          <a:lnTo>
                            <a:pt x="2377440" y="1059180"/>
                          </a:lnTo>
                          <a:lnTo>
                            <a:pt x="0" y="0"/>
                          </a:lnTo>
                          <a:lnTo>
                            <a:pt x="563880" y="68580"/>
                          </a:lnTo>
                          <a:close/>
                        </a:path>
                      </a:pathLst>
                    </a:custGeom>
                    <a:solidFill>
                      <a:srgbClr val="8A0719"/>
                    </a:solidFill>
                    <a:ln w="6350">
                      <a:solidFill>
                        <a:srgbClr val="FDF9FA">
                          <a:alpha val="38000"/>
                        </a:srgb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45" name="任意多边形 44"/>
                    <p:cNvSpPr/>
                    <p:nvPr/>
                  </p:nvSpPr>
                  <p:spPr>
                    <a:xfrm>
                      <a:off x="8168640" y="182880"/>
                      <a:ext cx="457200" cy="1836420"/>
                    </a:xfrm>
                    <a:custGeom>
                      <a:avLst/>
                      <a:gdLst>
                        <a:gd name="connsiteX0" fmla="*/ 0 w 457200"/>
                        <a:gd name="connsiteY0" fmla="*/ 495300 h 1836420"/>
                        <a:gd name="connsiteX1" fmla="*/ 457200 w 457200"/>
                        <a:gd name="connsiteY1" fmla="*/ 0 h 1836420"/>
                        <a:gd name="connsiteX2" fmla="*/ 38100 w 457200"/>
                        <a:gd name="connsiteY2" fmla="*/ 1836420 h 1836420"/>
                        <a:gd name="connsiteX3" fmla="*/ 0 w 457200"/>
                        <a:gd name="connsiteY3" fmla="*/ 495300 h 183642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457200" h="1836420">
                          <a:moveTo>
                            <a:pt x="0" y="495300"/>
                          </a:moveTo>
                          <a:lnTo>
                            <a:pt x="457200" y="0"/>
                          </a:lnTo>
                          <a:lnTo>
                            <a:pt x="38100" y="1836420"/>
                          </a:lnTo>
                          <a:lnTo>
                            <a:pt x="0" y="495300"/>
                          </a:lnTo>
                          <a:close/>
                        </a:path>
                      </a:pathLst>
                    </a:custGeom>
                    <a:solidFill>
                      <a:srgbClr val="FE2A6C"/>
                    </a:solidFill>
                    <a:ln w="6350">
                      <a:solidFill>
                        <a:srgbClr val="FDF9FA">
                          <a:alpha val="38000"/>
                        </a:srgb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46" name="任意多边形 45"/>
                    <p:cNvSpPr/>
                    <p:nvPr/>
                  </p:nvSpPr>
                  <p:spPr>
                    <a:xfrm>
                      <a:off x="8336280" y="-45720"/>
                      <a:ext cx="685800" cy="1478280"/>
                    </a:xfrm>
                    <a:custGeom>
                      <a:avLst/>
                      <a:gdLst>
                        <a:gd name="connsiteX0" fmla="*/ 312420 w 685800"/>
                        <a:gd name="connsiteY0" fmla="*/ 0 h 1478280"/>
                        <a:gd name="connsiteX1" fmla="*/ 0 w 685800"/>
                        <a:gd name="connsiteY1" fmla="*/ 1478280 h 1478280"/>
                        <a:gd name="connsiteX2" fmla="*/ 685800 w 685800"/>
                        <a:gd name="connsiteY2" fmla="*/ 388620 h 1478280"/>
                        <a:gd name="connsiteX3" fmla="*/ 312420 w 685800"/>
                        <a:gd name="connsiteY3" fmla="*/ 0 h 147828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685800" h="1478280">
                          <a:moveTo>
                            <a:pt x="312420" y="0"/>
                          </a:moveTo>
                          <a:lnTo>
                            <a:pt x="0" y="1478280"/>
                          </a:lnTo>
                          <a:lnTo>
                            <a:pt x="685800" y="388620"/>
                          </a:lnTo>
                          <a:lnTo>
                            <a:pt x="312420" y="0"/>
                          </a:lnTo>
                          <a:close/>
                        </a:path>
                      </a:pathLst>
                    </a:custGeom>
                    <a:solidFill>
                      <a:srgbClr val="FF737F"/>
                    </a:solidFill>
                    <a:ln w="6350">
                      <a:solidFill>
                        <a:srgbClr val="FDF9FA">
                          <a:alpha val="38000"/>
                        </a:srgb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47" name="任意多边形 46"/>
                    <p:cNvSpPr/>
                    <p:nvPr/>
                  </p:nvSpPr>
                  <p:spPr>
                    <a:xfrm>
                      <a:off x="8267700" y="53340"/>
                      <a:ext cx="1783080" cy="1645920"/>
                    </a:xfrm>
                    <a:custGeom>
                      <a:avLst/>
                      <a:gdLst>
                        <a:gd name="connsiteX0" fmla="*/ 769620 w 1783080"/>
                        <a:gd name="connsiteY0" fmla="*/ 274320 h 1645920"/>
                        <a:gd name="connsiteX1" fmla="*/ 1783080 w 1783080"/>
                        <a:gd name="connsiteY1" fmla="*/ 0 h 1645920"/>
                        <a:gd name="connsiteX2" fmla="*/ 0 w 1783080"/>
                        <a:gd name="connsiteY2" fmla="*/ 1645920 h 1645920"/>
                        <a:gd name="connsiteX3" fmla="*/ 769620 w 1783080"/>
                        <a:gd name="connsiteY3" fmla="*/ 274320 h 1645920"/>
                        <a:gd name="connsiteX0" fmla="*/ 754380 w 1783080"/>
                        <a:gd name="connsiteY0" fmla="*/ 289560 h 1645920"/>
                        <a:gd name="connsiteX1" fmla="*/ 1783080 w 1783080"/>
                        <a:gd name="connsiteY1" fmla="*/ 0 h 1645920"/>
                        <a:gd name="connsiteX2" fmla="*/ 0 w 1783080"/>
                        <a:gd name="connsiteY2" fmla="*/ 1645920 h 1645920"/>
                        <a:gd name="connsiteX3" fmla="*/ 754380 w 1783080"/>
                        <a:gd name="connsiteY3" fmla="*/ 289560 h 164592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1783080" h="1645920">
                          <a:moveTo>
                            <a:pt x="754380" y="289560"/>
                          </a:moveTo>
                          <a:lnTo>
                            <a:pt x="1783080" y="0"/>
                          </a:lnTo>
                          <a:lnTo>
                            <a:pt x="0" y="1645920"/>
                          </a:lnTo>
                          <a:lnTo>
                            <a:pt x="754380" y="289560"/>
                          </a:lnTo>
                          <a:close/>
                        </a:path>
                      </a:pathLst>
                    </a:custGeom>
                    <a:gradFill flip="none" rotWithShape="1">
                      <a:gsLst>
                        <a:gs pos="0">
                          <a:srgbClr val="FD043E"/>
                        </a:gs>
                        <a:gs pos="100000">
                          <a:srgbClr val="FF0F4E"/>
                        </a:gs>
                      </a:gsLst>
                      <a:lin ang="0" scaled="1"/>
                      <a:tileRect/>
                    </a:gradFill>
                    <a:ln w="6350">
                      <a:solidFill>
                        <a:srgbClr val="FDF9FA">
                          <a:alpha val="38000"/>
                        </a:srgb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48" name="任意多边形 47"/>
                    <p:cNvSpPr/>
                    <p:nvPr/>
                  </p:nvSpPr>
                  <p:spPr>
                    <a:xfrm>
                      <a:off x="8999220" y="53340"/>
                      <a:ext cx="1226820" cy="1760220"/>
                    </a:xfrm>
                    <a:custGeom>
                      <a:avLst/>
                      <a:gdLst>
                        <a:gd name="connsiteX0" fmla="*/ 1051560 w 1226820"/>
                        <a:gd name="connsiteY0" fmla="*/ 0 h 1760220"/>
                        <a:gd name="connsiteX1" fmla="*/ 1226820 w 1226820"/>
                        <a:gd name="connsiteY1" fmla="*/ 152400 h 1760220"/>
                        <a:gd name="connsiteX2" fmla="*/ 0 w 1226820"/>
                        <a:gd name="connsiteY2" fmla="*/ 1760220 h 1760220"/>
                        <a:gd name="connsiteX3" fmla="*/ 1051560 w 1226820"/>
                        <a:gd name="connsiteY3" fmla="*/ 0 h 176022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1226820" h="1760220">
                          <a:moveTo>
                            <a:pt x="1051560" y="0"/>
                          </a:moveTo>
                          <a:lnTo>
                            <a:pt x="1226820" y="152400"/>
                          </a:lnTo>
                          <a:lnTo>
                            <a:pt x="0" y="1760220"/>
                          </a:lnTo>
                          <a:lnTo>
                            <a:pt x="1051560" y="0"/>
                          </a:lnTo>
                          <a:close/>
                        </a:path>
                      </a:pathLst>
                    </a:custGeom>
                    <a:solidFill>
                      <a:srgbClr val="D0012C"/>
                    </a:solidFill>
                    <a:ln w="6350">
                      <a:solidFill>
                        <a:srgbClr val="FDF9FA">
                          <a:alpha val="38000"/>
                        </a:srgb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49" name="任意多边形 48"/>
                    <p:cNvSpPr/>
                    <p:nvPr/>
                  </p:nvSpPr>
                  <p:spPr>
                    <a:xfrm>
                      <a:off x="8991600" y="190500"/>
                      <a:ext cx="1219200" cy="1623060"/>
                    </a:xfrm>
                    <a:custGeom>
                      <a:avLst/>
                      <a:gdLst>
                        <a:gd name="connsiteX0" fmla="*/ 1219200 w 1219200"/>
                        <a:gd name="connsiteY0" fmla="*/ 0 h 1623060"/>
                        <a:gd name="connsiteX1" fmla="*/ 1059180 w 1219200"/>
                        <a:gd name="connsiteY1" fmla="*/ 1082040 h 1623060"/>
                        <a:gd name="connsiteX2" fmla="*/ 0 w 1219200"/>
                        <a:gd name="connsiteY2" fmla="*/ 1623060 h 1623060"/>
                        <a:gd name="connsiteX3" fmla="*/ 1219200 w 1219200"/>
                        <a:gd name="connsiteY3" fmla="*/ 0 h 162306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1219200" h="1623060">
                          <a:moveTo>
                            <a:pt x="1219200" y="0"/>
                          </a:moveTo>
                          <a:lnTo>
                            <a:pt x="1059180" y="1082040"/>
                          </a:lnTo>
                          <a:lnTo>
                            <a:pt x="0" y="1623060"/>
                          </a:lnTo>
                          <a:lnTo>
                            <a:pt x="1219200" y="0"/>
                          </a:ln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C50025"/>
                        </a:gs>
                        <a:gs pos="100000">
                          <a:srgbClr val="BB0A2C"/>
                        </a:gs>
                      </a:gsLst>
                      <a:lin ang="0" scaled="1"/>
                    </a:gradFill>
                    <a:ln w="6350">
                      <a:solidFill>
                        <a:srgbClr val="FDF9FA">
                          <a:alpha val="38000"/>
                        </a:srgb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50" name="任意多边形 49"/>
                    <p:cNvSpPr/>
                    <p:nvPr/>
                  </p:nvSpPr>
                  <p:spPr>
                    <a:xfrm>
                      <a:off x="8991600" y="1272540"/>
                      <a:ext cx="2019300" cy="541020"/>
                    </a:xfrm>
                    <a:custGeom>
                      <a:avLst/>
                      <a:gdLst>
                        <a:gd name="connsiteX0" fmla="*/ 1066800 w 2019300"/>
                        <a:gd name="connsiteY0" fmla="*/ 0 h 541020"/>
                        <a:gd name="connsiteX1" fmla="*/ 2019300 w 2019300"/>
                        <a:gd name="connsiteY1" fmla="*/ 220980 h 541020"/>
                        <a:gd name="connsiteX2" fmla="*/ 0 w 2019300"/>
                        <a:gd name="connsiteY2" fmla="*/ 541020 h 541020"/>
                        <a:gd name="connsiteX3" fmla="*/ 1066800 w 2019300"/>
                        <a:gd name="connsiteY3" fmla="*/ 0 h 54102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2019300" h="541020">
                          <a:moveTo>
                            <a:pt x="1066800" y="0"/>
                          </a:moveTo>
                          <a:lnTo>
                            <a:pt x="2019300" y="220980"/>
                          </a:lnTo>
                          <a:lnTo>
                            <a:pt x="0" y="541020"/>
                          </a:lnTo>
                          <a:lnTo>
                            <a:pt x="1066800" y="0"/>
                          </a:ln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730D14"/>
                        </a:gs>
                        <a:gs pos="100000">
                          <a:srgbClr val="900A20"/>
                        </a:gs>
                      </a:gsLst>
                      <a:lin ang="0" scaled="1"/>
                    </a:gradFill>
                    <a:ln w="6350">
                      <a:solidFill>
                        <a:srgbClr val="FDF9FA">
                          <a:alpha val="38000"/>
                        </a:srgb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51" name="任意多边形 50"/>
                    <p:cNvSpPr/>
                    <p:nvPr/>
                  </p:nvSpPr>
                  <p:spPr>
                    <a:xfrm>
                      <a:off x="8374380" y="1493520"/>
                      <a:ext cx="2613660" cy="883920"/>
                    </a:xfrm>
                    <a:custGeom>
                      <a:avLst/>
                      <a:gdLst>
                        <a:gd name="connsiteX0" fmla="*/ 2613660 w 2613660"/>
                        <a:gd name="connsiteY0" fmla="*/ 0 h 883920"/>
                        <a:gd name="connsiteX1" fmla="*/ 0 w 2613660"/>
                        <a:gd name="connsiteY1" fmla="*/ 883920 h 883920"/>
                        <a:gd name="connsiteX2" fmla="*/ 624840 w 2613660"/>
                        <a:gd name="connsiteY2" fmla="*/ 320040 h 883920"/>
                        <a:gd name="connsiteX3" fmla="*/ 2613660 w 2613660"/>
                        <a:gd name="connsiteY3" fmla="*/ 0 h 88392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2613660" h="883920">
                          <a:moveTo>
                            <a:pt x="2613660" y="0"/>
                          </a:moveTo>
                          <a:lnTo>
                            <a:pt x="0" y="883920"/>
                          </a:lnTo>
                          <a:lnTo>
                            <a:pt x="624840" y="320040"/>
                          </a:lnTo>
                          <a:lnTo>
                            <a:pt x="2613660" y="0"/>
                          </a:lnTo>
                          <a:close/>
                        </a:path>
                      </a:pathLst>
                    </a:custGeom>
                    <a:solidFill>
                      <a:srgbClr val="E54077"/>
                    </a:solidFill>
                    <a:ln w="6350">
                      <a:solidFill>
                        <a:srgbClr val="FDF9FA">
                          <a:alpha val="38000"/>
                        </a:srgb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52" name="任意多边形 51"/>
                    <p:cNvSpPr/>
                    <p:nvPr/>
                  </p:nvSpPr>
                  <p:spPr>
                    <a:xfrm>
                      <a:off x="8343900" y="1501140"/>
                      <a:ext cx="2628900" cy="1005840"/>
                    </a:xfrm>
                    <a:custGeom>
                      <a:avLst/>
                      <a:gdLst>
                        <a:gd name="connsiteX0" fmla="*/ 2628900 w 2628900"/>
                        <a:gd name="connsiteY0" fmla="*/ 0 h 1005840"/>
                        <a:gd name="connsiteX1" fmla="*/ 1409700 w 2628900"/>
                        <a:gd name="connsiteY1" fmla="*/ 1005840 h 1005840"/>
                        <a:gd name="connsiteX2" fmla="*/ 365760 w 2628900"/>
                        <a:gd name="connsiteY2" fmla="*/ 975360 h 1005840"/>
                        <a:gd name="connsiteX3" fmla="*/ 0 w 2628900"/>
                        <a:gd name="connsiteY3" fmla="*/ 876300 h 1005840"/>
                        <a:gd name="connsiteX4" fmla="*/ 2628900 w 2628900"/>
                        <a:gd name="connsiteY4" fmla="*/ 0 h 100584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2628900" h="1005840">
                          <a:moveTo>
                            <a:pt x="2628900" y="0"/>
                          </a:moveTo>
                          <a:lnTo>
                            <a:pt x="1409700" y="1005840"/>
                          </a:lnTo>
                          <a:lnTo>
                            <a:pt x="365760" y="975360"/>
                          </a:lnTo>
                          <a:lnTo>
                            <a:pt x="0" y="876300"/>
                          </a:lnTo>
                          <a:lnTo>
                            <a:pt x="2628900" y="0"/>
                          </a:lnTo>
                          <a:close/>
                        </a:path>
                      </a:pathLst>
                    </a:custGeom>
                    <a:solidFill>
                      <a:srgbClr val="D0135D"/>
                    </a:solidFill>
                    <a:ln w="6350">
                      <a:solidFill>
                        <a:srgbClr val="FDF9FA">
                          <a:alpha val="38000"/>
                        </a:srgb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53" name="任意多边形 52"/>
                    <p:cNvSpPr/>
                    <p:nvPr/>
                  </p:nvSpPr>
                  <p:spPr>
                    <a:xfrm>
                      <a:off x="9837420" y="3246120"/>
                      <a:ext cx="1440180" cy="220980"/>
                    </a:xfrm>
                    <a:custGeom>
                      <a:avLst/>
                      <a:gdLst>
                        <a:gd name="connsiteX0" fmla="*/ 1440180 w 1440180"/>
                        <a:gd name="connsiteY0" fmla="*/ 220980 h 220980"/>
                        <a:gd name="connsiteX1" fmla="*/ 0 w 1440180"/>
                        <a:gd name="connsiteY1" fmla="*/ 99060 h 220980"/>
                        <a:gd name="connsiteX2" fmla="*/ 434340 w 1440180"/>
                        <a:gd name="connsiteY2" fmla="*/ 0 h 220980"/>
                        <a:gd name="connsiteX3" fmla="*/ 1440180 w 1440180"/>
                        <a:gd name="connsiteY3" fmla="*/ 220980 h 22098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1440180" h="220980">
                          <a:moveTo>
                            <a:pt x="1440180" y="220980"/>
                          </a:moveTo>
                          <a:lnTo>
                            <a:pt x="0" y="99060"/>
                          </a:lnTo>
                          <a:lnTo>
                            <a:pt x="434340" y="0"/>
                          </a:lnTo>
                          <a:lnTo>
                            <a:pt x="1440180" y="220980"/>
                          </a:lnTo>
                          <a:close/>
                        </a:path>
                      </a:pathLst>
                    </a:custGeom>
                    <a:solidFill>
                      <a:srgbClr val="8E2426"/>
                    </a:solidFill>
                    <a:ln w="6350">
                      <a:solidFill>
                        <a:srgbClr val="FDF9FA">
                          <a:alpha val="38000"/>
                        </a:srgb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54" name="任意多边形 53"/>
                    <p:cNvSpPr/>
                    <p:nvPr/>
                  </p:nvSpPr>
                  <p:spPr>
                    <a:xfrm>
                      <a:off x="9654540" y="3390900"/>
                      <a:ext cx="1127760" cy="845820"/>
                    </a:xfrm>
                    <a:custGeom>
                      <a:avLst/>
                      <a:gdLst>
                        <a:gd name="connsiteX0" fmla="*/ 0 w 1127760"/>
                        <a:gd name="connsiteY0" fmla="*/ 0 h 845820"/>
                        <a:gd name="connsiteX1" fmla="*/ 403860 w 1127760"/>
                        <a:gd name="connsiteY1" fmla="*/ 7620 h 845820"/>
                        <a:gd name="connsiteX2" fmla="*/ 1127760 w 1127760"/>
                        <a:gd name="connsiteY2" fmla="*/ 845820 h 845820"/>
                        <a:gd name="connsiteX3" fmla="*/ 0 w 1127760"/>
                        <a:gd name="connsiteY3" fmla="*/ 0 h 84582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1127760" h="845820">
                          <a:moveTo>
                            <a:pt x="0" y="0"/>
                          </a:moveTo>
                          <a:lnTo>
                            <a:pt x="403860" y="7620"/>
                          </a:lnTo>
                          <a:lnTo>
                            <a:pt x="1127760" y="84582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solidFill>
                      <a:srgbClr val="200630"/>
                    </a:solidFill>
                    <a:ln w="6350">
                      <a:solidFill>
                        <a:srgbClr val="FDF9FA">
                          <a:alpha val="38000"/>
                        </a:srgb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55" name="任意多边形 54"/>
                    <p:cNvSpPr/>
                    <p:nvPr/>
                  </p:nvSpPr>
                  <p:spPr>
                    <a:xfrm>
                      <a:off x="9281160" y="3398520"/>
                      <a:ext cx="1516380" cy="845820"/>
                    </a:xfrm>
                    <a:custGeom>
                      <a:avLst/>
                      <a:gdLst>
                        <a:gd name="connsiteX0" fmla="*/ 0 w 1516380"/>
                        <a:gd name="connsiteY0" fmla="*/ 7620 h 845820"/>
                        <a:gd name="connsiteX1" fmla="*/ 388620 w 1516380"/>
                        <a:gd name="connsiteY1" fmla="*/ 0 h 845820"/>
                        <a:gd name="connsiteX2" fmla="*/ 1516380 w 1516380"/>
                        <a:gd name="connsiteY2" fmla="*/ 845820 h 845820"/>
                        <a:gd name="connsiteX3" fmla="*/ 0 w 1516380"/>
                        <a:gd name="connsiteY3" fmla="*/ 7620 h 84582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1516380" h="845820">
                          <a:moveTo>
                            <a:pt x="0" y="7620"/>
                          </a:moveTo>
                          <a:lnTo>
                            <a:pt x="388620" y="0"/>
                          </a:lnTo>
                          <a:lnTo>
                            <a:pt x="1516380" y="845820"/>
                          </a:lnTo>
                          <a:lnTo>
                            <a:pt x="0" y="7620"/>
                          </a:lnTo>
                          <a:close/>
                        </a:path>
                      </a:pathLst>
                    </a:custGeom>
                    <a:solidFill>
                      <a:srgbClr val="730309"/>
                    </a:solidFill>
                    <a:ln w="6350">
                      <a:solidFill>
                        <a:srgbClr val="FDF9FA">
                          <a:alpha val="38000"/>
                        </a:srgb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56" name="任意多边形 55"/>
                    <p:cNvSpPr/>
                    <p:nvPr/>
                  </p:nvSpPr>
                  <p:spPr>
                    <a:xfrm>
                      <a:off x="9128760" y="3482340"/>
                      <a:ext cx="1653540" cy="1386840"/>
                    </a:xfrm>
                    <a:custGeom>
                      <a:avLst/>
                      <a:gdLst>
                        <a:gd name="connsiteX0" fmla="*/ 0 w 1653540"/>
                        <a:gd name="connsiteY0" fmla="*/ 53340 h 1386840"/>
                        <a:gd name="connsiteX1" fmla="*/ 434340 w 1653540"/>
                        <a:gd name="connsiteY1" fmla="*/ 0 h 1386840"/>
                        <a:gd name="connsiteX2" fmla="*/ 1653540 w 1653540"/>
                        <a:gd name="connsiteY2" fmla="*/ 769620 h 1386840"/>
                        <a:gd name="connsiteX3" fmla="*/ 1059180 w 1653540"/>
                        <a:gd name="connsiteY3" fmla="*/ 1386840 h 1386840"/>
                        <a:gd name="connsiteX4" fmla="*/ 83820 w 1653540"/>
                        <a:gd name="connsiteY4" fmla="*/ 411480 h 1386840"/>
                        <a:gd name="connsiteX5" fmla="*/ 0 w 1653540"/>
                        <a:gd name="connsiteY5" fmla="*/ 53340 h 138684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</a:cxnLst>
                      <a:rect l="l" t="t" r="r" b="b"/>
                      <a:pathLst>
                        <a:path w="1653540" h="1386840">
                          <a:moveTo>
                            <a:pt x="0" y="53340"/>
                          </a:moveTo>
                          <a:lnTo>
                            <a:pt x="434340" y="0"/>
                          </a:lnTo>
                          <a:lnTo>
                            <a:pt x="1653540" y="769620"/>
                          </a:lnTo>
                          <a:lnTo>
                            <a:pt x="1059180" y="1386840"/>
                          </a:lnTo>
                          <a:lnTo>
                            <a:pt x="83820" y="411480"/>
                          </a:lnTo>
                          <a:lnTo>
                            <a:pt x="0" y="53340"/>
                          </a:lnTo>
                          <a:close/>
                        </a:path>
                      </a:pathLst>
                    </a:custGeom>
                    <a:solidFill>
                      <a:srgbClr val="A5021D"/>
                    </a:solidFill>
                    <a:ln w="6350">
                      <a:solidFill>
                        <a:srgbClr val="FDF9FA">
                          <a:alpha val="38000"/>
                        </a:srgb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57" name="任意多边形 56"/>
                    <p:cNvSpPr/>
                    <p:nvPr/>
                  </p:nvSpPr>
                  <p:spPr>
                    <a:xfrm>
                      <a:off x="9197340" y="3878580"/>
                      <a:ext cx="982980" cy="990600"/>
                    </a:xfrm>
                    <a:custGeom>
                      <a:avLst/>
                      <a:gdLst>
                        <a:gd name="connsiteX0" fmla="*/ 982980 w 982980"/>
                        <a:gd name="connsiteY0" fmla="*/ 990600 h 990600"/>
                        <a:gd name="connsiteX1" fmla="*/ 190500 w 982980"/>
                        <a:gd name="connsiteY1" fmla="*/ 403860 h 990600"/>
                        <a:gd name="connsiteX2" fmla="*/ 0 w 982980"/>
                        <a:gd name="connsiteY2" fmla="*/ 0 h 990600"/>
                        <a:gd name="connsiteX3" fmla="*/ 982980 w 982980"/>
                        <a:gd name="connsiteY3" fmla="*/ 990600 h 99060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982980" h="990600">
                          <a:moveTo>
                            <a:pt x="982980" y="990600"/>
                          </a:moveTo>
                          <a:lnTo>
                            <a:pt x="190500" y="403860"/>
                          </a:lnTo>
                          <a:lnTo>
                            <a:pt x="0" y="0"/>
                          </a:lnTo>
                          <a:lnTo>
                            <a:pt x="982980" y="990600"/>
                          </a:lnTo>
                          <a:close/>
                        </a:path>
                      </a:pathLst>
                    </a:custGeom>
                    <a:solidFill>
                      <a:srgbClr val="620104"/>
                    </a:solidFill>
                    <a:ln w="6350">
                      <a:solidFill>
                        <a:srgbClr val="FDF9FA">
                          <a:alpha val="38000"/>
                        </a:srgb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58" name="任意多边形 57"/>
                    <p:cNvSpPr/>
                    <p:nvPr/>
                  </p:nvSpPr>
                  <p:spPr>
                    <a:xfrm>
                      <a:off x="8846820" y="3550920"/>
                      <a:ext cx="1005840" cy="1554480"/>
                    </a:xfrm>
                    <a:custGeom>
                      <a:avLst/>
                      <a:gdLst>
                        <a:gd name="connsiteX0" fmla="*/ 30480 w 1005840"/>
                        <a:gd name="connsiteY0" fmla="*/ 0 h 1554480"/>
                        <a:gd name="connsiteX1" fmla="*/ 457200 w 1005840"/>
                        <a:gd name="connsiteY1" fmla="*/ 38100 h 1554480"/>
                        <a:gd name="connsiteX2" fmla="*/ 1005840 w 1005840"/>
                        <a:gd name="connsiteY2" fmla="*/ 1554480 h 1554480"/>
                        <a:gd name="connsiteX3" fmla="*/ 0 w 1005840"/>
                        <a:gd name="connsiteY3" fmla="*/ 53340 h 1554480"/>
                        <a:gd name="connsiteX4" fmla="*/ 30480 w 1005840"/>
                        <a:gd name="connsiteY4" fmla="*/ 0 h 155448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005840" h="1554480">
                          <a:moveTo>
                            <a:pt x="30480" y="0"/>
                          </a:moveTo>
                          <a:lnTo>
                            <a:pt x="457200" y="38100"/>
                          </a:lnTo>
                          <a:lnTo>
                            <a:pt x="1005840" y="1554480"/>
                          </a:lnTo>
                          <a:lnTo>
                            <a:pt x="0" y="53340"/>
                          </a:lnTo>
                          <a:lnTo>
                            <a:pt x="30480" y="0"/>
                          </a:lnTo>
                          <a:close/>
                        </a:path>
                      </a:pathLst>
                    </a:custGeom>
                    <a:solidFill>
                      <a:srgbClr val="5D0309"/>
                    </a:solidFill>
                    <a:ln w="6350">
                      <a:solidFill>
                        <a:srgbClr val="FDF9FA">
                          <a:alpha val="38000"/>
                        </a:srgb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59" name="任意多边形 58"/>
                    <p:cNvSpPr/>
                    <p:nvPr/>
                  </p:nvSpPr>
                  <p:spPr>
                    <a:xfrm>
                      <a:off x="8869680" y="3627120"/>
                      <a:ext cx="1013460" cy="1508760"/>
                    </a:xfrm>
                    <a:custGeom>
                      <a:avLst/>
                      <a:gdLst>
                        <a:gd name="connsiteX0" fmla="*/ 76200 w 1013460"/>
                        <a:gd name="connsiteY0" fmla="*/ 0 h 1508760"/>
                        <a:gd name="connsiteX1" fmla="*/ 0 w 1013460"/>
                        <a:gd name="connsiteY1" fmla="*/ 739140 h 1508760"/>
                        <a:gd name="connsiteX2" fmla="*/ 1013460 w 1013460"/>
                        <a:gd name="connsiteY2" fmla="*/ 1508760 h 1508760"/>
                        <a:gd name="connsiteX3" fmla="*/ 76200 w 1013460"/>
                        <a:gd name="connsiteY3" fmla="*/ 0 h 150876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1013460" h="1508760">
                          <a:moveTo>
                            <a:pt x="76200" y="0"/>
                          </a:moveTo>
                          <a:lnTo>
                            <a:pt x="0" y="739140"/>
                          </a:lnTo>
                          <a:lnTo>
                            <a:pt x="1013460" y="1508760"/>
                          </a:lnTo>
                          <a:lnTo>
                            <a:pt x="76200" y="0"/>
                          </a:lnTo>
                          <a:close/>
                        </a:path>
                      </a:pathLst>
                    </a:custGeom>
                    <a:solidFill>
                      <a:srgbClr val="A40231"/>
                    </a:solidFill>
                    <a:ln w="6350">
                      <a:solidFill>
                        <a:srgbClr val="FDF9FA">
                          <a:alpha val="38000"/>
                        </a:srgb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60" name="任意多边形 59"/>
                    <p:cNvSpPr/>
                    <p:nvPr/>
                  </p:nvSpPr>
                  <p:spPr>
                    <a:xfrm>
                      <a:off x="8328660" y="3375660"/>
                      <a:ext cx="739140" cy="990600"/>
                    </a:xfrm>
                    <a:custGeom>
                      <a:avLst/>
                      <a:gdLst>
                        <a:gd name="connsiteX0" fmla="*/ 0 w 739140"/>
                        <a:gd name="connsiteY0" fmla="*/ 0 h 990600"/>
                        <a:gd name="connsiteX1" fmla="*/ 739140 w 739140"/>
                        <a:gd name="connsiteY1" fmla="*/ 274320 h 990600"/>
                        <a:gd name="connsiteX2" fmla="*/ 541020 w 739140"/>
                        <a:gd name="connsiteY2" fmla="*/ 990600 h 990600"/>
                        <a:gd name="connsiteX3" fmla="*/ 0 w 739140"/>
                        <a:gd name="connsiteY3" fmla="*/ 0 h 99060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739140" h="990600">
                          <a:moveTo>
                            <a:pt x="0" y="0"/>
                          </a:moveTo>
                          <a:lnTo>
                            <a:pt x="739140" y="274320"/>
                          </a:lnTo>
                          <a:lnTo>
                            <a:pt x="541020" y="990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gradFill flip="none" rotWithShape="1">
                      <a:gsLst>
                        <a:gs pos="0">
                          <a:srgbClr val="680311"/>
                        </a:gs>
                        <a:gs pos="100000">
                          <a:srgbClr val="BC0423"/>
                        </a:gs>
                      </a:gsLst>
                      <a:lin ang="0" scaled="1"/>
                      <a:tileRect/>
                    </a:gradFill>
                    <a:ln w="6350">
                      <a:solidFill>
                        <a:srgbClr val="FDF9FA">
                          <a:alpha val="38000"/>
                        </a:srgb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61" name="任意多边形 60"/>
                    <p:cNvSpPr/>
                    <p:nvPr/>
                  </p:nvSpPr>
                  <p:spPr>
                    <a:xfrm>
                      <a:off x="8564880" y="4107180"/>
                      <a:ext cx="1303020" cy="1021080"/>
                    </a:xfrm>
                    <a:custGeom>
                      <a:avLst/>
                      <a:gdLst>
                        <a:gd name="connsiteX0" fmla="*/ 160020 w 1303020"/>
                        <a:gd name="connsiteY0" fmla="*/ 365760 h 1021080"/>
                        <a:gd name="connsiteX1" fmla="*/ 1303020 w 1303020"/>
                        <a:gd name="connsiteY1" fmla="*/ 1021080 h 1021080"/>
                        <a:gd name="connsiteX2" fmla="*/ 114300 w 1303020"/>
                        <a:gd name="connsiteY2" fmla="*/ 0 h 1021080"/>
                        <a:gd name="connsiteX3" fmla="*/ 0 w 1303020"/>
                        <a:gd name="connsiteY3" fmla="*/ 160020 h 1021080"/>
                        <a:gd name="connsiteX4" fmla="*/ 160020 w 1303020"/>
                        <a:gd name="connsiteY4" fmla="*/ 365760 h 102108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303020" h="1021080">
                          <a:moveTo>
                            <a:pt x="160020" y="365760"/>
                          </a:moveTo>
                          <a:lnTo>
                            <a:pt x="1303020" y="1021080"/>
                          </a:lnTo>
                          <a:lnTo>
                            <a:pt x="114300" y="0"/>
                          </a:lnTo>
                          <a:lnTo>
                            <a:pt x="0" y="160020"/>
                          </a:lnTo>
                          <a:lnTo>
                            <a:pt x="160020" y="365760"/>
                          </a:lnTo>
                          <a:close/>
                        </a:path>
                      </a:pathLst>
                    </a:custGeom>
                    <a:solidFill>
                      <a:srgbClr val="860007"/>
                    </a:solidFill>
                    <a:ln w="6350">
                      <a:solidFill>
                        <a:srgbClr val="FDF9FA">
                          <a:alpha val="38000"/>
                        </a:srgb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62" name="任意多边形 61"/>
                    <p:cNvSpPr/>
                    <p:nvPr/>
                  </p:nvSpPr>
                  <p:spPr>
                    <a:xfrm>
                      <a:off x="8199120" y="4282440"/>
                      <a:ext cx="640080" cy="937260"/>
                    </a:xfrm>
                    <a:custGeom>
                      <a:avLst/>
                      <a:gdLst>
                        <a:gd name="connsiteX0" fmla="*/ 609600 w 609600"/>
                        <a:gd name="connsiteY0" fmla="*/ 0 h 937260"/>
                        <a:gd name="connsiteX1" fmla="*/ 160020 w 609600"/>
                        <a:gd name="connsiteY1" fmla="*/ 937260 h 937260"/>
                        <a:gd name="connsiteX2" fmla="*/ 0 w 609600"/>
                        <a:gd name="connsiteY2" fmla="*/ 15240 h 937260"/>
                        <a:gd name="connsiteX3" fmla="*/ 609600 w 609600"/>
                        <a:gd name="connsiteY3" fmla="*/ 0 h 937260"/>
                        <a:gd name="connsiteX0" fmla="*/ 640080 w 640080"/>
                        <a:gd name="connsiteY0" fmla="*/ 0 h 937260"/>
                        <a:gd name="connsiteX1" fmla="*/ 190500 w 640080"/>
                        <a:gd name="connsiteY1" fmla="*/ 937260 h 937260"/>
                        <a:gd name="connsiteX2" fmla="*/ 0 w 640080"/>
                        <a:gd name="connsiteY2" fmla="*/ 15240 h 937260"/>
                        <a:gd name="connsiteX3" fmla="*/ 640080 w 640080"/>
                        <a:gd name="connsiteY3" fmla="*/ 0 h 93726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640080" h="937260">
                          <a:moveTo>
                            <a:pt x="640080" y="0"/>
                          </a:moveTo>
                          <a:lnTo>
                            <a:pt x="190500" y="937260"/>
                          </a:lnTo>
                          <a:lnTo>
                            <a:pt x="0" y="15240"/>
                          </a:lnTo>
                          <a:lnTo>
                            <a:pt x="640080" y="0"/>
                          </a:lnTo>
                          <a:close/>
                        </a:path>
                      </a:pathLst>
                    </a:custGeom>
                    <a:solidFill>
                      <a:srgbClr val="530008"/>
                    </a:solidFill>
                    <a:ln w="6350">
                      <a:solidFill>
                        <a:srgbClr val="FDF9FA">
                          <a:alpha val="38000"/>
                        </a:srgb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63" name="任意多边形 62"/>
                    <p:cNvSpPr/>
                    <p:nvPr/>
                  </p:nvSpPr>
                  <p:spPr>
                    <a:xfrm>
                      <a:off x="7924800" y="3670300"/>
                      <a:ext cx="304800" cy="2286000"/>
                    </a:xfrm>
                    <a:custGeom>
                      <a:avLst/>
                      <a:gdLst>
                        <a:gd name="connsiteX0" fmla="*/ 254000 w 304800"/>
                        <a:gd name="connsiteY0" fmla="*/ 0 h 2286000"/>
                        <a:gd name="connsiteX1" fmla="*/ 0 w 304800"/>
                        <a:gd name="connsiteY1" fmla="*/ 914400 h 2286000"/>
                        <a:gd name="connsiteX2" fmla="*/ 25400 w 304800"/>
                        <a:gd name="connsiteY2" fmla="*/ 2286000 h 2286000"/>
                        <a:gd name="connsiteX3" fmla="*/ 304800 w 304800"/>
                        <a:gd name="connsiteY3" fmla="*/ 558800 h 2286000"/>
                        <a:gd name="connsiteX4" fmla="*/ 254000 w 304800"/>
                        <a:gd name="connsiteY4" fmla="*/ 0 h 228600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304800" h="2286000">
                          <a:moveTo>
                            <a:pt x="254000" y="0"/>
                          </a:moveTo>
                          <a:lnTo>
                            <a:pt x="0" y="914400"/>
                          </a:lnTo>
                          <a:lnTo>
                            <a:pt x="25400" y="2286000"/>
                          </a:lnTo>
                          <a:lnTo>
                            <a:pt x="304800" y="558800"/>
                          </a:lnTo>
                          <a:lnTo>
                            <a:pt x="254000" y="0"/>
                          </a:lnTo>
                          <a:close/>
                        </a:path>
                      </a:pathLst>
                    </a:custGeom>
                    <a:gradFill flip="none" rotWithShape="1">
                      <a:gsLst>
                        <a:gs pos="0">
                          <a:srgbClr val="870338"/>
                        </a:gs>
                        <a:gs pos="100000">
                          <a:srgbClr val="B6014E"/>
                        </a:gs>
                      </a:gsLst>
                      <a:lin ang="8100000" scaled="1"/>
                      <a:tileRect/>
                    </a:gradFill>
                    <a:ln w="6350">
                      <a:solidFill>
                        <a:srgbClr val="FDF9FA">
                          <a:alpha val="38000"/>
                        </a:srgb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64" name="任意多边形 63"/>
                    <p:cNvSpPr/>
                    <p:nvPr/>
                  </p:nvSpPr>
                  <p:spPr>
                    <a:xfrm>
                      <a:off x="7569200" y="3124200"/>
                      <a:ext cx="419100" cy="2882900"/>
                    </a:xfrm>
                    <a:custGeom>
                      <a:avLst/>
                      <a:gdLst>
                        <a:gd name="connsiteX0" fmla="*/ 152400 w 419100"/>
                        <a:gd name="connsiteY0" fmla="*/ 0 h 2882900"/>
                        <a:gd name="connsiteX1" fmla="*/ 419100 w 419100"/>
                        <a:gd name="connsiteY1" fmla="*/ 1828800 h 2882900"/>
                        <a:gd name="connsiteX2" fmla="*/ 381000 w 419100"/>
                        <a:gd name="connsiteY2" fmla="*/ 2882900 h 2882900"/>
                        <a:gd name="connsiteX3" fmla="*/ 0 w 419100"/>
                        <a:gd name="connsiteY3" fmla="*/ 1536700 h 2882900"/>
                        <a:gd name="connsiteX4" fmla="*/ 152400 w 419100"/>
                        <a:gd name="connsiteY4" fmla="*/ 0 h 288290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419100" h="2882900">
                          <a:moveTo>
                            <a:pt x="152400" y="0"/>
                          </a:moveTo>
                          <a:lnTo>
                            <a:pt x="419100" y="1828800"/>
                          </a:lnTo>
                          <a:lnTo>
                            <a:pt x="381000" y="2882900"/>
                          </a:lnTo>
                          <a:lnTo>
                            <a:pt x="0" y="1536700"/>
                          </a:lnTo>
                          <a:lnTo>
                            <a:pt x="152400" y="0"/>
                          </a:lnTo>
                          <a:close/>
                        </a:path>
                      </a:pathLst>
                    </a:custGeom>
                    <a:solidFill>
                      <a:srgbClr val="BA004E"/>
                    </a:solidFill>
                    <a:ln w="6350">
                      <a:solidFill>
                        <a:srgbClr val="FDF9FA">
                          <a:alpha val="38000"/>
                        </a:srgb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65" name="任意多边形 64"/>
                    <p:cNvSpPr/>
                    <p:nvPr/>
                  </p:nvSpPr>
                  <p:spPr>
                    <a:xfrm>
                      <a:off x="7365455" y="4716780"/>
                      <a:ext cx="546100" cy="1511300"/>
                    </a:xfrm>
                    <a:custGeom>
                      <a:avLst/>
                      <a:gdLst>
                        <a:gd name="connsiteX0" fmla="*/ 203200 w 546100"/>
                        <a:gd name="connsiteY0" fmla="*/ 0 h 1511300"/>
                        <a:gd name="connsiteX1" fmla="*/ 0 w 546100"/>
                        <a:gd name="connsiteY1" fmla="*/ 1511300 h 1511300"/>
                        <a:gd name="connsiteX2" fmla="*/ 546100 w 546100"/>
                        <a:gd name="connsiteY2" fmla="*/ 812800 h 1511300"/>
                        <a:gd name="connsiteX3" fmla="*/ 203200 w 546100"/>
                        <a:gd name="connsiteY3" fmla="*/ 0 h 151130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546100" h="1511300">
                          <a:moveTo>
                            <a:pt x="203200" y="0"/>
                          </a:moveTo>
                          <a:lnTo>
                            <a:pt x="0" y="1511300"/>
                          </a:lnTo>
                          <a:lnTo>
                            <a:pt x="546100" y="812800"/>
                          </a:lnTo>
                          <a:lnTo>
                            <a:pt x="203200" y="0"/>
                          </a:lnTo>
                          <a:close/>
                        </a:path>
                      </a:pathLst>
                    </a:custGeom>
                    <a:solidFill>
                      <a:srgbClr val="62038C"/>
                    </a:solidFill>
                    <a:ln w="6350">
                      <a:solidFill>
                        <a:srgbClr val="FDF9FA">
                          <a:alpha val="38000"/>
                        </a:srgb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66" name="任意多边形 65"/>
                    <p:cNvSpPr/>
                    <p:nvPr/>
                  </p:nvSpPr>
                  <p:spPr>
                    <a:xfrm>
                      <a:off x="7200900" y="3238500"/>
                      <a:ext cx="381000" cy="1905000"/>
                    </a:xfrm>
                    <a:custGeom>
                      <a:avLst/>
                      <a:gdLst>
                        <a:gd name="connsiteX0" fmla="*/ 0 w 381000"/>
                        <a:gd name="connsiteY0" fmla="*/ 495300 h 1905000"/>
                        <a:gd name="connsiteX1" fmla="*/ 127000 w 381000"/>
                        <a:gd name="connsiteY1" fmla="*/ 1905000 h 1905000"/>
                        <a:gd name="connsiteX2" fmla="*/ 381000 w 381000"/>
                        <a:gd name="connsiteY2" fmla="*/ 647700 h 1905000"/>
                        <a:gd name="connsiteX3" fmla="*/ 254000 w 381000"/>
                        <a:gd name="connsiteY3" fmla="*/ 0 h 1905000"/>
                        <a:gd name="connsiteX4" fmla="*/ 0 w 381000"/>
                        <a:gd name="connsiteY4" fmla="*/ 495300 h 190500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381000" h="1905000">
                          <a:moveTo>
                            <a:pt x="0" y="495300"/>
                          </a:moveTo>
                          <a:lnTo>
                            <a:pt x="127000" y="1905000"/>
                          </a:lnTo>
                          <a:lnTo>
                            <a:pt x="381000" y="647700"/>
                          </a:lnTo>
                          <a:lnTo>
                            <a:pt x="254000" y="0"/>
                          </a:lnTo>
                          <a:lnTo>
                            <a:pt x="0" y="495300"/>
                          </a:lnTo>
                          <a:close/>
                        </a:path>
                      </a:pathLst>
                    </a:custGeom>
                    <a:solidFill>
                      <a:srgbClr val="840466"/>
                    </a:solidFill>
                    <a:ln w="6350">
                      <a:solidFill>
                        <a:srgbClr val="FDF9FA">
                          <a:alpha val="38000"/>
                        </a:srgb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67" name="任意多边形 66"/>
                    <p:cNvSpPr/>
                    <p:nvPr/>
                  </p:nvSpPr>
                  <p:spPr>
                    <a:xfrm>
                      <a:off x="7023100" y="4127500"/>
                      <a:ext cx="546100" cy="1981200"/>
                    </a:xfrm>
                    <a:custGeom>
                      <a:avLst/>
                      <a:gdLst>
                        <a:gd name="connsiteX0" fmla="*/ 495300 w 520700"/>
                        <a:gd name="connsiteY0" fmla="*/ 0 h 1981200"/>
                        <a:gd name="connsiteX1" fmla="*/ 520700 w 520700"/>
                        <a:gd name="connsiteY1" fmla="*/ 406400 h 1981200"/>
                        <a:gd name="connsiteX2" fmla="*/ 0 w 520700"/>
                        <a:gd name="connsiteY2" fmla="*/ 1981200 h 1981200"/>
                        <a:gd name="connsiteX3" fmla="*/ 495300 w 520700"/>
                        <a:gd name="connsiteY3" fmla="*/ 0 h 1981200"/>
                        <a:gd name="connsiteX0" fmla="*/ 495300 w 546100"/>
                        <a:gd name="connsiteY0" fmla="*/ 0 h 1981200"/>
                        <a:gd name="connsiteX1" fmla="*/ 546100 w 546100"/>
                        <a:gd name="connsiteY1" fmla="*/ 444500 h 1981200"/>
                        <a:gd name="connsiteX2" fmla="*/ 0 w 546100"/>
                        <a:gd name="connsiteY2" fmla="*/ 1981200 h 1981200"/>
                        <a:gd name="connsiteX3" fmla="*/ 495300 w 546100"/>
                        <a:gd name="connsiteY3" fmla="*/ 0 h 198120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546100" h="1981200">
                          <a:moveTo>
                            <a:pt x="495300" y="0"/>
                          </a:moveTo>
                          <a:lnTo>
                            <a:pt x="546100" y="444500"/>
                          </a:lnTo>
                          <a:lnTo>
                            <a:pt x="0" y="1981200"/>
                          </a:lnTo>
                          <a:lnTo>
                            <a:pt x="495300" y="0"/>
                          </a:lnTo>
                          <a:close/>
                        </a:path>
                      </a:pathLst>
                    </a:custGeom>
                    <a:solidFill>
                      <a:srgbClr val="48123A"/>
                    </a:solidFill>
                    <a:ln w="6350">
                      <a:solidFill>
                        <a:srgbClr val="FDF9FA">
                          <a:alpha val="38000"/>
                        </a:srgb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68" name="任意多边形 67"/>
                    <p:cNvSpPr/>
                    <p:nvPr/>
                  </p:nvSpPr>
                  <p:spPr>
                    <a:xfrm>
                      <a:off x="7162800" y="4394200"/>
                      <a:ext cx="444500" cy="1841500"/>
                    </a:xfrm>
                    <a:custGeom>
                      <a:avLst/>
                      <a:gdLst>
                        <a:gd name="connsiteX0" fmla="*/ 431800 w 431800"/>
                        <a:gd name="connsiteY0" fmla="*/ 0 h 1879600"/>
                        <a:gd name="connsiteX1" fmla="*/ 0 w 431800"/>
                        <a:gd name="connsiteY1" fmla="*/ 1371600 h 1879600"/>
                        <a:gd name="connsiteX2" fmla="*/ 190500 w 431800"/>
                        <a:gd name="connsiteY2" fmla="*/ 1879600 h 1879600"/>
                        <a:gd name="connsiteX3" fmla="*/ 431800 w 431800"/>
                        <a:gd name="connsiteY3" fmla="*/ 0 h 1879600"/>
                        <a:gd name="connsiteX0" fmla="*/ 444500 w 444500"/>
                        <a:gd name="connsiteY0" fmla="*/ 0 h 1841500"/>
                        <a:gd name="connsiteX1" fmla="*/ 0 w 444500"/>
                        <a:gd name="connsiteY1" fmla="*/ 1333500 h 1841500"/>
                        <a:gd name="connsiteX2" fmla="*/ 190500 w 444500"/>
                        <a:gd name="connsiteY2" fmla="*/ 1841500 h 1841500"/>
                        <a:gd name="connsiteX3" fmla="*/ 444500 w 444500"/>
                        <a:gd name="connsiteY3" fmla="*/ 0 h 1841500"/>
                        <a:gd name="connsiteX0" fmla="*/ 444500 w 444500"/>
                        <a:gd name="connsiteY0" fmla="*/ 0 h 1841500"/>
                        <a:gd name="connsiteX1" fmla="*/ 0 w 444500"/>
                        <a:gd name="connsiteY1" fmla="*/ 1333500 h 1841500"/>
                        <a:gd name="connsiteX2" fmla="*/ 190500 w 444500"/>
                        <a:gd name="connsiteY2" fmla="*/ 1841500 h 1841500"/>
                        <a:gd name="connsiteX3" fmla="*/ 444500 w 444500"/>
                        <a:gd name="connsiteY3" fmla="*/ 0 h 184150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444500" h="1841500">
                          <a:moveTo>
                            <a:pt x="444500" y="0"/>
                          </a:moveTo>
                          <a:lnTo>
                            <a:pt x="0" y="1333500"/>
                          </a:lnTo>
                          <a:lnTo>
                            <a:pt x="190500" y="1841500"/>
                          </a:lnTo>
                          <a:lnTo>
                            <a:pt x="444500" y="0"/>
                          </a:lnTo>
                          <a:close/>
                        </a:path>
                      </a:pathLst>
                    </a:custGeom>
                    <a:solidFill>
                      <a:srgbClr val="310018"/>
                    </a:solidFill>
                    <a:ln w="6350">
                      <a:solidFill>
                        <a:srgbClr val="FDF9FA">
                          <a:alpha val="38000"/>
                        </a:srgb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69" name="任意多边形 68"/>
                    <p:cNvSpPr/>
                    <p:nvPr/>
                  </p:nvSpPr>
                  <p:spPr>
                    <a:xfrm>
                      <a:off x="6908800" y="4635500"/>
                      <a:ext cx="431800" cy="1066800"/>
                    </a:xfrm>
                    <a:custGeom>
                      <a:avLst/>
                      <a:gdLst>
                        <a:gd name="connsiteX0" fmla="*/ 0 w 431800"/>
                        <a:gd name="connsiteY0" fmla="*/ 419100 h 1066800"/>
                        <a:gd name="connsiteX1" fmla="*/ 228600 w 431800"/>
                        <a:gd name="connsiteY1" fmla="*/ 1066800 h 1066800"/>
                        <a:gd name="connsiteX2" fmla="*/ 431800 w 431800"/>
                        <a:gd name="connsiteY2" fmla="*/ 215900 h 1066800"/>
                        <a:gd name="connsiteX3" fmla="*/ 368300 w 431800"/>
                        <a:gd name="connsiteY3" fmla="*/ 0 h 1066800"/>
                        <a:gd name="connsiteX4" fmla="*/ 0 w 431800"/>
                        <a:gd name="connsiteY4" fmla="*/ 419100 h 106680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431800" h="1066800">
                          <a:moveTo>
                            <a:pt x="0" y="419100"/>
                          </a:moveTo>
                          <a:lnTo>
                            <a:pt x="228600" y="1066800"/>
                          </a:lnTo>
                          <a:lnTo>
                            <a:pt x="431800" y="215900"/>
                          </a:lnTo>
                          <a:lnTo>
                            <a:pt x="368300" y="0"/>
                          </a:lnTo>
                          <a:lnTo>
                            <a:pt x="0" y="419100"/>
                          </a:lnTo>
                          <a:close/>
                        </a:path>
                      </a:pathLst>
                    </a:custGeom>
                    <a:solidFill>
                      <a:srgbClr val="310018"/>
                    </a:solidFill>
                    <a:ln w="6350">
                      <a:solidFill>
                        <a:srgbClr val="FDF9FA">
                          <a:alpha val="38000"/>
                        </a:srgb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70" name="任意多边形 69"/>
                    <p:cNvSpPr/>
                    <p:nvPr/>
                  </p:nvSpPr>
                  <p:spPr>
                    <a:xfrm>
                      <a:off x="6858000" y="3873500"/>
                      <a:ext cx="482600" cy="1308100"/>
                    </a:xfrm>
                    <a:custGeom>
                      <a:avLst/>
                      <a:gdLst>
                        <a:gd name="connsiteX0" fmla="*/ 393700 w 482600"/>
                        <a:gd name="connsiteY0" fmla="*/ 0 h 1308100"/>
                        <a:gd name="connsiteX1" fmla="*/ 482600 w 482600"/>
                        <a:gd name="connsiteY1" fmla="*/ 876300 h 1308100"/>
                        <a:gd name="connsiteX2" fmla="*/ 0 w 482600"/>
                        <a:gd name="connsiteY2" fmla="*/ 1308100 h 1308100"/>
                        <a:gd name="connsiteX3" fmla="*/ 393700 w 482600"/>
                        <a:gd name="connsiteY3" fmla="*/ 0 h 130810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482600" h="1308100">
                          <a:moveTo>
                            <a:pt x="393700" y="0"/>
                          </a:moveTo>
                          <a:lnTo>
                            <a:pt x="482600" y="876300"/>
                          </a:lnTo>
                          <a:lnTo>
                            <a:pt x="0" y="1308100"/>
                          </a:lnTo>
                          <a:lnTo>
                            <a:pt x="393700" y="0"/>
                          </a:lnTo>
                          <a:close/>
                        </a:path>
                      </a:pathLst>
                    </a:custGeom>
                    <a:solidFill>
                      <a:srgbClr val="730276"/>
                    </a:solidFill>
                    <a:ln w="6350">
                      <a:solidFill>
                        <a:srgbClr val="FDF9FA">
                          <a:alpha val="38000"/>
                        </a:srgb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71" name="任意多边形 70"/>
                    <p:cNvSpPr/>
                    <p:nvPr/>
                  </p:nvSpPr>
                  <p:spPr>
                    <a:xfrm>
                      <a:off x="6489700" y="3733800"/>
                      <a:ext cx="889000" cy="1435100"/>
                    </a:xfrm>
                    <a:custGeom>
                      <a:avLst/>
                      <a:gdLst>
                        <a:gd name="connsiteX0" fmla="*/ 330200 w 889000"/>
                        <a:gd name="connsiteY0" fmla="*/ 368300 h 1435100"/>
                        <a:gd name="connsiteX1" fmla="*/ 889000 w 889000"/>
                        <a:gd name="connsiteY1" fmla="*/ 0 h 1435100"/>
                        <a:gd name="connsiteX2" fmla="*/ 381000 w 889000"/>
                        <a:gd name="connsiteY2" fmla="*/ 1435100 h 1435100"/>
                        <a:gd name="connsiteX3" fmla="*/ 0 w 889000"/>
                        <a:gd name="connsiteY3" fmla="*/ 889000 h 1435100"/>
                        <a:gd name="connsiteX4" fmla="*/ 330200 w 889000"/>
                        <a:gd name="connsiteY4" fmla="*/ 368300 h 143510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889000" h="1435100">
                          <a:moveTo>
                            <a:pt x="330200" y="368300"/>
                          </a:moveTo>
                          <a:lnTo>
                            <a:pt x="889000" y="0"/>
                          </a:lnTo>
                          <a:lnTo>
                            <a:pt x="381000" y="1435100"/>
                          </a:lnTo>
                          <a:lnTo>
                            <a:pt x="0" y="889000"/>
                          </a:lnTo>
                          <a:lnTo>
                            <a:pt x="330200" y="368300"/>
                          </a:lnTo>
                          <a:close/>
                        </a:path>
                      </a:pathLst>
                    </a:custGeom>
                    <a:solidFill>
                      <a:srgbClr val="730276"/>
                    </a:solidFill>
                    <a:ln w="6350">
                      <a:solidFill>
                        <a:srgbClr val="FDF9FA">
                          <a:alpha val="38000"/>
                        </a:srgb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72" name="任意多边形 71"/>
                    <p:cNvSpPr/>
                    <p:nvPr/>
                  </p:nvSpPr>
                  <p:spPr>
                    <a:xfrm>
                      <a:off x="6350000" y="4025900"/>
                      <a:ext cx="533400" cy="736600"/>
                    </a:xfrm>
                    <a:custGeom>
                      <a:avLst/>
                      <a:gdLst>
                        <a:gd name="connsiteX0" fmla="*/ 0 w 533400"/>
                        <a:gd name="connsiteY0" fmla="*/ 355600 h 736600"/>
                        <a:gd name="connsiteX1" fmla="*/ 228600 w 533400"/>
                        <a:gd name="connsiteY1" fmla="*/ 736600 h 736600"/>
                        <a:gd name="connsiteX2" fmla="*/ 533400 w 533400"/>
                        <a:gd name="connsiteY2" fmla="*/ 0 h 736600"/>
                        <a:gd name="connsiteX3" fmla="*/ 0 w 533400"/>
                        <a:gd name="connsiteY3" fmla="*/ 355600 h 73660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533400" h="736600">
                          <a:moveTo>
                            <a:pt x="0" y="355600"/>
                          </a:moveTo>
                          <a:lnTo>
                            <a:pt x="228600" y="736600"/>
                          </a:lnTo>
                          <a:lnTo>
                            <a:pt x="533400" y="0"/>
                          </a:lnTo>
                          <a:lnTo>
                            <a:pt x="0" y="355600"/>
                          </a:lnTo>
                          <a:close/>
                        </a:path>
                      </a:pathLst>
                    </a:custGeom>
                    <a:solidFill>
                      <a:srgbClr val="8A059C"/>
                    </a:solidFill>
                    <a:ln w="6350">
                      <a:solidFill>
                        <a:srgbClr val="FDF9FA">
                          <a:alpha val="38000"/>
                        </a:srgb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73" name="任意多边形 72"/>
                    <p:cNvSpPr/>
                    <p:nvPr/>
                  </p:nvSpPr>
                  <p:spPr>
                    <a:xfrm>
                      <a:off x="5308600" y="3492500"/>
                      <a:ext cx="2120900" cy="1701800"/>
                    </a:xfrm>
                    <a:custGeom>
                      <a:avLst/>
                      <a:gdLst>
                        <a:gd name="connsiteX0" fmla="*/ 1358900 w 2082800"/>
                        <a:gd name="connsiteY0" fmla="*/ 228600 h 1638300"/>
                        <a:gd name="connsiteX1" fmla="*/ 2082800 w 2082800"/>
                        <a:gd name="connsiteY1" fmla="*/ 0 h 1638300"/>
                        <a:gd name="connsiteX2" fmla="*/ 1803400 w 2082800"/>
                        <a:gd name="connsiteY2" fmla="*/ 406400 h 1638300"/>
                        <a:gd name="connsiteX3" fmla="*/ 0 w 2082800"/>
                        <a:gd name="connsiteY3" fmla="*/ 1638300 h 1638300"/>
                        <a:gd name="connsiteX4" fmla="*/ 1358900 w 2082800"/>
                        <a:gd name="connsiteY4" fmla="*/ 228600 h 1638300"/>
                        <a:gd name="connsiteX0" fmla="*/ 1358900 w 2082800"/>
                        <a:gd name="connsiteY0" fmla="*/ 292100 h 1701800"/>
                        <a:gd name="connsiteX1" fmla="*/ 2082800 w 2082800"/>
                        <a:gd name="connsiteY1" fmla="*/ 0 h 1701800"/>
                        <a:gd name="connsiteX2" fmla="*/ 1803400 w 2082800"/>
                        <a:gd name="connsiteY2" fmla="*/ 469900 h 1701800"/>
                        <a:gd name="connsiteX3" fmla="*/ 0 w 2082800"/>
                        <a:gd name="connsiteY3" fmla="*/ 1701800 h 1701800"/>
                        <a:gd name="connsiteX4" fmla="*/ 1358900 w 2082800"/>
                        <a:gd name="connsiteY4" fmla="*/ 292100 h 1701800"/>
                        <a:gd name="connsiteX0" fmla="*/ 1397000 w 2120900"/>
                        <a:gd name="connsiteY0" fmla="*/ 292100 h 1701800"/>
                        <a:gd name="connsiteX1" fmla="*/ 2120900 w 2120900"/>
                        <a:gd name="connsiteY1" fmla="*/ 0 h 1701800"/>
                        <a:gd name="connsiteX2" fmla="*/ 1841500 w 2120900"/>
                        <a:gd name="connsiteY2" fmla="*/ 469900 h 1701800"/>
                        <a:gd name="connsiteX3" fmla="*/ 0 w 2120900"/>
                        <a:gd name="connsiteY3" fmla="*/ 1701800 h 1701800"/>
                        <a:gd name="connsiteX4" fmla="*/ 1397000 w 2120900"/>
                        <a:gd name="connsiteY4" fmla="*/ 292100 h 170180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2120900" h="1701800">
                          <a:moveTo>
                            <a:pt x="1397000" y="292100"/>
                          </a:moveTo>
                          <a:lnTo>
                            <a:pt x="2120900" y="0"/>
                          </a:lnTo>
                          <a:lnTo>
                            <a:pt x="1841500" y="469900"/>
                          </a:lnTo>
                          <a:lnTo>
                            <a:pt x="0" y="1701800"/>
                          </a:lnTo>
                          <a:lnTo>
                            <a:pt x="1397000" y="292100"/>
                          </a:lnTo>
                          <a:close/>
                        </a:path>
                      </a:pathLst>
                    </a:custGeom>
                    <a:gradFill flip="none" rotWithShape="1">
                      <a:gsLst>
                        <a:gs pos="0">
                          <a:srgbClr val="842073"/>
                        </a:gs>
                        <a:gs pos="100000">
                          <a:srgbClr val="C327A7"/>
                        </a:gs>
                      </a:gsLst>
                      <a:lin ang="2700000" scaled="1"/>
                      <a:tileRect/>
                    </a:gradFill>
                    <a:ln w="6350">
                      <a:solidFill>
                        <a:srgbClr val="FDF9FA">
                          <a:alpha val="38000"/>
                        </a:srgb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74" name="任意多边形 73"/>
                    <p:cNvSpPr/>
                    <p:nvPr/>
                  </p:nvSpPr>
                  <p:spPr>
                    <a:xfrm>
                      <a:off x="5308600" y="3149600"/>
                      <a:ext cx="1651000" cy="2044700"/>
                    </a:xfrm>
                    <a:custGeom>
                      <a:avLst/>
                      <a:gdLst>
                        <a:gd name="connsiteX0" fmla="*/ 1054100 w 1651000"/>
                        <a:gd name="connsiteY0" fmla="*/ 304800 h 2044700"/>
                        <a:gd name="connsiteX1" fmla="*/ 0 w 1651000"/>
                        <a:gd name="connsiteY1" fmla="*/ 2044700 h 2044700"/>
                        <a:gd name="connsiteX2" fmla="*/ 1397000 w 1651000"/>
                        <a:gd name="connsiteY2" fmla="*/ 635000 h 2044700"/>
                        <a:gd name="connsiteX3" fmla="*/ 1651000 w 1651000"/>
                        <a:gd name="connsiteY3" fmla="*/ 0 h 2044700"/>
                        <a:gd name="connsiteX4" fmla="*/ 1054100 w 1651000"/>
                        <a:gd name="connsiteY4" fmla="*/ 304800 h 204470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651000" h="2044700">
                          <a:moveTo>
                            <a:pt x="1054100" y="304800"/>
                          </a:moveTo>
                          <a:lnTo>
                            <a:pt x="0" y="2044700"/>
                          </a:lnTo>
                          <a:lnTo>
                            <a:pt x="1397000" y="635000"/>
                          </a:lnTo>
                          <a:lnTo>
                            <a:pt x="1651000" y="0"/>
                          </a:lnTo>
                          <a:lnTo>
                            <a:pt x="1054100" y="304800"/>
                          </a:lnTo>
                          <a:close/>
                        </a:path>
                      </a:pathLst>
                    </a:custGeom>
                    <a:solidFill>
                      <a:srgbClr val="D64DB5"/>
                    </a:solidFill>
                    <a:ln w="6350">
                      <a:solidFill>
                        <a:srgbClr val="FDF9FA">
                          <a:alpha val="38000"/>
                        </a:srgb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75" name="任意多边形 74"/>
                    <p:cNvSpPr/>
                    <p:nvPr/>
                  </p:nvSpPr>
                  <p:spPr>
                    <a:xfrm>
                      <a:off x="6705600" y="2997200"/>
                      <a:ext cx="469900" cy="800100"/>
                    </a:xfrm>
                    <a:custGeom>
                      <a:avLst/>
                      <a:gdLst>
                        <a:gd name="connsiteX0" fmla="*/ 469900 w 469900"/>
                        <a:gd name="connsiteY0" fmla="*/ 0 h 800100"/>
                        <a:gd name="connsiteX1" fmla="*/ 0 w 469900"/>
                        <a:gd name="connsiteY1" fmla="*/ 800100 h 800100"/>
                        <a:gd name="connsiteX2" fmla="*/ 469900 w 469900"/>
                        <a:gd name="connsiteY2" fmla="*/ 596900 h 800100"/>
                        <a:gd name="connsiteX3" fmla="*/ 469900 w 469900"/>
                        <a:gd name="connsiteY3" fmla="*/ 0 h 80010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469900" h="800100">
                          <a:moveTo>
                            <a:pt x="469900" y="0"/>
                          </a:moveTo>
                          <a:lnTo>
                            <a:pt x="0" y="800100"/>
                          </a:lnTo>
                          <a:lnTo>
                            <a:pt x="469900" y="596900"/>
                          </a:lnTo>
                          <a:lnTo>
                            <a:pt x="469900" y="0"/>
                          </a:lnTo>
                          <a:close/>
                        </a:path>
                      </a:pathLst>
                    </a:custGeom>
                    <a:solidFill>
                      <a:srgbClr val="FF60BE"/>
                    </a:solidFill>
                    <a:ln w="6350">
                      <a:solidFill>
                        <a:srgbClr val="FDF9FA">
                          <a:alpha val="38000"/>
                        </a:srgb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76" name="任意多边形 75"/>
                    <p:cNvSpPr/>
                    <p:nvPr/>
                  </p:nvSpPr>
                  <p:spPr>
                    <a:xfrm>
                      <a:off x="3987800" y="3035300"/>
                      <a:ext cx="2692400" cy="533400"/>
                    </a:xfrm>
                    <a:custGeom>
                      <a:avLst/>
                      <a:gdLst>
                        <a:gd name="connsiteX0" fmla="*/ 0 w 2692400"/>
                        <a:gd name="connsiteY0" fmla="*/ 558800 h 558800"/>
                        <a:gd name="connsiteX1" fmla="*/ 2692400 w 2692400"/>
                        <a:gd name="connsiteY1" fmla="*/ 419100 h 558800"/>
                        <a:gd name="connsiteX2" fmla="*/ 2349500 w 2692400"/>
                        <a:gd name="connsiteY2" fmla="*/ 88900 h 558800"/>
                        <a:gd name="connsiteX3" fmla="*/ 2298700 w 2692400"/>
                        <a:gd name="connsiteY3" fmla="*/ 0 h 558800"/>
                        <a:gd name="connsiteX4" fmla="*/ 0 w 2692400"/>
                        <a:gd name="connsiteY4" fmla="*/ 558800 h 558800"/>
                        <a:gd name="connsiteX0" fmla="*/ 0 w 2692400"/>
                        <a:gd name="connsiteY0" fmla="*/ 546100 h 546100"/>
                        <a:gd name="connsiteX1" fmla="*/ 2692400 w 2692400"/>
                        <a:gd name="connsiteY1" fmla="*/ 419100 h 546100"/>
                        <a:gd name="connsiteX2" fmla="*/ 2349500 w 2692400"/>
                        <a:gd name="connsiteY2" fmla="*/ 88900 h 546100"/>
                        <a:gd name="connsiteX3" fmla="*/ 2298700 w 2692400"/>
                        <a:gd name="connsiteY3" fmla="*/ 0 h 546100"/>
                        <a:gd name="connsiteX4" fmla="*/ 0 w 2692400"/>
                        <a:gd name="connsiteY4" fmla="*/ 546100 h 546100"/>
                        <a:gd name="connsiteX0" fmla="*/ 0 w 2692400"/>
                        <a:gd name="connsiteY0" fmla="*/ 533400 h 533400"/>
                        <a:gd name="connsiteX1" fmla="*/ 2692400 w 2692400"/>
                        <a:gd name="connsiteY1" fmla="*/ 419100 h 533400"/>
                        <a:gd name="connsiteX2" fmla="*/ 2349500 w 2692400"/>
                        <a:gd name="connsiteY2" fmla="*/ 88900 h 533400"/>
                        <a:gd name="connsiteX3" fmla="*/ 2298700 w 2692400"/>
                        <a:gd name="connsiteY3" fmla="*/ 0 h 533400"/>
                        <a:gd name="connsiteX4" fmla="*/ 0 w 2692400"/>
                        <a:gd name="connsiteY4" fmla="*/ 533400 h 53340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2692400" h="533400">
                          <a:moveTo>
                            <a:pt x="0" y="533400"/>
                          </a:moveTo>
                          <a:lnTo>
                            <a:pt x="2692400" y="419100"/>
                          </a:lnTo>
                          <a:lnTo>
                            <a:pt x="2349500" y="88900"/>
                          </a:lnTo>
                          <a:lnTo>
                            <a:pt x="2298700" y="0"/>
                          </a:lnTo>
                          <a:lnTo>
                            <a:pt x="0" y="533400"/>
                          </a:lnTo>
                          <a:close/>
                        </a:path>
                      </a:pathLst>
                    </a:custGeom>
                    <a:solidFill>
                      <a:srgbClr val="90035D"/>
                    </a:solidFill>
                    <a:ln w="6350">
                      <a:solidFill>
                        <a:srgbClr val="FDF9FA">
                          <a:alpha val="38000"/>
                        </a:srgb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77" name="任意多边形 76"/>
                    <p:cNvSpPr/>
                    <p:nvPr/>
                  </p:nvSpPr>
                  <p:spPr>
                    <a:xfrm>
                      <a:off x="3975100" y="2438400"/>
                      <a:ext cx="2717800" cy="1130300"/>
                    </a:xfrm>
                    <a:custGeom>
                      <a:avLst/>
                      <a:gdLst>
                        <a:gd name="connsiteX0" fmla="*/ 0 w 2717800"/>
                        <a:gd name="connsiteY0" fmla="*/ 1130300 h 1130300"/>
                        <a:gd name="connsiteX1" fmla="*/ 1295400 w 2717800"/>
                        <a:gd name="connsiteY1" fmla="*/ 0 h 1130300"/>
                        <a:gd name="connsiteX2" fmla="*/ 2717800 w 2717800"/>
                        <a:gd name="connsiteY2" fmla="*/ 177800 h 1130300"/>
                        <a:gd name="connsiteX3" fmla="*/ 2298700 w 2717800"/>
                        <a:gd name="connsiteY3" fmla="*/ 596900 h 1130300"/>
                        <a:gd name="connsiteX4" fmla="*/ 0 w 2717800"/>
                        <a:gd name="connsiteY4" fmla="*/ 1130300 h 113030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2717800" h="1130300">
                          <a:moveTo>
                            <a:pt x="0" y="1130300"/>
                          </a:moveTo>
                          <a:lnTo>
                            <a:pt x="1295400" y="0"/>
                          </a:lnTo>
                          <a:lnTo>
                            <a:pt x="2717800" y="177800"/>
                          </a:lnTo>
                          <a:lnTo>
                            <a:pt x="2298700" y="596900"/>
                          </a:lnTo>
                          <a:lnTo>
                            <a:pt x="0" y="1130300"/>
                          </a:lnTo>
                          <a:close/>
                        </a:path>
                      </a:pathLst>
                    </a:custGeom>
                    <a:solidFill>
                      <a:srgbClr val="E554C3"/>
                    </a:solidFill>
                    <a:ln w="6350">
                      <a:solidFill>
                        <a:srgbClr val="FDF9FA">
                          <a:alpha val="38000"/>
                        </a:srgb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78" name="任意多边形 77"/>
                    <p:cNvSpPr/>
                    <p:nvPr/>
                  </p:nvSpPr>
                  <p:spPr>
                    <a:xfrm>
                      <a:off x="5194300" y="2209800"/>
                      <a:ext cx="1498600" cy="431800"/>
                    </a:xfrm>
                    <a:custGeom>
                      <a:avLst/>
                      <a:gdLst>
                        <a:gd name="connsiteX0" fmla="*/ 88900 w 1498600"/>
                        <a:gd name="connsiteY0" fmla="*/ 228600 h 431800"/>
                        <a:gd name="connsiteX1" fmla="*/ 0 w 1498600"/>
                        <a:gd name="connsiteY1" fmla="*/ 0 h 431800"/>
                        <a:gd name="connsiteX2" fmla="*/ 1498600 w 1498600"/>
                        <a:gd name="connsiteY2" fmla="*/ 431800 h 431800"/>
                        <a:gd name="connsiteX3" fmla="*/ 88900 w 1498600"/>
                        <a:gd name="connsiteY3" fmla="*/ 228600 h 43180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1498600" h="431800">
                          <a:moveTo>
                            <a:pt x="88900" y="228600"/>
                          </a:moveTo>
                          <a:lnTo>
                            <a:pt x="0" y="0"/>
                          </a:lnTo>
                          <a:lnTo>
                            <a:pt x="1498600" y="431800"/>
                          </a:lnTo>
                          <a:lnTo>
                            <a:pt x="88900" y="228600"/>
                          </a:lnTo>
                          <a:close/>
                        </a:path>
                      </a:pathLst>
                    </a:custGeom>
                    <a:solidFill>
                      <a:srgbClr val="D74DC2"/>
                    </a:solidFill>
                    <a:ln w="6350">
                      <a:solidFill>
                        <a:srgbClr val="FDF9FA">
                          <a:alpha val="38000"/>
                        </a:srgb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79" name="任意多边形 78"/>
                    <p:cNvSpPr/>
                    <p:nvPr/>
                  </p:nvSpPr>
                  <p:spPr>
                    <a:xfrm>
                      <a:off x="5207008" y="2095500"/>
                      <a:ext cx="1473200" cy="546100"/>
                    </a:xfrm>
                    <a:custGeom>
                      <a:avLst/>
                      <a:gdLst>
                        <a:gd name="connsiteX0" fmla="*/ 0 w 1498600"/>
                        <a:gd name="connsiteY0" fmla="*/ 114300 h 508000"/>
                        <a:gd name="connsiteX1" fmla="*/ 965200 w 1498600"/>
                        <a:gd name="connsiteY1" fmla="*/ 0 h 508000"/>
                        <a:gd name="connsiteX2" fmla="*/ 1498600 w 1498600"/>
                        <a:gd name="connsiteY2" fmla="*/ 508000 h 508000"/>
                        <a:gd name="connsiteX3" fmla="*/ 0 w 1498600"/>
                        <a:gd name="connsiteY3" fmla="*/ 114300 h 508000"/>
                        <a:gd name="connsiteX0" fmla="*/ 0 w 1524000"/>
                        <a:gd name="connsiteY0" fmla="*/ 114300 h 558800"/>
                        <a:gd name="connsiteX1" fmla="*/ 965200 w 1524000"/>
                        <a:gd name="connsiteY1" fmla="*/ 0 h 558800"/>
                        <a:gd name="connsiteX2" fmla="*/ 1524000 w 1524000"/>
                        <a:gd name="connsiteY2" fmla="*/ 558800 h 558800"/>
                        <a:gd name="connsiteX3" fmla="*/ 0 w 1524000"/>
                        <a:gd name="connsiteY3" fmla="*/ 114300 h 558800"/>
                        <a:gd name="connsiteX0" fmla="*/ 0 w 1473200"/>
                        <a:gd name="connsiteY0" fmla="*/ 114300 h 546100"/>
                        <a:gd name="connsiteX1" fmla="*/ 965200 w 1473200"/>
                        <a:gd name="connsiteY1" fmla="*/ 0 h 546100"/>
                        <a:gd name="connsiteX2" fmla="*/ 1473200 w 1473200"/>
                        <a:gd name="connsiteY2" fmla="*/ 546100 h 546100"/>
                        <a:gd name="connsiteX3" fmla="*/ 0 w 1473200"/>
                        <a:gd name="connsiteY3" fmla="*/ 114300 h 54610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1473200" h="546100">
                          <a:moveTo>
                            <a:pt x="0" y="114300"/>
                          </a:moveTo>
                          <a:lnTo>
                            <a:pt x="965200" y="0"/>
                          </a:lnTo>
                          <a:lnTo>
                            <a:pt x="1473200" y="546100"/>
                          </a:lnTo>
                          <a:lnTo>
                            <a:pt x="0" y="114300"/>
                          </a:lnTo>
                          <a:close/>
                        </a:path>
                      </a:pathLst>
                    </a:custGeom>
                    <a:solidFill>
                      <a:srgbClr val="992D7E"/>
                    </a:solidFill>
                    <a:ln w="6350">
                      <a:solidFill>
                        <a:srgbClr val="FDF9FA">
                          <a:alpha val="38000"/>
                        </a:srgb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80" name="任意多边形 79"/>
                    <p:cNvSpPr/>
                    <p:nvPr/>
                  </p:nvSpPr>
                  <p:spPr>
                    <a:xfrm>
                      <a:off x="8130540" y="3291840"/>
                      <a:ext cx="842010" cy="1066800"/>
                    </a:xfrm>
                    <a:custGeom>
                      <a:avLst/>
                      <a:gdLst>
                        <a:gd name="connsiteX0" fmla="*/ 68580 w 670560"/>
                        <a:gd name="connsiteY0" fmla="*/ 1013460 h 1013460"/>
                        <a:gd name="connsiteX1" fmla="*/ 441960 w 670560"/>
                        <a:gd name="connsiteY1" fmla="*/ 998220 h 1013460"/>
                        <a:gd name="connsiteX2" fmla="*/ 670560 w 670560"/>
                        <a:gd name="connsiteY2" fmla="*/ 876300 h 1013460"/>
                        <a:gd name="connsiteX3" fmla="*/ 160020 w 670560"/>
                        <a:gd name="connsiteY3" fmla="*/ 0 h 1013460"/>
                        <a:gd name="connsiteX4" fmla="*/ 0 w 670560"/>
                        <a:gd name="connsiteY4" fmla="*/ 670560 h 1013460"/>
                        <a:gd name="connsiteX5" fmla="*/ 68580 w 670560"/>
                        <a:gd name="connsiteY5" fmla="*/ 1013460 h 1013460"/>
                        <a:gd name="connsiteX0" fmla="*/ 68580 w 842010"/>
                        <a:gd name="connsiteY0" fmla="*/ 1013460 h 1066800"/>
                        <a:gd name="connsiteX1" fmla="*/ 441960 w 842010"/>
                        <a:gd name="connsiteY1" fmla="*/ 998220 h 1066800"/>
                        <a:gd name="connsiteX2" fmla="*/ 842010 w 842010"/>
                        <a:gd name="connsiteY2" fmla="*/ 1066800 h 1066800"/>
                        <a:gd name="connsiteX3" fmla="*/ 160020 w 842010"/>
                        <a:gd name="connsiteY3" fmla="*/ 0 h 1066800"/>
                        <a:gd name="connsiteX4" fmla="*/ 0 w 842010"/>
                        <a:gd name="connsiteY4" fmla="*/ 670560 h 1066800"/>
                        <a:gd name="connsiteX5" fmla="*/ 68580 w 842010"/>
                        <a:gd name="connsiteY5" fmla="*/ 1013460 h 1066800"/>
                        <a:gd name="connsiteX0" fmla="*/ 68580 w 842010"/>
                        <a:gd name="connsiteY0" fmla="*/ 1013460 h 1066800"/>
                        <a:gd name="connsiteX1" fmla="*/ 441960 w 842010"/>
                        <a:gd name="connsiteY1" fmla="*/ 1055370 h 1066800"/>
                        <a:gd name="connsiteX2" fmla="*/ 842010 w 842010"/>
                        <a:gd name="connsiteY2" fmla="*/ 1066800 h 1066800"/>
                        <a:gd name="connsiteX3" fmla="*/ 160020 w 842010"/>
                        <a:gd name="connsiteY3" fmla="*/ 0 h 1066800"/>
                        <a:gd name="connsiteX4" fmla="*/ 0 w 842010"/>
                        <a:gd name="connsiteY4" fmla="*/ 670560 h 1066800"/>
                        <a:gd name="connsiteX5" fmla="*/ 68580 w 842010"/>
                        <a:gd name="connsiteY5" fmla="*/ 1013460 h 106680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</a:cxnLst>
                      <a:rect l="l" t="t" r="r" b="b"/>
                      <a:pathLst>
                        <a:path w="842010" h="1066800">
                          <a:moveTo>
                            <a:pt x="68580" y="1013460"/>
                          </a:moveTo>
                          <a:lnTo>
                            <a:pt x="441960" y="1055370"/>
                          </a:lnTo>
                          <a:lnTo>
                            <a:pt x="842010" y="1066800"/>
                          </a:lnTo>
                          <a:lnTo>
                            <a:pt x="160020" y="0"/>
                          </a:lnTo>
                          <a:lnTo>
                            <a:pt x="0" y="670560"/>
                          </a:lnTo>
                          <a:lnTo>
                            <a:pt x="68580" y="1013460"/>
                          </a:ln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680311"/>
                        </a:gs>
                        <a:gs pos="100000">
                          <a:srgbClr val="BC0423"/>
                        </a:gs>
                      </a:gsLst>
                      <a:lin ang="2700000" scaled="1"/>
                    </a:gradFill>
                    <a:ln w="6350">
                      <a:solidFill>
                        <a:srgbClr val="FDF9FA">
                          <a:alpha val="38000"/>
                        </a:srgb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81" name="任意多边形 80"/>
                    <p:cNvSpPr/>
                    <p:nvPr/>
                  </p:nvSpPr>
                  <p:spPr>
                    <a:xfrm>
                      <a:off x="8061960" y="2689860"/>
                      <a:ext cx="1005840" cy="952500"/>
                    </a:xfrm>
                    <a:custGeom>
                      <a:avLst/>
                      <a:gdLst>
                        <a:gd name="connsiteX0" fmla="*/ 137160 w 944880"/>
                        <a:gd name="connsiteY0" fmla="*/ 0 h 982980"/>
                        <a:gd name="connsiteX1" fmla="*/ 944880 w 944880"/>
                        <a:gd name="connsiteY1" fmla="*/ 982980 h 982980"/>
                        <a:gd name="connsiteX2" fmla="*/ 0 w 944880"/>
                        <a:gd name="connsiteY2" fmla="*/ 571500 h 982980"/>
                        <a:gd name="connsiteX3" fmla="*/ 137160 w 944880"/>
                        <a:gd name="connsiteY3" fmla="*/ 0 h 982980"/>
                        <a:gd name="connsiteX0" fmla="*/ 137160 w 998220"/>
                        <a:gd name="connsiteY0" fmla="*/ 0 h 952500"/>
                        <a:gd name="connsiteX1" fmla="*/ 998220 w 998220"/>
                        <a:gd name="connsiteY1" fmla="*/ 952500 h 952500"/>
                        <a:gd name="connsiteX2" fmla="*/ 0 w 998220"/>
                        <a:gd name="connsiteY2" fmla="*/ 571500 h 952500"/>
                        <a:gd name="connsiteX3" fmla="*/ 137160 w 998220"/>
                        <a:gd name="connsiteY3" fmla="*/ 0 h 952500"/>
                        <a:gd name="connsiteX0" fmla="*/ 144780 w 1005840"/>
                        <a:gd name="connsiteY0" fmla="*/ 0 h 952500"/>
                        <a:gd name="connsiteX1" fmla="*/ 1005840 w 1005840"/>
                        <a:gd name="connsiteY1" fmla="*/ 952500 h 952500"/>
                        <a:gd name="connsiteX2" fmla="*/ 0 w 1005840"/>
                        <a:gd name="connsiteY2" fmla="*/ 601980 h 952500"/>
                        <a:gd name="connsiteX3" fmla="*/ 144780 w 1005840"/>
                        <a:gd name="connsiteY3" fmla="*/ 0 h 95250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1005840" h="952500">
                          <a:moveTo>
                            <a:pt x="144780" y="0"/>
                          </a:moveTo>
                          <a:lnTo>
                            <a:pt x="1005840" y="952500"/>
                          </a:lnTo>
                          <a:lnTo>
                            <a:pt x="0" y="601980"/>
                          </a:lnTo>
                          <a:lnTo>
                            <a:pt x="144780" y="0"/>
                          </a:lnTo>
                          <a:close/>
                        </a:path>
                      </a:pathLst>
                    </a:custGeom>
                    <a:solidFill>
                      <a:srgbClr val="D4095E"/>
                    </a:solidFill>
                    <a:ln w="6350">
                      <a:solidFill>
                        <a:srgbClr val="FDF9FA">
                          <a:alpha val="38000"/>
                        </a:srgb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</p:grpSp>
          </p:grpSp>
          <p:sp>
            <p:nvSpPr>
              <p:cNvPr id="11" name="任意多边形 10"/>
              <p:cNvSpPr/>
              <p:nvPr/>
            </p:nvSpPr>
            <p:spPr>
              <a:xfrm>
                <a:off x="5791201" y="2569030"/>
                <a:ext cx="1001486" cy="1248227"/>
              </a:xfrm>
              <a:custGeom>
                <a:avLst/>
                <a:gdLst>
                  <a:gd name="connsiteX0" fmla="*/ 972457 w 972457"/>
                  <a:gd name="connsiteY0" fmla="*/ 0 h 1248228"/>
                  <a:gd name="connsiteX1" fmla="*/ 0 w 972457"/>
                  <a:gd name="connsiteY1" fmla="*/ 1248228 h 1248228"/>
                  <a:gd name="connsiteX2" fmla="*/ 72571 w 972457"/>
                  <a:gd name="connsiteY2" fmla="*/ 798285 h 1248228"/>
                  <a:gd name="connsiteX3" fmla="*/ 972457 w 972457"/>
                  <a:gd name="connsiteY3" fmla="*/ 0 h 1248228"/>
                  <a:gd name="connsiteX0" fmla="*/ 972457 w 972457"/>
                  <a:gd name="connsiteY0" fmla="*/ 0 h 1277256"/>
                  <a:gd name="connsiteX1" fmla="*/ 0 w 972457"/>
                  <a:gd name="connsiteY1" fmla="*/ 1277256 h 1277256"/>
                  <a:gd name="connsiteX2" fmla="*/ 72571 w 972457"/>
                  <a:gd name="connsiteY2" fmla="*/ 827313 h 1277256"/>
                  <a:gd name="connsiteX3" fmla="*/ 972457 w 972457"/>
                  <a:gd name="connsiteY3" fmla="*/ 0 h 1277256"/>
                  <a:gd name="connsiteX0" fmla="*/ 1001486 w 1001486"/>
                  <a:gd name="connsiteY0" fmla="*/ 0 h 1248227"/>
                  <a:gd name="connsiteX1" fmla="*/ 0 w 1001486"/>
                  <a:gd name="connsiteY1" fmla="*/ 1248227 h 1248227"/>
                  <a:gd name="connsiteX2" fmla="*/ 72571 w 1001486"/>
                  <a:gd name="connsiteY2" fmla="*/ 798284 h 1248227"/>
                  <a:gd name="connsiteX3" fmla="*/ 1001486 w 1001486"/>
                  <a:gd name="connsiteY3" fmla="*/ 0 h 12482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01486" h="1248227">
                    <a:moveTo>
                      <a:pt x="1001486" y="0"/>
                    </a:moveTo>
                    <a:lnTo>
                      <a:pt x="0" y="1248227"/>
                    </a:lnTo>
                    <a:lnTo>
                      <a:pt x="72571" y="798284"/>
                    </a:lnTo>
                    <a:lnTo>
                      <a:pt x="1001486" y="0"/>
                    </a:lnTo>
                    <a:close/>
                  </a:path>
                </a:pathLst>
              </a:custGeom>
              <a:solidFill>
                <a:srgbClr val="A80B2C"/>
              </a:solidFill>
              <a:ln w="3175">
                <a:solidFill>
                  <a:srgbClr val="F3E8EB">
                    <a:alpha val="36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任意多边形 11"/>
              <p:cNvSpPr/>
              <p:nvPr/>
            </p:nvSpPr>
            <p:spPr>
              <a:xfrm>
                <a:off x="5820229" y="2554514"/>
                <a:ext cx="1001485" cy="1378857"/>
              </a:xfrm>
              <a:custGeom>
                <a:avLst/>
                <a:gdLst>
                  <a:gd name="connsiteX0" fmla="*/ 1001485 w 1001485"/>
                  <a:gd name="connsiteY0" fmla="*/ 0 h 1378857"/>
                  <a:gd name="connsiteX1" fmla="*/ 0 w 1001485"/>
                  <a:gd name="connsiteY1" fmla="*/ 1219200 h 1378857"/>
                  <a:gd name="connsiteX2" fmla="*/ 29028 w 1001485"/>
                  <a:gd name="connsiteY2" fmla="*/ 1378857 h 1378857"/>
                  <a:gd name="connsiteX3" fmla="*/ 1001485 w 1001485"/>
                  <a:gd name="connsiteY3" fmla="*/ 0 h 13788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01485" h="1378857">
                    <a:moveTo>
                      <a:pt x="1001485" y="0"/>
                    </a:moveTo>
                    <a:lnTo>
                      <a:pt x="0" y="1219200"/>
                    </a:lnTo>
                    <a:lnTo>
                      <a:pt x="29028" y="1378857"/>
                    </a:lnTo>
                    <a:lnTo>
                      <a:pt x="1001485" y="0"/>
                    </a:lnTo>
                    <a:close/>
                  </a:path>
                </a:pathLst>
              </a:custGeom>
              <a:solidFill>
                <a:srgbClr val="DF1C5B"/>
              </a:solidFill>
              <a:ln w="3175">
                <a:solidFill>
                  <a:srgbClr val="F3E8EB">
                    <a:alpha val="36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任意多边形 12"/>
              <p:cNvSpPr/>
              <p:nvPr/>
            </p:nvSpPr>
            <p:spPr>
              <a:xfrm>
                <a:off x="5805714" y="2554514"/>
                <a:ext cx="1016000" cy="1451429"/>
              </a:xfrm>
              <a:custGeom>
                <a:avLst/>
                <a:gdLst>
                  <a:gd name="connsiteX0" fmla="*/ 1016000 w 1016000"/>
                  <a:gd name="connsiteY0" fmla="*/ 0 h 1451429"/>
                  <a:gd name="connsiteX1" fmla="*/ 0 w 1016000"/>
                  <a:gd name="connsiteY1" fmla="*/ 1451429 h 1451429"/>
                  <a:gd name="connsiteX2" fmla="*/ 203200 w 1016000"/>
                  <a:gd name="connsiteY2" fmla="*/ 1364343 h 1451429"/>
                  <a:gd name="connsiteX3" fmla="*/ 1016000 w 1016000"/>
                  <a:gd name="connsiteY3" fmla="*/ 0 h 1451429"/>
                  <a:gd name="connsiteX0" fmla="*/ 1016000 w 1016000"/>
                  <a:gd name="connsiteY0" fmla="*/ 0 h 1451429"/>
                  <a:gd name="connsiteX1" fmla="*/ 0 w 1016000"/>
                  <a:gd name="connsiteY1" fmla="*/ 1451429 h 1451429"/>
                  <a:gd name="connsiteX2" fmla="*/ 275772 w 1016000"/>
                  <a:gd name="connsiteY2" fmla="*/ 1364343 h 1451429"/>
                  <a:gd name="connsiteX3" fmla="*/ 1016000 w 1016000"/>
                  <a:gd name="connsiteY3" fmla="*/ 0 h 14514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16000" h="1451429">
                    <a:moveTo>
                      <a:pt x="1016000" y="0"/>
                    </a:moveTo>
                    <a:lnTo>
                      <a:pt x="0" y="1451429"/>
                    </a:lnTo>
                    <a:lnTo>
                      <a:pt x="275772" y="1364343"/>
                    </a:lnTo>
                    <a:lnTo>
                      <a:pt x="1016000" y="0"/>
                    </a:lnTo>
                    <a:close/>
                  </a:path>
                </a:pathLst>
              </a:custGeom>
              <a:solidFill>
                <a:srgbClr val="FA1A7D"/>
              </a:solidFill>
              <a:ln w="3175">
                <a:solidFill>
                  <a:srgbClr val="F3E8EB">
                    <a:alpha val="36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14" name="组合 13"/>
              <p:cNvGrpSpPr/>
              <p:nvPr/>
            </p:nvGrpSpPr>
            <p:grpSpPr>
              <a:xfrm>
                <a:off x="4324350" y="3390900"/>
                <a:ext cx="3181349" cy="2343150"/>
                <a:chOff x="4324350" y="3390900"/>
                <a:chExt cx="3181349" cy="2343150"/>
              </a:xfrm>
            </p:grpSpPr>
            <p:sp>
              <p:nvSpPr>
                <p:cNvPr id="15" name="任意多边形 14"/>
                <p:cNvSpPr/>
                <p:nvPr/>
              </p:nvSpPr>
              <p:spPr>
                <a:xfrm>
                  <a:off x="4457700" y="3543300"/>
                  <a:ext cx="1162050" cy="762000"/>
                </a:xfrm>
                <a:custGeom>
                  <a:avLst/>
                  <a:gdLst>
                    <a:gd name="connsiteX0" fmla="*/ 0 w 1123950"/>
                    <a:gd name="connsiteY0" fmla="*/ 0 h 762000"/>
                    <a:gd name="connsiteX1" fmla="*/ 76200 w 1123950"/>
                    <a:gd name="connsiteY1" fmla="*/ 762000 h 762000"/>
                    <a:gd name="connsiteX2" fmla="*/ 1123950 w 1123950"/>
                    <a:gd name="connsiteY2" fmla="*/ 495300 h 762000"/>
                    <a:gd name="connsiteX3" fmla="*/ 0 w 1123950"/>
                    <a:gd name="connsiteY3" fmla="*/ 0 h 762000"/>
                    <a:gd name="connsiteX0" fmla="*/ 0 w 1162050"/>
                    <a:gd name="connsiteY0" fmla="*/ 0 h 762000"/>
                    <a:gd name="connsiteX1" fmla="*/ 76200 w 1162050"/>
                    <a:gd name="connsiteY1" fmla="*/ 762000 h 762000"/>
                    <a:gd name="connsiteX2" fmla="*/ 1162050 w 1162050"/>
                    <a:gd name="connsiteY2" fmla="*/ 457200 h 762000"/>
                    <a:gd name="connsiteX3" fmla="*/ 0 w 1162050"/>
                    <a:gd name="connsiteY3" fmla="*/ 0 h 762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162050" h="762000">
                      <a:moveTo>
                        <a:pt x="0" y="0"/>
                      </a:moveTo>
                      <a:lnTo>
                        <a:pt x="76200" y="762000"/>
                      </a:lnTo>
                      <a:lnTo>
                        <a:pt x="1162050" y="45720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90035D"/>
                    </a:gs>
                    <a:gs pos="100000">
                      <a:srgbClr val="CB1885"/>
                    </a:gs>
                  </a:gsLst>
                  <a:lin ang="5400000" scaled="1"/>
                  <a:tileRect/>
                </a:gradFill>
                <a:ln>
                  <a:solidFill>
                    <a:srgbClr val="F3E8EB">
                      <a:alpha val="43000"/>
                    </a:srgb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6" name="任意多边形 15"/>
                <p:cNvSpPr/>
                <p:nvPr/>
              </p:nvSpPr>
              <p:spPr>
                <a:xfrm>
                  <a:off x="5524500" y="3390900"/>
                  <a:ext cx="533400" cy="838200"/>
                </a:xfrm>
                <a:custGeom>
                  <a:avLst/>
                  <a:gdLst>
                    <a:gd name="connsiteX0" fmla="*/ 0 w 533400"/>
                    <a:gd name="connsiteY0" fmla="*/ 838200 h 838200"/>
                    <a:gd name="connsiteX1" fmla="*/ 533400 w 533400"/>
                    <a:gd name="connsiteY1" fmla="*/ 571500 h 838200"/>
                    <a:gd name="connsiteX2" fmla="*/ 76200 w 533400"/>
                    <a:gd name="connsiteY2" fmla="*/ 0 h 838200"/>
                    <a:gd name="connsiteX3" fmla="*/ 0 w 533400"/>
                    <a:gd name="connsiteY3" fmla="*/ 838200 h 8382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533400" h="838200">
                      <a:moveTo>
                        <a:pt x="0" y="838200"/>
                      </a:moveTo>
                      <a:lnTo>
                        <a:pt x="533400" y="571500"/>
                      </a:lnTo>
                      <a:lnTo>
                        <a:pt x="76200" y="0"/>
                      </a:lnTo>
                      <a:lnTo>
                        <a:pt x="0" y="838200"/>
                      </a:lnTo>
                      <a:close/>
                    </a:path>
                  </a:pathLst>
                </a:custGeom>
                <a:solidFill>
                  <a:srgbClr val="FA1A7D"/>
                </a:solidFill>
                <a:ln>
                  <a:solidFill>
                    <a:srgbClr val="F3E8EB">
                      <a:alpha val="43000"/>
                    </a:srgb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7" name="任意多边形 16"/>
                <p:cNvSpPr/>
                <p:nvPr/>
              </p:nvSpPr>
              <p:spPr>
                <a:xfrm>
                  <a:off x="4324350" y="4000500"/>
                  <a:ext cx="1238250" cy="419100"/>
                </a:xfrm>
                <a:custGeom>
                  <a:avLst/>
                  <a:gdLst>
                    <a:gd name="connsiteX0" fmla="*/ 0 w 1238250"/>
                    <a:gd name="connsiteY0" fmla="*/ 419100 h 419100"/>
                    <a:gd name="connsiteX1" fmla="*/ 1219200 w 1238250"/>
                    <a:gd name="connsiteY1" fmla="*/ 228600 h 419100"/>
                    <a:gd name="connsiteX2" fmla="*/ 1238250 w 1238250"/>
                    <a:gd name="connsiteY2" fmla="*/ 0 h 419100"/>
                    <a:gd name="connsiteX3" fmla="*/ 152400 w 1238250"/>
                    <a:gd name="connsiteY3" fmla="*/ 285750 h 419100"/>
                    <a:gd name="connsiteX4" fmla="*/ 0 w 1238250"/>
                    <a:gd name="connsiteY4" fmla="*/ 419100 h 4191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38250" h="419100">
                      <a:moveTo>
                        <a:pt x="0" y="419100"/>
                      </a:moveTo>
                      <a:lnTo>
                        <a:pt x="1219200" y="228600"/>
                      </a:lnTo>
                      <a:lnTo>
                        <a:pt x="1238250" y="0"/>
                      </a:lnTo>
                      <a:lnTo>
                        <a:pt x="152400" y="285750"/>
                      </a:lnTo>
                      <a:lnTo>
                        <a:pt x="0" y="419100"/>
                      </a:lnTo>
                      <a:close/>
                    </a:path>
                  </a:pathLst>
                </a:custGeom>
                <a:solidFill>
                  <a:srgbClr val="FF2DAA"/>
                </a:solidFill>
                <a:ln>
                  <a:solidFill>
                    <a:srgbClr val="F3E8EB">
                      <a:alpha val="43000"/>
                    </a:srgb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8" name="任意多边形 17"/>
                <p:cNvSpPr/>
                <p:nvPr/>
              </p:nvSpPr>
              <p:spPr>
                <a:xfrm>
                  <a:off x="4343400" y="4229100"/>
                  <a:ext cx="1257300" cy="552450"/>
                </a:xfrm>
                <a:custGeom>
                  <a:avLst/>
                  <a:gdLst>
                    <a:gd name="connsiteX0" fmla="*/ 0 w 1257300"/>
                    <a:gd name="connsiteY0" fmla="*/ 190500 h 533400"/>
                    <a:gd name="connsiteX1" fmla="*/ 342900 w 1257300"/>
                    <a:gd name="connsiteY1" fmla="*/ 533400 h 533400"/>
                    <a:gd name="connsiteX2" fmla="*/ 1257300 w 1257300"/>
                    <a:gd name="connsiteY2" fmla="*/ 0 h 533400"/>
                    <a:gd name="connsiteX3" fmla="*/ 0 w 1257300"/>
                    <a:gd name="connsiteY3" fmla="*/ 190500 h 533400"/>
                    <a:gd name="connsiteX0" fmla="*/ 0 w 1276350"/>
                    <a:gd name="connsiteY0" fmla="*/ 209550 h 552450"/>
                    <a:gd name="connsiteX1" fmla="*/ 342900 w 1276350"/>
                    <a:gd name="connsiteY1" fmla="*/ 552450 h 552450"/>
                    <a:gd name="connsiteX2" fmla="*/ 1276350 w 1276350"/>
                    <a:gd name="connsiteY2" fmla="*/ 0 h 552450"/>
                    <a:gd name="connsiteX3" fmla="*/ 0 w 1276350"/>
                    <a:gd name="connsiteY3" fmla="*/ 209550 h 552450"/>
                    <a:gd name="connsiteX0" fmla="*/ 0 w 1257300"/>
                    <a:gd name="connsiteY0" fmla="*/ 190500 h 552450"/>
                    <a:gd name="connsiteX1" fmla="*/ 323850 w 1257300"/>
                    <a:gd name="connsiteY1" fmla="*/ 552450 h 552450"/>
                    <a:gd name="connsiteX2" fmla="*/ 1257300 w 1257300"/>
                    <a:gd name="connsiteY2" fmla="*/ 0 h 552450"/>
                    <a:gd name="connsiteX3" fmla="*/ 0 w 1257300"/>
                    <a:gd name="connsiteY3" fmla="*/ 190500 h 5524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257300" h="552450">
                      <a:moveTo>
                        <a:pt x="0" y="190500"/>
                      </a:moveTo>
                      <a:lnTo>
                        <a:pt x="323850" y="552450"/>
                      </a:lnTo>
                      <a:lnTo>
                        <a:pt x="1257300" y="0"/>
                      </a:lnTo>
                      <a:lnTo>
                        <a:pt x="0" y="190500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FF2DAA"/>
                    </a:gs>
                    <a:gs pos="100000">
                      <a:srgbClr val="FF5DBF"/>
                    </a:gs>
                  </a:gsLst>
                  <a:lin ang="5400000" scaled="1"/>
                </a:gradFill>
                <a:ln>
                  <a:solidFill>
                    <a:srgbClr val="F3E8EB">
                      <a:alpha val="43000"/>
                    </a:srgb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9" name="任意多边形 18"/>
                <p:cNvSpPr/>
                <p:nvPr/>
              </p:nvSpPr>
              <p:spPr>
                <a:xfrm>
                  <a:off x="5029200" y="4333874"/>
                  <a:ext cx="400050" cy="561975"/>
                </a:xfrm>
                <a:custGeom>
                  <a:avLst/>
                  <a:gdLst>
                    <a:gd name="connsiteX0" fmla="*/ 0 w 323850"/>
                    <a:gd name="connsiteY0" fmla="*/ 190500 h 552450"/>
                    <a:gd name="connsiteX1" fmla="*/ 38100 w 323850"/>
                    <a:gd name="connsiteY1" fmla="*/ 552450 h 552450"/>
                    <a:gd name="connsiteX2" fmla="*/ 323850 w 323850"/>
                    <a:gd name="connsiteY2" fmla="*/ 0 h 552450"/>
                    <a:gd name="connsiteX3" fmla="*/ 0 w 323850"/>
                    <a:gd name="connsiteY3" fmla="*/ 190500 h 552450"/>
                    <a:gd name="connsiteX0" fmla="*/ 0 w 400050"/>
                    <a:gd name="connsiteY0" fmla="*/ 200025 h 561975"/>
                    <a:gd name="connsiteX1" fmla="*/ 38100 w 400050"/>
                    <a:gd name="connsiteY1" fmla="*/ 561975 h 561975"/>
                    <a:gd name="connsiteX2" fmla="*/ 400050 w 400050"/>
                    <a:gd name="connsiteY2" fmla="*/ 0 h 561975"/>
                    <a:gd name="connsiteX3" fmla="*/ 0 w 400050"/>
                    <a:gd name="connsiteY3" fmla="*/ 200025 h 5619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00050" h="561975">
                      <a:moveTo>
                        <a:pt x="0" y="200025"/>
                      </a:moveTo>
                      <a:lnTo>
                        <a:pt x="38100" y="561975"/>
                      </a:lnTo>
                      <a:lnTo>
                        <a:pt x="400050" y="0"/>
                      </a:lnTo>
                      <a:lnTo>
                        <a:pt x="0" y="200025"/>
                      </a:lnTo>
                      <a:close/>
                    </a:path>
                  </a:pathLst>
                </a:custGeom>
                <a:solidFill>
                  <a:srgbClr val="90035D"/>
                </a:solidFill>
                <a:ln>
                  <a:solidFill>
                    <a:srgbClr val="F3E8EB">
                      <a:alpha val="43000"/>
                    </a:srgb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0" name="任意多边形 19"/>
                <p:cNvSpPr/>
                <p:nvPr/>
              </p:nvSpPr>
              <p:spPr>
                <a:xfrm>
                  <a:off x="5219700" y="4057650"/>
                  <a:ext cx="438150" cy="1676400"/>
                </a:xfrm>
                <a:custGeom>
                  <a:avLst/>
                  <a:gdLst>
                    <a:gd name="connsiteX0" fmla="*/ 0 w 438150"/>
                    <a:gd name="connsiteY0" fmla="*/ 495300 h 1676400"/>
                    <a:gd name="connsiteX1" fmla="*/ 95250 w 438150"/>
                    <a:gd name="connsiteY1" fmla="*/ 1676400 h 1676400"/>
                    <a:gd name="connsiteX2" fmla="*/ 438150 w 438150"/>
                    <a:gd name="connsiteY2" fmla="*/ 0 h 1676400"/>
                    <a:gd name="connsiteX3" fmla="*/ 0 w 438150"/>
                    <a:gd name="connsiteY3" fmla="*/ 495300 h 16764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38150" h="1676400">
                      <a:moveTo>
                        <a:pt x="0" y="495300"/>
                      </a:moveTo>
                      <a:lnTo>
                        <a:pt x="95250" y="1676400"/>
                      </a:lnTo>
                      <a:lnTo>
                        <a:pt x="438150" y="0"/>
                      </a:lnTo>
                      <a:lnTo>
                        <a:pt x="0" y="495300"/>
                      </a:lnTo>
                      <a:close/>
                    </a:path>
                  </a:pathLst>
                </a:custGeom>
                <a:solidFill>
                  <a:srgbClr val="480024"/>
                </a:solidFill>
                <a:ln>
                  <a:solidFill>
                    <a:srgbClr val="F3E8EB">
                      <a:alpha val="43000"/>
                    </a:srgb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1" name="任意多边形 20"/>
                <p:cNvSpPr/>
                <p:nvPr/>
              </p:nvSpPr>
              <p:spPr>
                <a:xfrm>
                  <a:off x="5410200" y="4429125"/>
                  <a:ext cx="504825" cy="1190625"/>
                </a:xfrm>
                <a:custGeom>
                  <a:avLst/>
                  <a:gdLst>
                    <a:gd name="connsiteX0" fmla="*/ 66675 w 504825"/>
                    <a:gd name="connsiteY0" fmla="*/ 285750 h 1190625"/>
                    <a:gd name="connsiteX1" fmla="*/ 228600 w 504825"/>
                    <a:gd name="connsiteY1" fmla="*/ 1190625 h 1190625"/>
                    <a:gd name="connsiteX2" fmla="*/ 476250 w 504825"/>
                    <a:gd name="connsiteY2" fmla="*/ 266700 h 1190625"/>
                    <a:gd name="connsiteX3" fmla="*/ 504825 w 504825"/>
                    <a:gd name="connsiteY3" fmla="*/ 219075 h 1190625"/>
                    <a:gd name="connsiteX4" fmla="*/ 0 w 504825"/>
                    <a:gd name="connsiteY4" fmla="*/ 0 h 1190625"/>
                    <a:gd name="connsiteX5" fmla="*/ 66675 w 504825"/>
                    <a:gd name="connsiteY5" fmla="*/ 285750 h 11906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504825" h="1190625">
                      <a:moveTo>
                        <a:pt x="66675" y="285750"/>
                      </a:moveTo>
                      <a:lnTo>
                        <a:pt x="228600" y="1190625"/>
                      </a:lnTo>
                      <a:lnTo>
                        <a:pt x="476250" y="266700"/>
                      </a:lnTo>
                      <a:lnTo>
                        <a:pt x="504825" y="219075"/>
                      </a:lnTo>
                      <a:lnTo>
                        <a:pt x="0" y="0"/>
                      </a:lnTo>
                      <a:lnTo>
                        <a:pt x="66675" y="285750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B70968"/>
                    </a:gs>
                    <a:gs pos="100000">
                      <a:srgbClr val="EF0C89"/>
                    </a:gs>
                  </a:gsLst>
                  <a:lin ang="5400000" scaled="1"/>
                </a:gradFill>
                <a:ln>
                  <a:solidFill>
                    <a:srgbClr val="F3E8EB">
                      <a:alpha val="43000"/>
                    </a:srgb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2" name="任意多边形 21"/>
                <p:cNvSpPr/>
                <p:nvPr/>
              </p:nvSpPr>
              <p:spPr>
                <a:xfrm>
                  <a:off x="5572125" y="3962400"/>
                  <a:ext cx="285750" cy="647700"/>
                </a:xfrm>
                <a:custGeom>
                  <a:avLst/>
                  <a:gdLst>
                    <a:gd name="connsiteX0" fmla="*/ 0 w 285750"/>
                    <a:gd name="connsiteY0" fmla="*/ 0 h 647700"/>
                    <a:gd name="connsiteX1" fmla="*/ 285750 w 285750"/>
                    <a:gd name="connsiteY1" fmla="*/ 219075 h 647700"/>
                    <a:gd name="connsiteX2" fmla="*/ 152400 w 285750"/>
                    <a:gd name="connsiteY2" fmla="*/ 647700 h 647700"/>
                    <a:gd name="connsiteX3" fmla="*/ 0 w 285750"/>
                    <a:gd name="connsiteY3" fmla="*/ 0 h 6477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85750" h="647700">
                      <a:moveTo>
                        <a:pt x="0" y="0"/>
                      </a:moveTo>
                      <a:lnTo>
                        <a:pt x="285750" y="219075"/>
                      </a:lnTo>
                      <a:lnTo>
                        <a:pt x="152400" y="64770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2DAA"/>
                </a:solidFill>
                <a:ln>
                  <a:solidFill>
                    <a:srgbClr val="F3E8EB">
                      <a:alpha val="43000"/>
                    </a:srgb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3" name="任意多边形 22"/>
                <p:cNvSpPr/>
                <p:nvPr/>
              </p:nvSpPr>
              <p:spPr>
                <a:xfrm>
                  <a:off x="5495925" y="4105275"/>
                  <a:ext cx="238125" cy="762000"/>
                </a:xfrm>
                <a:custGeom>
                  <a:avLst/>
                  <a:gdLst>
                    <a:gd name="connsiteX0" fmla="*/ 114300 w 238125"/>
                    <a:gd name="connsiteY0" fmla="*/ 0 h 762000"/>
                    <a:gd name="connsiteX1" fmla="*/ 0 w 238125"/>
                    <a:gd name="connsiteY1" fmla="*/ 762000 h 762000"/>
                    <a:gd name="connsiteX2" fmla="*/ 238125 w 238125"/>
                    <a:gd name="connsiteY2" fmla="*/ 485775 h 762000"/>
                    <a:gd name="connsiteX3" fmla="*/ 114300 w 238125"/>
                    <a:gd name="connsiteY3" fmla="*/ 0 h 762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38125" h="762000">
                      <a:moveTo>
                        <a:pt x="114300" y="0"/>
                      </a:moveTo>
                      <a:lnTo>
                        <a:pt x="0" y="762000"/>
                      </a:lnTo>
                      <a:lnTo>
                        <a:pt x="238125" y="485775"/>
                      </a:lnTo>
                      <a:lnTo>
                        <a:pt x="114300" y="0"/>
                      </a:lnTo>
                      <a:close/>
                    </a:path>
                  </a:pathLst>
                </a:custGeom>
                <a:solidFill>
                  <a:srgbClr val="90035D"/>
                </a:solidFill>
                <a:ln>
                  <a:solidFill>
                    <a:srgbClr val="F3E8EB">
                      <a:alpha val="43000"/>
                    </a:srgb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4" name="任意多边形 23"/>
                <p:cNvSpPr/>
                <p:nvPr/>
              </p:nvSpPr>
              <p:spPr>
                <a:xfrm>
                  <a:off x="5753100" y="4038600"/>
                  <a:ext cx="1733550" cy="876300"/>
                </a:xfrm>
                <a:custGeom>
                  <a:avLst/>
                  <a:gdLst>
                    <a:gd name="connsiteX0" fmla="*/ 647700 w 1733550"/>
                    <a:gd name="connsiteY0" fmla="*/ 876300 h 876300"/>
                    <a:gd name="connsiteX1" fmla="*/ 1733550 w 1733550"/>
                    <a:gd name="connsiteY1" fmla="*/ 552450 h 876300"/>
                    <a:gd name="connsiteX2" fmla="*/ 0 w 1733550"/>
                    <a:gd name="connsiteY2" fmla="*/ 0 h 876300"/>
                    <a:gd name="connsiteX3" fmla="*/ 647700 w 1733550"/>
                    <a:gd name="connsiteY3" fmla="*/ 876300 h 8763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733550" h="876300">
                      <a:moveTo>
                        <a:pt x="647700" y="876300"/>
                      </a:moveTo>
                      <a:lnTo>
                        <a:pt x="1733550" y="552450"/>
                      </a:lnTo>
                      <a:lnTo>
                        <a:pt x="0" y="0"/>
                      </a:lnTo>
                      <a:lnTo>
                        <a:pt x="647700" y="876300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60463"/>
                    </a:gs>
                    <a:gs pos="100000">
                      <a:srgbClr val="E54077"/>
                    </a:gs>
                  </a:gsLst>
                  <a:lin ang="5400000" scaled="1"/>
                </a:gradFill>
                <a:ln>
                  <a:solidFill>
                    <a:srgbClr val="F3E8EB">
                      <a:alpha val="43000"/>
                    </a:srgbClr>
                  </a:solidFill>
                </a:ln>
              </p:spPr>
              <p:style>
                <a:lnRef idx="2">
                  <a:schemeClr val="dk1">
                    <a:shade val="50000"/>
                  </a:schemeClr>
                </a:lnRef>
                <a:fillRef idx="1">
                  <a:schemeClr val="dk1"/>
                </a:fillRef>
                <a:effectRef idx="0">
                  <a:schemeClr val="dk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5" name="任意多边形 24"/>
                <p:cNvSpPr/>
                <p:nvPr/>
              </p:nvSpPr>
              <p:spPr>
                <a:xfrm>
                  <a:off x="5770334" y="3829050"/>
                  <a:ext cx="1735365" cy="781050"/>
                </a:xfrm>
                <a:custGeom>
                  <a:avLst/>
                  <a:gdLst>
                    <a:gd name="connsiteX0" fmla="*/ 0 w 1619250"/>
                    <a:gd name="connsiteY0" fmla="*/ 228600 h 781050"/>
                    <a:gd name="connsiteX1" fmla="*/ 400050 w 1619250"/>
                    <a:gd name="connsiteY1" fmla="*/ 0 h 781050"/>
                    <a:gd name="connsiteX2" fmla="*/ 1619250 w 1619250"/>
                    <a:gd name="connsiteY2" fmla="*/ 781050 h 781050"/>
                    <a:gd name="connsiteX3" fmla="*/ 0 w 1619250"/>
                    <a:gd name="connsiteY3" fmla="*/ 228600 h 781050"/>
                    <a:gd name="connsiteX0" fmla="*/ 0 w 1735365"/>
                    <a:gd name="connsiteY0" fmla="*/ 228600 h 781050"/>
                    <a:gd name="connsiteX1" fmla="*/ 516165 w 1735365"/>
                    <a:gd name="connsiteY1" fmla="*/ 0 h 781050"/>
                    <a:gd name="connsiteX2" fmla="*/ 1735365 w 1735365"/>
                    <a:gd name="connsiteY2" fmla="*/ 781050 h 781050"/>
                    <a:gd name="connsiteX3" fmla="*/ 0 w 1735365"/>
                    <a:gd name="connsiteY3" fmla="*/ 228600 h 781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735365" h="781050">
                      <a:moveTo>
                        <a:pt x="0" y="228600"/>
                      </a:moveTo>
                      <a:lnTo>
                        <a:pt x="516165" y="0"/>
                      </a:lnTo>
                      <a:lnTo>
                        <a:pt x="1735365" y="781050"/>
                      </a:lnTo>
                      <a:lnTo>
                        <a:pt x="0" y="228600"/>
                      </a:lnTo>
                      <a:close/>
                    </a:path>
                  </a:pathLst>
                </a:custGeom>
                <a:solidFill>
                  <a:srgbClr val="A0041D"/>
                </a:solidFill>
                <a:ln>
                  <a:solidFill>
                    <a:srgbClr val="F3E8EB">
                      <a:alpha val="43000"/>
                    </a:srgb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6" name="任意多边形 25"/>
                <p:cNvSpPr/>
                <p:nvPr/>
              </p:nvSpPr>
              <p:spPr>
                <a:xfrm>
                  <a:off x="6429374" y="3914774"/>
                  <a:ext cx="1019175" cy="714375"/>
                </a:xfrm>
                <a:custGeom>
                  <a:avLst/>
                  <a:gdLst>
                    <a:gd name="connsiteX0" fmla="*/ 0 w 876300"/>
                    <a:gd name="connsiteY0" fmla="*/ 0 h 666750"/>
                    <a:gd name="connsiteX1" fmla="*/ 876300 w 876300"/>
                    <a:gd name="connsiteY1" fmla="*/ 666750 h 666750"/>
                    <a:gd name="connsiteX2" fmla="*/ 723900 w 876300"/>
                    <a:gd name="connsiteY2" fmla="*/ 361950 h 666750"/>
                    <a:gd name="connsiteX3" fmla="*/ 0 w 876300"/>
                    <a:gd name="connsiteY3" fmla="*/ 0 h 666750"/>
                    <a:gd name="connsiteX0" fmla="*/ 0 w 1019175"/>
                    <a:gd name="connsiteY0" fmla="*/ 0 h 714375"/>
                    <a:gd name="connsiteX1" fmla="*/ 1019175 w 1019175"/>
                    <a:gd name="connsiteY1" fmla="*/ 714375 h 714375"/>
                    <a:gd name="connsiteX2" fmla="*/ 866775 w 1019175"/>
                    <a:gd name="connsiteY2" fmla="*/ 409575 h 714375"/>
                    <a:gd name="connsiteX3" fmla="*/ 0 w 1019175"/>
                    <a:gd name="connsiteY3" fmla="*/ 0 h 7143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019175" h="714375">
                      <a:moveTo>
                        <a:pt x="0" y="0"/>
                      </a:moveTo>
                      <a:lnTo>
                        <a:pt x="1019175" y="714375"/>
                      </a:lnTo>
                      <a:lnTo>
                        <a:pt x="866775" y="40957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530008"/>
                </a:solidFill>
                <a:ln>
                  <a:solidFill>
                    <a:srgbClr val="F3E8EB">
                      <a:alpha val="43000"/>
                    </a:srgb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</p:grpSp>
      <p:sp>
        <p:nvSpPr>
          <p:cNvPr id="6" name="矩形 5"/>
          <p:cNvSpPr/>
          <p:nvPr/>
        </p:nvSpPr>
        <p:spPr>
          <a:xfrm>
            <a:off x="0" y="-20552183"/>
            <a:ext cx="12192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90" name="Group 4"/>
          <p:cNvGrpSpPr>
            <a:grpSpLocks noChangeAspect="1"/>
          </p:cNvGrpSpPr>
          <p:nvPr/>
        </p:nvGrpSpPr>
        <p:grpSpPr bwMode="auto">
          <a:xfrm>
            <a:off x="-1817372" y="679264"/>
            <a:ext cx="12651261" cy="5128316"/>
            <a:chOff x="300" y="1151"/>
            <a:chExt cx="4776" cy="1936"/>
          </a:xfrm>
          <a:effectLst>
            <a:outerShdw blurRad="317500" dist="38100" dir="2700000" algn="tl" rotWithShape="0">
              <a:prstClr val="black">
                <a:alpha val="39000"/>
              </a:prstClr>
            </a:outerShdw>
          </a:effectLst>
        </p:grpSpPr>
        <p:sp>
          <p:nvSpPr>
            <p:cNvPr id="191" name="AutoShape 3"/>
            <p:cNvSpPr>
              <a:spLocks noChangeAspect="1" noChangeArrowheads="1" noTextEdit="1"/>
            </p:cNvSpPr>
            <p:nvPr/>
          </p:nvSpPr>
          <p:spPr bwMode="auto">
            <a:xfrm>
              <a:off x="300" y="1151"/>
              <a:ext cx="4776" cy="18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2" name="Freeform 5"/>
            <p:cNvSpPr>
              <a:spLocks/>
            </p:cNvSpPr>
            <p:nvPr/>
          </p:nvSpPr>
          <p:spPr bwMode="auto">
            <a:xfrm>
              <a:off x="4804" y="2384"/>
              <a:ext cx="9" cy="9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0 h 1"/>
                <a:gd name="T4" fmla="*/ 0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3" name="Freeform 6"/>
            <p:cNvSpPr>
              <a:spLocks/>
            </p:cNvSpPr>
            <p:nvPr/>
          </p:nvSpPr>
          <p:spPr bwMode="auto">
            <a:xfrm>
              <a:off x="4207" y="1461"/>
              <a:ext cx="55" cy="55"/>
            </a:xfrm>
            <a:custGeom>
              <a:avLst/>
              <a:gdLst>
                <a:gd name="T0" fmla="*/ 5 w 6"/>
                <a:gd name="T1" fmla="*/ 0 h 6"/>
                <a:gd name="T2" fmla="*/ 0 w 6"/>
                <a:gd name="T3" fmla="*/ 6 h 6"/>
                <a:gd name="T4" fmla="*/ 5 w 6"/>
                <a:gd name="T5" fmla="*/ 6 h 6"/>
                <a:gd name="T6" fmla="*/ 5 w 6"/>
                <a:gd name="T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6">
                  <a:moveTo>
                    <a:pt x="5" y="0"/>
                  </a:moveTo>
                  <a:cubicBezTo>
                    <a:pt x="3" y="1"/>
                    <a:pt x="1" y="4"/>
                    <a:pt x="0" y="6"/>
                  </a:cubicBezTo>
                  <a:cubicBezTo>
                    <a:pt x="2" y="6"/>
                    <a:pt x="3" y="5"/>
                    <a:pt x="5" y="6"/>
                  </a:cubicBezTo>
                  <a:cubicBezTo>
                    <a:pt x="2" y="4"/>
                    <a:pt x="6" y="2"/>
                    <a:pt x="5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4" name="Freeform 7"/>
            <p:cNvSpPr>
              <a:spLocks noEditPoints="1"/>
            </p:cNvSpPr>
            <p:nvPr/>
          </p:nvSpPr>
          <p:spPr bwMode="auto">
            <a:xfrm>
              <a:off x="381" y="1151"/>
              <a:ext cx="4613" cy="1936"/>
            </a:xfrm>
            <a:custGeom>
              <a:avLst/>
              <a:gdLst>
                <a:gd name="T0" fmla="*/ 71 w 510"/>
                <a:gd name="T1" fmla="*/ 155 h 212"/>
                <a:gd name="T2" fmla="*/ 489 w 510"/>
                <a:gd name="T3" fmla="*/ 139 h 212"/>
                <a:gd name="T4" fmla="*/ 489 w 510"/>
                <a:gd name="T5" fmla="*/ 129 h 212"/>
                <a:gd name="T6" fmla="*/ 479 w 510"/>
                <a:gd name="T7" fmla="*/ 119 h 212"/>
                <a:gd name="T8" fmla="*/ 463 w 510"/>
                <a:gd name="T9" fmla="*/ 123 h 212"/>
                <a:gd name="T10" fmla="*/ 490 w 510"/>
                <a:gd name="T11" fmla="*/ 99 h 212"/>
                <a:gd name="T12" fmla="*/ 509 w 510"/>
                <a:gd name="T13" fmla="*/ 64 h 212"/>
                <a:gd name="T14" fmla="*/ 430 w 510"/>
                <a:gd name="T15" fmla="*/ 128 h 212"/>
                <a:gd name="T16" fmla="*/ 442 w 510"/>
                <a:gd name="T17" fmla="*/ 119 h 212"/>
                <a:gd name="T18" fmla="*/ 464 w 510"/>
                <a:gd name="T19" fmla="*/ 103 h 212"/>
                <a:gd name="T20" fmla="*/ 485 w 510"/>
                <a:gd name="T21" fmla="*/ 77 h 212"/>
                <a:gd name="T22" fmla="*/ 495 w 510"/>
                <a:gd name="T23" fmla="*/ 58 h 212"/>
                <a:gd name="T24" fmla="*/ 462 w 510"/>
                <a:gd name="T25" fmla="*/ 97 h 212"/>
                <a:gd name="T26" fmla="*/ 395 w 510"/>
                <a:gd name="T27" fmla="*/ 135 h 212"/>
                <a:gd name="T28" fmla="*/ 433 w 510"/>
                <a:gd name="T29" fmla="*/ 97 h 212"/>
                <a:gd name="T30" fmla="*/ 472 w 510"/>
                <a:gd name="T31" fmla="*/ 53 h 212"/>
                <a:gd name="T32" fmla="*/ 441 w 510"/>
                <a:gd name="T33" fmla="*/ 80 h 212"/>
                <a:gd name="T34" fmla="*/ 443 w 510"/>
                <a:gd name="T35" fmla="*/ 71 h 212"/>
                <a:gd name="T36" fmla="*/ 423 w 510"/>
                <a:gd name="T37" fmla="*/ 86 h 212"/>
                <a:gd name="T38" fmla="*/ 437 w 510"/>
                <a:gd name="T39" fmla="*/ 56 h 212"/>
                <a:gd name="T40" fmla="*/ 416 w 510"/>
                <a:gd name="T41" fmla="*/ 66 h 212"/>
                <a:gd name="T42" fmla="*/ 364 w 510"/>
                <a:gd name="T43" fmla="*/ 81 h 212"/>
                <a:gd name="T44" fmla="*/ 403 w 510"/>
                <a:gd name="T45" fmla="*/ 56 h 212"/>
                <a:gd name="T46" fmla="*/ 405 w 510"/>
                <a:gd name="T47" fmla="*/ 31 h 212"/>
                <a:gd name="T48" fmla="*/ 120 w 510"/>
                <a:gd name="T49" fmla="*/ 42 h 212"/>
                <a:gd name="T50" fmla="*/ 64 w 510"/>
                <a:gd name="T51" fmla="*/ 7 h 212"/>
                <a:gd name="T52" fmla="*/ 71 w 510"/>
                <a:gd name="T53" fmla="*/ 26 h 212"/>
                <a:gd name="T54" fmla="*/ 56 w 510"/>
                <a:gd name="T55" fmla="*/ 38 h 212"/>
                <a:gd name="T56" fmla="*/ 51 w 510"/>
                <a:gd name="T57" fmla="*/ 47 h 212"/>
                <a:gd name="T58" fmla="*/ 47 w 510"/>
                <a:gd name="T59" fmla="*/ 54 h 212"/>
                <a:gd name="T60" fmla="*/ 38 w 510"/>
                <a:gd name="T61" fmla="*/ 65 h 212"/>
                <a:gd name="T62" fmla="*/ 36 w 510"/>
                <a:gd name="T63" fmla="*/ 79 h 212"/>
                <a:gd name="T64" fmla="*/ 15 w 510"/>
                <a:gd name="T65" fmla="*/ 86 h 212"/>
                <a:gd name="T66" fmla="*/ 450 w 510"/>
                <a:gd name="T67" fmla="*/ 132 h 212"/>
                <a:gd name="T68" fmla="*/ 468 w 510"/>
                <a:gd name="T69" fmla="*/ 109 h 212"/>
                <a:gd name="T70" fmla="*/ 458 w 510"/>
                <a:gd name="T71" fmla="*/ 120 h 212"/>
                <a:gd name="T72" fmla="*/ 445 w 510"/>
                <a:gd name="T73" fmla="*/ 71 h 212"/>
                <a:gd name="T74" fmla="*/ 375 w 510"/>
                <a:gd name="T75" fmla="*/ 157 h 212"/>
                <a:gd name="T76" fmla="*/ 173 w 510"/>
                <a:gd name="T77" fmla="*/ 158 h 212"/>
                <a:gd name="T78" fmla="*/ 200 w 510"/>
                <a:gd name="T79" fmla="*/ 164 h 212"/>
                <a:gd name="T80" fmla="*/ 252 w 510"/>
                <a:gd name="T81" fmla="*/ 170 h 212"/>
                <a:gd name="T82" fmla="*/ 263 w 510"/>
                <a:gd name="T83" fmla="*/ 171 h 212"/>
                <a:gd name="T84" fmla="*/ 157 w 510"/>
                <a:gd name="T85" fmla="*/ 142 h 212"/>
                <a:gd name="T86" fmla="*/ 241 w 510"/>
                <a:gd name="T87" fmla="*/ 153 h 212"/>
                <a:gd name="T88" fmla="*/ 186 w 510"/>
                <a:gd name="T89" fmla="*/ 138 h 212"/>
                <a:gd name="T90" fmla="*/ 314 w 510"/>
                <a:gd name="T91" fmla="*/ 100 h 212"/>
                <a:gd name="T92" fmla="*/ 283 w 510"/>
                <a:gd name="T93" fmla="*/ 98 h 212"/>
                <a:gd name="T94" fmla="*/ 312 w 510"/>
                <a:gd name="T95" fmla="*/ 142 h 212"/>
                <a:gd name="T96" fmla="*/ 303 w 510"/>
                <a:gd name="T97" fmla="*/ 142 h 212"/>
                <a:gd name="T98" fmla="*/ 282 w 510"/>
                <a:gd name="T99" fmla="*/ 147 h 212"/>
                <a:gd name="T100" fmla="*/ 276 w 510"/>
                <a:gd name="T101" fmla="*/ 129 h 212"/>
                <a:gd name="T102" fmla="*/ 263 w 510"/>
                <a:gd name="T103" fmla="*/ 126 h 212"/>
                <a:gd name="T104" fmla="*/ 262 w 510"/>
                <a:gd name="T105" fmla="*/ 143 h 212"/>
                <a:gd name="T106" fmla="*/ 279 w 510"/>
                <a:gd name="T107" fmla="*/ 87 h 212"/>
                <a:gd name="T108" fmla="*/ 279 w 510"/>
                <a:gd name="T109" fmla="*/ 87 h 212"/>
                <a:gd name="T110" fmla="*/ 66 w 510"/>
                <a:gd name="T111" fmla="*/ 101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510" h="212">
                  <a:moveTo>
                    <a:pt x="5" y="83"/>
                  </a:moveTo>
                  <a:cubicBezTo>
                    <a:pt x="6" y="84"/>
                    <a:pt x="5" y="84"/>
                    <a:pt x="4" y="85"/>
                  </a:cubicBezTo>
                  <a:cubicBezTo>
                    <a:pt x="4" y="84"/>
                    <a:pt x="3" y="84"/>
                    <a:pt x="4" y="84"/>
                  </a:cubicBezTo>
                  <a:cubicBezTo>
                    <a:pt x="2" y="83"/>
                    <a:pt x="0" y="83"/>
                    <a:pt x="0" y="85"/>
                  </a:cubicBezTo>
                  <a:cubicBezTo>
                    <a:pt x="4" y="114"/>
                    <a:pt x="42" y="134"/>
                    <a:pt x="70" y="153"/>
                  </a:cubicBezTo>
                  <a:cubicBezTo>
                    <a:pt x="71" y="155"/>
                    <a:pt x="71" y="155"/>
                    <a:pt x="71" y="155"/>
                  </a:cubicBezTo>
                  <a:cubicBezTo>
                    <a:pt x="118" y="173"/>
                    <a:pt x="118" y="173"/>
                    <a:pt x="118" y="173"/>
                  </a:cubicBezTo>
                  <a:cubicBezTo>
                    <a:pt x="118" y="174"/>
                    <a:pt x="118" y="174"/>
                    <a:pt x="118" y="174"/>
                  </a:cubicBezTo>
                  <a:cubicBezTo>
                    <a:pt x="117" y="174"/>
                    <a:pt x="117" y="174"/>
                    <a:pt x="117" y="173"/>
                  </a:cubicBezTo>
                  <a:cubicBezTo>
                    <a:pt x="117" y="174"/>
                    <a:pt x="117" y="174"/>
                    <a:pt x="117" y="174"/>
                  </a:cubicBezTo>
                  <a:cubicBezTo>
                    <a:pt x="198" y="200"/>
                    <a:pt x="306" y="212"/>
                    <a:pt x="392" y="186"/>
                  </a:cubicBezTo>
                  <a:cubicBezTo>
                    <a:pt x="426" y="172"/>
                    <a:pt x="460" y="161"/>
                    <a:pt x="489" y="139"/>
                  </a:cubicBezTo>
                  <a:cubicBezTo>
                    <a:pt x="488" y="138"/>
                    <a:pt x="488" y="137"/>
                    <a:pt x="489" y="136"/>
                  </a:cubicBezTo>
                  <a:cubicBezTo>
                    <a:pt x="487" y="138"/>
                    <a:pt x="487" y="138"/>
                    <a:pt x="487" y="138"/>
                  </a:cubicBezTo>
                  <a:cubicBezTo>
                    <a:pt x="488" y="138"/>
                    <a:pt x="487" y="139"/>
                    <a:pt x="486" y="139"/>
                  </a:cubicBezTo>
                  <a:cubicBezTo>
                    <a:pt x="485" y="138"/>
                    <a:pt x="485" y="138"/>
                    <a:pt x="485" y="138"/>
                  </a:cubicBezTo>
                  <a:cubicBezTo>
                    <a:pt x="478" y="143"/>
                    <a:pt x="478" y="143"/>
                    <a:pt x="478" y="143"/>
                  </a:cubicBezTo>
                  <a:cubicBezTo>
                    <a:pt x="474" y="137"/>
                    <a:pt x="486" y="134"/>
                    <a:pt x="489" y="129"/>
                  </a:cubicBezTo>
                  <a:cubicBezTo>
                    <a:pt x="476" y="139"/>
                    <a:pt x="463" y="146"/>
                    <a:pt x="449" y="153"/>
                  </a:cubicBezTo>
                  <a:cubicBezTo>
                    <a:pt x="444" y="156"/>
                    <a:pt x="439" y="161"/>
                    <a:pt x="433" y="161"/>
                  </a:cubicBezTo>
                  <a:cubicBezTo>
                    <a:pt x="435" y="159"/>
                    <a:pt x="438" y="158"/>
                    <a:pt x="441" y="156"/>
                  </a:cubicBezTo>
                  <a:cubicBezTo>
                    <a:pt x="453" y="151"/>
                    <a:pt x="454" y="140"/>
                    <a:pt x="466" y="135"/>
                  </a:cubicBezTo>
                  <a:cubicBezTo>
                    <a:pt x="477" y="124"/>
                    <a:pt x="493" y="115"/>
                    <a:pt x="500" y="102"/>
                  </a:cubicBezTo>
                  <a:cubicBezTo>
                    <a:pt x="493" y="107"/>
                    <a:pt x="487" y="114"/>
                    <a:pt x="479" y="119"/>
                  </a:cubicBezTo>
                  <a:cubicBezTo>
                    <a:pt x="478" y="119"/>
                    <a:pt x="478" y="119"/>
                    <a:pt x="478" y="119"/>
                  </a:cubicBezTo>
                  <a:cubicBezTo>
                    <a:pt x="456" y="136"/>
                    <a:pt x="456" y="136"/>
                    <a:pt x="456" y="136"/>
                  </a:cubicBezTo>
                  <a:cubicBezTo>
                    <a:pt x="455" y="135"/>
                    <a:pt x="455" y="135"/>
                    <a:pt x="455" y="135"/>
                  </a:cubicBezTo>
                  <a:cubicBezTo>
                    <a:pt x="460" y="131"/>
                    <a:pt x="463" y="127"/>
                    <a:pt x="468" y="123"/>
                  </a:cubicBezTo>
                  <a:cubicBezTo>
                    <a:pt x="470" y="121"/>
                    <a:pt x="472" y="119"/>
                    <a:pt x="471" y="117"/>
                  </a:cubicBezTo>
                  <a:cubicBezTo>
                    <a:pt x="463" y="123"/>
                    <a:pt x="463" y="123"/>
                    <a:pt x="463" y="123"/>
                  </a:cubicBezTo>
                  <a:cubicBezTo>
                    <a:pt x="463" y="120"/>
                    <a:pt x="467" y="118"/>
                    <a:pt x="469" y="115"/>
                  </a:cubicBezTo>
                  <a:cubicBezTo>
                    <a:pt x="462" y="120"/>
                    <a:pt x="462" y="120"/>
                    <a:pt x="462" y="120"/>
                  </a:cubicBezTo>
                  <a:cubicBezTo>
                    <a:pt x="462" y="119"/>
                    <a:pt x="462" y="119"/>
                    <a:pt x="462" y="119"/>
                  </a:cubicBezTo>
                  <a:cubicBezTo>
                    <a:pt x="475" y="108"/>
                    <a:pt x="489" y="97"/>
                    <a:pt x="499" y="85"/>
                  </a:cubicBezTo>
                  <a:cubicBezTo>
                    <a:pt x="500" y="86"/>
                    <a:pt x="500" y="86"/>
                    <a:pt x="500" y="86"/>
                  </a:cubicBezTo>
                  <a:cubicBezTo>
                    <a:pt x="497" y="90"/>
                    <a:pt x="493" y="94"/>
                    <a:pt x="490" y="99"/>
                  </a:cubicBezTo>
                  <a:cubicBezTo>
                    <a:pt x="491" y="99"/>
                    <a:pt x="491" y="99"/>
                    <a:pt x="491" y="99"/>
                  </a:cubicBezTo>
                  <a:cubicBezTo>
                    <a:pt x="498" y="91"/>
                    <a:pt x="508" y="84"/>
                    <a:pt x="508" y="75"/>
                  </a:cubicBezTo>
                  <a:cubicBezTo>
                    <a:pt x="506" y="77"/>
                    <a:pt x="506" y="80"/>
                    <a:pt x="503" y="82"/>
                  </a:cubicBezTo>
                  <a:cubicBezTo>
                    <a:pt x="502" y="80"/>
                    <a:pt x="505" y="77"/>
                    <a:pt x="506" y="75"/>
                  </a:cubicBezTo>
                  <a:cubicBezTo>
                    <a:pt x="507" y="71"/>
                    <a:pt x="510" y="67"/>
                    <a:pt x="510" y="63"/>
                  </a:cubicBezTo>
                  <a:cubicBezTo>
                    <a:pt x="509" y="64"/>
                    <a:pt x="509" y="64"/>
                    <a:pt x="509" y="64"/>
                  </a:cubicBezTo>
                  <a:cubicBezTo>
                    <a:pt x="508" y="62"/>
                    <a:pt x="509" y="60"/>
                    <a:pt x="509" y="58"/>
                  </a:cubicBezTo>
                  <a:cubicBezTo>
                    <a:pt x="508" y="58"/>
                    <a:pt x="508" y="58"/>
                    <a:pt x="508" y="58"/>
                  </a:cubicBezTo>
                  <a:cubicBezTo>
                    <a:pt x="493" y="78"/>
                    <a:pt x="482" y="99"/>
                    <a:pt x="456" y="115"/>
                  </a:cubicBezTo>
                  <a:cubicBezTo>
                    <a:pt x="455" y="114"/>
                    <a:pt x="458" y="113"/>
                    <a:pt x="458" y="111"/>
                  </a:cubicBezTo>
                  <a:cubicBezTo>
                    <a:pt x="450" y="117"/>
                    <a:pt x="440" y="124"/>
                    <a:pt x="431" y="129"/>
                  </a:cubicBezTo>
                  <a:cubicBezTo>
                    <a:pt x="430" y="128"/>
                    <a:pt x="430" y="128"/>
                    <a:pt x="430" y="128"/>
                  </a:cubicBezTo>
                  <a:cubicBezTo>
                    <a:pt x="427" y="127"/>
                    <a:pt x="426" y="132"/>
                    <a:pt x="423" y="133"/>
                  </a:cubicBezTo>
                  <a:cubicBezTo>
                    <a:pt x="422" y="132"/>
                    <a:pt x="422" y="132"/>
                    <a:pt x="422" y="132"/>
                  </a:cubicBezTo>
                  <a:cubicBezTo>
                    <a:pt x="416" y="133"/>
                    <a:pt x="412" y="138"/>
                    <a:pt x="406" y="137"/>
                  </a:cubicBezTo>
                  <a:cubicBezTo>
                    <a:pt x="414" y="135"/>
                    <a:pt x="415" y="129"/>
                    <a:pt x="423" y="127"/>
                  </a:cubicBezTo>
                  <a:cubicBezTo>
                    <a:pt x="428" y="122"/>
                    <a:pt x="436" y="122"/>
                    <a:pt x="442" y="118"/>
                  </a:cubicBezTo>
                  <a:cubicBezTo>
                    <a:pt x="443" y="118"/>
                    <a:pt x="442" y="119"/>
                    <a:pt x="442" y="119"/>
                  </a:cubicBezTo>
                  <a:cubicBezTo>
                    <a:pt x="444" y="119"/>
                    <a:pt x="444" y="119"/>
                    <a:pt x="444" y="119"/>
                  </a:cubicBezTo>
                  <a:cubicBezTo>
                    <a:pt x="444" y="118"/>
                    <a:pt x="447" y="117"/>
                    <a:pt x="445" y="116"/>
                  </a:cubicBezTo>
                  <a:cubicBezTo>
                    <a:pt x="451" y="112"/>
                    <a:pt x="452" y="107"/>
                    <a:pt x="460" y="104"/>
                  </a:cubicBezTo>
                  <a:cubicBezTo>
                    <a:pt x="459" y="101"/>
                    <a:pt x="463" y="100"/>
                    <a:pt x="465" y="98"/>
                  </a:cubicBezTo>
                  <a:cubicBezTo>
                    <a:pt x="465" y="98"/>
                    <a:pt x="466" y="99"/>
                    <a:pt x="465" y="99"/>
                  </a:cubicBezTo>
                  <a:cubicBezTo>
                    <a:pt x="464" y="100"/>
                    <a:pt x="463" y="102"/>
                    <a:pt x="464" y="103"/>
                  </a:cubicBezTo>
                  <a:cubicBezTo>
                    <a:pt x="466" y="101"/>
                    <a:pt x="466" y="101"/>
                    <a:pt x="466" y="101"/>
                  </a:cubicBezTo>
                  <a:cubicBezTo>
                    <a:pt x="468" y="94"/>
                    <a:pt x="475" y="89"/>
                    <a:pt x="480" y="83"/>
                  </a:cubicBezTo>
                  <a:cubicBezTo>
                    <a:pt x="478" y="82"/>
                    <a:pt x="481" y="81"/>
                    <a:pt x="482" y="80"/>
                  </a:cubicBezTo>
                  <a:cubicBezTo>
                    <a:pt x="482" y="81"/>
                    <a:pt x="482" y="81"/>
                    <a:pt x="482" y="81"/>
                  </a:cubicBezTo>
                  <a:cubicBezTo>
                    <a:pt x="484" y="79"/>
                    <a:pt x="482" y="77"/>
                    <a:pt x="485" y="77"/>
                  </a:cubicBezTo>
                  <a:cubicBezTo>
                    <a:pt x="485" y="77"/>
                    <a:pt x="485" y="77"/>
                    <a:pt x="485" y="77"/>
                  </a:cubicBezTo>
                  <a:cubicBezTo>
                    <a:pt x="488" y="75"/>
                    <a:pt x="488" y="75"/>
                    <a:pt x="488" y="75"/>
                  </a:cubicBezTo>
                  <a:cubicBezTo>
                    <a:pt x="489" y="77"/>
                    <a:pt x="486" y="78"/>
                    <a:pt x="487" y="80"/>
                  </a:cubicBezTo>
                  <a:cubicBezTo>
                    <a:pt x="488" y="79"/>
                    <a:pt x="489" y="80"/>
                    <a:pt x="489" y="79"/>
                  </a:cubicBezTo>
                  <a:cubicBezTo>
                    <a:pt x="488" y="75"/>
                    <a:pt x="493" y="72"/>
                    <a:pt x="495" y="69"/>
                  </a:cubicBezTo>
                  <a:cubicBezTo>
                    <a:pt x="495" y="65"/>
                    <a:pt x="497" y="60"/>
                    <a:pt x="498" y="57"/>
                  </a:cubicBezTo>
                  <a:cubicBezTo>
                    <a:pt x="495" y="58"/>
                    <a:pt x="495" y="58"/>
                    <a:pt x="495" y="58"/>
                  </a:cubicBezTo>
                  <a:cubicBezTo>
                    <a:pt x="492" y="64"/>
                    <a:pt x="488" y="69"/>
                    <a:pt x="484" y="75"/>
                  </a:cubicBezTo>
                  <a:cubicBezTo>
                    <a:pt x="482" y="74"/>
                    <a:pt x="485" y="73"/>
                    <a:pt x="485" y="72"/>
                  </a:cubicBezTo>
                  <a:cubicBezTo>
                    <a:pt x="485" y="71"/>
                    <a:pt x="487" y="69"/>
                    <a:pt x="485" y="68"/>
                  </a:cubicBezTo>
                  <a:cubicBezTo>
                    <a:pt x="478" y="76"/>
                    <a:pt x="472" y="84"/>
                    <a:pt x="464" y="91"/>
                  </a:cubicBezTo>
                  <a:cubicBezTo>
                    <a:pt x="465" y="92"/>
                    <a:pt x="467" y="91"/>
                    <a:pt x="467" y="94"/>
                  </a:cubicBezTo>
                  <a:cubicBezTo>
                    <a:pt x="466" y="95"/>
                    <a:pt x="465" y="97"/>
                    <a:pt x="462" y="97"/>
                  </a:cubicBezTo>
                  <a:cubicBezTo>
                    <a:pt x="453" y="108"/>
                    <a:pt x="437" y="118"/>
                    <a:pt x="423" y="124"/>
                  </a:cubicBezTo>
                  <a:cubicBezTo>
                    <a:pt x="419" y="124"/>
                    <a:pt x="419" y="124"/>
                    <a:pt x="419" y="124"/>
                  </a:cubicBezTo>
                  <a:cubicBezTo>
                    <a:pt x="424" y="123"/>
                    <a:pt x="426" y="119"/>
                    <a:pt x="430" y="117"/>
                  </a:cubicBezTo>
                  <a:cubicBezTo>
                    <a:pt x="425" y="118"/>
                    <a:pt x="421" y="122"/>
                    <a:pt x="417" y="124"/>
                  </a:cubicBezTo>
                  <a:cubicBezTo>
                    <a:pt x="417" y="126"/>
                    <a:pt x="417" y="126"/>
                    <a:pt x="417" y="126"/>
                  </a:cubicBezTo>
                  <a:cubicBezTo>
                    <a:pt x="410" y="130"/>
                    <a:pt x="402" y="134"/>
                    <a:pt x="395" y="135"/>
                  </a:cubicBezTo>
                  <a:cubicBezTo>
                    <a:pt x="405" y="128"/>
                    <a:pt x="422" y="121"/>
                    <a:pt x="428" y="113"/>
                  </a:cubicBezTo>
                  <a:cubicBezTo>
                    <a:pt x="419" y="115"/>
                    <a:pt x="412" y="121"/>
                    <a:pt x="403" y="124"/>
                  </a:cubicBezTo>
                  <a:cubicBezTo>
                    <a:pt x="400" y="124"/>
                    <a:pt x="400" y="124"/>
                    <a:pt x="400" y="124"/>
                  </a:cubicBezTo>
                  <a:cubicBezTo>
                    <a:pt x="409" y="116"/>
                    <a:pt x="421" y="112"/>
                    <a:pt x="430" y="104"/>
                  </a:cubicBezTo>
                  <a:cubicBezTo>
                    <a:pt x="428" y="104"/>
                    <a:pt x="426" y="107"/>
                    <a:pt x="423" y="106"/>
                  </a:cubicBezTo>
                  <a:cubicBezTo>
                    <a:pt x="425" y="102"/>
                    <a:pt x="430" y="101"/>
                    <a:pt x="433" y="97"/>
                  </a:cubicBezTo>
                  <a:cubicBezTo>
                    <a:pt x="444" y="91"/>
                    <a:pt x="451" y="81"/>
                    <a:pt x="460" y="74"/>
                  </a:cubicBezTo>
                  <a:cubicBezTo>
                    <a:pt x="458" y="70"/>
                    <a:pt x="465" y="67"/>
                    <a:pt x="465" y="63"/>
                  </a:cubicBezTo>
                  <a:cubicBezTo>
                    <a:pt x="466" y="61"/>
                    <a:pt x="467" y="61"/>
                    <a:pt x="469" y="61"/>
                  </a:cubicBezTo>
                  <a:cubicBezTo>
                    <a:pt x="472" y="58"/>
                    <a:pt x="478" y="55"/>
                    <a:pt x="475" y="51"/>
                  </a:cubicBezTo>
                  <a:cubicBezTo>
                    <a:pt x="474" y="51"/>
                    <a:pt x="474" y="51"/>
                    <a:pt x="474" y="51"/>
                  </a:cubicBezTo>
                  <a:cubicBezTo>
                    <a:pt x="474" y="52"/>
                    <a:pt x="474" y="53"/>
                    <a:pt x="472" y="53"/>
                  </a:cubicBezTo>
                  <a:cubicBezTo>
                    <a:pt x="471" y="51"/>
                    <a:pt x="475" y="49"/>
                    <a:pt x="475" y="46"/>
                  </a:cubicBezTo>
                  <a:cubicBezTo>
                    <a:pt x="474" y="46"/>
                    <a:pt x="474" y="46"/>
                    <a:pt x="474" y="46"/>
                  </a:cubicBezTo>
                  <a:cubicBezTo>
                    <a:pt x="470" y="52"/>
                    <a:pt x="466" y="58"/>
                    <a:pt x="461" y="64"/>
                  </a:cubicBezTo>
                  <a:cubicBezTo>
                    <a:pt x="456" y="69"/>
                    <a:pt x="448" y="74"/>
                    <a:pt x="447" y="81"/>
                  </a:cubicBezTo>
                  <a:cubicBezTo>
                    <a:pt x="443" y="82"/>
                    <a:pt x="444" y="86"/>
                    <a:pt x="440" y="87"/>
                  </a:cubicBezTo>
                  <a:cubicBezTo>
                    <a:pt x="439" y="84"/>
                    <a:pt x="437" y="82"/>
                    <a:pt x="441" y="80"/>
                  </a:cubicBezTo>
                  <a:cubicBezTo>
                    <a:pt x="443" y="75"/>
                    <a:pt x="449" y="71"/>
                    <a:pt x="454" y="68"/>
                  </a:cubicBezTo>
                  <a:cubicBezTo>
                    <a:pt x="456" y="60"/>
                    <a:pt x="467" y="55"/>
                    <a:pt x="466" y="48"/>
                  </a:cubicBezTo>
                  <a:cubicBezTo>
                    <a:pt x="463" y="53"/>
                    <a:pt x="459" y="59"/>
                    <a:pt x="453" y="64"/>
                  </a:cubicBezTo>
                  <a:cubicBezTo>
                    <a:pt x="452" y="62"/>
                    <a:pt x="455" y="60"/>
                    <a:pt x="457" y="58"/>
                  </a:cubicBezTo>
                  <a:cubicBezTo>
                    <a:pt x="458" y="53"/>
                    <a:pt x="461" y="50"/>
                    <a:pt x="461" y="46"/>
                  </a:cubicBezTo>
                  <a:cubicBezTo>
                    <a:pt x="457" y="55"/>
                    <a:pt x="449" y="63"/>
                    <a:pt x="443" y="71"/>
                  </a:cubicBezTo>
                  <a:cubicBezTo>
                    <a:pt x="447" y="73"/>
                    <a:pt x="441" y="74"/>
                    <a:pt x="440" y="76"/>
                  </a:cubicBezTo>
                  <a:cubicBezTo>
                    <a:pt x="439" y="74"/>
                    <a:pt x="439" y="74"/>
                    <a:pt x="439" y="74"/>
                  </a:cubicBezTo>
                  <a:cubicBezTo>
                    <a:pt x="437" y="76"/>
                    <a:pt x="433" y="77"/>
                    <a:pt x="434" y="80"/>
                  </a:cubicBezTo>
                  <a:cubicBezTo>
                    <a:pt x="423" y="89"/>
                    <a:pt x="423" y="89"/>
                    <a:pt x="423" y="89"/>
                  </a:cubicBezTo>
                  <a:cubicBezTo>
                    <a:pt x="422" y="90"/>
                    <a:pt x="420" y="89"/>
                    <a:pt x="420" y="89"/>
                  </a:cubicBezTo>
                  <a:cubicBezTo>
                    <a:pt x="420" y="88"/>
                    <a:pt x="422" y="87"/>
                    <a:pt x="423" y="86"/>
                  </a:cubicBezTo>
                  <a:cubicBezTo>
                    <a:pt x="424" y="80"/>
                    <a:pt x="437" y="76"/>
                    <a:pt x="434" y="69"/>
                  </a:cubicBezTo>
                  <a:cubicBezTo>
                    <a:pt x="432" y="70"/>
                    <a:pt x="430" y="72"/>
                    <a:pt x="428" y="71"/>
                  </a:cubicBezTo>
                  <a:cubicBezTo>
                    <a:pt x="437" y="62"/>
                    <a:pt x="450" y="53"/>
                    <a:pt x="453" y="42"/>
                  </a:cubicBezTo>
                  <a:cubicBezTo>
                    <a:pt x="452" y="42"/>
                    <a:pt x="452" y="42"/>
                    <a:pt x="452" y="42"/>
                  </a:cubicBezTo>
                  <a:cubicBezTo>
                    <a:pt x="449" y="48"/>
                    <a:pt x="445" y="53"/>
                    <a:pt x="439" y="57"/>
                  </a:cubicBezTo>
                  <a:cubicBezTo>
                    <a:pt x="439" y="55"/>
                    <a:pt x="438" y="58"/>
                    <a:pt x="437" y="56"/>
                  </a:cubicBezTo>
                  <a:cubicBezTo>
                    <a:pt x="436" y="55"/>
                    <a:pt x="437" y="55"/>
                    <a:pt x="438" y="55"/>
                  </a:cubicBezTo>
                  <a:cubicBezTo>
                    <a:pt x="438" y="55"/>
                    <a:pt x="439" y="55"/>
                    <a:pt x="439" y="55"/>
                  </a:cubicBezTo>
                  <a:cubicBezTo>
                    <a:pt x="442" y="53"/>
                    <a:pt x="443" y="50"/>
                    <a:pt x="445" y="48"/>
                  </a:cubicBezTo>
                  <a:cubicBezTo>
                    <a:pt x="445" y="44"/>
                    <a:pt x="449" y="37"/>
                    <a:pt x="447" y="33"/>
                  </a:cubicBezTo>
                  <a:cubicBezTo>
                    <a:pt x="445" y="34"/>
                    <a:pt x="445" y="37"/>
                    <a:pt x="442" y="38"/>
                  </a:cubicBezTo>
                  <a:cubicBezTo>
                    <a:pt x="436" y="48"/>
                    <a:pt x="427" y="58"/>
                    <a:pt x="416" y="66"/>
                  </a:cubicBezTo>
                  <a:cubicBezTo>
                    <a:pt x="420" y="54"/>
                    <a:pt x="440" y="44"/>
                    <a:pt x="437" y="31"/>
                  </a:cubicBezTo>
                  <a:cubicBezTo>
                    <a:pt x="437" y="32"/>
                    <a:pt x="437" y="32"/>
                    <a:pt x="437" y="32"/>
                  </a:cubicBezTo>
                  <a:cubicBezTo>
                    <a:pt x="436" y="31"/>
                    <a:pt x="436" y="31"/>
                    <a:pt x="436" y="31"/>
                  </a:cubicBezTo>
                  <a:cubicBezTo>
                    <a:pt x="435" y="35"/>
                    <a:pt x="431" y="38"/>
                    <a:pt x="428" y="40"/>
                  </a:cubicBezTo>
                  <a:cubicBezTo>
                    <a:pt x="427" y="41"/>
                    <a:pt x="426" y="43"/>
                    <a:pt x="426" y="44"/>
                  </a:cubicBezTo>
                  <a:cubicBezTo>
                    <a:pt x="408" y="59"/>
                    <a:pt x="388" y="76"/>
                    <a:pt x="364" y="81"/>
                  </a:cubicBezTo>
                  <a:cubicBezTo>
                    <a:pt x="362" y="79"/>
                    <a:pt x="362" y="79"/>
                    <a:pt x="362" y="79"/>
                  </a:cubicBezTo>
                  <a:cubicBezTo>
                    <a:pt x="375" y="72"/>
                    <a:pt x="390" y="67"/>
                    <a:pt x="402" y="59"/>
                  </a:cubicBezTo>
                  <a:cubicBezTo>
                    <a:pt x="403" y="58"/>
                    <a:pt x="403" y="58"/>
                    <a:pt x="403" y="58"/>
                  </a:cubicBezTo>
                  <a:cubicBezTo>
                    <a:pt x="400" y="59"/>
                    <a:pt x="397" y="61"/>
                    <a:pt x="395" y="63"/>
                  </a:cubicBezTo>
                  <a:cubicBezTo>
                    <a:pt x="394" y="62"/>
                    <a:pt x="394" y="62"/>
                    <a:pt x="394" y="62"/>
                  </a:cubicBezTo>
                  <a:cubicBezTo>
                    <a:pt x="398" y="61"/>
                    <a:pt x="398" y="56"/>
                    <a:pt x="403" y="56"/>
                  </a:cubicBezTo>
                  <a:cubicBezTo>
                    <a:pt x="409" y="47"/>
                    <a:pt x="421" y="40"/>
                    <a:pt x="425" y="31"/>
                  </a:cubicBezTo>
                  <a:cubicBezTo>
                    <a:pt x="426" y="26"/>
                    <a:pt x="424" y="23"/>
                    <a:pt x="424" y="18"/>
                  </a:cubicBezTo>
                  <a:cubicBezTo>
                    <a:pt x="422" y="24"/>
                    <a:pt x="418" y="29"/>
                    <a:pt x="412" y="33"/>
                  </a:cubicBezTo>
                  <a:cubicBezTo>
                    <a:pt x="411" y="31"/>
                    <a:pt x="414" y="29"/>
                    <a:pt x="415" y="27"/>
                  </a:cubicBezTo>
                  <a:cubicBezTo>
                    <a:pt x="414" y="22"/>
                    <a:pt x="419" y="19"/>
                    <a:pt x="417" y="14"/>
                  </a:cubicBezTo>
                  <a:cubicBezTo>
                    <a:pt x="405" y="31"/>
                    <a:pt x="405" y="31"/>
                    <a:pt x="405" y="31"/>
                  </a:cubicBezTo>
                  <a:cubicBezTo>
                    <a:pt x="387" y="53"/>
                    <a:pt x="357" y="62"/>
                    <a:pt x="330" y="74"/>
                  </a:cubicBezTo>
                  <a:cubicBezTo>
                    <a:pt x="313" y="77"/>
                    <a:pt x="298" y="85"/>
                    <a:pt x="279" y="83"/>
                  </a:cubicBezTo>
                  <a:cubicBezTo>
                    <a:pt x="264" y="80"/>
                    <a:pt x="252" y="85"/>
                    <a:pt x="237" y="82"/>
                  </a:cubicBezTo>
                  <a:cubicBezTo>
                    <a:pt x="232" y="80"/>
                    <a:pt x="225" y="80"/>
                    <a:pt x="219" y="80"/>
                  </a:cubicBezTo>
                  <a:cubicBezTo>
                    <a:pt x="203" y="75"/>
                    <a:pt x="185" y="74"/>
                    <a:pt x="171" y="67"/>
                  </a:cubicBezTo>
                  <a:cubicBezTo>
                    <a:pt x="153" y="61"/>
                    <a:pt x="136" y="52"/>
                    <a:pt x="120" y="42"/>
                  </a:cubicBezTo>
                  <a:cubicBezTo>
                    <a:pt x="108" y="33"/>
                    <a:pt x="98" y="23"/>
                    <a:pt x="89" y="14"/>
                  </a:cubicBezTo>
                  <a:cubicBezTo>
                    <a:pt x="87" y="10"/>
                    <a:pt x="81" y="10"/>
                    <a:pt x="77" y="8"/>
                  </a:cubicBezTo>
                  <a:cubicBezTo>
                    <a:pt x="75" y="7"/>
                    <a:pt x="72" y="10"/>
                    <a:pt x="69" y="7"/>
                  </a:cubicBezTo>
                  <a:cubicBezTo>
                    <a:pt x="69" y="6"/>
                    <a:pt x="66" y="4"/>
                    <a:pt x="64" y="4"/>
                  </a:cubicBezTo>
                  <a:cubicBezTo>
                    <a:pt x="62" y="3"/>
                    <a:pt x="58" y="2"/>
                    <a:pt x="60" y="0"/>
                  </a:cubicBezTo>
                  <a:cubicBezTo>
                    <a:pt x="57" y="2"/>
                    <a:pt x="63" y="5"/>
                    <a:pt x="64" y="7"/>
                  </a:cubicBezTo>
                  <a:cubicBezTo>
                    <a:pt x="69" y="8"/>
                    <a:pt x="71" y="13"/>
                    <a:pt x="75" y="14"/>
                  </a:cubicBezTo>
                  <a:cubicBezTo>
                    <a:pt x="72" y="14"/>
                    <a:pt x="67" y="15"/>
                    <a:pt x="66" y="12"/>
                  </a:cubicBezTo>
                  <a:cubicBezTo>
                    <a:pt x="65" y="14"/>
                    <a:pt x="65" y="14"/>
                    <a:pt x="65" y="14"/>
                  </a:cubicBezTo>
                  <a:cubicBezTo>
                    <a:pt x="64" y="13"/>
                    <a:pt x="64" y="13"/>
                    <a:pt x="64" y="13"/>
                  </a:cubicBezTo>
                  <a:cubicBezTo>
                    <a:pt x="60" y="14"/>
                    <a:pt x="57" y="10"/>
                    <a:pt x="54" y="14"/>
                  </a:cubicBezTo>
                  <a:cubicBezTo>
                    <a:pt x="61" y="17"/>
                    <a:pt x="67" y="21"/>
                    <a:pt x="71" y="26"/>
                  </a:cubicBezTo>
                  <a:cubicBezTo>
                    <a:pt x="71" y="27"/>
                    <a:pt x="71" y="27"/>
                    <a:pt x="71" y="27"/>
                  </a:cubicBezTo>
                  <a:cubicBezTo>
                    <a:pt x="69" y="26"/>
                    <a:pt x="67" y="27"/>
                    <a:pt x="67" y="28"/>
                  </a:cubicBezTo>
                  <a:cubicBezTo>
                    <a:pt x="63" y="24"/>
                    <a:pt x="59" y="26"/>
                    <a:pt x="54" y="24"/>
                  </a:cubicBezTo>
                  <a:cubicBezTo>
                    <a:pt x="54" y="24"/>
                    <a:pt x="54" y="24"/>
                    <a:pt x="54" y="24"/>
                  </a:cubicBezTo>
                  <a:cubicBezTo>
                    <a:pt x="58" y="28"/>
                    <a:pt x="63" y="32"/>
                    <a:pt x="64" y="36"/>
                  </a:cubicBezTo>
                  <a:cubicBezTo>
                    <a:pt x="60" y="35"/>
                    <a:pt x="60" y="40"/>
                    <a:pt x="56" y="38"/>
                  </a:cubicBezTo>
                  <a:cubicBezTo>
                    <a:pt x="56" y="38"/>
                    <a:pt x="56" y="38"/>
                    <a:pt x="56" y="38"/>
                  </a:cubicBezTo>
                  <a:cubicBezTo>
                    <a:pt x="56" y="35"/>
                    <a:pt x="53" y="37"/>
                    <a:pt x="52" y="36"/>
                  </a:cubicBezTo>
                  <a:cubicBezTo>
                    <a:pt x="51" y="37"/>
                    <a:pt x="55" y="38"/>
                    <a:pt x="53" y="39"/>
                  </a:cubicBezTo>
                  <a:cubicBezTo>
                    <a:pt x="52" y="38"/>
                    <a:pt x="50" y="39"/>
                    <a:pt x="49" y="38"/>
                  </a:cubicBezTo>
                  <a:cubicBezTo>
                    <a:pt x="48" y="43"/>
                    <a:pt x="56" y="45"/>
                    <a:pt x="56" y="49"/>
                  </a:cubicBezTo>
                  <a:cubicBezTo>
                    <a:pt x="54" y="48"/>
                    <a:pt x="53" y="46"/>
                    <a:pt x="51" y="47"/>
                  </a:cubicBezTo>
                  <a:cubicBezTo>
                    <a:pt x="50" y="48"/>
                    <a:pt x="52" y="48"/>
                    <a:pt x="52" y="49"/>
                  </a:cubicBezTo>
                  <a:cubicBezTo>
                    <a:pt x="49" y="50"/>
                    <a:pt x="49" y="50"/>
                    <a:pt x="49" y="50"/>
                  </a:cubicBezTo>
                  <a:cubicBezTo>
                    <a:pt x="50" y="52"/>
                    <a:pt x="50" y="52"/>
                    <a:pt x="50" y="52"/>
                  </a:cubicBezTo>
                  <a:cubicBezTo>
                    <a:pt x="47" y="52"/>
                    <a:pt x="47" y="52"/>
                    <a:pt x="47" y="52"/>
                  </a:cubicBezTo>
                  <a:cubicBezTo>
                    <a:pt x="48" y="53"/>
                    <a:pt x="48" y="53"/>
                    <a:pt x="48" y="53"/>
                  </a:cubicBezTo>
                  <a:cubicBezTo>
                    <a:pt x="48" y="54"/>
                    <a:pt x="47" y="54"/>
                    <a:pt x="47" y="54"/>
                  </a:cubicBezTo>
                  <a:cubicBezTo>
                    <a:pt x="45" y="54"/>
                    <a:pt x="45" y="52"/>
                    <a:pt x="43" y="52"/>
                  </a:cubicBezTo>
                  <a:cubicBezTo>
                    <a:pt x="43" y="53"/>
                    <a:pt x="43" y="53"/>
                    <a:pt x="43" y="53"/>
                  </a:cubicBezTo>
                  <a:cubicBezTo>
                    <a:pt x="46" y="56"/>
                    <a:pt x="49" y="60"/>
                    <a:pt x="49" y="64"/>
                  </a:cubicBezTo>
                  <a:cubicBezTo>
                    <a:pt x="48" y="64"/>
                    <a:pt x="47" y="64"/>
                    <a:pt x="46" y="63"/>
                  </a:cubicBezTo>
                  <a:cubicBezTo>
                    <a:pt x="42" y="68"/>
                    <a:pt x="39" y="61"/>
                    <a:pt x="36" y="60"/>
                  </a:cubicBezTo>
                  <a:cubicBezTo>
                    <a:pt x="37" y="61"/>
                    <a:pt x="39" y="63"/>
                    <a:pt x="38" y="65"/>
                  </a:cubicBezTo>
                  <a:cubicBezTo>
                    <a:pt x="36" y="65"/>
                    <a:pt x="35" y="63"/>
                    <a:pt x="33" y="63"/>
                  </a:cubicBezTo>
                  <a:cubicBezTo>
                    <a:pt x="33" y="66"/>
                    <a:pt x="31" y="64"/>
                    <a:pt x="30" y="65"/>
                  </a:cubicBezTo>
                  <a:cubicBezTo>
                    <a:pt x="35" y="69"/>
                    <a:pt x="39" y="74"/>
                    <a:pt x="42" y="79"/>
                  </a:cubicBezTo>
                  <a:cubicBezTo>
                    <a:pt x="42" y="81"/>
                    <a:pt x="42" y="81"/>
                    <a:pt x="42" y="81"/>
                  </a:cubicBezTo>
                  <a:cubicBezTo>
                    <a:pt x="38" y="79"/>
                    <a:pt x="38" y="75"/>
                    <a:pt x="34" y="72"/>
                  </a:cubicBezTo>
                  <a:cubicBezTo>
                    <a:pt x="30" y="74"/>
                    <a:pt x="37" y="76"/>
                    <a:pt x="36" y="79"/>
                  </a:cubicBezTo>
                  <a:cubicBezTo>
                    <a:pt x="30" y="77"/>
                    <a:pt x="30" y="73"/>
                    <a:pt x="24" y="72"/>
                  </a:cubicBezTo>
                  <a:cubicBezTo>
                    <a:pt x="21" y="71"/>
                    <a:pt x="19" y="66"/>
                    <a:pt x="16" y="69"/>
                  </a:cubicBezTo>
                  <a:cubicBezTo>
                    <a:pt x="19" y="74"/>
                    <a:pt x="27" y="78"/>
                    <a:pt x="26" y="83"/>
                  </a:cubicBezTo>
                  <a:cubicBezTo>
                    <a:pt x="23" y="81"/>
                    <a:pt x="19" y="79"/>
                    <a:pt x="15" y="76"/>
                  </a:cubicBezTo>
                  <a:cubicBezTo>
                    <a:pt x="15" y="78"/>
                    <a:pt x="17" y="80"/>
                    <a:pt x="18" y="82"/>
                  </a:cubicBezTo>
                  <a:cubicBezTo>
                    <a:pt x="15" y="82"/>
                    <a:pt x="17" y="85"/>
                    <a:pt x="15" y="86"/>
                  </a:cubicBezTo>
                  <a:cubicBezTo>
                    <a:pt x="16" y="87"/>
                    <a:pt x="16" y="87"/>
                    <a:pt x="16" y="87"/>
                  </a:cubicBezTo>
                  <a:cubicBezTo>
                    <a:pt x="18" y="88"/>
                    <a:pt x="17" y="90"/>
                    <a:pt x="16" y="91"/>
                  </a:cubicBezTo>
                  <a:cubicBezTo>
                    <a:pt x="13" y="89"/>
                    <a:pt x="13" y="89"/>
                    <a:pt x="13" y="89"/>
                  </a:cubicBezTo>
                  <a:cubicBezTo>
                    <a:pt x="13" y="90"/>
                    <a:pt x="13" y="90"/>
                    <a:pt x="13" y="90"/>
                  </a:cubicBezTo>
                  <a:cubicBezTo>
                    <a:pt x="7" y="91"/>
                    <a:pt x="9" y="85"/>
                    <a:pt x="5" y="83"/>
                  </a:cubicBezTo>
                  <a:close/>
                  <a:moveTo>
                    <a:pt x="450" y="132"/>
                  </a:moveTo>
                  <a:cubicBezTo>
                    <a:pt x="453" y="130"/>
                    <a:pt x="454" y="126"/>
                    <a:pt x="458" y="125"/>
                  </a:cubicBezTo>
                  <a:cubicBezTo>
                    <a:pt x="458" y="125"/>
                    <a:pt x="459" y="125"/>
                    <a:pt x="460" y="125"/>
                  </a:cubicBezTo>
                  <a:lnTo>
                    <a:pt x="450" y="132"/>
                  </a:lnTo>
                  <a:close/>
                  <a:moveTo>
                    <a:pt x="460" y="115"/>
                  </a:moveTo>
                  <a:cubicBezTo>
                    <a:pt x="460" y="115"/>
                    <a:pt x="460" y="116"/>
                    <a:pt x="461" y="116"/>
                  </a:cubicBezTo>
                  <a:cubicBezTo>
                    <a:pt x="463" y="114"/>
                    <a:pt x="469" y="112"/>
                    <a:pt x="468" y="109"/>
                  </a:cubicBezTo>
                  <a:cubicBezTo>
                    <a:pt x="466" y="109"/>
                    <a:pt x="465" y="111"/>
                    <a:pt x="464" y="112"/>
                  </a:cubicBezTo>
                  <a:cubicBezTo>
                    <a:pt x="468" y="109"/>
                    <a:pt x="471" y="104"/>
                    <a:pt x="476" y="102"/>
                  </a:cubicBezTo>
                  <a:cubicBezTo>
                    <a:pt x="474" y="103"/>
                    <a:pt x="472" y="105"/>
                    <a:pt x="471" y="107"/>
                  </a:cubicBezTo>
                  <a:cubicBezTo>
                    <a:pt x="473" y="107"/>
                    <a:pt x="473" y="107"/>
                    <a:pt x="473" y="107"/>
                  </a:cubicBezTo>
                  <a:cubicBezTo>
                    <a:pt x="482" y="100"/>
                    <a:pt x="490" y="92"/>
                    <a:pt x="496" y="84"/>
                  </a:cubicBezTo>
                  <a:cubicBezTo>
                    <a:pt x="487" y="97"/>
                    <a:pt x="473" y="108"/>
                    <a:pt x="458" y="120"/>
                  </a:cubicBezTo>
                  <a:cubicBezTo>
                    <a:pt x="452" y="124"/>
                    <a:pt x="446" y="128"/>
                    <a:pt x="440" y="131"/>
                  </a:cubicBezTo>
                  <a:cubicBezTo>
                    <a:pt x="439" y="131"/>
                    <a:pt x="439" y="131"/>
                    <a:pt x="439" y="131"/>
                  </a:cubicBezTo>
                  <a:cubicBezTo>
                    <a:pt x="448" y="127"/>
                    <a:pt x="452" y="119"/>
                    <a:pt x="460" y="115"/>
                  </a:cubicBezTo>
                  <a:close/>
                  <a:moveTo>
                    <a:pt x="449" y="67"/>
                  </a:moveTo>
                  <a:cubicBezTo>
                    <a:pt x="451" y="66"/>
                    <a:pt x="451" y="66"/>
                    <a:pt x="451" y="66"/>
                  </a:cubicBezTo>
                  <a:cubicBezTo>
                    <a:pt x="445" y="71"/>
                    <a:pt x="445" y="71"/>
                    <a:pt x="445" y="71"/>
                  </a:cubicBezTo>
                  <a:lnTo>
                    <a:pt x="449" y="67"/>
                  </a:lnTo>
                  <a:close/>
                  <a:moveTo>
                    <a:pt x="387" y="151"/>
                  </a:moveTo>
                  <a:cubicBezTo>
                    <a:pt x="397" y="146"/>
                    <a:pt x="408" y="143"/>
                    <a:pt x="416" y="137"/>
                  </a:cubicBezTo>
                  <a:cubicBezTo>
                    <a:pt x="417" y="136"/>
                    <a:pt x="417" y="136"/>
                    <a:pt x="418" y="135"/>
                  </a:cubicBezTo>
                  <a:cubicBezTo>
                    <a:pt x="417" y="136"/>
                    <a:pt x="417" y="136"/>
                    <a:pt x="416" y="137"/>
                  </a:cubicBezTo>
                  <a:cubicBezTo>
                    <a:pt x="404" y="145"/>
                    <a:pt x="391" y="154"/>
                    <a:pt x="375" y="157"/>
                  </a:cubicBezTo>
                  <a:cubicBezTo>
                    <a:pt x="374" y="156"/>
                    <a:pt x="374" y="156"/>
                    <a:pt x="374" y="156"/>
                  </a:cubicBezTo>
                  <a:cubicBezTo>
                    <a:pt x="377" y="154"/>
                    <a:pt x="382" y="151"/>
                    <a:pt x="387" y="151"/>
                  </a:cubicBezTo>
                  <a:close/>
                  <a:moveTo>
                    <a:pt x="193" y="164"/>
                  </a:moveTo>
                  <a:cubicBezTo>
                    <a:pt x="181" y="162"/>
                    <a:pt x="169" y="160"/>
                    <a:pt x="157" y="156"/>
                  </a:cubicBezTo>
                  <a:cubicBezTo>
                    <a:pt x="162" y="157"/>
                    <a:pt x="167" y="159"/>
                    <a:pt x="172" y="159"/>
                  </a:cubicBezTo>
                  <a:cubicBezTo>
                    <a:pt x="173" y="158"/>
                    <a:pt x="173" y="158"/>
                    <a:pt x="173" y="158"/>
                  </a:cubicBezTo>
                  <a:cubicBezTo>
                    <a:pt x="172" y="157"/>
                    <a:pt x="169" y="155"/>
                    <a:pt x="166" y="154"/>
                  </a:cubicBezTo>
                  <a:cubicBezTo>
                    <a:pt x="175" y="154"/>
                    <a:pt x="185" y="158"/>
                    <a:pt x="195" y="159"/>
                  </a:cubicBezTo>
                  <a:cubicBezTo>
                    <a:pt x="195" y="159"/>
                    <a:pt x="195" y="159"/>
                    <a:pt x="195" y="159"/>
                  </a:cubicBezTo>
                  <a:cubicBezTo>
                    <a:pt x="195" y="159"/>
                    <a:pt x="195" y="159"/>
                    <a:pt x="195" y="159"/>
                  </a:cubicBezTo>
                  <a:cubicBezTo>
                    <a:pt x="194" y="160"/>
                    <a:pt x="193" y="160"/>
                    <a:pt x="193" y="161"/>
                  </a:cubicBezTo>
                  <a:cubicBezTo>
                    <a:pt x="194" y="162"/>
                    <a:pt x="197" y="163"/>
                    <a:pt x="200" y="164"/>
                  </a:cubicBezTo>
                  <a:cubicBezTo>
                    <a:pt x="197" y="165"/>
                    <a:pt x="195" y="161"/>
                    <a:pt x="193" y="164"/>
                  </a:cubicBezTo>
                  <a:close/>
                  <a:moveTo>
                    <a:pt x="262" y="191"/>
                  </a:moveTo>
                  <a:cubicBezTo>
                    <a:pt x="267" y="191"/>
                    <a:pt x="272" y="190"/>
                    <a:pt x="278" y="191"/>
                  </a:cubicBezTo>
                  <a:cubicBezTo>
                    <a:pt x="273" y="192"/>
                    <a:pt x="267" y="191"/>
                    <a:pt x="262" y="191"/>
                  </a:cubicBezTo>
                  <a:close/>
                  <a:moveTo>
                    <a:pt x="256" y="171"/>
                  </a:moveTo>
                  <a:cubicBezTo>
                    <a:pt x="252" y="170"/>
                    <a:pt x="252" y="170"/>
                    <a:pt x="252" y="170"/>
                  </a:cubicBezTo>
                  <a:cubicBezTo>
                    <a:pt x="244" y="170"/>
                    <a:pt x="237" y="166"/>
                    <a:pt x="228" y="167"/>
                  </a:cubicBezTo>
                  <a:cubicBezTo>
                    <a:pt x="228" y="165"/>
                    <a:pt x="225" y="166"/>
                    <a:pt x="224" y="164"/>
                  </a:cubicBezTo>
                  <a:cubicBezTo>
                    <a:pt x="249" y="166"/>
                    <a:pt x="272" y="168"/>
                    <a:pt x="297" y="166"/>
                  </a:cubicBezTo>
                  <a:cubicBezTo>
                    <a:pt x="301" y="166"/>
                    <a:pt x="301" y="166"/>
                    <a:pt x="301" y="166"/>
                  </a:cubicBezTo>
                  <a:cubicBezTo>
                    <a:pt x="288" y="168"/>
                    <a:pt x="275" y="167"/>
                    <a:pt x="262" y="169"/>
                  </a:cubicBezTo>
                  <a:cubicBezTo>
                    <a:pt x="261" y="170"/>
                    <a:pt x="263" y="170"/>
                    <a:pt x="263" y="171"/>
                  </a:cubicBezTo>
                  <a:cubicBezTo>
                    <a:pt x="287" y="172"/>
                    <a:pt x="309" y="168"/>
                    <a:pt x="331" y="168"/>
                  </a:cubicBezTo>
                  <a:cubicBezTo>
                    <a:pt x="307" y="172"/>
                    <a:pt x="280" y="173"/>
                    <a:pt x="256" y="171"/>
                  </a:cubicBezTo>
                  <a:close/>
                  <a:moveTo>
                    <a:pt x="333" y="153"/>
                  </a:moveTo>
                  <a:cubicBezTo>
                    <a:pt x="301" y="161"/>
                    <a:pt x="263" y="160"/>
                    <a:pt x="228" y="157"/>
                  </a:cubicBezTo>
                  <a:cubicBezTo>
                    <a:pt x="202" y="152"/>
                    <a:pt x="175" y="150"/>
                    <a:pt x="152" y="141"/>
                  </a:cubicBezTo>
                  <a:cubicBezTo>
                    <a:pt x="153" y="141"/>
                    <a:pt x="155" y="142"/>
                    <a:pt x="157" y="142"/>
                  </a:cubicBezTo>
                  <a:cubicBezTo>
                    <a:pt x="159" y="140"/>
                    <a:pt x="159" y="140"/>
                    <a:pt x="159" y="140"/>
                  </a:cubicBezTo>
                  <a:cubicBezTo>
                    <a:pt x="169" y="141"/>
                    <a:pt x="177" y="147"/>
                    <a:pt x="188" y="147"/>
                  </a:cubicBezTo>
                  <a:cubicBezTo>
                    <a:pt x="189" y="148"/>
                    <a:pt x="189" y="148"/>
                    <a:pt x="189" y="148"/>
                  </a:cubicBezTo>
                  <a:cubicBezTo>
                    <a:pt x="202" y="149"/>
                    <a:pt x="202" y="149"/>
                    <a:pt x="202" y="149"/>
                  </a:cubicBezTo>
                  <a:cubicBezTo>
                    <a:pt x="202" y="152"/>
                    <a:pt x="206" y="151"/>
                    <a:pt x="208" y="152"/>
                  </a:cubicBezTo>
                  <a:cubicBezTo>
                    <a:pt x="219" y="151"/>
                    <a:pt x="230" y="153"/>
                    <a:pt x="241" y="153"/>
                  </a:cubicBezTo>
                  <a:cubicBezTo>
                    <a:pt x="241" y="154"/>
                    <a:pt x="238" y="154"/>
                    <a:pt x="239" y="155"/>
                  </a:cubicBezTo>
                  <a:cubicBezTo>
                    <a:pt x="253" y="158"/>
                    <a:pt x="266" y="153"/>
                    <a:pt x="280" y="156"/>
                  </a:cubicBezTo>
                  <a:cubicBezTo>
                    <a:pt x="280" y="157"/>
                    <a:pt x="280" y="157"/>
                    <a:pt x="280" y="157"/>
                  </a:cubicBezTo>
                  <a:cubicBezTo>
                    <a:pt x="299" y="158"/>
                    <a:pt x="314" y="154"/>
                    <a:pt x="333" y="153"/>
                  </a:cubicBezTo>
                  <a:close/>
                  <a:moveTo>
                    <a:pt x="180" y="137"/>
                  </a:moveTo>
                  <a:cubicBezTo>
                    <a:pt x="182" y="136"/>
                    <a:pt x="184" y="137"/>
                    <a:pt x="186" y="138"/>
                  </a:cubicBezTo>
                  <a:lnTo>
                    <a:pt x="180" y="137"/>
                  </a:lnTo>
                  <a:close/>
                  <a:moveTo>
                    <a:pt x="314" y="100"/>
                  </a:moveTo>
                  <a:cubicBezTo>
                    <a:pt x="288" y="104"/>
                    <a:pt x="259" y="104"/>
                    <a:pt x="232" y="101"/>
                  </a:cubicBezTo>
                  <a:cubicBezTo>
                    <a:pt x="217" y="98"/>
                    <a:pt x="201" y="95"/>
                    <a:pt x="186" y="91"/>
                  </a:cubicBezTo>
                  <a:cubicBezTo>
                    <a:pt x="187" y="90"/>
                    <a:pt x="187" y="90"/>
                    <a:pt x="187" y="90"/>
                  </a:cubicBezTo>
                  <a:cubicBezTo>
                    <a:pt x="226" y="101"/>
                    <a:pt x="271" y="104"/>
                    <a:pt x="314" y="100"/>
                  </a:cubicBezTo>
                  <a:close/>
                  <a:moveTo>
                    <a:pt x="244" y="99"/>
                  </a:moveTo>
                  <a:cubicBezTo>
                    <a:pt x="245" y="97"/>
                    <a:pt x="249" y="97"/>
                    <a:pt x="252" y="97"/>
                  </a:cubicBezTo>
                  <a:cubicBezTo>
                    <a:pt x="249" y="98"/>
                    <a:pt x="247" y="99"/>
                    <a:pt x="244" y="99"/>
                  </a:cubicBezTo>
                  <a:close/>
                  <a:moveTo>
                    <a:pt x="283" y="98"/>
                  </a:moveTo>
                  <a:cubicBezTo>
                    <a:pt x="286" y="96"/>
                    <a:pt x="290" y="97"/>
                    <a:pt x="293" y="96"/>
                  </a:cubicBezTo>
                  <a:cubicBezTo>
                    <a:pt x="290" y="98"/>
                    <a:pt x="286" y="97"/>
                    <a:pt x="283" y="98"/>
                  </a:cubicBezTo>
                  <a:close/>
                  <a:moveTo>
                    <a:pt x="303" y="140"/>
                  </a:moveTo>
                  <a:cubicBezTo>
                    <a:pt x="307" y="140"/>
                    <a:pt x="307" y="140"/>
                    <a:pt x="307" y="140"/>
                  </a:cubicBezTo>
                  <a:cubicBezTo>
                    <a:pt x="306" y="140"/>
                    <a:pt x="305" y="141"/>
                    <a:pt x="304" y="142"/>
                  </a:cubicBezTo>
                  <a:cubicBezTo>
                    <a:pt x="305" y="142"/>
                    <a:pt x="305" y="143"/>
                    <a:pt x="306" y="143"/>
                  </a:cubicBezTo>
                  <a:cubicBezTo>
                    <a:pt x="306" y="143"/>
                    <a:pt x="306" y="143"/>
                    <a:pt x="307" y="143"/>
                  </a:cubicBezTo>
                  <a:cubicBezTo>
                    <a:pt x="308" y="142"/>
                    <a:pt x="310" y="142"/>
                    <a:pt x="312" y="142"/>
                  </a:cubicBezTo>
                  <a:cubicBezTo>
                    <a:pt x="310" y="142"/>
                    <a:pt x="308" y="143"/>
                    <a:pt x="307" y="143"/>
                  </a:cubicBezTo>
                  <a:cubicBezTo>
                    <a:pt x="306" y="143"/>
                    <a:pt x="306" y="143"/>
                    <a:pt x="306" y="143"/>
                  </a:cubicBezTo>
                  <a:cubicBezTo>
                    <a:pt x="304" y="143"/>
                    <a:pt x="303" y="143"/>
                    <a:pt x="301" y="143"/>
                  </a:cubicBezTo>
                  <a:cubicBezTo>
                    <a:pt x="301" y="143"/>
                    <a:pt x="300" y="143"/>
                    <a:pt x="300" y="143"/>
                  </a:cubicBezTo>
                  <a:cubicBezTo>
                    <a:pt x="300" y="143"/>
                    <a:pt x="301" y="143"/>
                    <a:pt x="301" y="143"/>
                  </a:cubicBezTo>
                  <a:cubicBezTo>
                    <a:pt x="302" y="143"/>
                    <a:pt x="303" y="142"/>
                    <a:pt x="303" y="142"/>
                  </a:cubicBezTo>
                  <a:lnTo>
                    <a:pt x="303" y="140"/>
                  </a:lnTo>
                  <a:close/>
                  <a:moveTo>
                    <a:pt x="224" y="144"/>
                  </a:moveTo>
                  <a:cubicBezTo>
                    <a:pt x="227" y="144"/>
                    <a:pt x="230" y="145"/>
                    <a:pt x="233" y="146"/>
                  </a:cubicBezTo>
                  <a:cubicBezTo>
                    <a:pt x="233" y="146"/>
                    <a:pt x="234" y="146"/>
                    <a:pt x="235" y="146"/>
                  </a:cubicBezTo>
                  <a:cubicBezTo>
                    <a:pt x="237" y="146"/>
                    <a:pt x="238" y="146"/>
                    <a:pt x="240" y="145"/>
                  </a:cubicBezTo>
                  <a:cubicBezTo>
                    <a:pt x="254" y="146"/>
                    <a:pt x="271" y="146"/>
                    <a:pt x="282" y="147"/>
                  </a:cubicBezTo>
                  <a:cubicBezTo>
                    <a:pt x="267" y="149"/>
                    <a:pt x="250" y="147"/>
                    <a:pt x="235" y="146"/>
                  </a:cubicBezTo>
                  <a:cubicBezTo>
                    <a:pt x="234" y="146"/>
                    <a:pt x="233" y="146"/>
                    <a:pt x="233" y="146"/>
                  </a:cubicBezTo>
                  <a:cubicBezTo>
                    <a:pt x="232" y="145"/>
                    <a:pt x="231" y="145"/>
                    <a:pt x="231" y="145"/>
                  </a:cubicBezTo>
                  <a:cubicBezTo>
                    <a:pt x="225" y="145"/>
                    <a:pt x="225" y="145"/>
                    <a:pt x="225" y="145"/>
                  </a:cubicBezTo>
                  <a:cubicBezTo>
                    <a:pt x="225" y="144"/>
                    <a:pt x="225" y="144"/>
                    <a:pt x="224" y="144"/>
                  </a:cubicBezTo>
                  <a:close/>
                  <a:moveTo>
                    <a:pt x="276" y="129"/>
                  </a:moveTo>
                  <a:cubicBezTo>
                    <a:pt x="278" y="129"/>
                    <a:pt x="278" y="129"/>
                    <a:pt x="278" y="129"/>
                  </a:cubicBezTo>
                  <a:cubicBezTo>
                    <a:pt x="273" y="131"/>
                    <a:pt x="268" y="129"/>
                    <a:pt x="263" y="130"/>
                  </a:cubicBezTo>
                  <a:cubicBezTo>
                    <a:pt x="246" y="129"/>
                    <a:pt x="246" y="129"/>
                    <a:pt x="246" y="129"/>
                  </a:cubicBezTo>
                  <a:cubicBezTo>
                    <a:pt x="245" y="127"/>
                    <a:pt x="248" y="130"/>
                    <a:pt x="249" y="128"/>
                  </a:cubicBezTo>
                  <a:cubicBezTo>
                    <a:pt x="257" y="131"/>
                    <a:pt x="268" y="127"/>
                    <a:pt x="276" y="129"/>
                  </a:cubicBezTo>
                  <a:close/>
                  <a:moveTo>
                    <a:pt x="263" y="126"/>
                  </a:moveTo>
                  <a:cubicBezTo>
                    <a:pt x="269" y="125"/>
                    <a:pt x="275" y="126"/>
                    <a:pt x="281" y="125"/>
                  </a:cubicBezTo>
                  <a:cubicBezTo>
                    <a:pt x="277" y="126"/>
                    <a:pt x="272" y="128"/>
                    <a:pt x="268" y="126"/>
                  </a:cubicBezTo>
                  <a:lnTo>
                    <a:pt x="263" y="126"/>
                  </a:lnTo>
                  <a:close/>
                  <a:moveTo>
                    <a:pt x="282" y="141"/>
                  </a:moveTo>
                  <a:cubicBezTo>
                    <a:pt x="279" y="142"/>
                    <a:pt x="276" y="141"/>
                    <a:pt x="274" y="144"/>
                  </a:cubicBezTo>
                  <a:cubicBezTo>
                    <a:pt x="262" y="143"/>
                    <a:pt x="262" y="143"/>
                    <a:pt x="262" y="143"/>
                  </a:cubicBezTo>
                  <a:cubicBezTo>
                    <a:pt x="270" y="143"/>
                    <a:pt x="270" y="143"/>
                    <a:pt x="270" y="143"/>
                  </a:cubicBezTo>
                  <a:cubicBezTo>
                    <a:pt x="270" y="142"/>
                    <a:pt x="270" y="142"/>
                    <a:pt x="270" y="142"/>
                  </a:cubicBezTo>
                  <a:cubicBezTo>
                    <a:pt x="243" y="141"/>
                    <a:pt x="217" y="138"/>
                    <a:pt x="192" y="132"/>
                  </a:cubicBezTo>
                  <a:cubicBezTo>
                    <a:pt x="206" y="134"/>
                    <a:pt x="219" y="137"/>
                    <a:pt x="233" y="139"/>
                  </a:cubicBezTo>
                  <a:cubicBezTo>
                    <a:pt x="249" y="140"/>
                    <a:pt x="265" y="140"/>
                    <a:pt x="282" y="141"/>
                  </a:cubicBezTo>
                  <a:close/>
                  <a:moveTo>
                    <a:pt x="279" y="87"/>
                  </a:moveTo>
                  <a:cubicBezTo>
                    <a:pt x="296" y="86"/>
                    <a:pt x="316" y="86"/>
                    <a:pt x="332" y="81"/>
                  </a:cubicBezTo>
                  <a:cubicBezTo>
                    <a:pt x="325" y="86"/>
                    <a:pt x="314" y="86"/>
                    <a:pt x="305" y="89"/>
                  </a:cubicBezTo>
                  <a:cubicBezTo>
                    <a:pt x="282" y="92"/>
                    <a:pt x="256" y="93"/>
                    <a:pt x="234" y="88"/>
                  </a:cubicBezTo>
                  <a:cubicBezTo>
                    <a:pt x="219" y="87"/>
                    <a:pt x="219" y="87"/>
                    <a:pt x="219" y="87"/>
                  </a:cubicBezTo>
                  <a:cubicBezTo>
                    <a:pt x="195" y="80"/>
                    <a:pt x="171" y="73"/>
                    <a:pt x="149" y="63"/>
                  </a:cubicBezTo>
                  <a:cubicBezTo>
                    <a:pt x="188" y="79"/>
                    <a:pt x="231" y="88"/>
                    <a:pt x="279" y="87"/>
                  </a:cubicBezTo>
                  <a:close/>
                  <a:moveTo>
                    <a:pt x="118" y="129"/>
                  </a:moveTo>
                  <a:cubicBezTo>
                    <a:pt x="117" y="130"/>
                    <a:pt x="117" y="130"/>
                    <a:pt x="117" y="130"/>
                  </a:cubicBezTo>
                  <a:cubicBezTo>
                    <a:pt x="112" y="129"/>
                    <a:pt x="107" y="125"/>
                    <a:pt x="102" y="123"/>
                  </a:cubicBezTo>
                  <a:cubicBezTo>
                    <a:pt x="108" y="124"/>
                    <a:pt x="113" y="126"/>
                    <a:pt x="118" y="129"/>
                  </a:cubicBezTo>
                  <a:close/>
                  <a:moveTo>
                    <a:pt x="77" y="109"/>
                  </a:moveTo>
                  <a:cubicBezTo>
                    <a:pt x="66" y="101"/>
                    <a:pt x="66" y="101"/>
                    <a:pt x="66" y="101"/>
                  </a:cubicBezTo>
                  <a:cubicBezTo>
                    <a:pt x="64" y="99"/>
                    <a:pt x="64" y="99"/>
                    <a:pt x="64" y="99"/>
                  </a:cubicBezTo>
                  <a:lnTo>
                    <a:pt x="77" y="109"/>
                  </a:lnTo>
                  <a:close/>
                </a:path>
              </a:pathLst>
            </a:custGeom>
            <a:blipFill>
              <a:blip r:embed="rId3"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5" name="Freeform 8"/>
            <p:cNvSpPr>
              <a:spLocks/>
            </p:cNvSpPr>
            <p:nvPr/>
          </p:nvSpPr>
          <p:spPr bwMode="auto">
            <a:xfrm>
              <a:off x="4253" y="1516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6" name="Freeform 9"/>
            <p:cNvSpPr>
              <a:spLocks/>
            </p:cNvSpPr>
            <p:nvPr/>
          </p:nvSpPr>
          <p:spPr bwMode="auto">
            <a:xfrm>
              <a:off x="2706" y="2685"/>
              <a:ext cx="27" cy="9"/>
            </a:xfrm>
            <a:custGeom>
              <a:avLst/>
              <a:gdLst>
                <a:gd name="T0" fmla="*/ 27 w 27"/>
                <a:gd name="T1" fmla="*/ 9 h 9"/>
                <a:gd name="T2" fmla="*/ 27 w 27"/>
                <a:gd name="T3" fmla="*/ 0 h 9"/>
                <a:gd name="T4" fmla="*/ 0 w 27"/>
                <a:gd name="T5" fmla="*/ 0 h 9"/>
                <a:gd name="T6" fmla="*/ 27 w 27"/>
                <a:gd name="T7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9">
                  <a:moveTo>
                    <a:pt x="27" y="9"/>
                  </a:moveTo>
                  <a:lnTo>
                    <a:pt x="27" y="0"/>
                  </a:lnTo>
                  <a:lnTo>
                    <a:pt x="0" y="0"/>
                  </a:lnTo>
                  <a:lnTo>
                    <a:pt x="27" y="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7" name="Freeform 10"/>
            <p:cNvSpPr>
              <a:spLocks/>
            </p:cNvSpPr>
            <p:nvPr/>
          </p:nvSpPr>
          <p:spPr bwMode="auto">
            <a:xfrm>
              <a:off x="4832" y="2238"/>
              <a:ext cx="81" cy="100"/>
            </a:xfrm>
            <a:custGeom>
              <a:avLst/>
              <a:gdLst>
                <a:gd name="T0" fmla="*/ 9 w 9"/>
                <a:gd name="T1" fmla="*/ 0 h 11"/>
                <a:gd name="T2" fmla="*/ 0 w 9"/>
                <a:gd name="T3" fmla="*/ 11 h 11"/>
                <a:gd name="T4" fmla="*/ 9 w 9"/>
                <a:gd name="T5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" h="11">
                  <a:moveTo>
                    <a:pt x="9" y="0"/>
                  </a:moveTo>
                  <a:cubicBezTo>
                    <a:pt x="5" y="4"/>
                    <a:pt x="2" y="8"/>
                    <a:pt x="0" y="11"/>
                  </a:cubicBezTo>
                  <a:cubicBezTo>
                    <a:pt x="4" y="8"/>
                    <a:pt x="9" y="4"/>
                    <a:pt x="9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8" name="Freeform 11"/>
            <p:cNvSpPr>
              <a:spLocks/>
            </p:cNvSpPr>
            <p:nvPr/>
          </p:nvSpPr>
          <p:spPr bwMode="auto">
            <a:xfrm>
              <a:off x="4280" y="2274"/>
              <a:ext cx="45" cy="28"/>
            </a:xfrm>
            <a:custGeom>
              <a:avLst/>
              <a:gdLst>
                <a:gd name="T0" fmla="*/ 5 w 5"/>
                <a:gd name="T1" fmla="*/ 0 h 3"/>
                <a:gd name="T2" fmla="*/ 0 w 5"/>
                <a:gd name="T3" fmla="*/ 3 h 3"/>
                <a:gd name="T4" fmla="*/ 5 w 5"/>
                <a:gd name="T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3">
                  <a:moveTo>
                    <a:pt x="5" y="0"/>
                  </a:moveTo>
                  <a:cubicBezTo>
                    <a:pt x="4" y="1"/>
                    <a:pt x="1" y="1"/>
                    <a:pt x="0" y="3"/>
                  </a:cubicBezTo>
                  <a:cubicBezTo>
                    <a:pt x="2" y="2"/>
                    <a:pt x="5" y="1"/>
                    <a:pt x="5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9" name="Freeform 12"/>
            <p:cNvSpPr>
              <a:spLocks/>
            </p:cNvSpPr>
            <p:nvPr/>
          </p:nvSpPr>
          <p:spPr bwMode="auto">
            <a:xfrm>
              <a:off x="4370" y="2137"/>
              <a:ext cx="45" cy="28"/>
            </a:xfrm>
            <a:custGeom>
              <a:avLst/>
              <a:gdLst>
                <a:gd name="T0" fmla="*/ 5 w 5"/>
                <a:gd name="T1" fmla="*/ 0 h 3"/>
                <a:gd name="T2" fmla="*/ 0 w 5"/>
                <a:gd name="T3" fmla="*/ 3 h 3"/>
                <a:gd name="T4" fmla="*/ 5 w 5"/>
                <a:gd name="T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3">
                  <a:moveTo>
                    <a:pt x="5" y="0"/>
                  </a:moveTo>
                  <a:cubicBezTo>
                    <a:pt x="3" y="0"/>
                    <a:pt x="1" y="2"/>
                    <a:pt x="0" y="3"/>
                  </a:cubicBezTo>
                  <a:cubicBezTo>
                    <a:pt x="2" y="3"/>
                    <a:pt x="4" y="1"/>
                    <a:pt x="5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0" name="Freeform 13"/>
            <p:cNvSpPr>
              <a:spLocks/>
            </p:cNvSpPr>
            <p:nvPr/>
          </p:nvSpPr>
          <p:spPr bwMode="auto">
            <a:xfrm>
              <a:off x="4488" y="2137"/>
              <a:ext cx="36" cy="28"/>
            </a:xfrm>
            <a:custGeom>
              <a:avLst/>
              <a:gdLst>
                <a:gd name="T0" fmla="*/ 1 w 4"/>
                <a:gd name="T1" fmla="*/ 3 h 3"/>
                <a:gd name="T2" fmla="*/ 4 w 4"/>
                <a:gd name="T3" fmla="*/ 0 h 3"/>
                <a:gd name="T4" fmla="*/ 1 w 4"/>
                <a:gd name="T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3">
                  <a:moveTo>
                    <a:pt x="1" y="3"/>
                  </a:moveTo>
                  <a:cubicBezTo>
                    <a:pt x="3" y="2"/>
                    <a:pt x="4" y="0"/>
                    <a:pt x="4" y="0"/>
                  </a:cubicBezTo>
                  <a:cubicBezTo>
                    <a:pt x="2" y="0"/>
                    <a:pt x="0" y="2"/>
                    <a:pt x="1" y="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1" name="Freeform 14"/>
            <p:cNvSpPr>
              <a:spLocks/>
            </p:cNvSpPr>
            <p:nvPr/>
          </p:nvSpPr>
          <p:spPr bwMode="auto">
            <a:xfrm>
              <a:off x="4922" y="1927"/>
              <a:ext cx="154" cy="228"/>
            </a:xfrm>
            <a:custGeom>
              <a:avLst/>
              <a:gdLst>
                <a:gd name="T0" fmla="*/ 8 w 17"/>
                <a:gd name="T1" fmla="*/ 12 h 25"/>
                <a:gd name="T2" fmla="*/ 1 w 17"/>
                <a:gd name="T3" fmla="*/ 25 h 25"/>
                <a:gd name="T4" fmla="*/ 11 w 17"/>
                <a:gd name="T5" fmla="*/ 14 h 25"/>
                <a:gd name="T6" fmla="*/ 17 w 17"/>
                <a:gd name="T7" fmla="*/ 0 h 25"/>
                <a:gd name="T8" fmla="*/ 12 w 17"/>
                <a:gd name="T9" fmla="*/ 5 h 25"/>
                <a:gd name="T10" fmla="*/ 8 w 17"/>
                <a:gd name="T11" fmla="*/ 12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25">
                  <a:moveTo>
                    <a:pt x="8" y="12"/>
                  </a:moveTo>
                  <a:cubicBezTo>
                    <a:pt x="6" y="17"/>
                    <a:pt x="0" y="21"/>
                    <a:pt x="1" y="25"/>
                  </a:cubicBezTo>
                  <a:cubicBezTo>
                    <a:pt x="5" y="22"/>
                    <a:pt x="7" y="18"/>
                    <a:pt x="11" y="14"/>
                  </a:cubicBezTo>
                  <a:cubicBezTo>
                    <a:pt x="11" y="9"/>
                    <a:pt x="17" y="5"/>
                    <a:pt x="17" y="0"/>
                  </a:cubicBezTo>
                  <a:cubicBezTo>
                    <a:pt x="14" y="1"/>
                    <a:pt x="17" y="5"/>
                    <a:pt x="12" y="5"/>
                  </a:cubicBezTo>
                  <a:cubicBezTo>
                    <a:pt x="11" y="7"/>
                    <a:pt x="7" y="9"/>
                    <a:pt x="8" y="1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2" name="Freeform 15"/>
            <p:cNvSpPr>
              <a:spLocks/>
            </p:cNvSpPr>
            <p:nvPr/>
          </p:nvSpPr>
          <p:spPr bwMode="auto">
            <a:xfrm>
              <a:off x="4578" y="2092"/>
              <a:ext cx="18" cy="27"/>
            </a:xfrm>
            <a:custGeom>
              <a:avLst/>
              <a:gdLst>
                <a:gd name="T0" fmla="*/ 0 w 2"/>
                <a:gd name="T1" fmla="*/ 3 h 3"/>
                <a:gd name="T2" fmla="*/ 2 w 2"/>
                <a:gd name="T3" fmla="*/ 0 h 3"/>
                <a:gd name="T4" fmla="*/ 0 w 2"/>
                <a:gd name="T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3">
                  <a:moveTo>
                    <a:pt x="0" y="3"/>
                  </a:moveTo>
                  <a:cubicBezTo>
                    <a:pt x="2" y="3"/>
                    <a:pt x="2" y="1"/>
                    <a:pt x="2" y="0"/>
                  </a:cubicBezTo>
                  <a:cubicBezTo>
                    <a:pt x="2" y="1"/>
                    <a:pt x="0" y="2"/>
                    <a:pt x="0" y="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3" name="Freeform 16"/>
            <p:cNvSpPr>
              <a:spLocks/>
            </p:cNvSpPr>
            <p:nvPr/>
          </p:nvSpPr>
          <p:spPr bwMode="auto">
            <a:xfrm>
              <a:off x="4913" y="2055"/>
              <a:ext cx="36" cy="27"/>
            </a:xfrm>
            <a:custGeom>
              <a:avLst/>
              <a:gdLst>
                <a:gd name="T0" fmla="*/ 0 w 4"/>
                <a:gd name="T1" fmla="*/ 3 h 3"/>
                <a:gd name="T2" fmla="*/ 4 w 4"/>
                <a:gd name="T3" fmla="*/ 0 h 3"/>
                <a:gd name="T4" fmla="*/ 0 w 4"/>
                <a:gd name="T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3">
                  <a:moveTo>
                    <a:pt x="0" y="3"/>
                  </a:moveTo>
                  <a:cubicBezTo>
                    <a:pt x="2" y="3"/>
                    <a:pt x="3" y="1"/>
                    <a:pt x="4" y="0"/>
                  </a:cubicBezTo>
                  <a:cubicBezTo>
                    <a:pt x="1" y="0"/>
                    <a:pt x="1" y="3"/>
                    <a:pt x="0" y="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4" name="Freeform 17"/>
            <p:cNvSpPr>
              <a:spLocks/>
            </p:cNvSpPr>
            <p:nvPr/>
          </p:nvSpPr>
          <p:spPr bwMode="auto">
            <a:xfrm>
              <a:off x="4614" y="2046"/>
              <a:ext cx="46" cy="36"/>
            </a:xfrm>
            <a:custGeom>
              <a:avLst/>
              <a:gdLst>
                <a:gd name="T0" fmla="*/ 0 w 5"/>
                <a:gd name="T1" fmla="*/ 4 h 4"/>
                <a:gd name="T2" fmla="*/ 5 w 5"/>
                <a:gd name="T3" fmla="*/ 0 h 4"/>
                <a:gd name="T4" fmla="*/ 0 w 5"/>
                <a:gd name="T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4">
                  <a:moveTo>
                    <a:pt x="0" y="4"/>
                  </a:moveTo>
                  <a:cubicBezTo>
                    <a:pt x="2" y="3"/>
                    <a:pt x="4" y="1"/>
                    <a:pt x="5" y="0"/>
                  </a:cubicBezTo>
                  <a:cubicBezTo>
                    <a:pt x="2" y="0"/>
                    <a:pt x="2" y="3"/>
                    <a:pt x="0" y="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5" name="Freeform 18"/>
            <p:cNvSpPr>
              <a:spLocks/>
            </p:cNvSpPr>
            <p:nvPr/>
          </p:nvSpPr>
          <p:spPr bwMode="auto">
            <a:xfrm>
              <a:off x="4542" y="2000"/>
              <a:ext cx="18" cy="18"/>
            </a:xfrm>
            <a:custGeom>
              <a:avLst/>
              <a:gdLst>
                <a:gd name="T0" fmla="*/ 2 w 2"/>
                <a:gd name="T1" fmla="*/ 0 h 2"/>
                <a:gd name="T2" fmla="*/ 0 w 2"/>
                <a:gd name="T3" fmla="*/ 2 h 2"/>
                <a:gd name="T4" fmla="*/ 2 w 2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cubicBezTo>
                    <a:pt x="1" y="0"/>
                    <a:pt x="0" y="1"/>
                    <a:pt x="0" y="2"/>
                  </a:cubicBezTo>
                  <a:cubicBezTo>
                    <a:pt x="1" y="2"/>
                    <a:pt x="2" y="1"/>
                    <a:pt x="2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6" name="Freeform 19"/>
            <p:cNvSpPr>
              <a:spLocks/>
            </p:cNvSpPr>
            <p:nvPr/>
          </p:nvSpPr>
          <p:spPr bwMode="auto">
            <a:xfrm>
              <a:off x="4958" y="1927"/>
              <a:ext cx="82" cy="91"/>
            </a:xfrm>
            <a:custGeom>
              <a:avLst/>
              <a:gdLst>
                <a:gd name="T0" fmla="*/ 1 w 9"/>
                <a:gd name="T1" fmla="*/ 10 h 10"/>
                <a:gd name="T2" fmla="*/ 7 w 9"/>
                <a:gd name="T3" fmla="*/ 0 h 10"/>
                <a:gd name="T4" fmla="*/ 1 w 9"/>
                <a:gd name="T5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" h="10">
                  <a:moveTo>
                    <a:pt x="1" y="10"/>
                  </a:moveTo>
                  <a:cubicBezTo>
                    <a:pt x="1" y="5"/>
                    <a:pt x="9" y="4"/>
                    <a:pt x="7" y="0"/>
                  </a:cubicBezTo>
                  <a:cubicBezTo>
                    <a:pt x="4" y="3"/>
                    <a:pt x="0" y="6"/>
                    <a:pt x="1" y="1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7" name="Freeform 20"/>
            <p:cNvSpPr>
              <a:spLocks/>
            </p:cNvSpPr>
            <p:nvPr/>
          </p:nvSpPr>
          <p:spPr bwMode="auto">
            <a:xfrm>
              <a:off x="4642" y="1863"/>
              <a:ext cx="9" cy="0"/>
            </a:xfrm>
            <a:custGeom>
              <a:avLst/>
              <a:gdLst>
                <a:gd name="T0" fmla="*/ 1 w 1"/>
                <a:gd name="T1" fmla="*/ 0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8" name="Freeform 21"/>
            <p:cNvSpPr>
              <a:spLocks/>
            </p:cNvSpPr>
            <p:nvPr/>
          </p:nvSpPr>
          <p:spPr bwMode="auto">
            <a:xfrm>
              <a:off x="4388" y="1626"/>
              <a:ext cx="380" cy="392"/>
            </a:xfrm>
            <a:custGeom>
              <a:avLst/>
              <a:gdLst>
                <a:gd name="T0" fmla="*/ 23 w 42"/>
                <a:gd name="T1" fmla="*/ 23 h 43"/>
                <a:gd name="T2" fmla="*/ 18 w 42"/>
                <a:gd name="T3" fmla="*/ 29 h 43"/>
                <a:gd name="T4" fmla="*/ 18 w 42"/>
                <a:gd name="T5" fmla="*/ 30 h 43"/>
                <a:gd name="T6" fmla="*/ 15 w 42"/>
                <a:gd name="T7" fmla="*/ 31 h 43"/>
                <a:gd name="T8" fmla="*/ 15 w 42"/>
                <a:gd name="T9" fmla="*/ 32 h 43"/>
                <a:gd name="T10" fmla="*/ 9 w 42"/>
                <a:gd name="T11" fmla="*/ 35 h 43"/>
                <a:gd name="T12" fmla="*/ 6 w 42"/>
                <a:gd name="T13" fmla="*/ 43 h 43"/>
                <a:gd name="T14" fmla="*/ 28 w 42"/>
                <a:gd name="T15" fmla="*/ 24 h 43"/>
                <a:gd name="T16" fmla="*/ 29 w 42"/>
                <a:gd name="T17" fmla="*/ 24 h 43"/>
                <a:gd name="T18" fmla="*/ 29 w 42"/>
                <a:gd name="T19" fmla="*/ 26 h 43"/>
                <a:gd name="T20" fmla="*/ 31 w 42"/>
                <a:gd name="T21" fmla="*/ 24 h 43"/>
                <a:gd name="T22" fmla="*/ 32 w 42"/>
                <a:gd name="T23" fmla="*/ 24 h 43"/>
                <a:gd name="T24" fmla="*/ 33 w 42"/>
                <a:gd name="T25" fmla="*/ 24 h 43"/>
                <a:gd name="T26" fmla="*/ 33 w 42"/>
                <a:gd name="T27" fmla="*/ 22 h 43"/>
                <a:gd name="T28" fmla="*/ 36 w 42"/>
                <a:gd name="T29" fmla="*/ 20 h 43"/>
                <a:gd name="T30" fmla="*/ 36 w 42"/>
                <a:gd name="T31" fmla="*/ 18 h 43"/>
                <a:gd name="T32" fmla="*/ 42 w 42"/>
                <a:gd name="T33" fmla="*/ 7 h 43"/>
                <a:gd name="T34" fmla="*/ 41 w 42"/>
                <a:gd name="T35" fmla="*/ 8 h 43"/>
                <a:gd name="T36" fmla="*/ 41 w 42"/>
                <a:gd name="T37" fmla="*/ 0 h 43"/>
                <a:gd name="T38" fmla="*/ 37 w 42"/>
                <a:gd name="T39" fmla="*/ 3 h 43"/>
                <a:gd name="T40" fmla="*/ 29 w 42"/>
                <a:gd name="T41" fmla="*/ 16 h 43"/>
                <a:gd name="T42" fmla="*/ 23 w 42"/>
                <a:gd name="T43" fmla="*/ 2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2" h="43">
                  <a:moveTo>
                    <a:pt x="23" y="23"/>
                  </a:moveTo>
                  <a:cubicBezTo>
                    <a:pt x="21" y="25"/>
                    <a:pt x="19" y="27"/>
                    <a:pt x="18" y="29"/>
                  </a:cubicBezTo>
                  <a:cubicBezTo>
                    <a:pt x="18" y="30"/>
                    <a:pt x="18" y="30"/>
                    <a:pt x="18" y="30"/>
                  </a:cubicBezTo>
                  <a:cubicBezTo>
                    <a:pt x="17" y="31"/>
                    <a:pt x="15" y="32"/>
                    <a:pt x="15" y="31"/>
                  </a:cubicBezTo>
                  <a:cubicBezTo>
                    <a:pt x="15" y="32"/>
                    <a:pt x="15" y="32"/>
                    <a:pt x="15" y="32"/>
                  </a:cubicBezTo>
                  <a:cubicBezTo>
                    <a:pt x="14" y="35"/>
                    <a:pt x="11" y="32"/>
                    <a:pt x="9" y="35"/>
                  </a:cubicBezTo>
                  <a:cubicBezTo>
                    <a:pt x="7" y="37"/>
                    <a:pt x="0" y="41"/>
                    <a:pt x="6" y="43"/>
                  </a:cubicBezTo>
                  <a:cubicBezTo>
                    <a:pt x="14" y="37"/>
                    <a:pt x="21" y="30"/>
                    <a:pt x="28" y="24"/>
                  </a:cubicBezTo>
                  <a:cubicBezTo>
                    <a:pt x="29" y="24"/>
                    <a:pt x="29" y="24"/>
                    <a:pt x="29" y="24"/>
                  </a:cubicBezTo>
                  <a:cubicBezTo>
                    <a:pt x="29" y="25"/>
                    <a:pt x="29" y="25"/>
                    <a:pt x="29" y="26"/>
                  </a:cubicBezTo>
                  <a:cubicBezTo>
                    <a:pt x="31" y="24"/>
                    <a:pt x="31" y="24"/>
                    <a:pt x="31" y="24"/>
                  </a:cubicBezTo>
                  <a:cubicBezTo>
                    <a:pt x="32" y="24"/>
                    <a:pt x="32" y="24"/>
                    <a:pt x="32" y="24"/>
                  </a:cubicBezTo>
                  <a:cubicBezTo>
                    <a:pt x="33" y="24"/>
                    <a:pt x="33" y="24"/>
                    <a:pt x="33" y="24"/>
                  </a:cubicBezTo>
                  <a:cubicBezTo>
                    <a:pt x="33" y="23"/>
                    <a:pt x="35" y="22"/>
                    <a:pt x="33" y="22"/>
                  </a:cubicBezTo>
                  <a:cubicBezTo>
                    <a:pt x="33" y="20"/>
                    <a:pt x="35" y="20"/>
                    <a:pt x="36" y="20"/>
                  </a:cubicBezTo>
                  <a:cubicBezTo>
                    <a:pt x="37" y="19"/>
                    <a:pt x="36" y="19"/>
                    <a:pt x="36" y="18"/>
                  </a:cubicBezTo>
                  <a:cubicBezTo>
                    <a:pt x="39" y="15"/>
                    <a:pt x="42" y="10"/>
                    <a:pt x="42" y="7"/>
                  </a:cubicBezTo>
                  <a:cubicBezTo>
                    <a:pt x="41" y="8"/>
                    <a:pt x="41" y="8"/>
                    <a:pt x="41" y="8"/>
                  </a:cubicBezTo>
                  <a:cubicBezTo>
                    <a:pt x="39" y="5"/>
                    <a:pt x="42" y="2"/>
                    <a:pt x="41" y="0"/>
                  </a:cubicBezTo>
                  <a:cubicBezTo>
                    <a:pt x="40" y="1"/>
                    <a:pt x="39" y="3"/>
                    <a:pt x="37" y="3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28" y="19"/>
                    <a:pt x="27" y="22"/>
                    <a:pt x="23" y="2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9" name="Freeform 22"/>
            <p:cNvSpPr>
              <a:spLocks/>
            </p:cNvSpPr>
            <p:nvPr/>
          </p:nvSpPr>
          <p:spPr bwMode="auto">
            <a:xfrm>
              <a:off x="4669" y="1973"/>
              <a:ext cx="45" cy="36"/>
            </a:xfrm>
            <a:custGeom>
              <a:avLst/>
              <a:gdLst>
                <a:gd name="T0" fmla="*/ 5 w 5"/>
                <a:gd name="T1" fmla="*/ 0 h 4"/>
                <a:gd name="T2" fmla="*/ 0 w 5"/>
                <a:gd name="T3" fmla="*/ 4 h 4"/>
                <a:gd name="T4" fmla="*/ 5 w 5"/>
                <a:gd name="T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4">
                  <a:moveTo>
                    <a:pt x="5" y="0"/>
                  </a:moveTo>
                  <a:cubicBezTo>
                    <a:pt x="3" y="1"/>
                    <a:pt x="0" y="2"/>
                    <a:pt x="0" y="4"/>
                  </a:cubicBezTo>
                  <a:cubicBezTo>
                    <a:pt x="2" y="4"/>
                    <a:pt x="5" y="1"/>
                    <a:pt x="5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0" name="Freeform 23"/>
            <p:cNvSpPr>
              <a:spLocks/>
            </p:cNvSpPr>
            <p:nvPr/>
          </p:nvSpPr>
          <p:spPr bwMode="auto">
            <a:xfrm>
              <a:off x="4723" y="1927"/>
              <a:ext cx="27" cy="28"/>
            </a:xfrm>
            <a:custGeom>
              <a:avLst/>
              <a:gdLst>
                <a:gd name="T0" fmla="*/ 1 w 3"/>
                <a:gd name="T1" fmla="*/ 3 h 3"/>
                <a:gd name="T2" fmla="*/ 3 w 3"/>
                <a:gd name="T3" fmla="*/ 0 h 3"/>
                <a:gd name="T4" fmla="*/ 1 w 3"/>
                <a:gd name="T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3">
                  <a:moveTo>
                    <a:pt x="1" y="3"/>
                  </a:moveTo>
                  <a:cubicBezTo>
                    <a:pt x="2" y="2"/>
                    <a:pt x="3" y="1"/>
                    <a:pt x="3" y="0"/>
                  </a:cubicBezTo>
                  <a:cubicBezTo>
                    <a:pt x="2" y="1"/>
                    <a:pt x="0" y="1"/>
                    <a:pt x="1" y="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1" name="Freeform 24"/>
            <p:cNvSpPr>
              <a:spLocks/>
            </p:cNvSpPr>
            <p:nvPr/>
          </p:nvSpPr>
          <p:spPr bwMode="auto">
            <a:xfrm>
              <a:off x="472" y="1845"/>
              <a:ext cx="45" cy="55"/>
            </a:xfrm>
            <a:custGeom>
              <a:avLst/>
              <a:gdLst>
                <a:gd name="T0" fmla="*/ 5 w 5"/>
                <a:gd name="T1" fmla="*/ 3 h 6"/>
                <a:gd name="T2" fmla="*/ 0 w 5"/>
                <a:gd name="T3" fmla="*/ 0 h 6"/>
                <a:gd name="T4" fmla="*/ 4 w 5"/>
                <a:gd name="T5" fmla="*/ 6 h 6"/>
                <a:gd name="T6" fmla="*/ 5 w 5"/>
                <a:gd name="T7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6">
                  <a:moveTo>
                    <a:pt x="5" y="3"/>
                  </a:moveTo>
                  <a:cubicBezTo>
                    <a:pt x="4" y="2"/>
                    <a:pt x="2" y="0"/>
                    <a:pt x="0" y="0"/>
                  </a:cubicBezTo>
                  <a:cubicBezTo>
                    <a:pt x="1" y="2"/>
                    <a:pt x="3" y="5"/>
                    <a:pt x="4" y="6"/>
                  </a:cubicBezTo>
                  <a:lnTo>
                    <a:pt x="5" y="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2" name="Freeform 25"/>
            <p:cNvSpPr>
              <a:spLocks/>
            </p:cNvSpPr>
            <p:nvPr/>
          </p:nvSpPr>
          <p:spPr bwMode="auto">
            <a:xfrm>
              <a:off x="390" y="1872"/>
              <a:ext cx="27" cy="19"/>
            </a:xfrm>
            <a:custGeom>
              <a:avLst/>
              <a:gdLst>
                <a:gd name="T0" fmla="*/ 0 w 3"/>
                <a:gd name="T1" fmla="*/ 0 h 2"/>
                <a:gd name="T2" fmla="*/ 0 w 3"/>
                <a:gd name="T3" fmla="*/ 1 h 2"/>
                <a:gd name="T4" fmla="*/ 3 w 3"/>
                <a:gd name="T5" fmla="*/ 2 h 2"/>
                <a:gd name="T6" fmla="*/ 0 w 3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2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2"/>
                    <a:pt x="2" y="2"/>
                    <a:pt x="3" y="2"/>
                  </a:cubicBezTo>
                  <a:cubicBezTo>
                    <a:pt x="2" y="1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3" name="Freeform 26"/>
            <p:cNvSpPr>
              <a:spLocks/>
            </p:cNvSpPr>
            <p:nvPr/>
          </p:nvSpPr>
          <p:spPr bwMode="auto">
            <a:xfrm>
              <a:off x="300" y="1827"/>
              <a:ext cx="27" cy="36"/>
            </a:xfrm>
            <a:custGeom>
              <a:avLst/>
              <a:gdLst>
                <a:gd name="T0" fmla="*/ 2 w 3"/>
                <a:gd name="T1" fmla="*/ 4 h 4"/>
                <a:gd name="T2" fmla="*/ 3 w 3"/>
                <a:gd name="T3" fmla="*/ 2 h 4"/>
                <a:gd name="T4" fmla="*/ 0 w 3"/>
                <a:gd name="T5" fmla="*/ 1 h 4"/>
                <a:gd name="T6" fmla="*/ 2 w 3"/>
                <a:gd name="T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4">
                  <a:moveTo>
                    <a:pt x="2" y="4"/>
                  </a:moveTo>
                  <a:cubicBezTo>
                    <a:pt x="3" y="2"/>
                    <a:pt x="3" y="2"/>
                    <a:pt x="3" y="2"/>
                  </a:cubicBezTo>
                  <a:cubicBezTo>
                    <a:pt x="2" y="2"/>
                    <a:pt x="2" y="0"/>
                    <a:pt x="0" y="1"/>
                  </a:cubicBezTo>
                  <a:cubicBezTo>
                    <a:pt x="0" y="2"/>
                    <a:pt x="1" y="3"/>
                    <a:pt x="2" y="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4" name="Freeform 27"/>
            <p:cNvSpPr>
              <a:spLocks/>
            </p:cNvSpPr>
            <p:nvPr/>
          </p:nvSpPr>
          <p:spPr bwMode="auto">
            <a:xfrm>
              <a:off x="381" y="1818"/>
              <a:ext cx="36" cy="36"/>
            </a:xfrm>
            <a:custGeom>
              <a:avLst/>
              <a:gdLst>
                <a:gd name="T0" fmla="*/ 4 w 4"/>
                <a:gd name="T1" fmla="*/ 2 h 4"/>
                <a:gd name="T2" fmla="*/ 0 w 4"/>
                <a:gd name="T3" fmla="*/ 0 h 4"/>
                <a:gd name="T4" fmla="*/ 0 w 4"/>
                <a:gd name="T5" fmla="*/ 1 h 4"/>
                <a:gd name="T6" fmla="*/ 2 w 4"/>
                <a:gd name="T7" fmla="*/ 4 h 4"/>
                <a:gd name="T8" fmla="*/ 4 w 4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4">
                  <a:moveTo>
                    <a:pt x="4" y="2"/>
                  </a:moveTo>
                  <a:cubicBezTo>
                    <a:pt x="2" y="1"/>
                    <a:pt x="1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1" y="2"/>
                    <a:pt x="2" y="4"/>
                    <a:pt x="2" y="4"/>
                  </a:cubicBezTo>
                  <a:lnTo>
                    <a:pt x="4" y="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5" name="Freeform 28"/>
            <p:cNvSpPr>
              <a:spLocks/>
            </p:cNvSpPr>
            <p:nvPr/>
          </p:nvSpPr>
          <p:spPr bwMode="auto">
            <a:xfrm>
              <a:off x="363" y="1827"/>
              <a:ext cx="18" cy="9"/>
            </a:xfrm>
            <a:custGeom>
              <a:avLst/>
              <a:gdLst>
                <a:gd name="T0" fmla="*/ 2 w 2"/>
                <a:gd name="T1" fmla="*/ 1 h 1"/>
                <a:gd name="T2" fmla="*/ 2 w 2"/>
                <a:gd name="T3" fmla="*/ 0 h 1"/>
                <a:gd name="T4" fmla="*/ 0 w 2"/>
                <a:gd name="T5" fmla="*/ 0 h 1"/>
                <a:gd name="T6" fmla="*/ 2 w 2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2" y="1"/>
                  </a:moveTo>
                  <a:cubicBezTo>
                    <a:pt x="2" y="1"/>
                    <a:pt x="2" y="0"/>
                    <a:pt x="2" y="0"/>
                  </a:cubicBezTo>
                  <a:cubicBezTo>
                    <a:pt x="2" y="0"/>
                    <a:pt x="1" y="0"/>
                    <a:pt x="0" y="0"/>
                  </a:cubicBezTo>
                  <a:cubicBezTo>
                    <a:pt x="1" y="0"/>
                    <a:pt x="1" y="0"/>
                    <a:pt x="2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6" name="Freeform 29"/>
            <p:cNvSpPr>
              <a:spLocks/>
            </p:cNvSpPr>
            <p:nvPr/>
          </p:nvSpPr>
          <p:spPr bwMode="auto">
            <a:xfrm>
              <a:off x="390" y="1763"/>
              <a:ext cx="27" cy="36"/>
            </a:xfrm>
            <a:custGeom>
              <a:avLst/>
              <a:gdLst>
                <a:gd name="T0" fmla="*/ 1 w 3"/>
                <a:gd name="T1" fmla="*/ 4 h 4"/>
                <a:gd name="T2" fmla="*/ 3 w 3"/>
                <a:gd name="T3" fmla="*/ 2 h 4"/>
                <a:gd name="T4" fmla="*/ 0 w 3"/>
                <a:gd name="T5" fmla="*/ 0 h 4"/>
                <a:gd name="T6" fmla="*/ 1 w 3"/>
                <a:gd name="T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4">
                  <a:moveTo>
                    <a:pt x="1" y="4"/>
                  </a:moveTo>
                  <a:cubicBezTo>
                    <a:pt x="3" y="3"/>
                    <a:pt x="3" y="3"/>
                    <a:pt x="3" y="2"/>
                  </a:cubicBezTo>
                  <a:cubicBezTo>
                    <a:pt x="2" y="1"/>
                    <a:pt x="1" y="0"/>
                    <a:pt x="0" y="0"/>
                  </a:cubicBezTo>
                  <a:cubicBezTo>
                    <a:pt x="0" y="2"/>
                    <a:pt x="0" y="3"/>
                    <a:pt x="1" y="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7" name="Freeform 30"/>
            <p:cNvSpPr>
              <a:spLocks/>
            </p:cNvSpPr>
            <p:nvPr/>
          </p:nvSpPr>
          <p:spPr bwMode="auto">
            <a:xfrm>
              <a:off x="4334" y="1534"/>
              <a:ext cx="190" cy="256"/>
            </a:xfrm>
            <a:custGeom>
              <a:avLst/>
              <a:gdLst>
                <a:gd name="T0" fmla="*/ 11 w 21"/>
                <a:gd name="T1" fmla="*/ 17 h 28"/>
                <a:gd name="T2" fmla="*/ 7 w 21"/>
                <a:gd name="T3" fmla="*/ 20 h 28"/>
                <a:gd name="T4" fmla="*/ 7 w 21"/>
                <a:gd name="T5" fmla="*/ 21 h 28"/>
                <a:gd name="T6" fmla="*/ 3 w 21"/>
                <a:gd name="T7" fmla="*/ 24 h 28"/>
                <a:gd name="T8" fmla="*/ 0 w 21"/>
                <a:gd name="T9" fmla="*/ 28 h 28"/>
                <a:gd name="T10" fmla="*/ 1 w 21"/>
                <a:gd name="T11" fmla="*/ 28 h 28"/>
                <a:gd name="T12" fmla="*/ 21 w 21"/>
                <a:gd name="T13" fmla="*/ 6 h 28"/>
                <a:gd name="T14" fmla="*/ 21 w 21"/>
                <a:gd name="T15" fmla="*/ 5 h 28"/>
                <a:gd name="T16" fmla="*/ 20 w 21"/>
                <a:gd name="T17" fmla="*/ 6 h 28"/>
                <a:gd name="T18" fmla="*/ 21 w 21"/>
                <a:gd name="T19" fmla="*/ 0 h 28"/>
                <a:gd name="T20" fmla="*/ 10 w 21"/>
                <a:gd name="T21" fmla="*/ 14 h 28"/>
                <a:gd name="T22" fmla="*/ 11 w 21"/>
                <a:gd name="T23" fmla="*/ 17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1" h="28">
                  <a:moveTo>
                    <a:pt x="11" y="17"/>
                  </a:moveTo>
                  <a:cubicBezTo>
                    <a:pt x="9" y="18"/>
                    <a:pt x="10" y="20"/>
                    <a:pt x="7" y="20"/>
                  </a:cubicBezTo>
                  <a:cubicBezTo>
                    <a:pt x="7" y="20"/>
                    <a:pt x="7" y="21"/>
                    <a:pt x="7" y="21"/>
                  </a:cubicBezTo>
                  <a:cubicBezTo>
                    <a:pt x="7" y="22"/>
                    <a:pt x="5" y="24"/>
                    <a:pt x="3" y="24"/>
                  </a:cubicBezTo>
                  <a:cubicBezTo>
                    <a:pt x="4" y="26"/>
                    <a:pt x="0" y="26"/>
                    <a:pt x="0" y="28"/>
                  </a:cubicBezTo>
                  <a:cubicBezTo>
                    <a:pt x="1" y="28"/>
                    <a:pt x="1" y="28"/>
                    <a:pt x="1" y="28"/>
                  </a:cubicBezTo>
                  <a:cubicBezTo>
                    <a:pt x="9" y="22"/>
                    <a:pt x="16" y="14"/>
                    <a:pt x="21" y="6"/>
                  </a:cubicBezTo>
                  <a:cubicBezTo>
                    <a:pt x="21" y="5"/>
                    <a:pt x="21" y="5"/>
                    <a:pt x="21" y="5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17" y="5"/>
                    <a:pt x="21" y="2"/>
                    <a:pt x="21" y="0"/>
                  </a:cubicBezTo>
                  <a:cubicBezTo>
                    <a:pt x="17" y="4"/>
                    <a:pt x="14" y="9"/>
                    <a:pt x="10" y="14"/>
                  </a:cubicBezTo>
                  <a:cubicBezTo>
                    <a:pt x="11" y="15"/>
                    <a:pt x="8" y="17"/>
                    <a:pt x="11" y="1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8" name="Freeform 31"/>
            <p:cNvSpPr>
              <a:spLocks/>
            </p:cNvSpPr>
            <p:nvPr/>
          </p:nvSpPr>
          <p:spPr bwMode="auto">
            <a:xfrm>
              <a:off x="390" y="1681"/>
              <a:ext cx="73" cy="54"/>
            </a:xfrm>
            <a:custGeom>
              <a:avLst/>
              <a:gdLst>
                <a:gd name="T0" fmla="*/ 4 w 8"/>
                <a:gd name="T1" fmla="*/ 4 h 6"/>
                <a:gd name="T2" fmla="*/ 8 w 8"/>
                <a:gd name="T3" fmla="*/ 5 h 6"/>
                <a:gd name="T4" fmla="*/ 3 w 8"/>
                <a:gd name="T5" fmla="*/ 1 h 6"/>
                <a:gd name="T6" fmla="*/ 0 w 8"/>
                <a:gd name="T7" fmla="*/ 1 h 6"/>
                <a:gd name="T8" fmla="*/ 3 w 8"/>
                <a:gd name="T9" fmla="*/ 6 h 6"/>
                <a:gd name="T10" fmla="*/ 4 w 8"/>
                <a:gd name="T11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6">
                  <a:moveTo>
                    <a:pt x="4" y="4"/>
                  </a:moveTo>
                  <a:cubicBezTo>
                    <a:pt x="5" y="5"/>
                    <a:pt x="7" y="6"/>
                    <a:pt x="8" y="5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1" y="0"/>
                    <a:pt x="0" y="1"/>
                  </a:cubicBezTo>
                  <a:cubicBezTo>
                    <a:pt x="2" y="3"/>
                    <a:pt x="1" y="5"/>
                    <a:pt x="3" y="6"/>
                  </a:cubicBezTo>
                  <a:lnTo>
                    <a:pt x="4" y="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9" name="Freeform 32"/>
            <p:cNvSpPr>
              <a:spLocks/>
            </p:cNvSpPr>
            <p:nvPr/>
          </p:nvSpPr>
          <p:spPr bwMode="auto">
            <a:xfrm>
              <a:off x="490" y="1644"/>
              <a:ext cx="27" cy="27"/>
            </a:xfrm>
            <a:custGeom>
              <a:avLst/>
              <a:gdLst>
                <a:gd name="T0" fmla="*/ 3 w 3"/>
                <a:gd name="T1" fmla="*/ 2 h 3"/>
                <a:gd name="T2" fmla="*/ 0 w 3"/>
                <a:gd name="T3" fmla="*/ 1 h 3"/>
                <a:gd name="T4" fmla="*/ 0 w 3"/>
                <a:gd name="T5" fmla="*/ 1 h 3"/>
                <a:gd name="T6" fmla="*/ 3 w 3"/>
                <a:gd name="T7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3">
                  <a:moveTo>
                    <a:pt x="3" y="2"/>
                  </a:moveTo>
                  <a:cubicBezTo>
                    <a:pt x="2" y="1"/>
                    <a:pt x="2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2"/>
                    <a:pt x="2" y="3"/>
                    <a:pt x="3" y="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0" name="Freeform 33"/>
            <p:cNvSpPr>
              <a:spLocks/>
            </p:cNvSpPr>
            <p:nvPr/>
          </p:nvSpPr>
          <p:spPr bwMode="auto">
            <a:xfrm>
              <a:off x="743" y="1598"/>
              <a:ext cx="27" cy="10"/>
            </a:xfrm>
            <a:custGeom>
              <a:avLst/>
              <a:gdLst>
                <a:gd name="T0" fmla="*/ 2 w 3"/>
                <a:gd name="T1" fmla="*/ 1 h 1"/>
                <a:gd name="T2" fmla="*/ 0 w 3"/>
                <a:gd name="T3" fmla="*/ 0 h 1"/>
                <a:gd name="T4" fmla="*/ 2 w 3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1">
                  <a:moveTo>
                    <a:pt x="2" y="1"/>
                  </a:moveTo>
                  <a:cubicBezTo>
                    <a:pt x="3" y="0"/>
                    <a:pt x="2" y="0"/>
                    <a:pt x="0" y="0"/>
                  </a:cubicBezTo>
                  <a:cubicBezTo>
                    <a:pt x="0" y="1"/>
                    <a:pt x="2" y="1"/>
                    <a:pt x="2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1" name="Freeform 34"/>
            <p:cNvSpPr>
              <a:spLocks/>
            </p:cNvSpPr>
            <p:nvPr/>
          </p:nvSpPr>
          <p:spPr bwMode="auto">
            <a:xfrm>
              <a:off x="571" y="1562"/>
              <a:ext cx="45" cy="36"/>
            </a:xfrm>
            <a:custGeom>
              <a:avLst/>
              <a:gdLst>
                <a:gd name="T0" fmla="*/ 0 w 5"/>
                <a:gd name="T1" fmla="*/ 0 h 4"/>
                <a:gd name="T2" fmla="*/ 5 w 5"/>
                <a:gd name="T3" fmla="*/ 4 h 4"/>
                <a:gd name="T4" fmla="*/ 0 w 5"/>
                <a:gd name="T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4">
                  <a:moveTo>
                    <a:pt x="0" y="0"/>
                  </a:moveTo>
                  <a:cubicBezTo>
                    <a:pt x="0" y="2"/>
                    <a:pt x="3" y="4"/>
                    <a:pt x="5" y="4"/>
                  </a:cubicBezTo>
                  <a:cubicBezTo>
                    <a:pt x="4" y="3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2" name="Freeform 35"/>
            <p:cNvSpPr>
              <a:spLocks/>
            </p:cNvSpPr>
            <p:nvPr/>
          </p:nvSpPr>
          <p:spPr bwMode="auto">
            <a:xfrm>
              <a:off x="779" y="1553"/>
              <a:ext cx="36" cy="27"/>
            </a:xfrm>
            <a:custGeom>
              <a:avLst/>
              <a:gdLst>
                <a:gd name="T0" fmla="*/ 4 w 4"/>
                <a:gd name="T1" fmla="*/ 3 h 3"/>
                <a:gd name="T2" fmla="*/ 3 w 4"/>
                <a:gd name="T3" fmla="*/ 0 h 3"/>
                <a:gd name="T4" fmla="*/ 0 w 4"/>
                <a:gd name="T5" fmla="*/ 0 h 3"/>
                <a:gd name="T6" fmla="*/ 4 w 4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3">
                  <a:moveTo>
                    <a:pt x="4" y="3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0" y="0"/>
                    <a:pt x="0" y="0"/>
                  </a:cubicBezTo>
                  <a:cubicBezTo>
                    <a:pt x="1" y="1"/>
                    <a:pt x="2" y="3"/>
                    <a:pt x="4" y="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3" name="Freeform 36"/>
            <p:cNvSpPr>
              <a:spLocks/>
            </p:cNvSpPr>
            <p:nvPr/>
          </p:nvSpPr>
          <p:spPr bwMode="auto">
            <a:xfrm>
              <a:off x="526" y="1498"/>
              <a:ext cx="54" cy="55"/>
            </a:xfrm>
            <a:custGeom>
              <a:avLst/>
              <a:gdLst>
                <a:gd name="T0" fmla="*/ 6 w 6"/>
                <a:gd name="T1" fmla="*/ 6 h 6"/>
                <a:gd name="T2" fmla="*/ 0 w 6"/>
                <a:gd name="T3" fmla="*/ 0 h 6"/>
                <a:gd name="T4" fmla="*/ 6 w 6"/>
                <a:gd name="T5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6">
                  <a:moveTo>
                    <a:pt x="6" y="6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2"/>
                    <a:pt x="3" y="5"/>
                    <a:pt x="6" y="6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4" name="Freeform 37"/>
            <p:cNvSpPr>
              <a:spLocks/>
            </p:cNvSpPr>
            <p:nvPr/>
          </p:nvSpPr>
          <p:spPr bwMode="auto">
            <a:xfrm>
              <a:off x="544" y="1471"/>
              <a:ext cx="100" cy="54"/>
            </a:xfrm>
            <a:custGeom>
              <a:avLst/>
              <a:gdLst>
                <a:gd name="T0" fmla="*/ 11 w 11"/>
                <a:gd name="T1" fmla="*/ 6 h 6"/>
                <a:gd name="T2" fmla="*/ 9 w 11"/>
                <a:gd name="T3" fmla="*/ 5 h 6"/>
                <a:gd name="T4" fmla="*/ 0 w 11"/>
                <a:gd name="T5" fmla="*/ 0 h 6"/>
                <a:gd name="T6" fmla="*/ 1 w 11"/>
                <a:gd name="T7" fmla="*/ 2 h 6"/>
                <a:gd name="T8" fmla="*/ 11 w 11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6">
                  <a:moveTo>
                    <a:pt x="11" y="6"/>
                  </a:moveTo>
                  <a:cubicBezTo>
                    <a:pt x="9" y="5"/>
                    <a:pt x="9" y="5"/>
                    <a:pt x="9" y="5"/>
                  </a:cubicBezTo>
                  <a:cubicBezTo>
                    <a:pt x="5" y="5"/>
                    <a:pt x="5" y="0"/>
                    <a:pt x="0" y="0"/>
                  </a:cubicBezTo>
                  <a:cubicBezTo>
                    <a:pt x="0" y="1"/>
                    <a:pt x="1" y="2"/>
                    <a:pt x="1" y="2"/>
                  </a:cubicBezTo>
                  <a:cubicBezTo>
                    <a:pt x="4" y="4"/>
                    <a:pt x="8" y="6"/>
                    <a:pt x="11" y="6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5" name="Freeform 38"/>
            <p:cNvSpPr>
              <a:spLocks/>
            </p:cNvSpPr>
            <p:nvPr/>
          </p:nvSpPr>
          <p:spPr bwMode="auto">
            <a:xfrm>
              <a:off x="897" y="1471"/>
              <a:ext cx="18" cy="9"/>
            </a:xfrm>
            <a:custGeom>
              <a:avLst/>
              <a:gdLst>
                <a:gd name="T0" fmla="*/ 2 w 2"/>
                <a:gd name="T1" fmla="*/ 1 h 1"/>
                <a:gd name="T2" fmla="*/ 0 w 2"/>
                <a:gd name="T3" fmla="*/ 0 h 1"/>
                <a:gd name="T4" fmla="*/ 0 w 2"/>
                <a:gd name="T5" fmla="*/ 1 h 1"/>
                <a:gd name="T6" fmla="*/ 2 w 2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2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1" y="1"/>
                    <a:pt x="2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6" name="Freeform 39"/>
            <p:cNvSpPr>
              <a:spLocks/>
            </p:cNvSpPr>
            <p:nvPr/>
          </p:nvSpPr>
          <p:spPr bwMode="auto">
            <a:xfrm>
              <a:off x="634" y="1443"/>
              <a:ext cx="19" cy="18"/>
            </a:xfrm>
            <a:custGeom>
              <a:avLst/>
              <a:gdLst>
                <a:gd name="T0" fmla="*/ 0 w 2"/>
                <a:gd name="T1" fmla="*/ 1 h 2"/>
                <a:gd name="T2" fmla="*/ 1 w 2"/>
                <a:gd name="T3" fmla="*/ 1 h 2"/>
                <a:gd name="T4" fmla="*/ 0 w 2"/>
                <a:gd name="T5" fmla="*/ 0 h 2"/>
                <a:gd name="T6" fmla="*/ 0 w 2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0" y="1"/>
                  </a:moveTo>
                  <a:cubicBezTo>
                    <a:pt x="0" y="2"/>
                    <a:pt x="1" y="1"/>
                    <a:pt x="1" y="1"/>
                  </a:cubicBezTo>
                  <a:cubicBezTo>
                    <a:pt x="2" y="0"/>
                    <a:pt x="0" y="1"/>
                    <a:pt x="0" y="0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7" name="Freeform 40"/>
            <p:cNvSpPr>
              <a:spLocks/>
            </p:cNvSpPr>
            <p:nvPr/>
          </p:nvSpPr>
          <p:spPr bwMode="auto">
            <a:xfrm>
              <a:off x="671" y="1416"/>
              <a:ext cx="36" cy="27"/>
            </a:xfrm>
            <a:custGeom>
              <a:avLst/>
              <a:gdLst>
                <a:gd name="T0" fmla="*/ 4 w 4"/>
                <a:gd name="T1" fmla="*/ 1 h 3"/>
                <a:gd name="T2" fmla="*/ 3 w 4"/>
                <a:gd name="T3" fmla="*/ 0 h 3"/>
                <a:gd name="T4" fmla="*/ 0 w 4"/>
                <a:gd name="T5" fmla="*/ 1 h 3"/>
                <a:gd name="T6" fmla="*/ 4 w 4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3">
                  <a:moveTo>
                    <a:pt x="4" y="1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2" y="1"/>
                    <a:pt x="0" y="0"/>
                    <a:pt x="0" y="1"/>
                  </a:cubicBezTo>
                  <a:cubicBezTo>
                    <a:pt x="2" y="1"/>
                    <a:pt x="3" y="3"/>
                    <a:pt x="4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8" name="Freeform 41"/>
            <p:cNvSpPr>
              <a:spLocks/>
            </p:cNvSpPr>
            <p:nvPr/>
          </p:nvSpPr>
          <p:spPr bwMode="auto">
            <a:xfrm>
              <a:off x="625" y="1407"/>
              <a:ext cx="9" cy="9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0 h 1"/>
                <a:gd name="T4" fmla="*/ 0 w 1"/>
                <a:gd name="T5" fmla="*/ 0 h 1"/>
                <a:gd name="T6" fmla="*/ 0 w 1"/>
                <a:gd name="T7" fmla="*/ 1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0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9" name="Freeform 42"/>
            <p:cNvSpPr>
              <a:spLocks/>
            </p:cNvSpPr>
            <p:nvPr/>
          </p:nvSpPr>
          <p:spPr bwMode="auto">
            <a:xfrm>
              <a:off x="815" y="1361"/>
              <a:ext cx="46" cy="27"/>
            </a:xfrm>
            <a:custGeom>
              <a:avLst/>
              <a:gdLst>
                <a:gd name="T0" fmla="*/ 2 w 5"/>
                <a:gd name="T1" fmla="*/ 0 h 3"/>
                <a:gd name="T2" fmla="*/ 0 w 5"/>
                <a:gd name="T3" fmla="*/ 1 h 3"/>
                <a:gd name="T4" fmla="*/ 4 w 5"/>
                <a:gd name="T5" fmla="*/ 3 h 3"/>
                <a:gd name="T6" fmla="*/ 2 w 5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3">
                  <a:moveTo>
                    <a:pt x="2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2"/>
                    <a:pt x="2" y="3"/>
                    <a:pt x="4" y="3"/>
                  </a:cubicBezTo>
                  <a:cubicBezTo>
                    <a:pt x="2" y="2"/>
                    <a:pt x="5" y="0"/>
                    <a:pt x="2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0" name="Freeform 43"/>
            <p:cNvSpPr>
              <a:spLocks/>
            </p:cNvSpPr>
            <p:nvPr/>
          </p:nvSpPr>
          <p:spPr bwMode="auto">
            <a:xfrm>
              <a:off x="861" y="1334"/>
              <a:ext cx="36" cy="9"/>
            </a:xfrm>
            <a:custGeom>
              <a:avLst/>
              <a:gdLst>
                <a:gd name="T0" fmla="*/ 4 w 4"/>
                <a:gd name="T1" fmla="*/ 1 h 1"/>
                <a:gd name="T2" fmla="*/ 4 w 4"/>
                <a:gd name="T3" fmla="*/ 0 h 1"/>
                <a:gd name="T4" fmla="*/ 0 w 4"/>
                <a:gd name="T5" fmla="*/ 0 h 1"/>
                <a:gd name="T6" fmla="*/ 0 w 4"/>
                <a:gd name="T7" fmla="*/ 1 h 1"/>
                <a:gd name="T8" fmla="*/ 4 w 4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1">
                  <a:moveTo>
                    <a:pt x="4" y="1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2" y="1"/>
                    <a:pt x="3" y="0"/>
                    <a:pt x="4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1" name="Freeform 44"/>
            <p:cNvSpPr>
              <a:spLocks/>
            </p:cNvSpPr>
            <p:nvPr/>
          </p:nvSpPr>
          <p:spPr bwMode="auto">
            <a:xfrm>
              <a:off x="806" y="1151"/>
              <a:ext cx="82" cy="46"/>
            </a:xfrm>
            <a:custGeom>
              <a:avLst/>
              <a:gdLst>
                <a:gd name="T0" fmla="*/ 3 w 9"/>
                <a:gd name="T1" fmla="*/ 3 h 5"/>
                <a:gd name="T2" fmla="*/ 9 w 9"/>
                <a:gd name="T3" fmla="*/ 4 h 5"/>
                <a:gd name="T4" fmla="*/ 1 w 9"/>
                <a:gd name="T5" fmla="*/ 0 h 5"/>
                <a:gd name="T6" fmla="*/ 3 w 9"/>
                <a:gd name="T7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5">
                  <a:moveTo>
                    <a:pt x="3" y="3"/>
                  </a:moveTo>
                  <a:cubicBezTo>
                    <a:pt x="6" y="5"/>
                    <a:pt x="7" y="5"/>
                    <a:pt x="9" y="4"/>
                  </a:cubicBezTo>
                  <a:cubicBezTo>
                    <a:pt x="7" y="2"/>
                    <a:pt x="4" y="0"/>
                    <a:pt x="1" y="0"/>
                  </a:cubicBezTo>
                  <a:cubicBezTo>
                    <a:pt x="0" y="1"/>
                    <a:pt x="2" y="2"/>
                    <a:pt x="3" y="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77" name="组合 176"/>
          <p:cNvGrpSpPr/>
          <p:nvPr/>
        </p:nvGrpSpPr>
        <p:grpSpPr>
          <a:xfrm>
            <a:off x="7554073" y="2780632"/>
            <a:ext cx="4015600" cy="1517306"/>
            <a:chOff x="4213714" y="456665"/>
            <a:chExt cx="4015600" cy="1517306"/>
          </a:xfrm>
        </p:grpSpPr>
        <p:grpSp>
          <p:nvGrpSpPr>
            <p:cNvPr id="178" name="组合 177"/>
            <p:cNvGrpSpPr/>
            <p:nvPr/>
          </p:nvGrpSpPr>
          <p:grpSpPr>
            <a:xfrm>
              <a:off x="4213714" y="456665"/>
              <a:ext cx="4015600" cy="1517306"/>
              <a:chOff x="4213714" y="471179"/>
              <a:chExt cx="4015600" cy="1517306"/>
            </a:xfrm>
          </p:grpSpPr>
          <p:sp>
            <p:nvSpPr>
              <p:cNvPr id="180" name="文本框 179"/>
              <p:cNvSpPr txBox="1"/>
              <p:nvPr/>
            </p:nvSpPr>
            <p:spPr>
              <a:xfrm>
                <a:off x="4213714" y="471179"/>
                <a:ext cx="4015600" cy="12003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zh-CN" altLang="en-US" dirty="0" smtClean="0">
                    <a:solidFill>
                      <a:srgbClr val="F698A3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爱如水晶光芒</a:t>
                </a:r>
                <a:endParaRPr lang="en-US" altLang="zh-CN" dirty="0" smtClean="0">
                  <a:solidFill>
                    <a:srgbClr val="F698A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algn="r"/>
                <a:r>
                  <a:rPr lang="zh-CN" altLang="en-US" dirty="0">
                    <a:solidFill>
                      <a:srgbClr val="F698A3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爱</a:t>
                </a:r>
                <a:r>
                  <a:rPr lang="zh-CN" altLang="en-US" dirty="0" smtClean="0">
                    <a:solidFill>
                      <a:srgbClr val="F698A3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如鲜花盛放</a:t>
                </a:r>
                <a:endParaRPr lang="en-US" altLang="zh-CN" dirty="0" smtClean="0">
                  <a:solidFill>
                    <a:srgbClr val="F698A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algn="r"/>
                <a:r>
                  <a:rPr lang="zh-CN" altLang="en-US" dirty="0" smtClean="0">
                    <a:solidFill>
                      <a:srgbClr val="F698A3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因为有你</a:t>
                </a:r>
                <a:r>
                  <a:rPr lang="en-US" altLang="zh-CN" dirty="0">
                    <a:solidFill>
                      <a:srgbClr val="F698A3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 </a:t>
                </a:r>
                <a:r>
                  <a:rPr lang="zh-CN" altLang="en-US" dirty="0" smtClean="0">
                    <a:solidFill>
                      <a:srgbClr val="F698A3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岁月</a:t>
                </a:r>
                <a:r>
                  <a:rPr lang="zh-CN" altLang="en-US" dirty="0">
                    <a:solidFill>
                      <a:srgbClr val="F698A3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同行</a:t>
                </a:r>
                <a:endParaRPr lang="en-US" altLang="zh-CN" dirty="0" smtClean="0">
                  <a:solidFill>
                    <a:srgbClr val="F698A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algn="r"/>
                <a:r>
                  <a:rPr lang="zh-CN" altLang="en-US" dirty="0" smtClean="0">
                    <a:solidFill>
                      <a:srgbClr val="F698A3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跨越时间和空间 我们永远在一起</a:t>
                </a:r>
                <a:endParaRPr lang="zh-CN" altLang="en-US" dirty="0">
                  <a:solidFill>
                    <a:srgbClr val="F698A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81" name="文本框 180"/>
              <p:cNvSpPr txBox="1"/>
              <p:nvPr/>
            </p:nvSpPr>
            <p:spPr>
              <a:xfrm>
                <a:off x="4733718" y="1711486"/>
                <a:ext cx="3495596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en-US" altLang="zh-CN" sz="1200" dirty="0" smtClean="0">
                    <a:solidFill>
                      <a:srgbClr val="F698A3"/>
                    </a:solidFill>
                  </a:rPr>
                  <a:t>YOYO &amp; XIAOYEFENG</a:t>
                </a:r>
                <a:endParaRPr lang="zh-CN" altLang="en-US" sz="1200" dirty="0">
                  <a:solidFill>
                    <a:srgbClr val="F698A3"/>
                  </a:solidFill>
                </a:endParaRPr>
              </a:p>
            </p:txBody>
          </p:sp>
        </p:grpSp>
        <p:cxnSp>
          <p:nvCxnSpPr>
            <p:cNvPr id="179" name="直接连接符 178"/>
            <p:cNvCxnSpPr/>
            <p:nvPr/>
          </p:nvCxnSpPr>
          <p:spPr>
            <a:xfrm>
              <a:off x="4772820" y="1671914"/>
              <a:ext cx="3377161" cy="0"/>
            </a:xfrm>
            <a:prstGeom prst="line">
              <a:avLst/>
            </a:prstGeom>
            <a:ln cap="rnd">
              <a:solidFill>
                <a:srgbClr val="F698A3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616060717"/>
      </p:ext>
    </p:extLst>
  </p:cSld>
  <p:clrMapOvr>
    <a:masterClrMapping/>
  </p:clrMapOvr>
  <p:transition spd="slow" advTm="4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8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8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800"/>
                                        <p:tgtEl>
                                          <p:spTgt spid="1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" dur="500"/>
                                        <p:tgtEl>
                                          <p:spTgt spid="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3070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 21"/>
          <p:cNvGrpSpPr/>
          <p:nvPr/>
        </p:nvGrpSpPr>
        <p:grpSpPr>
          <a:xfrm rot="17472593">
            <a:off x="-4068462" y="-11638881"/>
            <a:ext cx="12794678" cy="13562635"/>
            <a:chOff x="1095955" y="272381"/>
            <a:chExt cx="7476545" cy="7925299"/>
          </a:xfrm>
        </p:grpSpPr>
        <p:sp>
          <p:nvSpPr>
            <p:cNvPr id="23" name="任意多边形 22"/>
            <p:cNvSpPr/>
            <p:nvPr/>
          </p:nvSpPr>
          <p:spPr>
            <a:xfrm>
              <a:off x="3998029" y="818442"/>
              <a:ext cx="628650" cy="1924050"/>
            </a:xfrm>
            <a:custGeom>
              <a:avLst/>
              <a:gdLst>
                <a:gd name="connsiteX0" fmla="*/ 0 w 628650"/>
                <a:gd name="connsiteY0" fmla="*/ 0 h 1924050"/>
                <a:gd name="connsiteX1" fmla="*/ 628650 w 628650"/>
                <a:gd name="connsiteY1" fmla="*/ 1924050 h 1924050"/>
                <a:gd name="connsiteX2" fmla="*/ 247650 w 628650"/>
                <a:gd name="connsiteY2" fmla="*/ 1276350 h 1924050"/>
                <a:gd name="connsiteX3" fmla="*/ 0 w 628650"/>
                <a:gd name="connsiteY3" fmla="*/ 0 h 1924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28650" h="1924050">
                  <a:moveTo>
                    <a:pt x="0" y="0"/>
                  </a:moveTo>
                  <a:lnTo>
                    <a:pt x="628650" y="1924050"/>
                  </a:lnTo>
                  <a:lnTo>
                    <a:pt x="247650" y="127635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8001F"/>
            </a:solidFill>
            <a:ln>
              <a:solidFill>
                <a:schemeClr val="bg1">
                  <a:alpha val="41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4" name="组合 23"/>
            <p:cNvGrpSpPr/>
            <p:nvPr/>
          </p:nvGrpSpPr>
          <p:grpSpPr>
            <a:xfrm>
              <a:off x="1095955" y="272381"/>
              <a:ext cx="7476545" cy="7925299"/>
              <a:chOff x="2619956" y="881982"/>
              <a:chExt cx="5637638" cy="5976018"/>
            </a:xfrm>
          </p:grpSpPr>
          <p:grpSp>
            <p:nvGrpSpPr>
              <p:cNvPr id="25" name="组合 24"/>
              <p:cNvGrpSpPr/>
              <p:nvPr/>
            </p:nvGrpSpPr>
            <p:grpSpPr>
              <a:xfrm>
                <a:off x="2619956" y="881982"/>
                <a:ext cx="5637638" cy="5976018"/>
                <a:chOff x="3992948" y="-1633105"/>
                <a:chExt cx="7416800" cy="7861968"/>
              </a:xfrm>
            </p:grpSpPr>
            <p:grpSp>
              <p:nvGrpSpPr>
                <p:cNvPr id="42" name="组合 41"/>
                <p:cNvGrpSpPr/>
                <p:nvPr/>
              </p:nvGrpSpPr>
              <p:grpSpPr>
                <a:xfrm>
                  <a:off x="5490494" y="-1633105"/>
                  <a:ext cx="4548139" cy="4413918"/>
                  <a:chOff x="5433883" y="-1609995"/>
                  <a:chExt cx="4548139" cy="4413918"/>
                </a:xfrm>
              </p:grpSpPr>
              <p:grpSp>
                <p:nvGrpSpPr>
                  <p:cNvPr id="97" name="组合 96"/>
                  <p:cNvGrpSpPr/>
                  <p:nvPr/>
                </p:nvGrpSpPr>
                <p:grpSpPr>
                  <a:xfrm>
                    <a:off x="5433883" y="-1609995"/>
                    <a:ext cx="2224071" cy="3265714"/>
                    <a:chOff x="5428343" y="-1596571"/>
                    <a:chExt cx="2224071" cy="3265714"/>
                  </a:xfrm>
                </p:grpSpPr>
                <p:sp>
                  <p:nvSpPr>
                    <p:cNvPr id="118" name="任意多边形 117"/>
                    <p:cNvSpPr/>
                    <p:nvPr/>
                  </p:nvSpPr>
                  <p:spPr>
                    <a:xfrm>
                      <a:off x="5823614" y="-1596571"/>
                      <a:ext cx="1828800" cy="2931886"/>
                    </a:xfrm>
                    <a:custGeom>
                      <a:avLst/>
                      <a:gdLst>
                        <a:gd name="connsiteX0" fmla="*/ 0 w 1828800"/>
                        <a:gd name="connsiteY0" fmla="*/ 0 h 2931886"/>
                        <a:gd name="connsiteX1" fmla="*/ 1335314 w 1828800"/>
                        <a:gd name="connsiteY1" fmla="*/ 2525486 h 2931886"/>
                        <a:gd name="connsiteX2" fmla="*/ 1683657 w 1828800"/>
                        <a:gd name="connsiteY2" fmla="*/ 2743200 h 2931886"/>
                        <a:gd name="connsiteX3" fmla="*/ 1828800 w 1828800"/>
                        <a:gd name="connsiteY3" fmla="*/ 2931886 h 2931886"/>
                        <a:gd name="connsiteX4" fmla="*/ 1640114 w 1828800"/>
                        <a:gd name="connsiteY4" fmla="*/ 2307772 h 2931886"/>
                        <a:gd name="connsiteX5" fmla="*/ 43543 w 1828800"/>
                        <a:gd name="connsiteY5" fmla="*/ 43543 h 2931886"/>
                        <a:gd name="connsiteX6" fmla="*/ 0 w 1828800"/>
                        <a:gd name="connsiteY6" fmla="*/ 0 h 293188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</a:cxnLst>
                      <a:rect l="l" t="t" r="r" b="b"/>
                      <a:pathLst>
                        <a:path w="1828800" h="2931886">
                          <a:moveTo>
                            <a:pt x="0" y="0"/>
                          </a:moveTo>
                          <a:lnTo>
                            <a:pt x="1335314" y="2525486"/>
                          </a:lnTo>
                          <a:lnTo>
                            <a:pt x="1683657" y="2743200"/>
                          </a:lnTo>
                          <a:lnTo>
                            <a:pt x="1828800" y="2931886"/>
                          </a:lnTo>
                          <a:lnTo>
                            <a:pt x="1640114" y="2307772"/>
                          </a:lnTo>
                          <a:lnTo>
                            <a:pt x="43543" y="43543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solidFill>
                      <a:srgbClr val="F01AB8"/>
                    </a:solidFill>
                    <a:ln>
                      <a:solidFill>
                        <a:srgbClr val="FDF9FA">
                          <a:alpha val="38000"/>
                        </a:srgb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119" name="任意多边形 118"/>
                    <p:cNvSpPr/>
                    <p:nvPr/>
                  </p:nvSpPr>
                  <p:spPr>
                    <a:xfrm>
                      <a:off x="5834743" y="-1567543"/>
                      <a:ext cx="1335314" cy="2496457"/>
                    </a:xfrm>
                    <a:custGeom>
                      <a:avLst/>
                      <a:gdLst>
                        <a:gd name="connsiteX0" fmla="*/ 0 w 1335314"/>
                        <a:gd name="connsiteY0" fmla="*/ 0 h 2496457"/>
                        <a:gd name="connsiteX1" fmla="*/ 725714 w 1335314"/>
                        <a:gd name="connsiteY1" fmla="*/ 2452914 h 2496457"/>
                        <a:gd name="connsiteX2" fmla="*/ 1335314 w 1335314"/>
                        <a:gd name="connsiteY2" fmla="*/ 2496457 h 2496457"/>
                        <a:gd name="connsiteX3" fmla="*/ 0 w 1335314"/>
                        <a:gd name="connsiteY3" fmla="*/ 0 h 249645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1335314" h="2496457">
                          <a:moveTo>
                            <a:pt x="0" y="0"/>
                          </a:moveTo>
                          <a:lnTo>
                            <a:pt x="725714" y="2452914"/>
                          </a:lnTo>
                          <a:lnTo>
                            <a:pt x="1335314" y="2496457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solidFill>
                      <a:srgbClr val="FF64CC"/>
                    </a:solidFill>
                    <a:ln>
                      <a:solidFill>
                        <a:srgbClr val="FDF9FA">
                          <a:alpha val="38000"/>
                        </a:srgb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120" name="任意多边形 119"/>
                    <p:cNvSpPr/>
                    <p:nvPr/>
                  </p:nvSpPr>
                  <p:spPr>
                    <a:xfrm>
                      <a:off x="5529943" y="-1596571"/>
                      <a:ext cx="1088571" cy="2627085"/>
                    </a:xfrm>
                    <a:custGeom>
                      <a:avLst/>
                      <a:gdLst>
                        <a:gd name="connsiteX0" fmla="*/ 275771 w 1088571"/>
                        <a:gd name="connsiteY0" fmla="*/ 0 h 2598057"/>
                        <a:gd name="connsiteX1" fmla="*/ 0 w 1088571"/>
                        <a:gd name="connsiteY1" fmla="*/ 1654629 h 2598057"/>
                        <a:gd name="connsiteX2" fmla="*/ 1088571 w 1088571"/>
                        <a:gd name="connsiteY2" fmla="*/ 2598057 h 2598057"/>
                        <a:gd name="connsiteX3" fmla="*/ 275771 w 1088571"/>
                        <a:gd name="connsiteY3" fmla="*/ 0 h 2598057"/>
                        <a:gd name="connsiteX0" fmla="*/ 275771 w 1088571"/>
                        <a:gd name="connsiteY0" fmla="*/ 0 h 2670628"/>
                        <a:gd name="connsiteX1" fmla="*/ 0 w 1088571"/>
                        <a:gd name="connsiteY1" fmla="*/ 1727200 h 2670628"/>
                        <a:gd name="connsiteX2" fmla="*/ 1088571 w 1088571"/>
                        <a:gd name="connsiteY2" fmla="*/ 2670628 h 2670628"/>
                        <a:gd name="connsiteX3" fmla="*/ 275771 w 1088571"/>
                        <a:gd name="connsiteY3" fmla="*/ 0 h 2670628"/>
                        <a:gd name="connsiteX0" fmla="*/ 290285 w 1088571"/>
                        <a:gd name="connsiteY0" fmla="*/ 0 h 2627085"/>
                        <a:gd name="connsiteX1" fmla="*/ 0 w 1088571"/>
                        <a:gd name="connsiteY1" fmla="*/ 1683657 h 2627085"/>
                        <a:gd name="connsiteX2" fmla="*/ 1088571 w 1088571"/>
                        <a:gd name="connsiteY2" fmla="*/ 2627085 h 2627085"/>
                        <a:gd name="connsiteX3" fmla="*/ 290285 w 1088571"/>
                        <a:gd name="connsiteY3" fmla="*/ 0 h 262708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1088571" h="2627085">
                          <a:moveTo>
                            <a:pt x="290285" y="0"/>
                          </a:moveTo>
                          <a:lnTo>
                            <a:pt x="0" y="1683657"/>
                          </a:lnTo>
                          <a:lnTo>
                            <a:pt x="1088571" y="2627085"/>
                          </a:lnTo>
                          <a:lnTo>
                            <a:pt x="290285" y="0"/>
                          </a:lnTo>
                          <a:close/>
                        </a:path>
                      </a:pathLst>
                    </a:custGeom>
                    <a:solidFill>
                      <a:srgbClr val="560022"/>
                    </a:solidFill>
                    <a:ln>
                      <a:solidFill>
                        <a:srgbClr val="FDF9FA">
                          <a:alpha val="38000"/>
                        </a:srgb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121" name="任意多边形 120"/>
                    <p:cNvSpPr/>
                    <p:nvPr/>
                  </p:nvSpPr>
                  <p:spPr>
                    <a:xfrm>
                      <a:off x="5515429" y="87086"/>
                      <a:ext cx="1117600" cy="1248228"/>
                    </a:xfrm>
                    <a:custGeom>
                      <a:avLst/>
                      <a:gdLst>
                        <a:gd name="connsiteX0" fmla="*/ 0 w 1117600"/>
                        <a:gd name="connsiteY0" fmla="*/ 0 h 1248228"/>
                        <a:gd name="connsiteX1" fmla="*/ 1088571 w 1117600"/>
                        <a:gd name="connsiteY1" fmla="*/ 1248228 h 1248228"/>
                        <a:gd name="connsiteX2" fmla="*/ 1117600 w 1117600"/>
                        <a:gd name="connsiteY2" fmla="*/ 914400 h 1248228"/>
                        <a:gd name="connsiteX3" fmla="*/ 0 w 1117600"/>
                        <a:gd name="connsiteY3" fmla="*/ 0 h 124822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1117600" h="1248228">
                          <a:moveTo>
                            <a:pt x="0" y="0"/>
                          </a:moveTo>
                          <a:lnTo>
                            <a:pt x="1088571" y="1248228"/>
                          </a:lnTo>
                          <a:lnTo>
                            <a:pt x="1117600" y="9144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solidFill>
                      <a:srgbClr val="5F1439"/>
                    </a:solidFill>
                    <a:ln>
                      <a:solidFill>
                        <a:srgbClr val="FDF9FA">
                          <a:alpha val="38000"/>
                        </a:srgb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122" name="任意多边形 121"/>
                    <p:cNvSpPr/>
                    <p:nvPr/>
                  </p:nvSpPr>
                  <p:spPr>
                    <a:xfrm>
                      <a:off x="5428343" y="87086"/>
                      <a:ext cx="1204686" cy="1582057"/>
                    </a:xfrm>
                    <a:custGeom>
                      <a:avLst/>
                      <a:gdLst>
                        <a:gd name="connsiteX0" fmla="*/ 87086 w 1204686"/>
                        <a:gd name="connsiteY0" fmla="*/ 0 h 1582057"/>
                        <a:gd name="connsiteX1" fmla="*/ 0 w 1204686"/>
                        <a:gd name="connsiteY1" fmla="*/ 43543 h 1582057"/>
                        <a:gd name="connsiteX2" fmla="*/ 406400 w 1204686"/>
                        <a:gd name="connsiteY2" fmla="*/ 1364343 h 1582057"/>
                        <a:gd name="connsiteX3" fmla="*/ 754743 w 1204686"/>
                        <a:gd name="connsiteY3" fmla="*/ 1582057 h 1582057"/>
                        <a:gd name="connsiteX4" fmla="*/ 1204686 w 1204686"/>
                        <a:gd name="connsiteY4" fmla="*/ 1262743 h 1582057"/>
                        <a:gd name="connsiteX5" fmla="*/ 87086 w 1204686"/>
                        <a:gd name="connsiteY5" fmla="*/ 0 h 158205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</a:cxnLst>
                      <a:rect l="l" t="t" r="r" b="b"/>
                      <a:pathLst>
                        <a:path w="1204686" h="1582057">
                          <a:moveTo>
                            <a:pt x="87086" y="0"/>
                          </a:moveTo>
                          <a:lnTo>
                            <a:pt x="0" y="43543"/>
                          </a:lnTo>
                          <a:lnTo>
                            <a:pt x="406400" y="1364343"/>
                          </a:lnTo>
                          <a:lnTo>
                            <a:pt x="754743" y="1582057"/>
                          </a:lnTo>
                          <a:lnTo>
                            <a:pt x="1204686" y="1262743"/>
                          </a:lnTo>
                          <a:lnTo>
                            <a:pt x="87086" y="0"/>
                          </a:lnTo>
                          <a:close/>
                        </a:path>
                      </a:pathLst>
                    </a:custGeom>
                    <a:solidFill>
                      <a:srgbClr val="8B0164"/>
                    </a:solidFill>
                    <a:ln>
                      <a:solidFill>
                        <a:srgbClr val="FDF9FA">
                          <a:alpha val="38000"/>
                        </a:srgb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  <p:grpSp>
                <p:nvGrpSpPr>
                  <p:cNvPr id="98" name="组合 97"/>
                  <p:cNvGrpSpPr/>
                  <p:nvPr/>
                </p:nvGrpSpPr>
                <p:grpSpPr>
                  <a:xfrm>
                    <a:off x="5856278" y="-593328"/>
                    <a:ext cx="4125744" cy="3397251"/>
                    <a:chOff x="5875506" y="-595087"/>
                    <a:chExt cx="4125744" cy="3397251"/>
                  </a:xfrm>
                </p:grpSpPr>
                <p:sp>
                  <p:nvSpPr>
                    <p:cNvPr id="99" name="任意多边形 98"/>
                    <p:cNvSpPr/>
                    <p:nvPr/>
                  </p:nvSpPr>
                  <p:spPr>
                    <a:xfrm>
                      <a:off x="8827724" y="-104775"/>
                      <a:ext cx="272415" cy="584835"/>
                    </a:xfrm>
                    <a:custGeom>
                      <a:avLst/>
                      <a:gdLst>
                        <a:gd name="connsiteX0" fmla="*/ 276225 w 276225"/>
                        <a:gd name="connsiteY0" fmla="*/ 0 h 657225"/>
                        <a:gd name="connsiteX1" fmla="*/ 0 w 276225"/>
                        <a:gd name="connsiteY1" fmla="*/ 657225 h 657225"/>
                        <a:gd name="connsiteX2" fmla="*/ 171450 w 276225"/>
                        <a:gd name="connsiteY2" fmla="*/ 542925 h 657225"/>
                        <a:gd name="connsiteX3" fmla="*/ 276225 w 276225"/>
                        <a:gd name="connsiteY3" fmla="*/ 0 h 657225"/>
                        <a:gd name="connsiteX0" fmla="*/ 253365 w 253365"/>
                        <a:gd name="connsiteY0" fmla="*/ 0 h 588645"/>
                        <a:gd name="connsiteX1" fmla="*/ 0 w 253365"/>
                        <a:gd name="connsiteY1" fmla="*/ 588645 h 588645"/>
                        <a:gd name="connsiteX2" fmla="*/ 171450 w 253365"/>
                        <a:gd name="connsiteY2" fmla="*/ 474345 h 588645"/>
                        <a:gd name="connsiteX3" fmla="*/ 253365 w 253365"/>
                        <a:gd name="connsiteY3" fmla="*/ 0 h 588645"/>
                        <a:gd name="connsiteX0" fmla="*/ 268605 w 268605"/>
                        <a:gd name="connsiteY0" fmla="*/ 0 h 619125"/>
                        <a:gd name="connsiteX1" fmla="*/ 0 w 268605"/>
                        <a:gd name="connsiteY1" fmla="*/ 619125 h 619125"/>
                        <a:gd name="connsiteX2" fmla="*/ 171450 w 268605"/>
                        <a:gd name="connsiteY2" fmla="*/ 504825 h 619125"/>
                        <a:gd name="connsiteX3" fmla="*/ 268605 w 268605"/>
                        <a:gd name="connsiteY3" fmla="*/ 0 h 619125"/>
                        <a:gd name="connsiteX0" fmla="*/ 253365 w 253365"/>
                        <a:gd name="connsiteY0" fmla="*/ 0 h 603885"/>
                        <a:gd name="connsiteX1" fmla="*/ 0 w 253365"/>
                        <a:gd name="connsiteY1" fmla="*/ 603885 h 603885"/>
                        <a:gd name="connsiteX2" fmla="*/ 171450 w 253365"/>
                        <a:gd name="connsiteY2" fmla="*/ 489585 h 603885"/>
                        <a:gd name="connsiteX3" fmla="*/ 253365 w 253365"/>
                        <a:gd name="connsiteY3" fmla="*/ 0 h 603885"/>
                        <a:gd name="connsiteX0" fmla="*/ 291465 w 291465"/>
                        <a:gd name="connsiteY0" fmla="*/ 0 h 584835"/>
                        <a:gd name="connsiteX1" fmla="*/ 0 w 291465"/>
                        <a:gd name="connsiteY1" fmla="*/ 584835 h 584835"/>
                        <a:gd name="connsiteX2" fmla="*/ 209550 w 291465"/>
                        <a:gd name="connsiteY2" fmla="*/ 489585 h 584835"/>
                        <a:gd name="connsiteX3" fmla="*/ 291465 w 291465"/>
                        <a:gd name="connsiteY3" fmla="*/ 0 h 584835"/>
                        <a:gd name="connsiteX0" fmla="*/ 272415 w 272415"/>
                        <a:gd name="connsiteY0" fmla="*/ 0 h 584835"/>
                        <a:gd name="connsiteX1" fmla="*/ 0 w 272415"/>
                        <a:gd name="connsiteY1" fmla="*/ 584835 h 584835"/>
                        <a:gd name="connsiteX2" fmla="*/ 190500 w 272415"/>
                        <a:gd name="connsiteY2" fmla="*/ 489585 h 584835"/>
                        <a:gd name="connsiteX3" fmla="*/ 272415 w 272415"/>
                        <a:gd name="connsiteY3" fmla="*/ 0 h 58483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272415" h="584835">
                          <a:moveTo>
                            <a:pt x="272415" y="0"/>
                          </a:moveTo>
                          <a:lnTo>
                            <a:pt x="0" y="584835"/>
                          </a:lnTo>
                          <a:lnTo>
                            <a:pt x="190500" y="489585"/>
                          </a:lnTo>
                          <a:lnTo>
                            <a:pt x="272415" y="0"/>
                          </a:lnTo>
                          <a:close/>
                        </a:path>
                      </a:pathLst>
                    </a:custGeom>
                    <a:solidFill>
                      <a:srgbClr val="5200DB"/>
                    </a:solidFill>
                    <a:ln w="0">
                      <a:solidFill>
                        <a:srgbClr val="FDF9FA">
                          <a:alpha val="38000"/>
                        </a:srgb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100" name="任意多边形 99"/>
                    <p:cNvSpPr/>
                    <p:nvPr/>
                  </p:nvSpPr>
                  <p:spPr>
                    <a:xfrm>
                      <a:off x="8510635" y="-115719"/>
                      <a:ext cx="591458" cy="512445"/>
                    </a:xfrm>
                    <a:custGeom>
                      <a:avLst/>
                      <a:gdLst>
                        <a:gd name="connsiteX0" fmla="*/ 533400 w 533400"/>
                        <a:gd name="connsiteY0" fmla="*/ 0 h 504825"/>
                        <a:gd name="connsiteX1" fmla="*/ 0 w 533400"/>
                        <a:gd name="connsiteY1" fmla="*/ 504825 h 504825"/>
                        <a:gd name="connsiteX2" fmla="*/ 361950 w 533400"/>
                        <a:gd name="connsiteY2" fmla="*/ 371475 h 504825"/>
                        <a:gd name="connsiteX3" fmla="*/ 533400 w 533400"/>
                        <a:gd name="connsiteY3" fmla="*/ 0 h 504825"/>
                        <a:gd name="connsiteX0" fmla="*/ 591458 w 591458"/>
                        <a:gd name="connsiteY0" fmla="*/ 0 h 504825"/>
                        <a:gd name="connsiteX1" fmla="*/ 0 w 591458"/>
                        <a:gd name="connsiteY1" fmla="*/ 504825 h 504825"/>
                        <a:gd name="connsiteX2" fmla="*/ 420008 w 591458"/>
                        <a:gd name="connsiteY2" fmla="*/ 371475 h 504825"/>
                        <a:gd name="connsiteX3" fmla="*/ 591458 w 591458"/>
                        <a:gd name="connsiteY3" fmla="*/ 0 h 504825"/>
                        <a:gd name="connsiteX0" fmla="*/ 576218 w 576218"/>
                        <a:gd name="connsiteY0" fmla="*/ 0 h 504825"/>
                        <a:gd name="connsiteX1" fmla="*/ 0 w 576218"/>
                        <a:gd name="connsiteY1" fmla="*/ 504825 h 504825"/>
                        <a:gd name="connsiteX2" fmla="*/ 420008 w 576218"/>
                        <a:gd name="connsiteY2" fmla="*/ 371475 h 504825"/>
                        <a:gd name="connsiteX3" fmla="*/ 576218 w 576218"/>
                        <a:gd name="connsiteY3" fmla="*/ 0 h 504825"/>
                        <a:gd name="connsiteX0" fmla="*/ 591458 w 591458"/>
                        <a:gd name="connsiteY0" fmla="*/ 0 h 512445"/>
                        <a:gd name="connsiteX1" fmla="*/ 0 w 591458"/>
                        <a:gd name="connsiteY1" fmla="*/ 512445 h 512445"/>
                        <a:gd name="connsiteX2" fmla="*/ 420008 w 591458"/>
                        <a:gd name="connsiteY2" fmla="*/ 379095 h 512445"/>
                        <a:gd name="connsiteX3" fmla="*/ 591458 w 591458"/>
                        <a:gd name="connsiteY3" fmla="*/ 0 h 51244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591458" h="512445">
                          <a:moveTo>
                            <a:pt x="591458" y="0"/>
                          </a:moveTo>
                          <a:lnTo>
                            <a:pt x="0" y="512445"/>
                          </a:lnTo>
                          <a:lnTo>
                            <a:pt x="420008" y="379095"/>
                          </a:lnTo>
                          <a:lnTo>
                            <a:pt x="591458" y="0"/>
                          </a:lnTo>
                          <a:close/>
                        </a:path>
                      </a:pathLst>
                    </a:custGeom>
                    <a:solidFill>
                      <a:srgbClr val="4F07BD"/>
                    </a:solidFill>
                    <a:ln w="0">
                      <a:solidFill>
                        <a:srgbClr val="FDF9FA">
                          <a:alpha val="38000"/>
                        </a:srgb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101" name="任意多边形 100"/>
                    <p:cNvSpPr/>
                    <p:nvPr/>
                  </p:nvSpPr>
                  <p:spPr>
                    <a:xfrm>
                      <a:off x="8399145" y="-133350"/>
                      <a:ext cx="706755" cy="561975"/>
                    </a:xfrm>
                    <a:custGeom>
                      <a:avLst/>
                      <a:gdLst>
                        <a:gd name="connsiteX0" fmla="*/ 0 w 676275"/>
                        <a:gd name="connsiteY0" fmla="*/ 95250 h 561975"/>
                        <a:gd name="connsiteX1" fmla="*/ 676275 w 676275"/>
                        <a:gd name="connsiteY1" fmla="*/ 0 h 561975"/>
                        <a:gd name="connsiteX2" fmla="*/ 85725 w 676275"/>
                        <a:gd name="connsiteY2" fmla="*/ 561975 h 561975"/>
                        <a:gd name="connsiteX3" fmla="*/ 0 w 676275"/>
                        <a:gd name="connsiteY3" fmla="*/ 95250 h 561975"/>
                        <a:gd name="connsiteX0" fmla="*/ 0 w 706755"/>
                        <a:gd name="connsiteY0" fmla="*/ 57150 h 561975"/>
                        <a:gd name="connsiteX1" fmla="*/ 706755 w 706755"/>
                        <a:gd name="connsiteY1" fmla="*/ 0 h 561975"/>
                        <a:gd name="connsiteX2" fmla="*/ 116205 w 706755"/>
                        <a:gd name="connsiteY2" fmla="*/ 561975 h 561975"/>
                        <a:gd name="connsiteX3" fmla="*/ 0 w 706755"/>
                        <a:gd name="connsiteY3" fmla="*/ 57150 h 56197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706755" h="561975">
                          <a:moveTo>
                            <a:pt x="0" y="57150"/>
                          </a:moveTo>
                          <a:lnTo>
                            <a:pt x="706755" y="0"/>
                          </a:lnTo>
                          <a:lnTo>
                            <a:pt x="116205" y="561975"/>
                          </a:lnTo>
                          <a:lnTo>
                            <a:pt x="0" y="57150"/>
                          </a:lnTo>
                          <a:close/>
                        </a:path>
                      </a:pathLst>
                    </a:custGeom>
                    <a:solidFill>
                      <a:srgbClr val="380274"/>
                    </a:solidFill>
                    <a:ln w="0">
                      <a:solidFill>
                        <a:srgbClr val="FDF9FA">
                          <a:alpha val="38000"/>
                        </a:srgb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102" name="任意多边形 101"/>
                    <p:cNvSpPr/>
                    <p:nvPr/>
                  </p:nvSpPr>
                  <p:spPr>
                    <a:xfrm>
                      <a:off x="8287657" y="-72571"/>
                      <a:ext cx="319314" cy="754742"/>
                    </a:xfrm>
                    <a:custGeom>
                      <a:avLst/>
                      <a:gdLst>
                        <a:gd name="connsiteX0" fmla="*/ 116114 w 319314"/>
                        <a:gd name="connsiteY0" fmla="*/ 0 h 754742"/>
                        <a:gd name="connsiteX1" fmla="*/ 0 w 319314"/>
                        <a:gd name="connsiteY1" fmla="*/ 754742 h 754742"/>
                        <a:gd name="connsiteX2" fmla="*/ 319314 w 319314"/>
                        <a:gd name="connsiteY2" fmla="*/ 333828 h 754742"/>
                        <a:gd name="connsiteX3" fmla="*/ 116114 w 319314"/>
                        <a:gd name="connsiteY3" fmla="*/ 0 h 75474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319314" h="754742">
                          <a:moveTo>
                            <a:pt x="116114" y="0"/>
                          </a:moveTo>
                          <a:lnTo>
                            <a:pt x="0" y="754742"/>
                          </a:lnTo>
                          <a:lnTo>
                            <a:pt x="319314" y="333828"/>
                          </a:lnTo>
                          <a:lnTo>
                            <a:pt x="116114" y="0"/>
                          </a:lnTo>
                          <a:close/>
                        </a:path>
                      </a:pathLst>
                    </a:custGeom>
                    <a:solidFill>
                      <a:srgbClr val="EC0050"/>
                    </a:solidFill>
                    <a:ln w="0">
                      <a:solidFill>
                        <a:srgbClr val="FDF9FA">
                          <a:alpha val="38000"/>
                        </a:srgb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103" name="任意多边形 102"/>
                    <p:cNvSpPr/>
                    <p:nvPr/>
                  </p:nvSpPr>
                  <p:spPr>
                    <a:xfrm>
                      <a:off x="8020050" y="-66675"/>
                      <a:ext cx="381000" cy="876300"/>
                    </a:xfrm>
                    <a:custGeom>
                      <a:avLst/>
                      <a:gdLst>
                        <a:gd name="connsiteX0" fmla="*/ 381000 w 381000"/>
                        <a:gd name="connsiteY0" fmla="*/ 0 h 876300"/>
                        <a:gd name="connsiteX1" fmla="*/ 266700 w 381000"/>
                        <a:gd name="connsiteY1" fmla="*/ 876300 h 876300"/>
                        <a:gd name="connsiteX2" fmla="*/ 0 w 381000"/>
                        <a:gd name="connsiteY2" fmla="*/ 847725 h 876300"/>
                        <a:gd name="connsiteX3" fmla="*/ 381000 w 381000"/>
                        <a:gd name="connsiteY3" fmla="*/ 0 h 87630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381000" h="876300">
                          <a:moveTo>
                            <a:pt x="381000" y="0"/>
                          </a:moveTo>
                          <a:lnTo>
                            <a:pt x="266700" y="876300"/>
                          </a:lnTo>
                          <a:lnTo>
                            <a:pt x="0" y="847725"/>
                          </a:lnTo>
                          <a:lnTo>
                            <a:pt x="381000" y="0"/>
                          </a:lnTo>
                          <a:close/>
                        </a:path>
                      </a:pathLst>
                    </a:custGeom>
                    <a:solidFill>
                      <a:srgbClr val="9168F3"/>
                    </a:solidFill>
                    <a:ln w="0">
                      <a:solidFill>
                        <a:srgbClr val="FDF9FA">
                          <a:alpha val="38000"/>
                        </a:srgb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104" name="任意多边形 103"/>
                    <p:cNvSpPr/>
                    <p:nvPr/>
                  </p:nvSpPr>
                  <p:spPr>
                    <a:xfrm>
                      <a:off x="7678057" y="-555534"/>
                      <a:ext cx="232229" cy="2689134"/>
                    </a:xfrm>
                    <a:custGeom>
                      <a:avLst/>
                      <a:gdLst>
                        <a:gd name="connsiteX0" fmla="*/ 217714 w 232229"/>
                        <a:gd name="connsiteY0" fmla="*/ 0 h 2757714"/>
                        <a:gd name="connsiteX1" fmla="*/ 232229 w 232229"/>
                        <a:gd name="connsiteY1" fmla="*/ 2757714 h 2757714"/>
                        <a:gd name="connsiteX2" fmla="*/ 0 w 232229"/>
                        <a:gd name="connsiteY2" fmla="*/ 2743200 h 2757714"/>
                        <a:gd name="connsiteX3" fmla="*/ 217714 w 232229"/>
                        <a:gd name="connsiteY3" fmla="*/ 0 h 2757714"/>
                        <a:gd name="connsiteX0" fmla="*/ 217714 w 232229"/>
                        <a:gd name="connsiteY0" fmla="*/ 0 h 2689134"/>
                        <a:gd name="connsiteX1" fmla="*/ 232229 w 232229"/>
                        <a:gd name="connsiteY1" fmla="*/ 2689134 h 2689134"/>
                        <a:gd name="connsiteX2" fmla="*/ 0 w 232229"/>
                        <a:gd name="connsiteY2" fmla="*/ 2674620 h 2689134"/>
                        <a:gd name="connsiteX3" fmla="*/ 217714 w 232229"/>
                        <a:gd name="connsiteY3" fmla="*/ 0 h 268913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232229" h="2689134">
                          <a:moveTo>
                            <a:pt x="217714" y="0"/>
                          </a:moveTo>
                          <a:cubicBezTo>
                            <a:pt x="222552" y="919238"/>
                            <a:pt x="227391" y="1769896"/>
                            <a:pt x="232229" y="2689134"/>
                          </a:cubicBezTo>
                          <a:lnTo>
                            <a:pt x="0" y="2674620"/>
                          </a:lnTo>
                          <a:lnTo>
                            <a:pt x="217714" y="0"/>
                          </a:lnTo>
                          <a:close/>
                        </a:path>
                      </a:pathLst>
                    </a:custGeom>
                    <a:solidFill>
                      <a:srgbClr val="8903EF"/>
                    </a:solidFill>
                    <a:ln w="0">
                      <a:solidFill>
                        <a:srgbClr val="FDF9FA">
                          <a:alpha val="38000"/>
                        </a:srgb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105" name="任意多边形 104"/>
                    <p:cNvSpPr/>
                    <p:nvPr/>
                  </p:nvSpPr>
                  <p:spPr>
                    <a:xfrm>
                      <a:off x="7626485" y="396726"/>
                      <a:ext cx="291830" cy="1140244"/>
                    </a:xfrm>
                    <a:custGeom>
                      <a:avLst/>
                      <a:gdLst>
                        <a:gd name="connsiteX0" fmla="*/ 214009 w 291830"/>
                        <a:gd name="connsiteY0" fmla="*/ 0 h 1147864"/>
                        <a:gd name="connsiteX1" fmla="*/ 0 w 291830"/>
                        <a:gd name="connsiteY1" fmla="*/ 1128409 h 1147864"/>
                        <a:gd name="connsiteX2" fmla="*/ 291830 w 291830"/>
                        <a:gd name="connsiteY2" fmla="*/ 1147864 h 1147864"/>
                        <a:gd name="connsiteX3" fmla="*/ 214009 w 291830"/>
                        <a:gd name="connsiteY3" fmla="*/ 0 h 1147864"/>
                        <a:gd name="connsiteX0" fmla="*/ 191149 w 291830"/>
                        <a:gd name="connsiteY0" fmla="*/ 0 h 1140244"/>
                        <a:gd name="connsiteX1" fmla="*/ 0 w 291830"/>
                        <a:gd name="connsiteY1" fmla="*/ 1120789 h 1140244"/>
                        <a:gd name="connsiteX2" fmla="*/ 291830 w 291830"/>
                        <a:gd name="connsiteY2" fmla="*/ 1140244 h 1140244"/>
                        <a:gd name="connsiteX3" fmla="*/ 191149 w 291830"/>
                        <a:gd name="connsiteY3" fmla="*/ 0 h 114024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291830" h="1140244">
                          <a:moveTo>
                            <a:pt x="191149" y="0"/>
                          </a:moveTo>
                          <a:lnTo>
                            <a:pt x="0" y="1120789"/>
                          </a:lnTo>
                          <a:lnTo>
                            <a:pt x="291830" y="1140244"/>
                          </a:lnTo>
                          <a:lnTo>
                            <a:pt x="191149" y="0"/>
                          </a:lnTo>
                          <a:close/>
                        </a:path>
                      </a:pathLst>
                    </a:custGeom>
                    <a:solidFill>
                      <a:srgbClr val="7713B4"/>
                    </a:solidFill>
                    <a:ln w="0">
                      <a:solidFill>
                        <a:srgbClr val="FDF9FA">
                          <a:alpha val="38000"/>
                        </a:srgb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106" name="任意多边形 105"/>
                    <p:cNvSpPr/>
                    <p:nvPr/>
                  </p:nvSpPr>
                  <p:spPr>
                    <a:xfrm>
                      <a:off x="7213600" y="1045029"/>
                      <a:ext cx="667657" cy="653142"/>
                    </a:xfrm>
                    <a:custGeom>
                      <a:avLst/>
                      <a:gdLst>
                        <a:gd name="connsiteX0" fmla="*/ 0 w 667657"/>
                        <a:gd name="connsiteY0" fmla="*/ 0 h 653142"/>
                        <a:gd name="connsiteX1" fmla="*/ 391886 w 667657"/>
                        <a:gd name="connsiteY1" fmla="*/ 159657 h 653142"/>
                        <a:gd name="connsiteX2" fmla="*/ 667657 w 667657"/>
                        <a:gd name="connsiteY2" fmla="*/ 595085 h 653142"/>
                        <a:gd name="connsiteX3" fmla="*/ 522514 w 667657"/>
                        <a:gd name="connsiteY3" fmla="*/ 653142 h 653142"/>
                        <a:gd name="connsiteX4" fmla="*/ 0 w 667657"/>
                        <a:gd name="connsiteY4" fmla="*/ 0 h 65314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667657" h="653142">
                          <a:moveTo>
                            <a:pt x="0" y="0"/>
                          </a:moveTo>
                          <a:lnTo>
                            <a:pt x="391886" y="159657"/>
                          </a:lnTo>
                          <a:lnTo>
                            <a:pt x="667657" y="595085"/>
                          </a:lnTo>
                          <a:lnTo>
                            <a:pt x="522514" y="653142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solidFill>
                      <a:srgbClr val="81165C"/>
                    </a:solidFill>
                    <a:ln w="0">
                      <a:solidFill>
                        <a:srgbClr val="FDF9FA">
                          <a:alpha val="38000"/>
                        </a:srgb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107" name="任意多边形 106"/>
                    <p:cNvSpPr/>
                    <p:nvPr/>
                  </p:nvSpPr>
                  <p:spPr>
                    <a:xfrm>
                      <a:off x="5960610" y="1697264"/>
                      <a:ext cx="485775" cy="1104900"/>
                    </a:xfrm>
                    <a:custGeom>
                      <a:avLst/>
                      <a:gdLst>
                        <a:gd name="connsiteX0" fmla="*/ 0 w 485775"/>
                        <a:gd name="connsiteY0" fmla="*/ 0 h 1104900"/>
                        <a:gd name="connsiteX1" fmla="*/ 485775 w 485775"/>
                        <a:gd name="connsiteY1" fmla="*/ 1104900 h 1104900"/>
                        <a:gd name="connsiteX2" fmla="*/ 438150 w 485775"/>
                        <a:gd name="connsiteY2" fmla="*/ 171450 h 1104900"/>
                        <a:gd name="connsiteX3" fmla="*/ 0 w 485775"/>
                        <a:gd name="connsiteY3" fmla="*/ 0 h 110490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485775" h="1104900">
                          <a:moveTo>
                            <a:pt x="0" y="0"/>
                          </a:moveTo>
                          <a:lnTo>
                            <a:pt x="485775" y="1104900"/>
                          </a:lnTo>
                          <a:lnTo>
                            <a:pt x="438150" y="17145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solidFill>
                      <a:srgbClr val="9C1B74"/>
                    </a:solidFill>
                    <a:ln w="0">
                      <a:solidFill>
                        <a:srgbClr val="FDF9FA">
                          <a:alpha val="38000"/>
                        </a:srgb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108" name="任意多边形 107"/>
                    <p:cNvSpPr/>
                    <p:nvPr/>
                  </p:nvSpPr>
                  <p:spPr>
                    <a:xfrm>
                      <a:off x="6847114" y="1290320"/>
                      <a:ext cx="1077686" cy="1249680"/>
                    </a:xfrm>
                    <a:custGeom>
                      <a:avLst/>
                      <a:gdLst>
                        <a:gd name="connsiteX0" fmla="*/ 0 w 1001486"/>
                        <a:gd name="connsiteY0" fmla="*/ 0 h 1219200"/>
                        <a:gd name="connsiteX1" fmla="*/ 1001486 w 1001486"/>
                        <a:gd name="connsiteY1" fmla="*/ 1219200 h 1219200"/>
                        <a:gd name="connsiteX2" fmla="*/ 914400 w 1001486"/>
                        <a:gd name="connsiteY2" fmla="*/ 406400 h 1219200"/>
                        <a:gd name="connsiteX3" fmla="*/ 0 w 1001486"/>
                        <a:gd name="connsiteY3" fmla="*/ 0 h 1219200"/>
                        <a:gd name="connsiteX0" fmla="*/ 0 w 1077686"/>
                        <a:gd name="connsiteY0" fmla="*/ 0 h 1249680"/>
                        <a:gd name="connsiteX1" fmla="*/ 1077686 w 1077686"/>
                        <a:gd name="connsiteY1" fmla="*/ 1249680 h 1249680"/>
                        <a:gd name="connsiteX2" fmla="*/ 990600 w 1077686"/>
                        <a:gd name="connsiteY2" fmla="*/ 436880 h 1249680"/>
                        <a:gd name="connsiteX3" fmla="*/ 0 w 1077686"/>
                        <a:gd name="connsiteY3" fmla="*/ 0 h 124968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1077686" h="1249680">
                          <a:moveTo>
                            <a:pt x="0" y="0"/>
                          </a:moveTo>
                          <a:lnTo>
                            <a:pt x="1077686" y="1249680"/>
                          </a:lnTo>
                          <a:lnTo>
                            <a:pt x="990600" y="43688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solidFill>
                      <a:srgbClr val="C91781"/>
                    </a:solidFill>
                    <a:ln w="0">
                      <a:solidFill>
                        <a:srgbClr val="FDF9FA">
                          <a:alpha val="38000"/>
                        </a:srgb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109" name="任意多边形 108"/>
                    <p:cNvSpPr/>
                    <p:nvPr/>
                  </p:nvSpPr>
                  <p:spPr>
                    <a:xfrm>
                      <a:off x="6805486" y="1250700"/>
                      <a:ext cx="1088571" cy="1262742"/>
                    </a:xfrm>
                    <a:custGeom>
                      <a:avLst/>
                      <a:gdLst>
                        <a:gd name="connsiteX0" fmla="*/ 0 w 1088571"/>
                        <a:gd name="connsiteY0" fmla="*/ 58057 h 1262742"/>
                        <a:gd name="connsiteX1" fmla="*/ 101600 w 1088571"/>
                        <a:gd name="connsiteY1" fmla="*/ 899885 h 1262742"/>
                        <a:gd name="connsiteX2" fmla="*/ 1088571 w 1088571"/>
                        <a:gd name="connsiteY2" fmla="*/ 1262742 h 1262742"/>
                        <a:gd name="connsiteX3" fmla="*/ 43542 w 1088571"/>
                        <a:gd name="connsiteY3" fmla="*/ 0 h 1262742"/>
                        <a:gd name="connsiteX4" fmla="*/ 0 w 1088571"/>
                        <a:gd name="connsiteY4" fmla="*/ 58057 h 1262742"/>
                        <a:gd name="connsiteX0" fmla="*/ 0 w 1088571"/>
                        <a:gd name="connsiteY0" fmla="*/ 58057 h 1262742"/>
                        <a:gd name="connsiteX1" fmla="*/ 86360 w 1088571"/>
                        <a:gd name="connsiteY1" fmla="*/ 892265 h 1262742"/>
                        <a:gd name="connsiteX2" fmla="*/ 1088571 w 1088571"/>
                        <a:gd name="connsiteY2" fmla="*/ 1262742 h 1262742"/>
                        <a:gd name="connsiteX3" fmla="*/ 43542 w 1088571"/>
                        <a:gd name="connsiteY3" fmla="*/ 0 h 1262742"/>
                        <a:gd name="connsiteX4" fmla="*/ 0 w 1088571"/>
                        <a:gd name="connsiteY4" fmla="*/ 58057 h 1262742"/>
                        <a:gd name="connsiteX0" fmla="*/ 0 w 1088571"/>
                        <a:gd name="connsiteY0" fmla="*/ 58057 h 1262742"/>
                        <a:gd name="connsiteX1" fmla="*/ 71120 w 1088571"/>
                        <a:gd name="connsiteY1" fmla="*/ 869405 h 1262742"/>
                        <a:gd name="connsiteX2" fmla="*/ 1088571 w 1088571"/>
                        <a:gd name="connsiteY2" fmla="*/ 1262742 h 1262742"/>
                        <a:gd name="connsiteX3" fmla="*/ 43542 w 1088571"/>
                        <a:gd name="connsiteY3" fmla="*/ 0 h 1262742"/>
                        <a:gd name="connsiteX4" fmla="*/ 0 w 1088571"/>
                        <a:gd name="connsiteY4" fmla="*/ 58057 h 1262742"/>
                        <a:gd name="connsiteX0" fmla="*/ 0 w 1088571"/>
                        <a:gd name="connsiteY0" fmla="*/ 58057 h 1262742"/>
                        <a:gd name="connsiteX1" fmla="*/ 71120 w 1088571"/>
                        <a:gd name="connsiteY1" fmla="*/ 884645 h 1262742"/>
                        <a:gd name="connsiteX2" fmla="*/ 1088571 w 1088571"/>
                        <a:gd name="connsiteY2" fmla="*/ 1262742 h 1262742"/>
                        <a:gd name="connsiteX3" fmla="*/ 43542 w 1088571"/>
                        <a:gd name="connsiteY3" fmla="*/ 0 h 1262742"/>
                        <a:gd name="connsiteX4" fmla="*/ 0 w 1088571"/>
                        <a:gd name="connsiteY4" fmla="*/ 58057 h 126274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088571" h="1262742">
                          <a:moveTo>
                            <a:pt x="0" y="58057"/>
                          </a:moveTo>
                          <a:lnTo>
                            <a:pt x="71120" y="884645"/>
                          </a:lnTo>
                          <a:lnTo>
                            <a:pt x="1088571" y="1262742"/>
                          </a:lnTo>
                          <a:lnTo>
                            <a:pt x="43542" y="0"/>
                          </a:lnTo>
                          <a:lnTo>
                            <a:pt x="0" y="58057"/>
                          </a:lnTo>
                          <a:close/>
                        </a:path>
                      </a:pathLst>
                    </a:custGeom>
                    <a:solidFill>
                      <a:srgbClr val="9A1561"/>
                    </a:solidFill>
                    <a:ln w="0">
                      <a:solidFill>
                        <a:srgbClr val="FDF9FA">
                          <a:alpha val="38000"/>
                        </a:srgb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110" name="任意多边形 109"/>
                    <p:cNvSpPr/>
                    <p:nvPr/>
                  </p:nvSpPr>
                  <p:spPr>
                    <a:xfrm>
                      <a:off x="5875506" y="719847"/>
                      <a:ext cx="1070043" cy="1420238"/>
                    </a:xfrm>
                    <a:custGeom>
                      <a:avLst/>
                      <a:gdLst>
                        <a:gd name="connsiteX0" fmla="*/ 0 w 1070043"/>
                        <a:gd name="connsiteY0" fmla="*/ 0 h 1420238"/>
                        <a:gd name="connsiteX1" fmla="*/ 1070043 w 1070043"/>
                        <a:gd name="connsiteY1" fmla="*/ 622570 h 1420238"/>
                        <a:gd name="connsiteX2" fmla="*/ 1031132 w 1070043"/>
                        <a:gd name="connsiteY2" fmla="*/ 1420238 h 1420238"/>
                        <a:gd name="connsiteX3" fmla="*/ 97277 w 1070043"/>
                        <a:gd name="connsiteY3" fmla="*/ 992221 h 1420238"/>
                        <a:gd name="connsiteX4" fmla="*/ 0 w 1070043"/>
                        <a:gd name="connsiteY4" fmla="*/ 0 h 142023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070043" h="1420238">
                          <a:moveTo>
                            <a:pt x="0" y="0"/>
                          </a:moveTo>
                          <a:lnTo>
                            <a:pt x="1070043" y="622570"/>
                          </a:lnTo>
                          <a:lnTo>
                            <a:pt x="1031132" y="1420238"/>
                          </a:lnTo>
                          <a:lnTo>
                            <a:pt x="97277" y="992221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solidFill>
                      <a:srgbClr val="FF82D2"/>
                    </a:solidFill>
                    <a:ln w="0">
                      <a:solidFill>
                        <a:srgbClr val="FDF9FA">
                          <a:alpha val="38000"/>
                        </a:srgb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111" name="任意多边形 110"/>
                    <p:cNvSpPr/>
                    <p:nvPr/>
                  </p:nvSpPr>
                  <p:spPr>
                    <a:xfrm>
                      <a:off x="5877560" y="724989"/>
                      <a:ext cx="1292497" cy="645523"/>
                    </a:xfrm>
                    <a:custGeom>
                      <a:avLst/>
                      <a:gdLst>
                        <a:gd name="connsiteX0" fmla="*/ 0 w 1277257"/>
                        <a:gd name="connsiteY0" fmla="*/ 0 h 609600"/>
                        <a:gd name="connsiteX1" fmla="*/ 1088571 w 1277257"/>
                        <a:gd name="connsiteY1" fmla="*/ 609600 h 609600"/>
                        <a:gd name="connsiteX2" fmla="*/ 1277257 w 1277257"/>
                        <a:gd name="connsiteY2" fmla="*/ 188685 h 609600"/>
                        <a:gd name="connsiteX3" fmla="*/ 0 w 1277257"/>
                        <a:gd name="connsiteY3" fmla="*/ 0 h 609600"/>
                        <a:gd name="connsiteX0" fmla="*/ 0 w 1277257"/>
                        <a:gd name="connsiteY0" fmla="*/ 0 h 653143"/>
                        <a:gd name="connsiteX1" fmla="*/ 1103085 w 1277257"/>
                        <a:gd name="connsiteY1" fmla="*/ 653143 h 653143"/>
                        <a:gd name="connsiteX2" fmla="*/ 1277257 w 1277257"/>
                        <a:gd name="connsiteY2" fmla="*/ 188685 h 653143"/>
                        <a:gd name="connsiteX3" fmla="*/ 0 w 1277257"/>
                        <a:gd name="connsiteY3" fmla="*/ 0 h 653143"/>
                        <a:gd name="connsiteX0" fmla="*/ 0 w 1292497"/>
                        <a:gd name="connsiteY0" fmla="*/ 0 h 668383"/>
                        <a:gd name="connsiteX1" fmla="*/ 1118325 w 1292497"/>
                        <a:gd name="connsiteY1" fmla="*/ 668383 h 668383"/>
                        <a:gd name="connsiteX2" fmla="*/ 1292497 w 1292497"/>
                        <a:gd name="connsiteY2" fmla="*/ 203925 h 668383"/>
                        <a:gd name="connsiteX3" fmla="*/ 0 w 1292497"/>
                        <a:gd name="connsiteY3" fmla="*/ 0 h 668383"/>
                        <a:gd name="connsiteX0" fmla="*/ 0 w 1292497"/>
                        <a:gd name="connsiteY0" fmla="*/ 0 h 645523"/>
                        <a:gd name="connsiteX1" fmla="*/ 1080225 w 1292497"/>
                        <a:gd name="connsiteY1" fmla="*/ 645523 h 645523"/>
                        <a:gd name="connsiteX2" fmla="*/ 1292497 w 1292497"/>
                        <a:gd name="connsiteY2" fmla="*/ 203925 h 645523"/>
                        <a:gd name="connsiteX3" fmla="*/ 0 w 1292497"/>
                        <a:gd name="connsiteY3" fmla="*/ 0 h 64552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1292497" h="645523">
                          <a:moveTo>
                            <a:pt x="0" y="0"/>
                          </a:moveTo>
                          <a:lnTo>
                            <a:pt x="1080225" y="645523"/>
                          </a:lnTo>
                          <a:lnTo>
                            <a:pt x="1292497" y="203925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solidFill>
                      <a:srgbClr val="D5038E"/>
                    </a:solidFill>
                    <a:ln w="0">
                      <a:solidFill>
                        <a:srgbClr val="FDF9FA">
                          <a:alpha val="38000"/>
                        </a:srgb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112" name="任意多边形 111"/>
                    <p:cNvSpPr/>
                    <p:nvPr/>
                  </p:nvSpPr>
                  <p:spPr>
                    <a:xfrm>
                      <a:off x="6943271" y="930729"/>
                      <a:ext cx="879929" cy="810985"/>
                    </a:xfrm>
                    <a:custGeom>
                      <a:avLst/>
                      <a:gdLst>
                        <a:gd name="connsiteX0" fmla="*/ 174172 w 841829"/>
                        <a:gd name="connsiteY0" fmla="*/ 0 h 798285"/>
                        <a:gd name="connsiteX1" fmla="*/ 841829 w 841829"/>
                        <a:gd name="connsiteY1" fmla="*/ 798285 h 798285"/>
                        <a:gd name="connsiteX2" fmla="*/ 0 w 841829"/>
                        <a:gd name="connsiteY2" fmla="*/ 420914 h 798285"/>
                        <a:gd name="connsiteX3" fmla="*/ 174172 w 841829"/>
                        <a:gd name="connsiteY3" fmla="*/ 0 h 798285"/>
                        <a:gd name="connsiteX0" fmla="*/ 212272 w 879929"/>
                        <a:gd name="connsiteY0" fmla="*/ 0 h 798285"/>
                        <a:gd name="connsiteX1" fmla="*/ 879929 w 879929"/>
                        <a:gd name="connsiteY1" fmla="*/ 798285 h 798285"/>
                        <a:gd name="connsiteX2" fmla="*/ 0 w 879929"/>
                        <a:gd name="connsiteY2" fmla="*/ 420914 h 798285"/>
                        <a:gd name="connsiteX3" fmla="*/ 212272 w 879929"/>
                        <a:gd name="connsiteY3" fmla="*/ 0 h 798285"/>
                        <a:gd name="connsiteX0" fmla="*/ 212272 w 879929"/>
                        <a:gd name="connsiteY0" fmla="*/ 0 h 817335"/>
                        <a:gd name="connsiteX1" fmla="*/ 879929 w 879929"/>
                        <a:gd name="connsiteY1" fmla="*/ 817335 h 817335"/>
                        <a:gd name="connsiteX2" fmla="*/ 0 w 879929"/>
                        <a:gd name="connsiteY2" fmla="*/ 439964 h 817335"/>
                        <a:gd name="connsiteX3" fmla="*/ 212272 w 879929"/>
                        <a:gd name="connsiteY3" fmla="*/ 0 h 817335"/>
                        <a:gd name="connsiteX0" fmla="*/ 218622 w 879929"/>
                        <a:gd name="connsiteY0" fmla="*/ 0 h 810985"/>
                        <a:gd name="connsiteX1" fmla="*/ 879929 w 879929"/>
                        <a:gd name="connsiteY1" fmla="*/ 810985 h 810985"/>
                        <a:gd name="connsiteX2" fmla="*/ 0 w 879929"/>
                        <a:gd name="connsiteY2" fmla="*/ 433614 h 810985"/>
                        <a:gd name="connsiteX3" fmla="*/ 218622 w 879929"/>
                        <a:gd name="connsiteY3" fmla="*/ 0 h 81098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879929" h="810985">
                          <a:moveTo>
                            <a:pt x="218622" y="0"/>
                          </a:moveTo>
                          <a:lnTo>
                            <a:pt x="879929" y="810985"/>
                          </a:lnTo>
                          <a:lnTo>
                            <a:pt x="0" y="433614"/>
                          </a:lnTo>
                          <a:lnTo>
                            <a:pt x="218622" y="0"/>
                          </a:lnTo>
                          <a:close/>
                        </a:path>
                      </a:pathLst>
                    </a:custGeom>
                    <a:solidFill>
                      <a:srgbClr val="9B0959"/>
                    </a:solidFill>
                    <a:ln w="0">
                      <a:solidFill>
                        <a:srgbClr val="FDF9FA">
                          <a:alpha val="38000"/>
                        </a:srgb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113" name="任意多边形 112"/>
                    <p:cNvSpPr/>
                    <p:nvPr/>
                  </p:nvSpPr>
                  <p:spPr>
                    <a:xfrm>
                      <a:off x="7924345" y="667458"/>
                      <a:ext cx="260351" cy="1633537"/>
                    </a:xfrm>
                    <a:custGeom>
                      <a:avLst/>
                      <a:gdLst>
                        <a:gd name="connsiteX0" fmla="*/ 266700 w 266700"/>
                        <a:gd name="connsiteY0" fmla="*/ 0 h 1619250"/>
                        <a:gd name="connsiteX1" fmla="*/ 228600 w 266700"/>
                        <a:gd name="connsiteY1" fmla="*/ 1619250 h 1619250"/>
                        <a:gd name="connsiteX2" fmla="*/ 0 w 266700"/>
                        <a:gd name="connsiteY2" fmla="*/ 1123950 h 1619250"/>
                        <a:gd name="connsiteX3" fmla="*/ 266700 w 266700"/>
                        <a:gd name="connsiteY3" fmla="*/ 0 h 1619250"/>
                        <a:gd name="connsiteX0" fmla="*/ 276225 w 276225"/>
                        <a:gd name="connsiteY0" fmla="*/ 0 h 1633537"/>
                        <a:gd name="connsiteX1" fmla="*/ 228600 w 276225"/>
                        <a:gd name="connsiteY1" fmla="*/ 1633537 h 1633537"/>
                        <a:gd name="connsiteX2" fmla="*/ 0 w 276225"/>
                        <a:gd name="connsiteY2" fmla="*/ 1138237 h 1633537"/>
                        <a:gd name="connsiteX3" fmla="*/ 276225 w 276225"/>
                        <a:gd name="connsiteY3" fmla="*/ 0 h 1633537"/>
                        <a:gd name="connsiteX0" fmla="*/ 276225 w 276225"/>
                        <a:gd name="connsiteY0" fmla="*/ 0 h 1600200"/>
                        <a:gd name="connsiteX1" fmla="*/ 228600 w 276225"/>
                        <a:gd name="connsiteY1" fmla="*/ 1600200 h 1600200"/>
                        <a:gd name="connsiteX2" fmla="*/ 0 w 276225"/>
                        <a:gd name="connsiteY2" fmla="*/ 1104900 h 1600200"/>
                        <a:gd name="connsiteX3" fmla="*/ 276225 w 276225"/>
                        <a:gd name="connsiteY3" fmla="*/ 0 h 1600200"/>
                        <a:gd name="connsiteX0" fmla="*/ 261938 w 261938"/>
                        <a:gd name="connsiteY0" fmla="*/ 0 h 1585912"/>
                        <a:gd name="connsiteX1" fmla="*/ 228600 w 261938"/>
                        <a:gd name="connsiteY1" fmla="*/ 1585912 h 1585912"/>
                        <a:gd name="connsiteX2" fmla="*/ 0 w 261938"/>
                        <a:gd name="connsiteY2" fmla="*/ 1090612 h 1585912"/>
                        <a:gd name="connsiteX3" fmla="*/ 261938 w 261938"/>
                        <a:gd name="connsiteY3" fmla="*/ 0 h 1585912"/>
                        <a:gd name="connsiteX0" fmla="*/ 266701 w 266701"/>
                        <a:gd name="connsiteY0" fmla="*/ 0 h 1581149"/>
                        <a:gd name="connsiteX1" fmla="*/ 228600 w 266701"/>
                        <a:gd name="connsiteY1" fmla="*/ 1581149 h 1581149"/>
                        <a:gd name="connsiteX2" fmla="*/ 0 w 266701"/>
                        <a:gd name="connsiteY2" fmla="*/ 1085849 h 1581149"/>
                        <a:gd name="connsiteX3" fmla="*/ 266701 w 266701"/>
                        <a:gd name="connsiteY3" fmla="*/ 0 h 1581149"/>
                        <a:gd name="connsiteX0" fmla="*/ 247651 w 247651"/>
                        <a:gd name="connsiteY0" fmla="*/ 0 h 1624012"/>
                        <a:gd name="connsiteX1" fmla="*/ 228600 w 247651"/>
                        <a:gd name="connsiteY1" fmla="*/ 1624012 h 1624012"/>
                        <a:gd name="connsiteX2" fmla="*/ 0 w 247651"/>
                        <a:gd name="connsiteY2" fmla="*/ 1128712 h 1624012"/>
                        <a:gd name="connsiteX3" fmla="*/ 247651 w 247651"/>
                        <a:gd name="connsiteY3" fmla="*/ 0 h 1624012"/>
                        <a:gd name="connsiteX0" fmla="*/ 263526 w 263526"/>
                        <a:gd name="connsiteY0" fmla="*/ 0 h 1690687"/>
                        <a:gd name="connsiteX1" fmla="*/ 228600 w 263526"/>
                        <a:gd name="connsiteY1" fmla="*/ 1690687 h 1690687"/>
                        <a:gd name="connsiteX2" fmla="*/ 0 w 263526"/>
                        <a:gd name="connsiteY2" fmla="*/ 1195387 h 1690687"/>
                        <a:gd name="connsiteX3" fmla="*/ 263526 w 263526"/>
                        <a:gd name="connsiteY3" fmla="*/ 0 h 1690687"/>
                        <a:gd name="connsiteX0" fmla="*/ 260351 w 260351"/>
                        <a:gd name="connsiteY0" fmla="*/ 0 h 1633537"/>
                        <a:gd name="connsiteX1" fmla="*/ 228600 w 260351"/>
                        <a:gd name="connsiteY1" fmla="*/ 1633537 h 1633537"/>
                        <a:gd name="connsiteX2" fmla="*/ 0 w 260351"/>
                        <a:gd name="connsiteY2" fmla="*/ 1138237 h 1633537"/>
                        <a:gd name="connsiteX3" fmla="*/ 260351 w 260351"/>
                        <a:gd name="connsiteY3" fmla="*/ 0 h 163353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260351" h="1633537">
                          <a:moveTo>
                            <a:pt x="260351" y="0"/>
                          </a:moveTo>
                          <a:lnTo>
                            <a:pt x="228600" y="1633537"/>
                          </a:lnTo>
                          <a:lnTo>
                            <a:pt x="0" y="1138237"/>
                          </a:lnTo>
                          <a:lnTo>
                            <a:pt x="260351" y="0"/>
                          </a:lnTo>
                          <a:close/>
                        </a:path>
                      </a:pathLst>
                    </a:custGeom>
                    <a:solidFill>
                      <a:srgbClr val="CB004F"/>
                    </a:solidFill>
                    <a:ln w="0">
                      <a:solidFill>
                        <a:srgbClr val="FDF9FA">
                          <a:alpha val="38000"/>
                        </a:srgb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114" name="任意多边形 113"/>
                    <p:cNvSpPr/>
                    <p:nvPr/>
                  </p:nvSpPr>
                  <p:spPr>
                    <a:xfrm>
                      <a:off x="8157029" y="261257"/>
                      <a:ext cx="449943" cy="2104572"/>
                    </a:xfrm>
                    <a:custGeom>
                      <a:avLst/>
                      <a:gdLst>
                        <a:gd name="connsiteX0" fmla="*/ 43542 w 464457"/>
                        <a:gd name="connsiteY0" fmla="*/ 508000 h 2191658"/>
                        <a:gd name="connsiteX1" fmla="*/ 464457 w 464457"/>
                        <a:gd name="connsiteY1" fmla="*/ 0 h 2191658"/>
                        <a:gd name="connsiteX2" fmla="*/ 0 w 464457"/>
                        <a:gd name="connsiteY2" fmla="*/ 2191658 h 2191658"/>
                        <a:gd name="connsiteX3" fmla="*/ 43542 w 464457"/>
                        <a:gd name="connsiteY3" fmla="*/ 508000 h 2191658"/>
                        <a:gd name="connsiteX0" fmla="*/ 43542 w 304800"/>
                        <a:gd name="connsiteY0" fmla="*/ 0 h 1683658"/>
                        <a:gd name="connsiteX1" fmla="*/ 304800 w 304800"/>
                        <a:gd name="connsiteY1" fmla="*/ 58057 h 1683658"/>
                        <a:gd name="connsiteX2" fmla="*/ 0 w 304800"/>
                        <a:gd name="connsiteY2" fmla="*/ 1683658 h 1683658"/>
                        <a:gd name="connsiteX3" fmla="*/ 43542 w 304800"/>
                        <a:gd name="connsiteY3" fmla="*/ 0 h 1683658"/>
                        <a:gd name="connsiteX0" fmla="*/ 43542 w 449943"/>
                        <a:gd name="connsiteY0" fmla="*/ 420914 h 2104572"/>
                        <a:gd name="connsiteX1" fmla="*/ 449943 w 449943"/>
                        <a:gd name="connsiteY1" fmla="*/ 0 h 2104572"/>
                        <a:gd name="connsiteX2" fmla="*/ 0 w 449943"/>
                        <a:gd name="connsiteY2" fmla="*/ 2104572 h 2104572"/>
                        <a:gd name="connsiteX3" fmla="*/ 43542 w 449943"/>
                        <a:gd name="connsiteY3" fmla="*/ 420914 h 2104572"/>
                        <a:gd name="connsiteX0" fmla="*/ 10205 w 449943"/>
                        <a:gd name="connsiteY0" fmla="*/ 420914 h 2104572"/>
                        <a:gd name="connsiteX1" fmla="*/ 449943 w 449943"/>
                        <a:gd name="connsiteY1" fmla="*/ 0 h 2104572"/>
                        <a:gd name="connsiteX2" fmla="*/ 0 w 449943"/>
                        <a:gd name="connsiteY2" fmla="*/ 2104572 h 2104572"/>
                        <a:gd name="connsiteX3" fmla="*/ 10205 w 449943"/>
                        <a:gd name="connsiteY3" fmla="*/ 420914 h 2104572"/>
                        <a:gd name="connsiteX0" fmla="*/ 22905 w 449943"/>
                        <a:gd name="connsiteY0" fmla="*/ 427264 h 2104572"/>
                        <a:gd name="connsiteX1" fmla="*/ 449943 w 449943"/>
                        <a:gd name="connsiteY1" fmla="*/ 0 h 2104572"/>
                        <a:gd name="connsiteX2" fmla="*/ 0 w 449943"/>
                        <a:gd name="connsiteY2" fmla="*/ 2104572 h 2104572"/>
                        <a:gd name="connsiteX3" fmla="*/ 22905 w 449943"/>
                        <a:gd name="connsiteY3" fmla="*/ 427264 h 210457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449943" h="2104572">
                          <a:moveTo>
                            <a:pt x="22905" y="427264"/>
                          </a:moveTo>
                          <a:lnTo>
                            <a:pt x="449943" y="0"/>
                          </a:lnTo>
                          <a:lnTo>
                            <a:pt x="0" y="2104572"/>
                          </a:lnTo>
                          <a:cubicBezTo>
                            <a:pt x="3402" y="1543353"/>
                            <a:pt x="19503" y="988483"/>
                            <a:pt x="22905" y="427264"/>
                          </a:cubicBezTo>
                          <a:close/>
                        </a:path>
                      </a:pathLst>
                    </a:custGeom>
                    <a:solidFill>
                      <a:srgbClr val="FF2B6D"/>
                    </a:solidFill>
                    <a:ln w="0">
                      <a:solidFill>
                        <a:srgbClr val="FDF9FA">
                          <a:alpha val="38000"/>
                        </a:srgb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115" name="任意多边形 114"/>
                    <p:cNvSpPr/>
                    <p:nvPr/>
                  </p:nvSpPr>
                  <p:spPr>
                    <a:xfrm>
                      <a:off x="7894375" y="-595087"/>
                      <a:ext cx="364253" cy="2569030"/>
                    </a:xfrm>
                    <a:custGeom>
                      <a:avLst/>
                      <a:gdLst>
                        <a:gd name="connsiteX0" fmla="*/ 29029 w 362858"/>
                        <a:gd name="connsiteY0" fmla="*/ 0 h 2612572"/>
                        <a:gd name="connsiteX1" fmla="*/ 0 w 362858"/>
                        <a:gd name="connsiteY1" fmla="*/ 2612572 h 2612572"/>
                        <a:gd name="connsiteX2" fmla="*/ 362858 w 362858"/>
                        <a:gd name="connsiteY2" fmla="*/ 957943 h 2612572"/>
                        <a:gd name="connsiteX3" fmla="*/ 29029 w 362858"/>
                        <a:gd name="connsiteY3" fmla="*/ 0 h 2612572"/>
                        <a:gd name="connsiteX0" fmla="*/ 14515 w 362858"/>
                        <a:gd name="connsiteY0" fmla="*/ 0 h 2583544"/>
                        <a:gd name="connsiteX1" fmla="*/ 0 w 362858"/>
                        <a:gd name="connsiteY1" fmla="*/ 2583544 h 2583544"/>
                        <a:gd name="connsiteX2" fmla="*/ 362858 w 362858"/>
                        <a:gd name="connsiteY2" fmla="*/ 928915 h 2583544"/>
                        <a:gd name="connsiteX3" fmla="*/ 14515 w 362858"/>
                        <a:gd name="connsiteY3" fmla="*/ 0 h 2583544"/>
                        <a:gd name="connsiteX0" fmla="*/ 1396 w 364253"/>
                        <a:gd name="connsiteY0" fmla="*/ 0 h 2569030"/>
                        <a:gd name="connsiteX1" fmla="*/ 1395 w 364253"/>
                        <a:gd name="connsiteY1" fmla="*/ 2569030 h 2569030"/>
                        <a:gd name="connsiteX2" fmla="*/ 364253 w 364253"/>
                        <a:gd name="connsiteY2" fmla="*/ 914401 h 2569030"/>
                        <a:gd name="connsiteX3" fmla="*/ 1396 w 364253"/>
                        <a:gd name="connsiteY3" fmla="*/ 0 h 256903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364253" h="2569030">
                          <a:moveTo>
                            <a:pt x="1396" y="0"/>
                          </a:moveTo>
                          <a:cubicBezTo>
                            <a:pt x="-3442" y="861181"/>
                            <a:pt x="6233" y="1707849"/>
                            <a:pt x="1395" y="2569030"/>
                          </a:cubicBezTo>
                          <a:lnTo>
                            <a:pt x="364253" y="914401"/>
                          </a:lnTo>
                          <a:lnTo>
                            <a:pt x="1396" y="0"/>
                          </a:lnTo>
                          <a:close/>
                        </a:path>
                      </a:pathLst>
                    </a:custGeom>
                    <a:solidFill>
                      <a:srgbClr val="48015F"/>
                    </a:solidFill>
                    <a:ln w="0">
                      <a:solidFill>
                        <a:srgbClr val="FDF9FA">
                          <a:alpha val="38000"/>
                        </a:srgb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116" name="任意多边形 115"/>
                    <p:cNvSpPr/>
                    <p:nvPr/>
                  </p:nvSpPr>
                  <p:spPr>
                    <a:xfrm>
                      <a:off x="9067800" y="-466725"/>
                      <a:ext cx="600075" cy="952500"/>
                    </a:xfrm>
                    <a:custGeom>
                      <a:avLst/>
                      <a:gdLst>
                        <a:gd name="connsiteX0" fmla="*/ 0 w 600075"/>
                        <a:gd name="connsiteY0" fmla="*/ 790575 h 952500"/>
                        <a:gd name="connsiteX1" fmla="*/ 600075 w 600075"/>
                        <a:gd name="connsiteY1" fmla="*/ 0 h 952500"/>
                        <a:gd name="connsiteX2" fmla="*/ 66675 w 600075"/>
                        <a:gd name="connsiteY2" fmla="*/ 952500 h 952500"/>
                        <a:gd name="connsiteX3" fmla="*/ 38100 w 600075"/>
                        <a:gd name="connsiteY3" fmla="*/ 742950 h 952500"/>
                        <a:gd name="connsiteX4" fmla="*/ 0 w 600075"/>
                        <a:gd name="connsiteY4" fmla="*/ 790575 h 95250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600075" h="952500">
                          <a:moveTo>
                            <a:pt x="0" y="790575"/>
                          </a:moveTo>
                          <a:lnTo>
                            <a:pt x="600075" y="0"/>
                          </a:lnTo>
                          <a:lnTo>
                            <a:pt x="66675" y="952500"/>
                          </a:lnTo>
                          <a:lnTo>
                            <a:pt x="38100" y="742950"/>
                          </a:lnTo>
                          <a:lnTo>
                            <a:pt x="0" y="790575"/>
                          </a:lnTo>
                          <a:close/>
                        </a:path>
                      </a:pathLst>
                    </a:custGeom>
                    <a:solidFill>
                      <a:srgbClr val="1D0045"/>
                    </a:solidFill>
                    <a:ln w="0">
                      <a:solidFill>
                        <a:srgbClr val="FDF9FA">
                          <a:alpha val="38000"/>
                        </a:srgb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117" name="任意多边形 116"/>
                    <p:cNvSpPr/>
                    <p:nvPr/>
                  </p:nvSpPr>
                  <p:spPr>
                    <a:xfrm>
                      <a:off x="9172575" y="-495300"/>
                      <a:ext cx="828675" cy="781050"/>
                    </a:xfrm>
                    <a:custGeom>
                      <a:avLst/>
                      <a:gdLst>
                        <a:gd name="connsiteX0" fmla="*/ 523875 w 828675"/>
                        <a:gd name="connsiteY0" fmla="*/ 0 h 781050"/>
                        <a:gd name="connsiteX1" fmla="*/ 828675 w 828675"/>
                        <a:gd name="connsiteY1" fmla="*/ 609600 h 781050"/>
                        <a:gd name="connsiteX2" fmla="*/ 0 w 828675"/>
                        <a:gd name="connsiteY2" fmla="*/ 781050 h 781050"/>
                        <a:gd name="connsiteX3" fmla="*/ 523875 w 828675"/>
                        <a:gd name="connsiteY3" fmla="*/ 0 h 78105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828675" h="781050">
                          <a:moveTo>
                            <a:pt x="523875" y="0"/>
                          </a:moveTo>
                          <a:lnTo>
                            <a:pt x="828675" y="609600"/>
                          </a:lnTo>
                          <a:lnTo>
                            <a:pt x="0" y="781050"/>
                          </a:lnTo>
                          <a:lnTo>
                            <a:pt x="523875" y="0"/>
                          </a:lnTo>
                          <a:close/>
                        </a:path>
                      </a:pathLst>
                    </a:custGeom>
                    <a:solidFill>
                      <a:srgbClr val="21003F"/>
                    </a:solidFill>
                    <a:ln w="0">
                      <a:solidFill>
                        <a:srgbClr val="FDF9FA">
                          <a:alpha val="38000"/>
                        </a:srgb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</p:grpSp>
            <p:grpSp>
              <p:nvGrpSpPr>
                <p:cNvPr id="43" name="组合 42"/>
                <p:cNvGrpSpPr/>
                <p:nvPr/>
              </p:nvGrpSpPr>
              <p:grpSpPr>
                <a:xfrm>
                  <a:off x="3992948" y="-52557"/>
                  <a:ext cx="7416800" cy="6281420"/>
                  <a:chOff x="3975100" y="-45720"/>
                  <a:chExt cx="7416800" cy="6281420"/>
                </a:xfrm>
              </p:grpSpPr>
              <p:sp>
                <p:nvSpPr>
                  <p:cNvPr id="44" name="任意多边形 43"/>
                  <p:cNvSpPr/>
                  <p:nvPr/>
                </p:nvSpPr>
                <p:spPr>
                  <a:xfrm>
                    <a:off x="8267700" y="352425"/>
                    <a:ext cx="742950" cy="1314450"/>
                  </a:xfrm>
                  <a:custGeom>
                    <a:avLst/>
                    <a:gdLst>
                      <a:gd name="connsiteX0" fmla="*/ 742950 w 742950"/>
                      <a:gd name="connsiteY0" fmla="*/ 0 h 1314450"/>
                      <a:gd name="connsiteX1" fmla="*/ 0 w 742950"/>
                      <a:gd name="connsiteY1" fmla="*/ 1076325 h 1314450"/>
                      <a:gd name="connsiteX2" fmla="*/ 28575 w 742950"/>
                      <a:gd name="connsiteY2" fmla="*/ 1314450 h 1314450"/>
                      <a:gd name="connsiteX3" fmla="*/ 742950 w 742950"/>
                      <a:gd name="connsiteY3" fmla="*/ 0 h 13144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742950" h="1314450">
                        <a:moveTo>
                          <a:pt x="742950" y="0"/>
                        </a:moveTo>
                        <a:lnTo>
                          <a:pt x="0" y="1076325"/>
                        </a:lnTo>
                        <a:lnTo>
                          <a:pt x="28575" y="1314450"/>
                        </a:lnTo>
                        <a:lnTo>
                          <a:pt x="742950" y="0"/>
                        </a:lnTo>
                        <a:close/>
                      </a:path>
                    </a:pathLst>
                  </a:custGeom>
                  <a:solidFill>
                    <a:srgbClr val="974D51"/>
                  </a:solidFill>
                  <a:ln w="6350">
                    <a:solidFill>
                      <a:srgbClr val="FDF9FA">
                        <a:alpha val="38000"/>
                      </a:srgb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grpSp>
                <p:nvGrpSpPr>
                  <p:cNvPr id="45" name="组合 44"/>
                  <p:cNvGrpSpPr/>
                  <p:nvPr/>
                </p:nvGrpSpPr>
                <p:grpSpPr>
                  <a:xfrm>
                    <a:off x="3975100" y="-45720"/>
                    <a:ext cx="7416800" cy="6281420"/>
                    <a:chOff x="3975100" y="-45720"/>
                    <a:chExt cx="7416800" cy="6281420"/>
                  </a:xfrm>
                </p:grpSpPr>
                <p:sp>
                  <p:nvSpPr>
                    <p:cNvPr id="46" name="任意多边形 45"/>
                    <p:cNvSpPr/>
                    <p:nvPr/>
                  </p:nvSpPr>
                  <p:spPr>
                    <a:xfrm>
                      <a:off x="8587740" y="4434840"/>
                      <a:ext cx="693420" cy="1539240"/>
                    </a:xfrm>
                    <a:custGeom>
                      <a:avLst/>
                      <a:gdLst>
                        <a:gd name="connsiteX0" fmla="*/ 7620 w 624840"/>
                        <a:gd name="connsiteY0" fmla="*/ 152400 h 1539240"/>
                        <a:gd name="connsiteX1" fmla="*/ 0 w 624840"/>
                        <a:gd name="connsiteY1" fmla="*/ 1539240 h 1539240"/>
                        <a:gd name="connsiteX2" fmla="*/ 624840 w 624840"/>
                        <a:gd name="connsiteY2" fmla="*/ 1539240 h 1539240"/>
                        <a:gd name="connsiteX3" fmla="*/ 83820 w 624840"/>
                        <a:gd name="connsiteY3" fmla="*/ 0 h 1539240"/>
                        <a:gd name="connsiteX4" fmla="*/ 7620 w 624840"/>
                        <a:gd name="connsiteY4" fmla="*/ 152400 h 1539240"/>
                        <a:gd name="connsiteX0" fmla="*/ 0 w 693420"/>
                        <a:gd name="connsiteY0" fmla="*/ 152400 h 1539240"/>
                        <a:gd name="connsiteX1" fmla="*/ 68580 w 693420"/>
                        <a:gd name="connsiteY1" fmla="*/ 1539240 h 1539240"/>
                        <a:gd name="connsiteX2" fmla="*/ 693420 w 693420"/>
                        <a:gd name="connsiteY2" fmla="*/ 1539240 h 1539240"/>
                        <a:gd name="connsiteX3" fmla="*/ 152400 w 693420"/>
                        <a:gd name="connsiteY3" fmla="*/ 0 h 1539240"/>
                        <a:gd name="connsiteX4" fmla="*/ 0 w 693420"/>
                        <a:gd name="connsiteY4" fmla="*/ 152400 h 1539240"/>
                        <a:gd name="connsiteX0" fmla="*/ 0 w 693420"/>
                        <a:gd name="connsiteY0" fmla="*/ 152400 h 1539240"/>
                        <a:gd name="connsiteX1" fmla="*/ 22860 w 693420"/>
                        <a:gd name="connsiteY1" fmla="*/ 1531620 h 1539240"/>
                        <a:gd name="connsiteX2" fmla="*/ 693420 w 693420"/>
                        <a:gd name="connsiteY2" fmla="*/ 1539240 h 1539240"/>
                        <a:gd name="connsiteX3" fmla="*/ 152400 w 693420"/>
                        <a:gd name="connsiteY3" fmla="*/ 0 h 1539240"/>
                        <a:gd name="connsiteX4" fmla="*/ 0 w 693420"/>
                        <a:gd name="connsiteY4" fmla="*/ 152400 h 1539240"/>
                        <a:gd name="connsiteX0" fmla="*/ 0 w 693420"/>
                        <a:gd name="connsiteY0" fmla="*/ 152400 h 1539240"/>
                        <a:gd name="connsiteX1" fmla="*/ 53340 w 693420"/>
                        <a:gd name="connsiteY1" fmla="*/ 1531620 h 1539240"/>
                        <a:gd name="connsiteX2" fmla="*/ 693420 w 693420"/>
                        <a:gd name="connsiteY2" fmla="*/ 1539240 h 1539240"/>
                        <a:gd name="connsiteX3" fmla="*/ 152400 w 693420"/>
                        <a:gd name="connsiteY3" fmla="*/ 0 h 1539240"/>
                        <a:gd name="connsiteX4" fmla="*/ 0 w 693420"/>
                        <a:gd name="connsiteY4" fmla="*/ 152400 h 1539240"/>
                        <a:gd name="connsiteX0" fmla="*/ 0 w 693420"/>
                        <a:gd name="connsiteY0" fmla="*/ 152400 h 1539240"/>
                        <a:gd name="connsiteX1" fmla="*/ 45720 w 693420"/>
                        <a:gd name="connsiteY1" fmla="*/ 1539240 h 1539240"/>
                        <a:gd name="connsiteX2" fmla="*/ 693420 w 693420"/>
                        <a:gd name="connsiteY2" fmla="*/ 1539240 h 1539240"/>
                        <a:gd name="connsiteX3" fmla="*/ 152400 w 693420"/>
                        <a:gd name="connsiteY3" fmla="*/ 0 h 1539240"/>
                        <a:gd name="connsiteX4" fmla="*/ 0 w 693420"/>
                        <a:gd name="connsiteY4" fmla="*/ 152400 h 153924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693420" h="1539240">
                          <a:moveTo>
                            <a:pt x="0" y="152400"/>
                          </a:moveTo>
                          <a:lnTo>
                            <a:pt x="45720" y="1539240"/>
                          </a:lnTo>
                          <a:lnTo>
                            <a:pt x="693420" y="1539240"/>
                          </a:lnTo>
                          <a:lnTo>
                            <a:pt x="152400" y="0"/>
                          </a:lnTo>
                          <a:lnTo>
                            <a:pt x="0" y="152400"/>
                          </a:lnTo>
                          <a:close/>
                        </a:path>
                      </a:pathLst>
                    </a:custGeom>
                    <a:solidFill>
                      <a:srgbClr val="1E001D"/>
                    </a:solidFill>
                    <a:ln w="6350">
                      <a:solidFill>
                        <a:srgbClr val="FDF9FA">
                          <a:alpha val="38000"/>
                        </a:srgb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 dirty="0"/>
                    </a:p>
                  </p:txBody>
                </p:sp>
                <p:sp>
                  <p:nvSpPr>
                    <p:cNvPr id="47" name="任意多边形 46"/>
                    <p:cNvSpPr/>
                    <p:nvPr/>
                  </p:nvSpPr>
                  <p:spPr>
                    <a:xfrm>
                      <a:off x="8427720" y="4579620"/>
                      <a:ext cx="220980" cy="1376680"/>
                    </a:xfrm>
                    <a:custGeom>
                      <a:avLst/>
                      <a:gdLst>
                        <a:gd name="connsiteX0" fmla="*/ 243840 w 243840"/>
                        <a:gd name="connsiteY0" fmla="*/ 0 h 1417320"/>
                        <a:gd name="connsiteX1" fmla="*/ 0 w 243840"/>
                        <a:gd name="connsiteY1" fmla="*/ 533400 h 1417320"/>
                        <a:gd name="connsiteX2" fmla="*/ 220980 w 243840"/>
                        <a:gd name="connsiteY2" fmla="*/ 1417320 h 1417320"/>
                        <a:gd name="connsiteX3" fmla="*/ 243840 w 243840"/>
                        <a:gd name="connsiteY3" fmla="*/ 0 h 141732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243840" h="1417320">
                          <a:moveTo>
                            <a:pt x="243840" y="0"/>
                          </a:moveTo>
                          <a:lnTo>
                            <a:pt x="0" y="533400"/>
                          </a:lnTo>
                          <a:lnTo>
                            <a:pt x="220980" y="1417320"/>
                          </a:lnTo>
                          <a:lnTo>
                            <a:pt x="243840" y="0"/>
                          </a:lnTo>
                          <a:close/>
                        </a:path>
                      </a:pathLst>
                    </a:custGeom>
                    <a:solidFill>
                      <a:srgbClr val="190020"/>
                    </a:solidFill>
                    <a:ln w="6350">
                      <a:solidFill>
                        <a:srgbClr val="FDF9FA">
                          <a:alpha val="38000"/>
                        </a:srgb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48" name="任意多边形 47"/>
                    <p:cNvSpPr/>
                    <p:nvPr/>
                  </p:nvSpPr>
                  <p:spPr>
                    <a:xfrm>
                      <a:off x="8785860" y="4579620"/>
                      <a:ext cx="480060" cy="1394460"/>
                    </a:xfrm>
                    <a:custGeom>
                      <a:avLst/>
                      <a:gdLst>
                        <a:gd name="connsiteX0" fmla="*/ 182880 w 480060"/>
                        <a:gd name="connsiteY0" fmla="*/ 175260 h 1394460"/>
                        <a:gd name="connsiteX1" fmla="*/ 480060 w 480060"/>
                        <a:gd name="connsiteY1" fmla="*/ 1394460 h 1394460"/>
                        <a:gd name="connsiteX2" fmla="*/ 0 w 480060"/>
                        <a:gd name="connsiteY2" fmla="*/ 0 h 1394460"/>
                        <a:gd name="connsiteX3" fmla="*/ 182880 w 480060"/>
                        <a:gd name="connsiteY3" fmla="*/ 175260 h 139446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480060" h="1394460">
                          <a:moveTo>
                            <a:pt x="182880" y="175260"/>
                          </a:moveTo>
                          <a:lnTo>
                            <a:pt x="480060" y="1394460"/>
                          </a:lnTo>
                          <a:lnTo>
                            <a:pt x="0" y="0"/>
                          </a:lnTo>
                          <a:lnTo>
                            <a:pt x="182880" y="175260"/>
                          </a:lnTo>
                          <a:close/>
                        </a:path>
                      </a:pathLst>
                    </a:custGeom>
                    <a:solidFill>
                      <a:srgbClr val="410FB3"/>
                    </a:solidFill>
                    <a:ln w="6350">
                      <a:solidFill>
                        <a:srgbClr val="FDF9FA">
                          <a:alpha val="38000"/>
                        </a:srgb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49" name="任意多边形 48"/>
                    <p:cNvSpPr/>
                    <p:nvPr/>
                  </p:nvSpPr>
                  <p:spPr>
                    <a:xfrm>
                      <a:off x="10111740" y="3291840"/>
                      <a:ext cx="1280160" cy="579120"/>
                    </a:xfrm>
                    <a:custGeom>
                      <a:avLst/>
                      <a:gdLst>
                        <a:gd name="connsiteX0" fmla="*/ 541020 w 1280160"/>
                        <a:gd name="connsiteY0" fmla="*/ 106680 h 579120"/>
                        <a:gd name="connsiteX1" fmla="*/ 1280160 w 1280160"/>
                        <a:gd name="connsiteY1" fmla="*/ 579120 h 579120"/>
                        <a:gd name="connsiteX2" fmla="*/ 0 w 1280160"/>
                        <a:gd name="connsiteY2" fmla="*/ 0 h 579120"/>
                        <a:gd name="connsiteX3" fmla="*/ 541020 w 1280160"/>
                        <a:gd name="connsiteY3" fmla="*/ 106680 h 57912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1280160" h="579120">
                          <a:moveTo>
                            <a:pt x="541020" y="106680"/>
                          </a:moveTo>
                          <a:lnTo>
                            <a:pt x="1280160" y="579120"/>
                          </a:lnTo>
                          <a:lnTo>
                            <a:pt x="0" y="0"/>
                          </a:lnTo>
                          <a:lnTo>
                            <a:pt x="541020" y="106680"/>
                          </a:lnTo>
                          <a:close/>
                        </a:path>
                      </a:pathLst>
                    </a:custGeom>
                    <a:solidFill>
                      <a:srgbClr val="220329"/>
                    </a:solidFill>
                    <a:ln w="6350">
                      <a:solidFill>
                        <a:srgbClr val="FDF9FA">
                          <a:alpha val="38000"/>
                        </a:srgb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50" name="任意多边形 49"/>
                    <p:cNvSpPr/>
                    <p:nvPr/>
                  </p:nvSpPr>
                  <p:spPr>
                    <a:xfrm>
                      <a:off x="8831580" y="68580"/>
                      <a:ext cx="1211580" cy="1744980"/>
                    </a:xfrm>
                    <a:custGeom>
                      <a:avLst/>
                      <a:gdLst>
                        <a:gd name="connsiteX0" fmla="*/ 1211580 w 1211580"/>
                        <a:gd name="connsiteY0" fmla="*/ 0 h 1744980"/>
                        <a:gd name="connsiteX1" fmla="*/ 175260 w 1211580"/>
                        <a:gd name="connsiteY1" fmla="*/ 1744980 h 1744980"/>
                        <a:gd name="connsiteX2" fmla="*/ 0 w 1211580"/>
                        <a:gd name="connsiteY2" fmla="*/ 1668780 h 1744980"/>
                        <a:gd name="connsiteX3" fmla="*/ 670560 w 1211580"/>
                        <a:gd name="connsiteY3" fmla="*/ 449580 h 1744980"/>
                        <a:gd name="connsiteX4" fmla="*/ 1211580 w 1211580"/>
                        <a:gd name="connsiteY4" fmla="*/ 0 h 174498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211580" h="1744980">
                          <a:moveTo>
                            <a:pt x="1211580" y="0"/>
                          </a:moveTo>
                          <a:lnTo>
                            <a:pt x="175260" y="1744980"/>
                          </a:lnTo>
                          <a:lnTo>
                            <a:pt x="0" y="1668780"/>
                          </a:lnTo>
                          <a:lnTo>
                            <a:pt x="670560" y="449580"/>
                          </a:lnTo>
                          <a:lnTo>
                            <a:pt x="1211580" y="0"/>
                          </a:lnTo>
                          <a:close/>
                        </a:path>
                      </a:pathLst>
                    </a:custGeom>
                    <a:solidFill>
                      <a:srgbClr val="EA053C"/>
                    </a:solidFill>
                    <a:ln w="6350">
                      <a:solidFill>
                        <a:srgbClr val="FDF9FA">
                          <a:alpha val="38000"/>
                        </a:srgb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51" name="任意多边形 50"/>
                    <p:cNvSpPr/>
                    <p:nvPr/>
                  </p:nvSpPr>
                  <p:spPr>
                    <a:xfrm>
                      <a:off x="6591300" y="3022600"/>
                      <a:ext cx="584200" cy="977900"/>
                    </a:xfrm>
                    <a:custGeom>
                      <a:avLst/>
                      <a:gdLst>
                        <a:gd name="connsiteX0" fmla="*/ 292100 w 495300"/>
                        <a:gd name="connsiteY0" fmla="*/ 114300 h 901700"/>
                        <a:gd name="connsiteX1" fmla="*/ 495300 w 495300"/>
                        <a:gd name="connsiteY1" fmla="*/ 0 h 901700"/>
                        <a:gd name="connsiteX2" fmla="*/ 0 w 495300"/>
                        <a:gd name="connsiteY2" fmla="*/ 901700 h 901700"/>
                        <a:gd name="connsiteX3" fmla="*/ 292100 w 495300"/>
                        <a:gd name="connsiteY3" fmla="*/ 114300 h 901700"/>
                        <a:gd name="connsiteX0" fmla="*/ 381000 w 584200"/>
                        <a:gd name="connsiteY0" fmla="*/ 114300 h 977900"/>
                        <a:gd name="connsiteX1" fmla="*/ 584200 w 584200"/>
                        <a:gd name="connsiteY1" fmla="*/ 0 h 977900"/>
                        <a:gd name="connsiteX2" fmla="*/ 0 w 584200"/>
                        <a:gd name="connsiteY2" fmla="*/ 977900 h 977900"/>
                        <a:gd name="connsiteX3" fmla="*/ 381000 w 584200"/>
                        <a:gd name="connsiteY3" fmla="*/ 114300 h 97790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584200" h="977900">
                          <a:moveTo>
                            <a:pt x="381000" y="114300"/>
                          </a:moveTo>
                          <a:lnTo>
                            <a:pt x="584200" y="0"/>
                          </a:lnTo>
                          <a:lnTo>
                            <a:pt x="0" y="977900"/>
                          </a:lnTo>
                          <a:lnTo>
                            <a:pt x="381000" y="114300"/>
                          </a:lnTo>
                          <a:close/>
                        </a:path>
                      </a:pathLst>
                    </a:custGeom>
                    <a:solidFill>
                      <a:srgbClr val="BE047E"/>
                    </a:solidFill>
                    <a:ln w="6350">
                      <a:solidFill>
                        <a:srgbClr val="FDF9FA">
                          <a:alpha val="38000"/>
                        </a:srgb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52" name="任意多边形 51"/>
                    <p:cNvSpPr/>
                    <p:nvPr/>
                  </p:nvSpPr>
                  <p:spPr>
                    <a:xfrm>
                      <a:off x="5880100" y="3429000"/>
                      <a:ext cx="571500" cy="355600"/>
                    </a:xfrm>
                    <a:custGeom>
                      <a:avLst/>
                      <a:gdLst>
                        <a:gd name="connsiteX0" fmla="*/ 0 w 571500"/>
                        <a:gd name="connsiteY0" fmla="*/ 12700 h 355600"/>
                        <a:gd name="connsiteX1" fmla="*/ 457200 w 571500"/>
                        <a:gd name="connsiteY1" fmla="*/ 355600 h 355600"/>
                        <a:gd name="connsiteX2" fmla="*/ 571500 w 571500"/>
                        <a:gd name="connsiteY2" fmla="*/ 0 h 355600"/>
                        <a:gd name="connsiteX3" fmla="*/ 0 w 571500"/>
                        <a:gd name="connsiteY3" fmla="*/ 12700 h 35560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571500" h="355600">
                          <a:moveTo>
                            <a:pt x="0" y="12700"/>
                          </a:moveTo>
                          <a:lnTo>
                            <a:pt x="457200" y="355600"/>
                          </a:lnTo>
                          <a:lnTo>
                            <a:pt x="571500" y="0"/>
                          </a:lnTo>
                          <a:lnTo>
                            <a:pt x="0" y="12700"/>
                          </a:lnTo>
                          <a:close/>
                        </a:path>
                      </a:pathLst>
                    </a:custGeom>
                    <a:solidFill>
                      <a:srgbClr val="9E0B9C"/>
                    </a:solidFill>
                    <a:ln w="6350">
                      <a:solidFill>
                        <a:srgbClr val="FDF9FA">
                          <a:alpha val="38000"/>
                        </a:srgb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53" name="任意多边形 52"/>
                    <p:cNvSpPr/>
                    <p:nvPr/>
                  </p:nvSpPr>
                  <p:spPr>
                    <a:xfrm>
                      <a:off x="9006840" y="4587240"/>
                      <a:ext cx="243840" cy="419100"/>
                    </a:xfrm>
                    <a:custGeom>
                      <a:avLst/>
                      <a:gdLst>
                        <a:gd name="connsiteX0" fmla="*/ 205740 w 243840"/>
                        <a:gd name="connsiteY0" fmla="*/ 137160 h 419100"/>
                        <a:gd name="connsiteX1" fmla="*/ 243840 w 243840"/>
                        <a:gd name="connsiteY1" fmla="*/ 419100 h 419100"/>
                        <a:gd name="connsiteX2" fmla="*/ 0 w 243840"/>
                        <a:gd name="connsiteY2" fmla="*/ 0 h 419100"/>
                        <a:gd name="connsiteX3" fmla="*/ 205740 w 243840"/>
                        <a:gd name="connsiteY3" fmla="*/ 137160 h 41910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243840" h="419100">
                          <a:moveTo>
                            <a:pt x="205740" y="137160"/>
                          </a:moveTo>
                          <a:lnTo>
                            <a:pt x="243840" y="419100"/>
                          </a:lnTo>
                          <a:lnTo>
                            <a:pt x="0" y="0"/>
                          </a:lnTo>
                          <a:lnTo>
                            <a:pt x="205740" y="137160"/>
                          </a:lnTo>
                          <a:close/>
                        </a:path>
                      </a:pathLst>
                    </a:custGeom>
                    <a:solidFill>
                      <a:srgbClr val="410FB3"/>
                    </a:solidFill>
                    <a:ln w="6350">
                      <a:solidFill>
                        <a:srgbClr val="FDF9FA">
                          <a:alpha val="38000"/>
                        </a:srgb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54" name="任意多边形 53"/>
                    <p:cNvSpPr/>
                    <p:nvPr/>
                  </p:nvSpPr>
                  <p:spPr>
                    <a:xfrm>
                      <a:off x="8633460" y="4419600"/>
                      <a:ext cx="609600" cy="594360"/>
                    </a:xfrm>
                    <a:custGeom>
                      <a:avLst/>
                      <a:gdLst>
                        <a:gd name="connsiteX0" fmla="*/ 381000 w 609600"/>
                        <a:gd name="connsiteY0" fmla="*/ 182880 h 594360"/>
                        <a:gd name="connsiteX1" fmla="*/ 609600 w 609600"/>
                        <a:gd name="connsiteY1" fmla="*/ 594360 h 594360"/>
                        <a:gd name="connsiteX2" fmla="*/ 0 w 609600"/>
                        <a:gd name="connsiteY2" fmla="*/ 137160 h 594360"/>
                        <a:gd name="connsiteX3" fmla="*/ 83820 w 609600"/>
                        <a:gd name="connsiteY3" fmla="*/ 0 h 594360"/>
                        <a:gd name="connsiteX4" fmla="*/ 381000 w 609600"/>
                        <a:gd name="connsiteY4" fmla="*/ 182880 h 59436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609600" h="594360">
                          <a:moveTo>
                            <a:pt x="381000" y="182880"/>
                          </a:moveTo>
                          <a:lnTo>
                            <a:pt x="609600" y="594360"/>
                          </a:lnTo>
                          <a:lnTo>
                            <a:pt x="0" y="137160"/>
                          </a:lnTo>
                          <a:lnTo>
                            <a:pt x="83820" y="0"/>
                          </a:lnTo>
                          <a:lnTo>
                            <a:pt x="381000" y="182880"/>
                          </a:lnTo>
                          <a:close/>
                        </a:path>
                      </a:pathLst>
                    </a:custGeom>
                    <a:solidFill>
                      <a:srgbClr val="1A0020"/>
                    </a:solidFill>
                    <a:ln w="6350">
                      <a:solidFill>
                        <a:srgbClr val="FDF9FA">
                          <a:alpha val="38000"/>
                        </a:srgb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55" name="任意多边形 54"/>
                    <p:cNvSpPr/>
                    <p:nvPr/>
                  </p:nvSpPr>
                  <p:spPr>
                    <a:xfrm>
                      <a:off x="9928860" y="3322320"/>
                      <a:ext cx="1463040" cy="556260"/>
                    </a:xfrm>
                    <a:custGeom>
                      <a:avLst/>
                      <a:gdLst>
                        <a:gd name="connsiteX0" fmla="*/ 1463040 w 1463040"/>
                        <a:gd name="connsiteY0" fmla="*/ 556260 h 556260"/>
                        <a:gd name="connsiteX1" fmla="*/ 137160 w 1463040"/>
                        <a:gd name="connsiteY1" fmla="*/ 220980 h 556260"/>
                        <a:gd name="connsiteX2" fmla="*/ 0 w 1463040"/>
                        <a:gd name="connsiteY2" fmla="*/ 0 h 556260"/>
                        <a:gd name="connsiteX3" fmla="*/ 434340 w 1463040"/>
                        <a:gd name="connsiteY3" fmla="*/ 38100 h 556260"/>
                        <a:gd name="connsiteX4" fmla="*/ 1463040 w 1463040"/>
                        <a:gd name="connsiteY4" fmla="*/ 556260 h 55626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463040" h="556260">
                          <a:moveTo>
                            <a:pt x="1463040" y="556260"/>
                          </a:moveTo>
                          <a:lnTo>
                            <a:pt x="137160" y="220980"/>
                          </a:lnTo>
                          <a:lnTo>
                            <a:pt x="0" y="0"/>
                          </a:lnTo>
                          <a:lnTo>
                            <a:pt x="434340" y="38100"/>
                          </a:lnTo>
                          <a:lnTo>
                            <a:pt x="1463040" y="556260"/>
                          </a:lnTo>
                          <a:close/>
                        </a:path>
                      </a:pathLst>
                    </a:custGeom>
                    <a:solidFill>
                      <a:srgbClr val="310685"/>
                    </a:solidFill>
                    <a:ln w="6350">
                      <a:solidFill>
                        <a:srgbClr val="FDF9FA">
                          <a:alpha val="38000"/>
                        </a:srgb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56" name="任意多边形 55"/>
                    <p:cNvSpPr/>
                    <p:nvPr/>
                  </p:nvSpPr>
                  <p:spPr>
                    <a:xfrm>
                      <a:off x="10104120" y="2872740"/>
                      <a:ext cx="1264920" cy="609600"/>
                    </a:xfrm>
                    <a:custGeom>
                      <a:avLst/>
                      <a:gdLst>
                        <a:gd name="connsiteX0" fmla="*/ 1264920 w 1264920"/>
                        <a:gd name="connsiteY0" fmla="*/ 609600 h 609600"/>
                        <a:gd name="connsiteX1" fmla="*/ 160020 w 1264920"/>
                        <a:gd name="connsiteY1" fmla="*/ 365760 h 609600"/>
                        <a:gd name="connsiteX2" fmla="*/ 0 w 1264920"/>
                        <a:gd name="connsiteY2" fmla="*/ 0 h 609600"/>
                        <a:gd name="connsiteX3" fmla="*/ 1264920 w 1264920"/>
                        <a:gd name="connsiteY3" fmla="*/ 609600 h 60960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1264920" h="609600">
                          <a:moveTo>
                            <a:pt x="1264920" y="609600"/>
                          </a:moveTo>
                          <a:lnTo>
                            <a:pt x="160020" y="365760"/>
                          </a:lnTo>
                          <a:lnTo>
                            <a:pt x="0" y="0"/>
                          </a:lnTo>
                          <a:lnTo>
                            <a:pt x="1264920" y="609600"/>
                          </a:lnTo>
                          <a:close/>
                        </a:path>
                      </a:pathLst>
                    </a:custGeom>
                    <a:solidFill>
                      <a:srgbClr val="A2031D"/>
                    </a:solidFill>
                    <a:ln w="6350">
                      <a:solidFill>
                        <a:srgbClr val="FDF9FA">
                          <a:alpha val="38000"/>
                        </a:srgb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57" name="任意多边形 56"/>
                    <p:cNvSpPr/>
                    <p:nvPr/>
                  </p:nvSpPr>
                  <p:spPr>
                    <a:xfrm>
                      <a:off x="9410700" y="2392680"/>
                      <a:ext cx="1508760" cy="533400"/>
                    </a:xfrm>
                    <a:custGeom>
                      <a:avLst/>
                      <a:gdLst>
                        <a:gd name="connsiteX0" fmla="*/ 1440180 w 1440180"/>
                        <a:gd name="connsiteY0" fmla="*/ 297180 h 533400"/>
                        <a:gd name="connsiteX1" fmla="*/ 861060 w 1440180"/>
                        <a:gd name="connsiteY1" fmla="*/ 533400 h 533400"/>
                        <a:gd name="connsiteX2" fmla="*/ 0 w 1440180"/>
                        <a:gd name="connsiteY2" fmla="*/ 0 h 533400"/>
                        <a:gd name="connsiteX3" fmla="*/ 1440180 w 1440180"/>
                        <a:gd name="connsiteY3" fmla="*/ 297180 h 533400"/>
                        <a:gd name="connsiteX0" fmla="*/ 1508760 w 1508760"/>
                        <a:gd name="connsiteY0" fmla="*/ 312420 h 533400"/>
                        <a:gd name="connsiteX1" fmla="*/ 861060 w 1508760"/>
                        <a:gd name="connsiteY1" fmla="*/ 533400 h 533400"/>
                        <a:gd name="connsiteX2" fmla="*/ 0 w 1508760"/>
                        <a:gd name="connsiteY2" fmla="*/ 0 h 533400"/>
                        <a:gd name="connsiteX3" fmla="*/ 1508760 w 1508760"/>
                        <a:gd name="connsiteY3" fmla="*/ 312420 h 53340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1508760" h="533400">
                          <a:moveTo>
                            <a:pt x="1508760" y="312420"/>
                          </a:moveTo>
                          <a:lnTo>
                            <a:pt x="861060" y="533400"/>
                          </a:lnTo>
                          <a:lnTo>
                            <a:pt x="0" y="0"/>
                          </a:lnTo>
                          <a:lnTo>
                            <a:pt x="1508760" y="312420"/>
                          </a:lnTo>
                          <a:close/>
                        </a:path>
                      </a:pathLst>
                    </a:custGeom>
                    <a:solidFill>
                      <a:srgbClr val="2A0A62"/>
                    </a:solidFill>
                    <a:ln w="6350">
                      <a:solidFill>
                        <a:srgbClr val="FDF9FA">
                          <a:alpha val="38000"/>
                        </a:srgb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58" name="任意多边形 57"/>
                    <p:cNvSpPr/>
                    <p:nvPr/>
                  </p:nvSpPr>
                  <p:spPr>
                    <a:xfrm>
                      <a:off x="9060180" y="2263140"/>
                      <a:ext cx="1844040" cy="426720"/>
                    </a:xfrm>
                    <a:custGeom>
                      <a:avLst/>
                      <a:gdLst>
                        <a:gd name="connsiteX0" fmla="*/ 914400 w 1844040"/>
                        <a:gd name="connsiteY0" fmla="*/ 0 h 426720"/>
                        <a:gd name="connsiteX1" fmla="*/ 914400 w 1844040"/>
                        <a:gd name="connsiteY1" fmla="*/ 0 h 426720"/>
                        <a:gd name="connsiteX2" fmla="*/ 998220 w 1844040"/>
                        <a:gd name="connsiteY2" fmla="*/ 38100 h 426720"/>
                        <a:gd name="connsiteX3" fmla="*/ 1844040 w 1844040"/>
                        <a:gd name="connsiteY3" fmla="*/ 426720 h 426720"/>
                        <a:gd name="connsiteX4" fmla="*/ 0 w 1844040"/>
                        <a:gd name="connsiteY4" fmla="*/ 160020 h 426720"/>
                        <a:gd name="connsiteX5" fmla="*/ 914400 w 1844040"/>
                        <a:gd name="connsiteY5" fmla="*/ 0 h 42672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</a:cxnLst>
                      <a:rect l="l" t="t" r="r" b="b"/>
                      <a:pathLst>
                        <a:path w="1844040" h="426720">
                          <a:moveTo>
                            <a:pt x="914400" y="0"/>
                          </a:moveTo>
                          <a:lnTo>
                            <a:pt x="914400" y="0"/>
                          </a:lnTo>
                          <a:lnTo>
                            <a:pt x="998220" y="38100"/>
                          </a:lnTo>
                          <a:lnTo>
                            <a:pt x="1844040" y="426720"/>
                          </a:lnTo>
                          <a:lnTo>
                            <a:pt x="0" y="160020"/>
                          </a:lnTo>
                          <a:lnTo>
                            <a:pt x="914400" y="0"/>
                          </a:lnTo>
                          <a:close/>
                        </a:path>
                      </a:pathLst>
                    </a:custGeom>
                    <a:solidFill>
                      <a:srgbClr val="5817EA"/>
                    </a:solidFill>
                    <a:ln w="6350">
                      <a:solidFill>
                        <a:srgbClr val="FDF9FA">
                          <a:alpha val="38000"/>
                        </a:srgb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59" name="任意多边形 58"/>
                    <p:cNvSpPr/>
                    <p:nvPr/>
                  </p:nvSpPr>
                  <p:spPr>
                    <a:xfrm>
                      <a:off x="8968740" y="2407920"/>
                      <a:ext cx="2377440" cy="1059180"/>
                    </a:xfrm>
                    <a:custGeom>
                      <a:avLst/>
                      <a:gdLst>
                        <a:gd name="connsiteX0" fmla="*/ 563880 w 2377440"/>
                        <a:gd name="connsiteY0" fmla="*/ 68580 h 1059180"/>
                        <a:gd name="connsiteX1" fmla="*/ 2377440 w 2377440"/>
                        <a:gd name="connsiteY1" fmla="*/ 1059180 h 1059180"/>
                        <a:gd name="connsiteX2" fmla="*/ 0 w 2377440"/>
                        <a:gd name="connsiteY2" fmla="*/ 0 h 1059180"/>
                        <a:gd name="connsiteX3" fmla="*/ 563880 w 2377440"/>
                        <a:gd name="connsiteY3" fmla="*/ 68580 h 105918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2377440" h="1059180">
                          <a:moveTo>
                            <a:pt x="563880" y="68580"/>
                          </a:moveTo>
                          <a:lnTo>
                            <a:pt x="2377440" y="1059180"/>
                          </a:lnTo>
                          <a:lnTo>
                            <a:pt x="0" y="0"/>
                          </a:lnTo>
                          <a:lnTo>
                            <a:pt x="563880" y="68580"/>
                          </a:lnTo>
                          <a:close/>
                        </a:path>
                      </a:pathLst>
                    </a:custGeom>
                    <a:solidFill>
                      <a:srgbClr val="8A0719"/>
                    </a:solidFill>
                    <a:ln w="6350">
                      <a:solidFill>
                        <a:srgbClr val="FDF9FA">
                          <a:alpha val="38000"/>
                        </a:srgb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60" name="任意多边形 59"/>
                    <p:cNvSpPr/>
                    <p:nvPr/>
                  </p:nvSpPr>
                  <p:spPr>
                    <a:xfrm>
                      <a:off x="8168640" y="182880"/>
                      <a:ext cx="457200" cy="1836420"/>
                    </a:xfrm>
                    <a:custGeom>
                      <a:avLst/>
                      <a:gdLst>
                        <a:gd name="connsiteX0" fmla="*/ 0 w 457200"/>
                        <a:gd name="connsiteY0" fmla="*/ 495300 h 1836420"/>
                        <a:gd name="connsiteX1" fmla="*/ 457200 w 457200"/>
                        <a:gd name="connsiteY1" fmla="*/ 0 h 1836420"/>
                        <a:gd name="connsiteX2" fmla="*/ 38100 w 457200"/>
                        <a:gd name="connsiteY2" fmla="*/ 1836420 h 1836420"/>
                        <a:gd name="connsiteX3" fmla="*/ 0 w 457200"/>
                        <a:gd name="connsiteY3" fmla="*/ 495300 h 183642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457200" h="1836420">
                          <a:moveTo>
                            <a:pt x="0" y="495300"/>
                          </a:moveTo>
                          <a:lnTo>
                            <a:pt x="457200" y="0"/>
                          </a:lnTo>
                          <a:lnTo>
                            <a:pt x="38100" y="1836420"/>
                          </a:lnTo>
                          <a:lnTo>
                            <a:pt x="0" y="495300"/>
                          </a:lnTo>
                          <a:close/>
                        </a:path>
                      </a:pathLst>
                    </a:custGeom>
                    <a:solidFill>
                      <a:srgbClr val="FE2A6C"/>
                    </a:solidFill>
                    <a:ln w="6350">
                      <a:solidFill>
                        <a:srgbClr val="FDF9FA">
                          <a:alpha val="38000"/>
                        </a:srgb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61" name="任意多边形 60"/>
                    <p:cNvSpPr/>
                    <p:nvPr/>
                  </p:nvSpPr>
                  <p:spPr>
                    <a:xfrm>
                      <a:off x="8336280" y="-45720"/>
                      <a:ext cx="685800" cy="1478280"/>
                    </a:xfrm>
                    <a:custGeom>
                      <a:avLst/>
                      <a:gdLst>
                        <a:gd name="connsiteX0" fmla="*/ 312420 w 685800"/>
                        <a:gd name="connsiteY0" fmla="*/ 0 h 1478280"/>
                        <a:gd name="connsiteX1" fmla="*/ 0 w 685800"/>
                        <a:gd name="connsiteY1" fmla="*/ 1478280 h 1478280"/>
                        <a:gd name="connsiteX2" fmla="*/ 685800 w 685800"/>
                        <a:gd name="connsiteY2" fmla="*/ 388620 h 1478280"/>
                        <a:gd name="connsiteX3" fmla="*/ 312420 w 685800"/>
                        <a:gd name="connsiteY3" fmla="*/ 0 h 147828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685800" h="1478280">
                          <a:moveTo>
                            <a:pt x="312420" y="0"/>
                          </a:moveTo>
                          <a:lnTo>
                            <a:pt x="0" y="1478280"/>
                          </a:lnTo>
                          <a:lnTo>
                            <a:pt x="685800" y="388620"/>
                          </a:lnTo>
                          <a:lnTo>
                            <a:pt x="312420" y="0"/>
                          </a:lnTo>
                          <a:close/>
                        </a:path>
                      </a:pathLst>
                    </a:custGeom>
                    <a:solidFill>
                      <a:srgbClr val="FF737F"/>
                    </a:solidFill>
                    <a:ln w="6350">
                      <a:solidFill>
                        <a:srgbClr val="FDF9FA">
                          <a:alpha val="38000"/>
                        </a:srgb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62" name="任意多边形 61"/>
                    <p:cNvSpPr/>
                    <p:nvPr/>
                  </p:nvSpPr>
                  <p:spPr>
                    <a:xfrm>
                      <a:off x="8267700" y="53340"/>
                      <a:ext cx="1783080" cy="1645920"/>
                    </a:xfrm>
                    <a:custGeom>
                      <a:avLst/>
                      <a:gdLst>
                        <a:gd name="connsiteX0" fmla="*/ 769620 w 1783080"/>
                        <a:gd name="connsiteY0" fmla="*/ 274320 h 1645920"/>
                        <a:gd name="connsiteX1" fmla="*/ 1783080 w 1783080"/>
                        <a:gd name="connsiteY1" fmla="*/ 0 h 1645920"/>
                        <a:gd name="connsiteX2" fmla="*/ 0 w 1783080"/>
                        <a:gd name="connsiteY2" fmla="*/ 1645920 h 1645920"/>
                        <a:gd name="connsiteX3" fmla="*/ 769620 w 1783080"/>
                        <a:gd name="connsiteY3" fmla="*/ 274320 h 1645920"/>
                        <a:gd name="connsiteX0" fmla="*/ 754380 w 1783080"/>
                        <a:gd name="connsiteY0" fmla="*/ 289560 h 1645920"/>
                        <a:gd name="connsiteX1" fmla="*/ 1783080 w 1783080"/>
                        <a:gd name="connsiteY1" fmla="*/ 0 h 1645920"/>
                        <a:gd name="connsiteX2" fmla="*/ 0 w 1783080"/>
                        <a:gd name="connsiteY2" fmla="*/ 1645920 h 1645920"/>
                        <a:gd name="connsiteX3" fmla="*/ 754380 w 1783080"/>
                        <a:gd name="connsiteY3" fmla="*/ 289560 h 164592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1783080" h="1645920">
                          <a:moveTo>
                            <a:pt x="754380" y="289560"/>
                          </a:moveTo>
                          <a:lnTo>
                            <a:pt x="1783080" y="0"/>
                          </a:lnTo>
                          <a:lnTo>
                            <a:pt x="0" y="1645920"/>
                          </a:lnTo>
                          <a:lnTo>
                            <a:pt x="754380" y="289560"/>
                          </a:lnTo>
                          <a:close/>
                        </a:path>
                      </a:pathLst>
                    </a:custGeom>
                    <a:gradFill flip="none" rotWithShape="1">
                      <a:gsLst>
                        <a:gs pos="0">
                          <a:srgbClr val="FD043E"/>
                        </a:gs>
                        <a:gs pos="100000">
                          <a:srgbClr val="FF0F4E"/>
                        </a:gs>
                      </a:gsLst>
                      <a:lin ang="0" scaled="1"/>
                      <a:tileRect/>
                    </a:gradFill>
                    <a:ln w="6350">
                      <a:solidFill>
                        <a:srgbClr val="FDF9FA">
                          <a:alpha val="38000"/>
                        </a:srgb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63" name="任意多边形 62"/>
                    <p:cNvSpPr/>
                    <p:nvPr/>
                  </p:nvSpPr>
                  <p:spPr>
                    <a:xfrm>
                      <a:off x="8999220" y="53340"/>
                      <a:ext cx="1226820" cy="1760220"/>
                    </a:xfrm>
                    <a:custGeom>
                      <a:avLst/>
                      <a:gdLst>
                        <a:gd name="connsiteX0" fmla="*/ 1051560 w 1226820"/>
                        <a:gd name="connsiteY0" fmla="*/ 0 h 1760220"/>
                        <a:gd name="connsiteX1" fmla="*/ 1226820 w 1226820"/>
                        <a:gd name="connsiteY1" fmla="*/ 152400 h 1760220"/>
                        <a:gd name="connsiteX2" fmla="*/ 0 w 1226820"/>
                        <a:gd name="connsiteY2" fmla="*/ 1760220 h 1760220"/>
                        <a:gd name="connsiteX3" fmla="*/ 1051560 w 1226820"/>
                        <a:gd name="connsiteY3" fmla="*/ 0 h 176022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1226820" h="1760220">
                          <a:moveTo>
                            <a:pt x="1051560" y="0"/>
                          </a:moveTo>
                          <a:lnTo>
                            <a:pt x="1226820" y="152400"/>
                          </a:lnTo>
                          <a:lnTo>
                            <a:pt x="0" y="1760220"/>
                          </a:lnTo>
                          <a:lnTo>
                            <a:pt x="1051560" y="0"/>
                          </a:lnTo>
                          <a:close/>
                        </a:path>
                      </a:pathLst>
                    </a:custGeom>
                    <a:solidFill>
                      <a:srgbClr val="D0012C"/>
                    </a:solidFill>
                    <a:ln w="6350">
                      <a:solidFill>
                        <a:srgbClr val="FDF9FA">
                          <a:alpha val="38000"/>
                        </a:srgb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64" name="任意多边形 63"/>
                    <p:cNvSpPr/>
                    <p:nvPr/>
                  </p:nvSpPr>
                  <p:spPr>
                    <a:xfrm>
                      <a:off x="8991600" y="190500"/>
                      <a:ext cx="1219200" cy="1623060"/>
                    </a:xfrm>
                    <a:custGeom>
                      <a:avLst/>
                      <a:gdLst>
                        <a:gd name="connsiteX0" fmla="*/ 1219200 w 1219200"/>
                        <a:gd name="connsiteY0" fmla="*/ 0 h 1623060"/>
                        <a:gd name="connsiteX1" fmla="*/ 1059180 w 1219200"/>
                        <a:gd name="connsiteY1" fmla="*/ 1082040 h 1623060"/>
                        <a:gd name="connsiteX2" fmla="*/ 0 w 1219200"/>
                        <a:gd name="connsiteY2" fmla="*/ 1623060 h 1623060"/>
                        <a:gd name="connsiteX3" fmla="*/ 1219200 w 1219200"/>
                        <a:gd name="connsiteY3" fmla="*/ 0 h 162306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1219200" h="1623060">
                          <a:moveTo>
                            <a:pt x="1219200" y="0"/>
                          </a:moveTo>
                          <a:lnTo>
                            <a:pt x="1059180" y="1082040"/>
                          </a:lnTo>
                          <a:lnTo>
                            <a:pt x="0" y="1623060"/>
                          </a:lnTo>
                          <a:lnTo>
                            <a:pt x="1219200" y="0"/>
                          </a:ln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C50025"/>
                        </a:gs>
                        <a:gs pos="100000">
                          <a:srgbClr val="BB0A2C"/>
                        </a:gs>
                      </a:gsLst>
                      <a:lin ang="0" scaled="1"/>
                    </a:gradFill>
                    <a:ln w="6350">
                      <a:solidFill>
                        <a:srgbClr val="FDF9FA">
                          <a:alpha val="38000"/>
                        </a:srgb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65" name="任意多边形 64"/>
                    <p:cNvSpPr/>
                    <p:nvPr/>
                  </p:nvSpPr>
                  <p:spPr>
                    <a:xfrm>
                      <a:off x="8991600" y="1272540"/>
                      <a:ext cx="2019300" cy="541020"/>
                    </a:xfrm>
                    <a:custGeom>
                      <a:avLst/>
                      <a:gdLst>
                        <a:gd name="connsiteX0" fmla="*/ 1066800 w 2019300"/>
                        <a:gd name="connsiteY0" fmla="*/ 0 h 541020"/>
                        <a:gd name="connsiteX1" fmla="*/ 2019300 w 2019300"/>
                        <a:gd name="connsiteY1" fmla="*/ 220980 h 541020"/>
                        <a:gd name="connsiteX2" fmla="*/ 0 w 2019300"/>
                        <a:gd name="connsiteY2" fmla="*/ 541020 h 541020"/>
                        <a:gd name="connsiteX3" fmla="*/ 1066800 w 2019300"/>
                        <a:gd name="connsiteY3" fmla="*/ 0 h 54102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2019300" h="541020">
                          <a:moveTo>
                            <a:pt x="1066800" y="0"/>
                          </a:moveTo>
                          <a:lnTo>
                            <a:pt x="2019300" y="220980"/>
                          </a:lnTo>
                          <a:lnTo>
                            <a:pt x="0" y="541020"/>
                          </a:lnTo>
                          <a:lnTo>
                            <a:pt x="1066800" y="0"/>
                          </a:ln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730D14"/>
                        </a:gs>
                        <a:gs pos="100000">
                          <a:srgbClr val="900A20"/>
                        </a:gs>
                      </a:gsLst>
                      <a:lin ang="0" scaled="1"/>
                    </a:gradFill>
                    <a:ln w="6350">
                      <a:solidFill>
                        <a:srgbClr val="FDF9FA">
                          <a:alpha val="38000"/>
                        </a:srgb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66" name="任意多边形 65"/>
                    <p:cNvSpPr/>
                    <p:nvPr/>
                  </p:nvSpPr>
                  <p:spPr>
                    <a:xfrm>
                      <a:off x="8374380" y="1493520"/>
                      <a:ext cx="2613660" cy="883920"/>
                    </a:xfrm>
                    <a:custGeom>
                      <a:avLst/>
                      <a:gdLst>
                        <a:gd name="connsiteX0" fmla="*/ 2613660 w 2613660"/>
                        <a:gd name="connsiteY0" fmla="*/ 0 h 883920"/>
                        <a:gd name="connsiteX1" fmla="*/ 0 w 2613660"/>
                        <a:gd name="connsiteY1" fmla="*/ 883920 h 883920"/>
                        <a:gd name="connsiteX2" fmla="*/ 624840 w 2613660"/>
                        <a:gd name="connsiteY2" fmla="*/ 320040 h 883920"/>
                        <a:gd name="connsiteX3" fmla="*/ 2613660 w 2613660"/>
                        <a:gd name="connsiteY3" fmla="*/ 0 h 88392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2613660" h="883920">
                          <a:moveTo>
                            <a:pt x="2613660" y="0"/>
                          </a:moveTo>
                          <a:lnTo>
                            <a:pt x="0" y="883920"/>
                          </a:lnTo>
                          <a:lnTo>
                            <a:pt x="624840" y="320040"/>
                          </a:lnTo>
                          <a:lnTo>
                            <a:pt x="2613660" y="0"/>
                          </a:lnTo>
                          <a:close/>
                        </a:path>
                      </a:pathLst>
                    </a:custGeom>
                    <a:solidFill>
                      <a:srgbClr val="E54077"/>
                    </a:solidFill>
                    <a:ln w="6350">
                      <a:solidFill>
                        <a:srgbClr val="FDF9FA">
                          <a:alpha val="38000"/>
                        </a:srgb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67" name="任意多边形 66"/>
                    <p:cNvSpPr/>
                    <p:nvPr/>
                  </p:nvSpPr>
                  <p:spPr>
                    <a:xfrm>
                      <a:off x="8343900" y="1501140"/>
                      <a:ext cx="2628900" cy="1005840"/>
                    </a:xfrm>
                    <a:custGeom>
                      <a:avLst/>
                      <a:gdLst>
                        <a:gd name="connsiteX0" fmla="*/ 2628900 w 2628900"/>
                        <a:gd name="connsiteY0" fmla="*/ 0 h 1005840"/>
                        <a:gd name="connsiteX1" fmla="*/ 1409700 w 2628900"/>
                        <a:gd name="connsiteY1" fmla="*/ 1005840 h 1005840"/>
                        <a:gd name="connsiteX2" fmla="*/ 365760 w 2628900"/>
                        <a:gd name="connsiteY2" fmla="*/ 975360 h 1005840"/>
                        <a:gd name="connsiteX3" fmla="*/ 0 w 2628900"/>
                        <a:gd name="connsiteY3" fmla="*/ 876300 h 1005840"/>
                        <a:gd name="connsiteX4" fmla="*/ 2628900 w 2628900"/>
                        <a:gd name="connsiteY4" fmla="*/ 0 h 100584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2628900" h="1005840">
                          <a:moveTo>
                            <a:pt x="2628900" y="0"/>
                          </a:moveTo>
                          <a:lnTo>
                            <a:pt x="1409700" y="1005840"/>
                          </a:lnTo>
                          <a:lnTo>
                            <a:pt x="365760" y="975360"/>
                          </a:lnTo>
                          <a:lnTo>
                            <a:pt x="0" y="876300"/>
                          </a:lnTo>
                          <a:lnTo>
                            <a:pt x="2628900" y="0"/>
                          </a:lnTo>
                          <a:close/>
                        </a:path>
                      </a:pathLst>
                    </a:custGeom>
                    <a:solidFill>
                      <a:srgbClr val="D0135D"/>
                    </a:solidFill>
                    <a:ln w="6350">
                      <a:solidFill>
                        <a:srgbClr val="FDF9FA">
                          <a:alpha val="38000"/>
                        </a:srgb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68" name="任意多边形 67"/>
                    <p:cNvSpPr/>
                    <p:nvPr/>
                  </p:nvSpPr>
                  <p:spPr>
                    <a:xfrm>
                      <a:off x="9837420" y="3246120"/>
                      <a:ext cx="1440180" cy="220980"/>
                    </a:xfrm>
                    <a:custGeom>
                      <a:avLst/>
                      <a:gdLst>
                        <a:gd name="connsiteX0" fmla="*/ 1440180 w 1440180"/>
                        <a:gd name="connsiteY0" fmla="*/ 220980 h 220980"/>
                        <a:gd name="connsiteX1" fmla="*/ 0 w 1440180"/>
                        <a:gd name="connsiteY1" fmla="*/ 99060 h 220980"/>
                        <a:gd name="connsiteX2" fmla="*/ 434340 w 1440180"/>
                        <a:gd name="connsiteY2" fmla="*/ 0 h 220980"/>
                        <a:gd name="connsiteX3" fmla="*/ 1440180 w 1440180"/>
                        <a:gd name="connsiteY3" fmla="*/ 220980 h 22098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1440180" h="220980">
                          <a:moveTo>
                            <a:pt x="1440180" y="220980"/>
                          </a:moveTo>
                          <a:lnTo>
                            <a:pt x="0" y="99060"/>
                          </a:lnTo>
                          <a:lnTo>
                            <a:pt x="434340" y="0"/>
                          </a:lnTo>
                          <a:lnTo>
                            <a:pt x="1440180" y="220980"/>
                          </a:lnTo>
                          <a:close/>
                        </a:path>
                      </a:pathLst>
                    </a:custGeom>
                    <a:solidFill>
                      <a:srgbClr val="8E2426"/>
                    </a:solidFill>
                    <a:ln w="6350">
                      <a:solidFill>
                        <a:srgbClr val="FDF9FA">
                          <a:alpha val="38000"/>
                        </a:srgb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69" name="任意多边形 68"/>
                    <p:cNvSpPr/>
                    <p:nvPr/>
                  </p:nvSpPr>
                  <p:spPr>
                    <a:xfrm>
                      <a:off x="9654540" y="3390900"/>
                      <a:ext cx="1127760" cy="845820"/>
                    </a:xfrm>
                    <a:custGeom>
                      <a:avLst/>
                      <a:gdLst>
                        <a:gd name="connsiteX0" fmla="*/ 0 w 1127760"/>
                        <a:gd name="connsiteY0" fmla="*/ 0 h 845820"/>
                        <a:gd name="connsiteX1" fmla="*/ 403860 w 1127760"/>
                        <a:gd name="connsiteY1" fmla="*/ 7620 h 845820"/>
                        <a:gd name="connsiteX2" fmla="*/ 1127760 w 1127760"/>
                        <a:gd name="connsiteY2" fmla="*/ 845820 h 845820"/>
                        <a:gd name="connsiteX3" fmla="*/ 0 w 1127760"/>
                        <a:gd name="connsiteY3" fmla="*/ 0 h 84582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1127760" h="845820">
                          <a:moveTo>
                            <a:pt x="0" y="0"/>
                          </a:moveTo>
                          <a:lnTo>
                            <a:pt x="403860" y="7620"/>
                          </a:lnTo>
                          <a:lnTo>
                            <a:pt x="1127760" y="84582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solidFill>
                      <a:srgbClr val="200630"/>
                    </a:solidFill>
                    <a:ln w="6350">
                      <a:solidFill>
                        <a:srgbClr val="FDF9FA">
                          <a:alpha val="38000"/>
                        </a:srgb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70" name="任意多边形 69"/>
                    <p:cNvSpPr/>
                    <p:nvPr/>
                  </p:nvSpPr>
                  <p:spPr>
                    <a:xfrm>
                      <a:off x="9281160" y="3398520"/>
                      <a:ext cx="1516380" cy="845820"/>
                    </a:xfrm>
                    <a:custGeom>
                      <a:avLst/>
                      <a:gdLst>
                        <a:gd name="connsiteX0" fmla="*/ 0 w 1516380"/>
                        <a:gd name="connsiteY0" fmla="*/ 7620 h 845820"/>
                        <a:gd name="connsiteX1" fmla="*/ 388620 w 1516380"/>
                        <a:gd name="connsiteY1" fmla="*/ 0 h 845820"/>
                        <a:gd name="connsiteX2" fmla="*/ 1516380 w 1516380"/>
                        <a:gd name="connsiteY2" fmla="*/ 845820 h 845820"/>
                        <a:gd name="connsiteX3" fmla="*/ 0 w 1516380"/>
                        <a:gd name="connsiteY3" fmla="*/ 7620 h 84582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1516380" h="845820">
                          <a:moveTo>
                            <a:pt x="0" y="7620"/>
                          </a:moveTo>
                          <a:lnTo>
                            <a:pt x="388620" y="0"/>
                          </a:lnTo>
                          <a:lnTo>
                            <a:pt x="1516380" y="845820"/>
                          </a:lnTo>
                          <a:lnTo>
                            <a:pt x="0" y="7620"/>
                          </a:lnTo>
                          <a:close/>
                        </a:path>
                      </a:pathLst>
                    </a:custGeom>
                    <a:solidFill>
                      <a:srgbClr val="730309"/>
                    </a:solidFill>
                    <a:ln w="6350">
                      <a:solidFill>
                        <a:srgbClr val="FDF9FA">
                          <a:alpha val="38000"/>
                        </a:srgb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71" name="任意多边形 70"/>
                    <p:cNvSpPr/>
                    <p:nvPr/>
                  </p:nvSpPr>
                  <p:spPr>
                    <a:xfrm>
                      <a:off x="9128760" y="3482340"/>
                      <a:ext cx="1653540" cy="1386840"/>
                    </a:xfrm>
                    <a:custGeom>
                      <a:avLst/>
                      <a:gdLst>
                        <a:gd name="connsiteX0" fmla="*/ 0 w 1653540"/>
                        <a:gd name="connsiteY0" fmla="*/ 53340 h 1386840"/>
                        <a:gd name="connsiteX1" fmla="*/ 434340 w 1653540"/>
                        <a:gd name="connsiteY1" fmla="*/ 0 h 1386840"/>
                        <a:gd name="connsiteX2" fmla="*/ 1653540 w 1653540"/>
                        <a:gd name="connsiteY2" fmla="*/ 769620 h 1386840"/>
                        <a:gd name="connsiteX3" fmla="*/ 1059180 w 1653540"/>
                        <a:gd name="connsiteY3" fmla="*/ 1386840 h 1386840"/>
                        <a:gd name="connsiteX4" fmla="*/ 83820 w 1653540"/>
                        <a:gd name="connsiteY4" fmla="*/ 411480 h 1386840"/>
                        <a:gd name="connsiteX5" fmla="*/ 0 w 1653540"/>
                        <a:gd name="connsiteY5" fmla="*/ 53340 h 138684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</a:cxnLst>
                      <a:rect l="l" t="t" r="r" b="b"/>
                      <a:pathLst>
                        <a:path w="1653540" h="1386840">
                          <a:moveTo>
                            <a:pt x="0" y="53340"/>
                          </a:moveTo>
                          <a:lnTo>
                            <a:pt x="434340" y="0"/>
                          </a:lnTo>
                          <a:lnTo>
                            <a:pt x="1653540" y="769620"/>
                          </a:lnTo>
                          <a:lnTo>
                            <a:pt x="1059180" y="1386840"/>
                          </a:lnTo>
                          <a:lnTo>
                            <a:pt x="83820" y="411480"/>
                          </a:lnTo>
                          <a:lnTo>
                            <a:pt x="0" y="53340"/>
                          </a:lnTo>
                          <a:close/>
                        </a:path>
                      </a:pathLst>
                    </a:custGeom>
                    <a:solidFill>
                      <a:srgbClr val="A5021D"/>
                    </a:solidFill>
                    <a:ln w="6350">
                      <a:solidFill>
                        <a:srgbClr val="FDF9FA">
                          <a:alpha val="38000"/>
                        </a:srgb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72" name="任意多边形 71"/>
                    <p:cNvSpPr/>
                    <p:nvPr/>
                  </p:nvSpPr>
                  <p:spPr>
                    <a:xfrm>
                      <a:off x="9197340" y="3878580"/>
                      <a:ext cx="982980" cy="990600"/>
                    </a:xfrm>
                    <a:custGeom>
                      <a:avLst/>
                      <a:gdLst>
                        <a:gd name="connsiteX0" fmla="*/ 982980 w 982980"/>
                        <a:gd name="connsiteY0" fmla="*/ 990600 h 990600"/>
                        <a:gd name="connsiteX1" fmla="*/ 190500 w 982980"/>
                        <a:gd name="connsiteY1" fmla="*/ 403860 h 990600"/>
                        <a:gd name="connsiteX2" fmla="*/ 0 w 982980"/>
                        <a:gd name="connsiteY2" fmla="*/ 0 h 990600"/>
                        <a:gd name="connsiteX3" fmla="*/ 982980 w 982980"/>
                        <a:gd name="connsiteY3" fmla="*/ 990600 h 99060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982980" h="990600">
                          <a:moveTo>
                            <a:pt x="982980" y="990600"/>
                          </a:moveTo>
                          <a:lnTo>
                            <a:pt x="190500" y="403860"/>
                          </a:lnTo>
                          <a:lnTo>
                            <a:pt x="0" y="0"/>
                          </a:lnTo>
                          <a:lnTo>
                            <a:pt x="982980" y="990600"/>
                          </a:lnTo>
                          <a:close/>
                        </a:path>
                      </a:pathLst>
                    </a:custGeom>
                    <a:solidFill>
                      <a:srgbClr val="620104"/>
                    </a:solidFill>
                    <a:ln w="6350">
                      <a:solidFill>
                        <a:srgbClr val="FDF9FA">
                          <a:alpha val="38000"/>
                        </a:srgb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73" name="任意多边形 72"/>
                    <p:cNvSpPr/>
                    <p:nvPr/>
                  </p:nvSpPr>
                  <p:spPr>
                    <a:xfrm>
                      <a:off x="8846820" y="3550920"/>
                      <a:ext cx="1005840" cy="1554480"/>
                    </a:xfrm>
                    <a:custGeom>
                      <a:avLst/>
                      <a:gdLst>
                        <a:gd name="connsiteX0" fmla="*/ 30480 w 1005840"/>
                        <a:gd name="connsiteY0" fmla="*/ 0 h 1554480"/>
                        <a:gd name="connsiteX1" fmla="*/ 457200 w 1005840"/>
                        <a:gd name="connsiteY1" fmla="*/ 38100 h 1554480"/>
                        <a:gd name="connsiteX2" fmla="*/ 1005840 w 1005840"/>
                        <a:gd name="connsiteY2" fmla="*/ 1554480 h 1554480"/>
                        <a:gd name="connsiteX3" fmla="*/ 0 w 1005840"/>
                        <a:gd name="connsiteY3" fmla="*/ 53340 h 1554480"/>
                        <a:gd name="connsiteX4" fmla="*/ 30480 w 1005840"/>
                        <a:gd name="connsiteY4" fmla="*/ 0 h 155448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005840" h="1554480">
                          <a:moveTo>
                            <a:pt x="30480" y="0"/>
                          </a:moveTo>
                          <a:lnTo>
                            <a:pt x="457200" y="38100"/>
                          </a:lnTo>
                          <a:lnTo>
                            <a:pt x="1005840" y="1554480"/>
                          </a:lnTo>
                          <a:lnTo>
                            <a:pt x="0" y="53340"/>
                          </a:lnTo>
                          <a:lnTo>
                            <a:pt x="30480" y="0"/>
                          </a:lnTo>
                          <a:close/>
                        </a:path>
                      </a:pathLst>
                    </a:custGeom>
                    <a:solidFill>
                      <a:srgbClr val="5D0309"/>
                    </a:solidFill>
                    <a:ln w="6350">
                      <a:solidFill>
                        <a:srgbClr val="FDF9FA">
                          <a:alpha val="38000"/>
                        </a:srgb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74" name="任意多边形 73"/>
                    <p:cNvSpPr/>
                    <p:nvPr/>
                  </p:nvSpPr>
                  <p:spPr>
                    <a:xfrm>
                      <a:off x="8869680" y="3627120"/>
                      <a:ext cx="1013460" cy="1508760"/>
                    </a:xfrm>
                    <a:custGeom>
                      <a:avLst/>
                      <a:gdLst>
                        <a:gd name="connsiteX0" fmla="*/ 76200 w 1013460"/>
                        <a:gd name="connsiteY0" fmla="*/ 0 h 1508760"/>
                        <a:gd name="connsiteX1" fmla="*/ 0 w 1013460"/>
                        <a:gd name="connsiteY1" fmla="*/ 739140 h 1508760"/>
                        <a:gd name="connsiteX2" fmla="*/ 1013460 w 1013460"/>
                        <a:gd name="connsiteY2" fmla="*/ 1508760 h 1508760"/>
                        <a:gd name="connsiteX3" fmla="*/ 76200 w 1013460"/>
                        <a:gd name="connsiteY3" fmla="*/ 0 h 150876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1013460" h="1508760">
                          <a:moveTo>
                            <a:pt x="76200" y="0"/>
                          </a:moveTo>
                          <a:lnTo>
                            <a:pt x="0" y="739140"/>
                          </a:lnTo>
                          <a:lnTo>
                            <a:pt x="1013460" y="1508760"/>
                          </a:lnTo>
                          <a:lnTo>
                            <a:pt x="76200" y="0"/>
                          </a:lnTo>
                          <a:close/>
                        </a:path>
                      </a:pathLst>
                    </a:custGeom>
                    <a:solidFill>
                      <a:srgbClr val="A40231"/>
                    </a:solidFill>
                    <a:ln w="6350">
                      <a:solidFill>
                        <a:srgbClr val="FDF9FA">
                          <a:alpha val="38000"/>
                        </a:srgb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75" name="任意多边形 74"/>
                    <p:cNvSpPr/>
                    <p:nvPr/>
                  </p:nvSpPr>
                  <p:spPr>
                    <a:xfrm>
                      <a:off x="8328660" y="3375660"/>
                      <a:ext cx="739140" cy="990600"/>
                    </a:xfrm>
                    <a:custGeom>
                      <a:avLst/>
                      <a:gdLst>
                        <a:gd name="connsiteX0" fmla="*/ 0 w 739140"/>
                        <a:gd name="connsiteY0" fmla="*/ 0 h 990600"/>
                        <a:gd name="connsiteX1" fmla="*/ 739140 w 739140"/>
                        <a:gd name="connsiteY1" fmla="*/ 274320 h 990600"/>
                        <a:gd name="connsiteX2" fmla="*/ 541020 w 739140"/>
                        <a:gd name="connsiteY2" fmla="*/ 990600 h 990600"/>
                        <a:gd name="connsiteX3" fmla="*/ 0 w 739140"/>
                        <a:gd name="connsiteY3" fmla="*/ 0 h 99060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739140" h="990600">
                          <a:moveTo>
                            <a:pt x="0" y="0"/>
                          </a:moveTo>
                          <a:lnTo>
                            <a:pt x="739140" y="274320"/>
                          </a:lnTo>
                          <a:lnTo>
                            <a:pt x="541020" y="9906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gradFill flip="none" rotWithShape="1">
                      <a:gsLst>
                        <a:gs pos="0">
                          <a:srgbClr val="680311"/>
                        </a:gs>
                        <a:gs pos="100000">
                          <a:srgbClr val="BC0423"/>
                        </a:gs>
                      </a:gsLst>
                      <a:lin ang="0" scaled="1"/>
                      <a:tileRect/>
                    </a:gradFill>
                    <a:ln w="6350">
                      <a:solidFill>
                        <a:srgbClr val="FDF9FA">
                          <a:alpha val="38000"/>
                        </a:srgb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76" name="任意多边形 75"/>
                    <p:cNvSpPr/>
                    <p:nvPr/>
                  </p:nvSpPr>
                  <p:spPr>
                    <a:xfrm>
                      <a:off x="8564880" y="4107180"/>
                      <a:ext cx="1303020" cy="1021080"/>
                    </a:xfrm>
                    <a:custGeom>
                      <a:avLst/>
                      <a:gdLst>
                        <a:gd name="connsiteX0" fmla="*/ 160020 w 1303020"/>
                        <a:gd name="connsiteY0" fmla="*/ 365760 h 1021080"/>
                        <a:gd name="connsiteX1" fmla="*/ 1303020 w 1303020"/>
                        <a:gd name="connsiteY1" fmla="*/ 1021080 h 1021080"/>
                        <a:gd name="connsiteX2" fmla="*/ 114300 w 1303020"/>
                        <a:gd name="connsiteY2" fmla="*/ 0 h 1021080"/>
                        <a:gd name="connsiteX3" fmla="*/ 0 w 1303020"/>
                        <a:gd name="connsiteY3" fmla="*/ 160020 h 1021080"/>
                        <a:gd name="connsiteX4" fmla="*/ 160020 w 1303020"/>
                        <a:gd name="connsiteY4" fmla="*/ 365760 h 102108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303020" h="1021080">
                          <a:moveTo>
                            <a:pt x="160020" y="365760"/>
                          </a:moveTo>
                          <a:lnTo>
                            <a:pt x="1303020" y="1021080"/>
                          </a:lnTo>
                          <a:lnTo>
                            <a:pt x="114300" y="0"/>
                          </a:lnTo>
                          <a:lnTo>
                            <a:pt x="0" y="160020"/>
                          </a:lnTo>
                          <a:lnTo>
                            <a:pt x="160020" y="365760"/>
                          </a:lnTo>
                          <a:close/>
                        </a:path>
                      </a:pathLst>
                    </a:custGeom>
                    <a:solidFill>
                      <a:srgbClr val="860007"/>
                    </a:solidFill>
                    <a:ln w="6350">
                      <a:solidFill>
                        <a:srgbClr val="FDF9FA">
                          <a:alpha val="38000"/>
                        </a:srgb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77" name="任意多边形 76"/>
                    <p:cNvSpPr/>
                    <p:nvPr/>
                  </p:nvSpPr>
                  <p:spPr>
                    <a:xfrm>
                      <a:off x="8199120" y="4282440"/>
                      <a:ext cx="640080" cy="937260"/>
                    </a:xfrm>
                    <a:custGeom>
                      <a:avLst/>
                      <a:gdLst>
                        <a:gd name="connsiteX0" fmla="*/ 609600 w 609600"/>
                        <a:gd name="connsiteY0" fmla="*/ 0 h 937260"/>
                        <a:gd name="connsiteX1" fmla="*/ 160020 w 609600"/>
                        <a:gd name="connsiteY1" fmla="*/ 937260 h 937260"/>
                        <a:gd name="connsiteX2" fmla="*/ 0 w 609600"/>
                        <a:gd name="connsiteY2" fmla="*/ 15240 h 937260"/>
                        <a:gd name="connsiteX3" fmla="*/ 609600 w 609600"/>
                        <a:gd name="connsiteY3" fmla="*/ 0 h 937260"/>
                        <a:gd name="connsiteX0" fmla="*/ 640080 w 640080"/>
                        <a:gd name="connsiteY0" fmla="*/ 0 h 937260"/>
                        <a:gd name="connsiteX1" fmla="*/ 190500 w 640080"/>
                        <a:gd name="connsiteY1" fmla="*/ 937260 h 937260"/>
                        <a:gd name="connsiteX2" fmla="*/ 0 w 640080"/>
                        <a:gd name="connsiteY2" fmla="*/ 15240 h 937260"/>
                        <a:gd name="connsiteX3" fmla="*/ 640080 w 640080"/>
                        <a:gd name="connsiteY3" fmla="*/ 0 h 93726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640080" h="937260">
                          <a:moveTo>
                            <a:pt x="640080" y="0"/>
                          </a:moveTo>
                          <a:lnTo>
                            <a:pt x="190500" y="937260"/>
                          </a:lnTo>
                          <a:lnTo>
                            <a:pt x="0" y="15240"/>
                          </a:lnTo>
                          <a:lnTo>
                            <a:pt x="640080" y="0"/>
                          </a:lnTo>
                          <a:close/>
                        </a:path>
                      </a:pathLst>
                    </a:custGeom>
                    <a:solidFill>
                      <a:srgbClr val="530008"/>
                    </a:solidFill>
                    <a:ln w="6350">
                      <a:solidFill>
                        <a:srgbClr val="FDF9FA">
                          <a:alpha val="38000"/>
                        </a:srgb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78" name="任意多边形 77"/>
                    <p:cNvSpPr/>
                    <p:nvPr/>
                  </p:nvSpPr>
                  <p:spPr>
                    <a:xfrm>
                      <a:off x="7924800" y="3670300"/>
                      <a:ext cx="304800" cy="2286000"/>
                    </a:xfrm>
                    <a:custGeom>
                      <a:avLst/>
                      <a:gdLst>
                        <a:gd name="connsiteX0" fmla="*/ 254000 w 304800"/>
                        <a:gd name="connsiteY0" fmla="*/ 0 h 2286000"/>
                        <a:gd name="connsiteX1" fmla="*/ 0 w 304800"/>
                        <a:gd name="connsiteY1" fmla="*/ 914400 h 2286000"/>
                        <a:gd name="connsiteX2" fmla="*/ 25400 w 304800"/>
                        <a:gd name="connsiteY2" fmla="*/ 2286000 h 2286000"/>
                        <a:gd name="connsiteX3" fmla="*/ 304800 w 304800"/>
                        <a:gd name="connsiteY3" fmla="*/ 558800 h 2286000"/>
                        <a:gd name="connsiteX4" fmla="*/ 254000 w 304800"/>
                        <a:gd name="connsiteY4" fmla="*/ 0 h 228600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304800" h="2286000">
                          <a:moveTo>
                            <a:pt x="254000" y="0"/>
                          </a:moveTo>
                          <a:lnTo>
                            <a:pt x="0" y="914400"/>
                          </a:lnTo>
                          <a:lnTo>
                            <a:pt x="25400" y="2286000"/>
                          </a:lnTo>
                          <a:lnTo>
                            <a:pt x="304800" y="558800"/>
                          </a:lnTo>
                          <a:lnTo>
                            <a:pt x="254000" y="0"/>
                          </a:lnTo>
                          <a:close/>
                        </a:path>
                      </a:pathLst>
                    </a:custGeom>
                    <a:gradFill flip="none" rotWithShape="1">
                      <a:gsLst>
                        <a:gs pos="0">
                          <a:srgbClr val="870338"/>
                        </a:gs>
                        <a:gs pos="100000">
                          <a:srgbClr val="B6014E"/>
                        </a:gs>
                      </a:gsLst>
                      <a:lin ang="8100000" scaled="1"/>
                      <a:tileRect/>
                    </a:gradFill>
                    <a:ln w="6350">
                      <a:solidFill>
                        <a:srgbClr val="FDF9FA">
                          <a:alpha val="38000"/>
                        </a:srgb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79" name="任意多边形 78"/>
                    <p:cNvSpPr/>
                    <p:nvPr/>
                  </p:nvSpPr>
                  <p:spPr>
                    <a:xfrm>
                      <a:off x="7569200" y="3124200"/>
                      <a:ext cx="419100" cy="2882900"/>
                    </a:xfrm>
                    <a:custGeom>
                      <a:avLst/>
                      <a:gdLst>
                        <a:gd name="connsiteX0" fmla="*/ 152400 w 419100"/>
                        <a:gd name="connsiteY0" fmla="*/ 0 h 2882900"/>
                        <a:gd name="connsiteX1" fmla="*/ 419100 w 419100"/>
                        <a:gd name="connsiteY1" fmla="*/ 1828800 h 2882900"/>
                        <a:gd name="connsiteX2" fmla="*/ 381000 w 419100"/>
                        <a:gd name="connsiteY2" fmla="*/ 2882900 h 2882900"/>
                        <a:gd name="connsiteX3" fmla="*/ 0 w 419100"/>
                        <a:gd name="connsiteY3" fmla="*/ 1536700 h 2882900"/>
                        <a:gd name="connsiteX4" fmla="*/ 152400 w 419100"/>
                        <a:gd name="connsiteY4" fmla="*/ 0 h 288290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419100" h="2882900">
                          <a:moveTo>
                            <a:pt x="152400" y="0"/>
                          </a:moveTo>
                          <a:lnTo>
                            <a:pt x="419100" y="1828800"/>
                          </a:lnTo>
                          <a:lnTo>
                            <a:pt x="381000" y="2882900"/>
                          </a:lnTo>
                          <a:lnTo>
                            <a:pt x="0" y="1536700"/>
                          </a:lnTo>
                          <a:lnTo>
                            <a:pt x="152400" y="0"/>
                          </a:lnTo>
                          <a:close/>
                        </a:path>
                      </a:pathLst>
                    </a:custGeom>
                    <a:solidFill>
                      <a:srgbClr val="BA004E"/>
                    </a:solidFill>
                    <a:ln w="6350">
                      <a:solidFill>
                        <a:srgbClr val="FDF9FA">
                          <a:alpha val="38000"/>
                        </a:srgb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80" name="任意多边形 79"/>
                    <p:cNvSpPr/>
                    <p:nvPr/>
                  </p:nvSpPr>
                  <p:spPr>
                    <a:xfrm>
                      <a:off x="7365455" y="4716780"/>
                      <a:ext cx="546100" cy="1511300"/>
                    </a:xfrm>
                    <a:custGeom>
                      <a:avLst/>
                      <a:gdLst>
                        <a:gd name="connsiteX0" fmla="*/ 203200 w 546100"/>
                        <a:gd name="connsiteY0" fmla="*/ 0 h 1511300"/>
                        <a:gd name="connsiteX1" fmla="*/ 0 w 546100"/>
                        <a:gd name="connsiteY1" fmla="*/ 1511300 h 1511300"/>
                        <a:gd name="connsiteX2" fmla="*/ 546100 w 546100"/>
                        <a:gd name="connsiteY2" fmla="*/ 812800 h 1511300"/>
                        <a:gd name="connsiteX3" fmla="*/ 203200 w 546100"/>
                        <a:gd name="connsiteY3" fmla="*/ 0 h 151130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546100" h="1511300">
                          <a:moveTo>
                            <a:pt x="203200" y="0"/>
                          </a:moveTo>
                          <a:lnTo>
                            <a:pt x="0" y="1511300"/>
                          </a:lnTo>
                          <a:lnTo>
                            <a:pt x="546100" y="812800"/>
                          </a:lnTo>
                          <a:lnTo>
                            <a:pt x="203200" y="0"/>
                          </a:lnTo>
                          <a:close/>
                        </a:path>
                      </a:pathLst>
                    </a:custGeom>
                    <a:solidFill>
                      <a:srgbClr val="62038C"/>
                    </a:solidFill>
                    <a:ln w="6350">
                      <a:solidFill>
                        <a:srgbClr val="FDF9FA">
                          <a:alpha val="38000"/>
                        </a:srgb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81" name="任意多边形 80"/>
                    <p:cNvSpPr/>
                    <p:nvPr/>
                  </p:nvSpPr>
                  <p:spPr>
                    <a:xfrm>
                      <a:off x="7200900" y="3238500"/>
                      <a:ext cx="381000" cy="1905000"/>
                    </a:xfrm>
                    <a:custGeom>
                      <a:avLst/>
                      <a:gdLst>
                        <a:gd name="connsiteX0" fmla="*/ 0 w 381000"/>
                        <a:gd name="connsiteY0" fmla="*/ 495300 h 1905000"/>
                        <a:gd name="connsiteX1" fmla="*/ 127000 w 381000"/>
                        <a:gd name="connsiteY1" fmla="*/ 1905000 h 1905000"/>
                        <a:gd name="connsiteX2" fmla="*/ 381000 w 381000"/>
                        <a:gd name="connsiteY2" fmla="*/ 647700 h 1905000"/>
                        <a:gd name="connsiteX3" fmla="*/ 254000 w 381000"/>
                        <a:gd name="connsiteY3" fmla="*/ 0 h 1905000"/>
                        <a:gd name="connsiteX4" fmla="*/ 0 w 381000"/>
                        <a:gd name="connsiteY4" fmla="*/ 495300 h 190500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381000" h="1905000">
                          <a:moveTo>
                            <a:pt x="0" y="495300"/>
                          </a:moveTo>
                          <a:lnTo>
                            <a:pt x="127000" y="1905000"/>
                          </a:lnTo>
                          <a:lnTo>
                            <a:pt x="381000" y="647700"/>
                          </a:lnTo>
                          <a:lnTo>
                            <a:pt x="254000" y="0"/>
                          </a:lnTo>
                          <a:lnTo>
                            <a:pt x="0" y="495300"/>
                          </a:lnTo>
                          <a:close/>
                        </a:path>
                      </a:pathLst>
                    </a:custGeom>
                    <a:solidFill>
                      <a:srgbClr val="840466"/>
                    </a:solidFill>
                    <a:ln w="6350">
                      <a:solidFill>
                        <a:srgbClr val="FDF9FA">
                          <a:alpha val="38000"/>
                        </a:srgb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82" name="任意多边形 81"/>
                    <p:cNvSpPr/>
                    <p:nvPr/>
                  </p:nvSpPr>
                  <p:spPr>
                    <a:xfrm>
                      <a:off x="7023100" y="4127500"/>
                      <a:ext cx="546100" cy="1981200"/>
                    </a:xfrm>
                    <a:custGeom>
                      <a:avLst/>
                      <a:gdLst>
                        <a:gd name="connsiteX0" fmla="*/ 495300 w 520700"/>
                        <a:gd name="connsiteY0" fmla="*/ 0 h 1981200"/>
                        <a:gd name="connsiteX1" fmla="*/ 520700 w 520700"/>
                        <a:gd name="connsiteY1" fmla="*/ 406400 h 1981200"/>
                        <a:gd name="connsiteX2" fmla="*/ 0 w 520700"/>
                        <a:gd name="connsiteY2" fmla="*/ 1981200 h 1981200"/>
                        <a:gd name="connsiteX3" fmla="*/ 495300 w 520700"/>
                        <a:gd name="connsiteY3" fmla="*/ 0 h 1981200"/>
                        <a:gd name="connsiteX0" fmla="*/ 495300 w 546100"/>
                        <a:gd name="connsiteY0" fmla="*/ 0 h 1981200"/>
                        <a:gd name="connsiteX1" fmla="*/ 546100 w 546100"/>
                        <a:gd name="connsiteY1" fmla="*/ 444500 h 1981200"/>
                        <a:gd name="connsiteX2" fmla="*/ 0 w 546100"/>
                        <a:gd name="connsiteY2" fmla="*/ 1981200 h 1981200"/>
                        <a:gd name="connsiteX3" fmla="*/ 495300 w 546100"/>
                        <a:gd name="connsiteY3" fmla="*/ 0 h 198120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546100" h="1981200">
                          <a:moveTo>
                            <a:pt x="495300" y="0"/>
                          </a:moveTo>
                          <a:lnTo>
                            <a:pt x="546100" y="444500"/>
                          </a:lnTo>
                          <a:lnTo>
                            <a:pt x="0" y="1981200"/>
                          </a:lnTo>
                          <a:lnTo>
                            <a:pt x="495300" y="0"/>
                          </a:lnTo>
                          <a:close/>
                        </a:path>
                      </a:pathLst>
                    </a:custGeom>
                    <a:solidFill>
                      <a:srgbClr val="48123A"/>
                    </a:solidFill>
                    <a:ln w="6350">
                      <a:solidFill>
                        <a:srgbClr val="FDF9FA">
                          <a:alpha val="38000"/>
                        </a:srgb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83" name="任意多边形 82"/>
                    <p:cNvSpPr/>
                    <p:nvPr/>
                  </p:nvSpPr>
                  <p:spPr>
                    <a:xfrm>
                      <a:off x="7162800" y="4394200"/>
                      <a:ext cx="444500" cy="1841500"/>
                    </a:xfrm>
                    <a:custGeom>
                      <a:avLst/>
                      <a:gdLst>
                        <a:gd name="connsiteX0" fmla="*/ 431800 w 431800"/>
                        <a:gd name="connsiteY0" fmla="*/ 0 h 1879600"/>
                        <a:gd name="connsiteX1" fmla="*/ 0 w 431800"/>
                        <a:gd name="connsiteY1" fmla="*/ 1371600 h 1879600"/>
                        <a:gd name="connsiteX2" fmla="*/ 190500 w 431800"/>
                        <a:gd name="connsiteY2" fmla="*/ 1879600 h 1879600"/>
                        <a:gd name="connsiteX3" fmla="*/ 431800 w 431800"/>
                        <a:gd name="connsiteY3" fmla="*/ 0 h 1879600"/>
                        <a:gd name="connsiteX0" fmla="*/ 444500 w 444500"/>
                        <a:gd name="connsiteY0" fmla="*/ 0 h 1841500"/>
                        <a:gd name="connsiteX1" fmla="*/ 0 w 444500"/>
                        <a:gd name="connsiteY1" fmla="*/ 1333500 h 1841500"/>
                        <a:gd name="connsiteX2" fmla="*/ 190500 w 444500"/>
                        <a:gd name="connsiteY2" fmla="*/ 1841500 h 1841500"/>
                        <a:gd name="connsiteX3" fmla="*/ 444500 w 444500"/>
                        <a:gd name="connsiteY3" fmla="*/ 0 h 1841500"/>
                        <a:gd name="connsiteX0" fmla="*/ 444500 w 444500"/>
                        <a:gd name="connsiteY0" fmla="*/ 0 h 1841500"/>
                        <a:gd name="connsiteX1" fmla="*/ 0 w 444500"/>
                        <a:gd name="connsiteY1" fmla="*/ 1333500 h 1841500"/>
                        <a:gd name="connsiteX2" fmla="*/ 190500 w 444500"/>
                        <a:gd name="connsiteY2" fmla="*/ 1841500 h 1841500"/>
                        <a:gd name="connsiteX3" fmla="*/ 444500 w 444500"/>
                        <a:gd name="connsiteY3" fmla="*/ 0 h 184150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444500" h="1841500">
                          <a:moveTo>
                            <a:pt x="444500" y="0"/>
                          </a:moveTo>
                          <a:lnTo>
                            <a:pt x="0" y="1333500"/>
                          </a:lnTo>
                          <a:lnTo>
                            <a:pt x="190500" y="1841500"/>
                          </a:lnTo>
                          <a:lnTo>
                            <a:pt x="444500" y="0"/>
                          </a:lnTo>
                          <a:close/>
                        </a:path>
                      </a:pathLst>
                    </a:custGeom>
                    <a:solidFill>
                      <a:srgbClr val="310018"/>
                    </a:solidFill>
                    <a:ln w="6350">
                      <a:solidFill>
                        <a:srgbClr val="FDF9FA">
                          <a:alpha val="38000"/>
                        </a:srgb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84" name="任意多边形 83"/>
                    <p:cNvSpPr/>
                    <p:nvPr/>
                  </p:nvSpPr>
                  <p:spPr>
                    <a:xfrm>
                      <a:off x="6908800" y="4635500"/>
                      <a:ext cx="431800" cy="1066800"/>
                    </a:xfrm>
                    <a:custGeom>
                      <a:avLst/>
                      <a:gdLst>
                        <a:gd name="connsiteX0" fmla="*/ 0 w 431800"/>
                        <a:gd name="connsiteY0" fmla="*/ 419100 h 1066800"/>
                        <a:gd name="connsiteX1" fmla="*/ 228600 w 431800"/>
                        <a:gd name="connsiteY1" fmla="*/ 1066800 h 1066800"/>
                        <a:gd name="connsiteX2" fmla="*/ 431800 w 431800"/>
                        <a:gd name="connsiteY2" fmla="*/ 215900 h 1066800"/>
                        <a:gd name="connsiteX3" fmla="*/ 368300 w 431800"/>
                        <a:gd name="connsiteY3" fmla="*/ 0 h 1066800"/>
                        <a:gd name="connsiteX4" fmla="*/ 0 w 431800"/>
                        <a:gd name="connsiteY4" fmla="*/ 419100 h 106680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431800" h="1066800">
                          <a:moveTo>
                            <a:pt x="0" y="419100"/>
                          </a:moveTo>
                          <a:lnTo>
                            <a:pt x="228600" y="1066800"/>
                          </a:lnTo>
                          <a:lnTo>
                            <a:pt x="431800" y="215900"/>
                          </a:lnTo>
                          <a:lnTo>
                            <a:pt x="368300" y="0"/>
                          </a:lnTo>
                          <a:lnTo>
                            <a:pt x="0" y="419100"/>
                          </a:lnTo>
                          <a:close/>
                        </a:path>
                      </a:pathLst>
                    </a:custGeom>
                    <a:solidFill>
                      <a:srgbClr val="310018"/>
                    </a:solidFill>
                    <a:ln w="6350">
                      <a:solidFill>
                        <a:srgbClr val="FDF9FA">
                          <a:alpha val="38000"/>
                        </a:srgb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85" name="任意多边形 84"/>
                    <p:cNvSpPr/>
                    <p:nvPr/>
                  </p:nvSpPr>
                  <p:spPr>
                    <a:xfrm>
                      <a:off x="6858000" y="3873500"/>
                      <a:ext cx="482600" cy="1308100"/>
                    </a:xfrm>
                    <a:custGeom>
                      <a:avLst/>
                      <a:gdLst>
                        <a:gd name="connsiteX0" fmla="*/ 393700 w 482600"/>
                        <a:gd name="connsiteY0" fmla="*/ 0 h 1308100"/>
                        <a:gd name="connsiteX1" fmla="*/ 482600 w 482600"/>
                        <a:gd name="connsiteY1" fmla="*/ 876300 h 1308100"/>
                        <a:gd name="connsiteX2" fmla="*/ 0 w 482600"/>
                        <a:gd name="connsiteY2" fmla="*/ 1308100 h 1308100"/>
                        <a:gd name="connsiteX3" fmla="*/ 393700 w 482600"/>
                        <a:gd name="connsiteY3" fmla="*/ 0 h 130810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482600" h="1308100">
                          <a:moveTo>
                            <a:pt x="393700" y="0"/>
                          </a:moveTo>
                          <a:lnTo>
                            <a:pt x="482600" y="876300"/>
                          </a:lnTo>
                          <a:lnTo>
                            <a:pt x="0" y="1308100"/>
                          </a:lnTo>
                          <a:lnTo>
                            <a:pt x="393700" y="0"/>
                          </a:lnTo>
                          <a:close/>
                        </a:path>
                      </a:pathLst>
                    </a:custGeom>
                    <a:solidFill>
                      <a:srgbClr val="730276"/>
                    </a:solidFill>
                    <a:ln w="6350">
                      <a:solidFill>
                        <a:srgbClr val="FDF9FA">
                          <a:alpha val="38000"/>
                        </a:srgb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86" name="任意多边形 85"/>
                    <p:cNvSpPr/>
                    <p:nvPr/>
                  </p:nvSpPr>
                  <p:spPr>
                    <a:xfrm>
                      <a:off x="6489700" y="3733800"/>
                      <a:ext cx="889000" cy="1435100"/>
                    </a:xfrm>
                    <a:custGeom>
                      <a:avLst/>
                      <a:gdLst>
                        <a:gd name="connsiteX0" fmla="*/ 330200 w 889000"/>
                        <a:gd name="connsiteY0" fmla="*/ 368300 h 1435100"/>
                        <a:gd name="connsiteX1" fmla="*/ 889000 w 889000"/>
                        <a:gd name="connsiteY1" fmla="*/ 0 h 1435100"/>
                        <a:gd name="connsiteX2" fmla="*/ 381000 w 889000"/>
                        <a:gd name="connsiteY2" fmla="*/ 1435100 h 1435100"/>
                        <a:gd name="connsiteX3" fmla="*/ 0 w 889000"/>
                        <a:gd name="connsiteY3" fmla="*/ 889000 h 1435100"/>
                        <a:gd name="connsiteX4" fmla="*/ 330200 w 889000"/>
                        <a:gd name="connsiteY4" fmla="*/ 368300 h 143510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889000" h="1435100">
                          <a:moveTo>
                            <a:pt x="330200" y="368300"/>
                          </a:moveTo>
                          <a:lnTo>
                            <a:pt x="889000" y="0"/>
                          </a:lnTo>
                          <a:lnTo>
                            <a:pt x="381000" y="1435100"/>
                          </a:lnTo>
                          <a:lnTo>
                            <a:pt x="0" y="889000"/>
                          </a:lnTo>
                          <a:lnTo>
                            <a:pt x="330200" y="368300"/>
                          </a:lnTo>
                          <a:close/>
                        </a:path>
                      </a:pathLst>
                    </a:custGeom>
                    <a:solidFill>
                      <a:srgbClr val="730276"/>
                    </a:solidFill>
                    <a:ln w="6350">
                      <a:solidFill>
                        <a:srgbClr val="FDF9FA">
                          <a:alpha val="38000"/>
                        </a:srgb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87" name="任意多边形 86"/>
                    <p:cNvSpPr/>
                    <p:nvPr/>
                  </p:nvSpPr>
                  <p:spPr>
                    <a:xfrm>
                      <a:off x="6350000" y="4025900"/>
                      <a:ext cx="533400" cy="736600"/>
                    </a:xfrm>
                    <a:custGeom>
                      <a:avLst/>
                      <a:gdLst>
                        <a:gd name="connsiteX0" fmla="*/ 0 w 533400"/>
                        <a:gd name="connsiteY0" fmla="*/ 355600 h 736600"/>
                        <a:gd name="connsiteX1" fmla="*/ 228600 w 533400"/>
                        <a:gd name="connsiteY1" fmla="*/ 736600 h 736600"/>
                        <a:gd name="connsiteX2" fmla="*/ 533400 w 533400"/>
                        <a:gd name="connsiteY2" fmla="*/ 0 h 736600"/>
                        <a:gd name="connsiteX3" fmla="*/ 0 w 533400"/>
                        <a:gd name="connsiteY3" fmla="*/ 355600 h 73660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533400" h="736600">
                          <a:moveTo>
                            <a:pt x="0" y="355600"/>
                          </a:moveTo>
                          <a:lnTo>
                            <a:pt x="228600" y="736600"/>
                          </a:lnTo>
                          <a:lnTo>
                            <a:pt x="533400" y="0"/>
                          </a:lnTo>
                          <a:lnTo>
                            <a:pt x="0" y="355600"/>
                          </a:lnTo>
                          <a:close/>
                        </a:path>
                      </a:pathLst>
                    </a:custGeom>
                    <a:solidFill>
                      <a:srgbClr val="8A059C"/>
                    </a:solidFill>
                    <a:ln w="6350">
                      <a:solidFill>
                        <a:srgbClr val="FDF9FA">
                          <a:alpha val="38000"/>
                        </a:srgb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88" name="任意多边形 87"/>
                    <p:cNvSpPr/>
                    <p:nvPr/>
                  </p:nvSpPr>
                  <p:spPr>
                    <a:xfrm>
                      <a:off x="5308600" y="3492500"/>
                      <a:ext cx="2120900" cy="1701800"/>
                    </a:xfrm>
                    <a:custGeom>
                      <a:avLst/>
                      <a:gdLst>
                        <a:gd name="connsiteX0" fmla="*/ 1358900 w 2082800"/>
                        <a:gd name="connsiteY0" fmla="*/ 228600 h 1638300"/>
                        <a:gd name="connsiteX1" fmla="*/ 2082800 w 2082800"/>
                        <a:gd name="connsiteY1" fmla="*/ 0 h 1638300"/>
                        <a:gd name="connsiteX2" fmla="*/ 1803400 w 2082800"/>
                        <a:gd name="connsiteY2" fmla="*/ 406400 h 1638300"/>
                        <a:gd name="connsiteX3" fmla="*/ 0 w 2082800"/>
                        <a:gd name="connsiteY3" fmla="*/ 1638300 h 1638300"/>
                        <a:gd name="connsiteX4" fmla="*/ 1358900 w 2082800"/>
                        <a:gd name="connsiteY4" fmla="*/ 228600 h 1638300"/>
                        <a:gd name="connsiteX0" fmla="*/ 1358900 w 2082800"/>
                        <a:gd name="connsiteY0" fmla="*/ 292100 h 1701800"/>
                        <a:gd name="connsiteX1" fmla="*/ 2082800 w 2082800"/>
                        <a:gd name="connsiteY1" fmla="*/ 0 h 1701800"/>
                        <a:gd name="connsiteX2" fmla="*/ 1803400 w 2082800"/>
                        <a:gd name="connsiteY2" fmla="*/ 469900 h 1701800"/>
                        <a:gd name="connsiteX3" fmla="*/ 0 w 2082800"/>
                        <a:gd name="connsiteY3" fmla="*/ 1701800 h 1701800"/>
                        <a:gd name="connsiteX4" fmla="*/ 1358900 w 2082800"/>
                        <a:gd name="connsiteY4" fmla="*/ 292100 h 1701800"/>
                        <a:gd name="connsiteX0" fmla="*/ 1397000 w 2120900"/>
                        <a:gd name="connsiteY0" fmla="*/ 292100 h 1701800"/>
                        <a:gd name="connsiteX1" fmla="*/ 2120900 w 2120900"/>
                        <a:gd name="connsiteY1" fmla="*/ 0 h 1701800"/>
                        <a:gd name="connsiteX2" fmla="*/ 1841500 w 2120900"/>
                        <a:gd name="connsiteY2" fmla="*/ 469900 h 1701800"/>
                        <a:gd name="connsiteX3" fmla="*/ 0 w 2120900"/>
                        <a:gd name="connsiteY3" fmla="*/ 1701800 h 1701800"/>
                        <a:gd name="connsiteX4" fmla="*/ 1397000 w 2120900"/>
                        <a:gd name="connsiteY4" fmla="*/ 292100 h 170180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2120900" h="1701800">
                          <a:moveTo>
                            <a:pt x="1397000" y="292100"/>
                          </a:moveTo>
                          <a:lnTo>
                            <a:pt x="2120900" y="0"/>
                          </a:lnTo>
                          <a:lnTo>
                            <a:pt x="1841500" y="469900"/>
                          </a:lnTo>
                          <a:lnTo>
                            <a:pt x="0" y="1701800"/>
                          </a:lnTo>
                          <a:lnTo>
                            <a:pt x="1397000" y="292100"/>
                          </a:lnTo>
                          <a:close/>
                        </a:path>
                      </a:pathLst>
                    </a:custGeom>
                    <a:gradFill flip="none" rotWithShape="1">
                      <a:gsLst>
                        <a:gs pos="0">
                          <a:srgbClr val="842073"/>
                        </a:gs>
                        <a:gs pos="100000">
                          <a:srgbClr val="C327A7"/>
                        </a:gs>
                      </a:gsLst>
                      <a:lin ang="2700000" scaled="1"/>
                      <a:tileRect/>
                    </a:gradFill>
                    <a:ln w="6350">
                      <a:solidFill>
                        <a:srgbClr val="FDF9FA">
                          <a:alpha val="38000"/>
                        </a:srgb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89" name="任意多边形 88"/>
                    <p:cNvSpPr/>
                    <p:nvPr/>
                  </p:nvSpPr>
                  <p:spPr>
                    <a:xfrm>
                      <a:off x="5308600" y="3149600"/>
                      <a:ext cx="1651000" cy="2044700"/>
                    </a:xfrm>
                    <a:custGeom>
                      <a:avLst/>
                      <a:gdLst>
                        <a:gd name="connsiteX0" fmla="*/ 1054100 w 1651000"/>
                        <a:gd name="connsiteY0" fmla="*/ 304800 h 2044700"/>
                        <a:gd name="connsiteX1" fmla="*/ 0 w 1651000"/>
                        <a:gd name="connsiteY1" fmla="*/ 2044700 h 2044700"/>
                        <a:gd name="connsiteX2" fmla="*/ 1397000 w 1651000"/>
                        <a:gd name="connsiteY2" fmla="*/ 635000 h 2044700"/>
                        <a:gd name="connsiteX3" fmla="*/ 1651000 w 1651000"/>
                        <a:gd name="connsiteY3" fmla="*/ 0 h 2044700"/>
                        <a:gd name="connsiteX4" fmla="*/ 1054100 w 1651000"/>
                        <a:gd name="connsiteY4" fmla="*/ 304800 h 204470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651000" h="2044700">
                          <a:moveTo>
                            <a:pt x="1054100" y="304800"/>
                          </a:moveTo>
                          <a:lnTo>
                            <a:pt x="0" y="2044700"/>
                          </a:lnTo>
                          <a:lnTo>
                            <a:pt x="1397000" y="635000"/>
                          </a:lnTo>
                          <a:lnTo>
                            <a:pt x="1651000" y="0"/>
                          </a:lnTo>
                          <a:lnTo>
                            <a:pt x="1054100" y="304800"/>
                          </a:lnTo>
                          <a:close/>
                        </a:path>
                      </a:pathLst>
                    </a:custGeom>
                    <a:solidFill>
                      <a:srgbClr val="D64DB5"/>
                    </a:solidFill>
                    <a:ln w="6350">
                      <a:solidFill>
                        <a:srgbClr val="FDF9FA">
                          <a:alpha val="38000"/>
                        </a:srgb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90" name="任意多边形 89"/>
                    <p:cNvSpPr/>
                    <p:nvPr/>
                  </p:nvSpPr>
                  <p:spPr>
                    <a:xfrm>
                      <a:off x="6705600" y="2997200"/>
                      <a:ext cx="469900" cy="800100"/>
                    </a:xfrm>
                    <a:custGeom>
                      <a:avLst/>
                      <a:gdLst>
                        <a:gd name="connsiteX0" fmla="*/ 469900 w 469900"/>
                        <a:gd name="connsiteY0" fmla="*/ 0 h 800100"/>
                        <a:gd name="connsiteX1" fmla="*/ 0 w 469900"/>
                        <a:gd name="connsiteY1" fmla="*/ 800100 h 800100"/>
                        <a:gd name="connsiteX2" fmla="*/ 469900 w 469900"/>
                        <a:gd name="connsiteY2" fmla="*/ 596900 h 800100"/>
                        <a:gd name="connsiteX3" fmla="*/ 469900 w 469900"/>
                        <a:gd name="connsiteY3" fmla="*/ 0 h 80010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469900" h="800100">
                          <a:moveTo>
                            <a:pt x="469900" y="0"/>
                          </a:moveTo>
                          <a:lnTo>
                            <a:pt x="0" y="800100"/>
                          </a:lnTo>
                          <a:lnTo>
                            <a:pt x="469900" y="596900"/>
                          </a:lnTo>
                          <a:lnTo>
                            <a:pt x="469900" y="0"/>
                          </a:lnTo>
                          <a:close/>
                        </a:path>
                      </a:pathLst>
                    </a:custGeom>
                    <a:solidFill>
                      <a:srgbClr val="FF60BE"/>
                    </a:solidFill>
                    <a:ln w="6350">
                      <a:solidFill>
                        <a:srgbClr val="FDF9FA">
                          <a:alpha val="38000"/>
                        </a:srgb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91" name="任意多边形 90"/>
                    <p:cNvSpPr/>
                    <p:nvPr/>
                  </p:nvSpPr>
                  <p:spPr>
                    <a:xfrm>
                      <a:off x="3987800" y="3035300"/>
                      <a:ext cx="2692400" cy="533400"/>
                    </a:xfrm>
                    <a:custGeom>
                      <a:avLst/>
                      <a:gdLst>
                        <a:gd name="connsiteX0" fmla="*/ 0 w 2692400"/>
                        <a:gd name="connsiteY0" fmla="*/ 558800 h 558800"/>
                        <a:gd name="connsiteX1" fmla="*/ 2692400 w 2692400"/>
                        <a:gd name="connsiteY1" fmla="*/ 419100 h 558800"/>
                        <a:gd name="connsiteX2" fmla="*/ 2349500 w 2692400"/>
                        <a:gd name="connsiteY2" fmla="*/ 88900 h 558800"/>
                        <a:gd name="connsiteX3" fmla="*/ 2298700 w 2692400"/>
                        <a:gd name="connsiteY3" fmla="*/ 0 h 558800"/>
                        <a:gd name="connsiteX4" fmla="*/ 0 w 2692400"/>
                        <a:gd name="connsiteY4" fmla="*/ 558800 h 558800"/>
                        <a:gd name="connsiteX0" fmla="*/ 0 w 2692400"/>
                        <a:gd name="connsiteY0" fmla="*/ 546100 h 546100"/>
                        <a:gd name="connsiteX1" fmla="*/ 2692400 w 2692400"/>
                        <a:gd name="connsiteY1" fmla="*/ 419100 h 546100"/>
                        <a:gd name="connsiteX2" fmla="*/ 2349500 w 2692400"/>
                        <a:gd name="connsiteY2" fmla="*/ 88900 h 546100"/>
                        <a:gd name="connsiteX3" fmla="*/ 2298700 w 2692400"/>
                        <a:gd name="connsiteY3" fmla="*/ 0 h 546100"/>
                        <a:gd name="connsiteX4" fmla="*/ 0 w 2692400"/>
                        <a:gd name="connsiteY4" fmla="*/ 546100 h 546100"/>
                        <a:gd name="connsiteX0" fmla="*/ 0 w 2692400"/>
                        <a:gd name="connsiteY0" fmla="*/ 533400 h 533400"/>
                        <a:gd name="connsiteX1" fmla="*/ 2692400 w 2692400"/>
                        <a:gd name="connsiteY1" fmla="*/ 419100 h 533400"/>
                        <a:gd name="connsiteX2" fmla="*/ 2349500 w 2692400"/>
                        <a:gd name="connsiteY2" fmla="*/ 88900 h 533400"/>
                        <a:gd name="connsiteX3" fmla="*/ 2298700 w 2692400"/>
                        <a:gd name="connsiteY3" fmla="*/ 0 h 533400"/>
                        <a:gd name="connsiteX4" fmla="*/ 0 w 2692400"/>
                        <a:gd name="connsiteY4" fmla="*/ 533400 h 53340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2692400" h="533400">
                          <a:moveTo>
                            <a:pt x="0" y="533400"/>
                          </a:moveTo>
                          <a:lnTo>
                            <a:pt x="2692400" y="419100"/>
                          </a:lnTo>
                          <a:lnTo>
                            <a:pt x="2349500" y="88900"/>
                          </a:lnTo>
                          <a:lnTo>
                            <a:pt x="2298700" y="0"/>
                          </a:lnTo>
                          <a:lnTo>
                            <a:pt x="0" y="533400"/>
                          </a:lnTo>
                          <a:close/>
                        </a:path>
                      </a:pathLst>
                    </a:custGeom>
                    <a:solidFill>
                      <a:srgbClr val="90035D"/>
                    </a:solidFill>
                    <a:ln w="6350">
                      <a:solidFill>
                        <a:srgbClr val="FDF9FA">
                          <a:alpha val="38000"/>
                        </a:srgb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92" name="任意多边形 91"/>
                    <p:cNvSpPr/>
                    <p:nvPr/>
                  </p:nvSpPr>
                  <p:spPr>
                    <a:xfrm>
                      <a:off x="3975100" y="2438400"/>
                      <a:ext cx="2717800" cy="1130300"/>
                    </a:xfrm>
                    <a:custGeom>
                      <a:avLst/>
                      <a:gdLst>
                        <a:gd name="connsiteX0" fmla="*/ 0 w 2717800"/>
                        <a:gd name="connsiteY0" fmla="*/ 1130300 h 1130300"/>
                        <a:gd name="connsiteX1" fmla="*/ 1295400 w 2717800"/>
                        <a:gd name="connsiteY1" fmla="*/ 0 h 1130300"/>
                        <a:gd name="connsiteX2" fmla="*/ 2717800 w 2717800"/>
                        <a:gd name="connsiteY2" fmla="*/ 177800 h 1130300"/>
                        <a:gd name="connsiteX3" fmla="*/ 2298700 w 2717800"/>
                        <a:gd name="connsiteY3" fmla="*/ 596900 h 1130300"/>
                        <a:gd name="connsiteX4" fmla="*/ 0 w 2717800"/>
                        <a:gd name="connsiteY4" fmla="*/ 1130300 h 113030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2717800" h="1130300">
                          <a:moveTo>
                            <a:pt x="0" y="1130300"/>
                          </a:moveTo>
                          <a:lnTo>
                            <a:pt x="1295400" y="0"/>
                          </a:lnTo>
                          <a:lnTo>
                            <a:pt x="2717800" y="177800"/>
                          </a:lnTo>
                          <a:lnTo>
                            <a:pt x="2298700" y="596900"/>
                          </a:lnTo>
                          <a:lnTo>
                            <a:pt x="0" y="1130300"/>
                          </a:lnTo>
                          <a:close/>
                        </a:path>
                      </a:pathLst>
                    </a:custGeom>
                    <a:solidFill>
                      <a:srgbClr val="E554C3"/>
                    </a:solidFill>
                    <a:ln w="6350">
                      <a:solidFill>
                        <a:srgbClr val="FDF9FA">
                          <a:alpha val="38000"/>
                        </a:srgb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93" name="任意多边形 92"/>
                    <p:cNvSpPr/>
                    <p:nvPr/>
                  </p:nvSpPr>
                  <p:spPr>
                    <a:xfrm>
                      <a:off x="5194300" y="2209800"/>
                      <a:ext cx="1498600" cy="431800"/>
                    </a:xfrm>
                    <a:custGeom>
                      <a:avLst/>
                      <a:gdLst>
                        <a:gd name="connsiteX0" fmla="*/ 88900 w 1498600"/>
                        <a:gd name="connsiteY0" fmla="*/ 228600 h 431800"/>
                        <a:gd name="connsiteX1" fmla="*/ 0 w 1498600"/>
                        <a:gd name="connsiteY1" fmla="*/ 0 h 431800"/>
                        <a:gd name="connsiteX2" fmla="*/ 1498600 w 1498600"/>
                        <a:gd name="connsiteY2" fmla="*/ 431800 h 431800"/>
                        <a:gd name="connsiteX3" fmla="*/ 88900 w 1498600"/>
                        <a:gd name="connsiteY3" fmla="*/ 228600 h 43180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1498600" h="431800">
                          <a:moveTo>
                            <a:pt x="88900" y="228600"/>
                          </a:moveTo>
                          <a:lnTo>
                            <a:pt x="0" y="0"/>
                          </a:lnTo>
                          <a:lnTo>
                            <a:pt x="1498600" y="431800"/>
                          </a:lnTo>
                          <a:lnTo>
                            <a:pt x="88900" y="228600"/>
                          </a:lnTo>
                          <a:close/>
                        </a:path>
                      </a:pathLst>
                    </a:custGeom>
                    <a:solidFill>
                      <a:srgbClr val="D74DC2"/>
                    </a:solidFill>
                    <a:ln w="6350">
                      <a:solidFill>
                        <a:srgbClr val="FDF9FA">
                          <a:alpha val="38000"/>
                        </a:srgb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94" name="任意多边形 93"/>
                    <p:cNvSpPr/>
                    <p:nvPr/>
                  </p:nvSpPr>
                  <p:spPr>
                    <a:xfrm>
                      <a:off x="5207008" y="2095500"/>
                      <a:ext cx="1473200" cy="546100"/>
                    </a:xfrm>
                    <a:custGeom>
                      <a:avLst/>
                      <a:gdLst>
                        <a:gd name="connsiteX0" fmla="*/ 0 w 1498600"/>
                        <a:gd name="connsiteY0" fmla="*/ 114300 h 508000"/>
                        <a:gd name="connsiteX1" fmla="*/ 965200 w 1498600"/>
                        <a:gd name="connsiteY1" fmla="*/ 0 h 508000"/>
                        <a:gd name="connsiteX2" fmla="*/ 1498600 w 1498600"/>
                        <a:gd name="connsiteY2" fmla="*/ 508000 h 508000"/>
                        <a:gd name="connsiteX3" fmla="*/ 0 w 1498600"/>
                        <a:gd name="connsiteY3" fmla="*/ 114300 h 508000"/>
                        <a:gd name="connsiteX0" fmla="*/ 0 w 1524000"/>
                        <a:gd name="connsiteY0" fmla="*/ 114300 h 558800"/>
                        <a:gd name="connsiteX1" fmla="*/ 965200 w 1524000"/>
                        <a:gd name="connsiteY1" fmla="*/ 0 h 558800"/>
                        <a:gd name="connsiteX2" fmla="*/ 1524000 w 1524000"/>
                        <a:gd name="connsiteY2" fmla="*/ 558800 h 558800"/>
                        <a:gd name="connsiteX3" fmla="*/ 0 w 1524000"/>
                        <a:gd name="connsiteY3" fmla="*/ 114300 h 558800"/>
                        <a:gd name="connsiteX0" fmla="*/ 0 w 1473200"/>
                        <a:gd name="connsiteY0" fmla="*/ 114300 h 546100"/>
                        <a:gd name="connsiteX1" fmla="*/ 965200 w 1473200"/>
                        <a:gd name="connsiteY1" fmla="*/ 0 h 546100"/>
                        <a:gd name="connsiteX2" fmla="*/ 1473200 w 1473200"/>
                        <a:gd name="connsiteY2" fmla="*/ 546100 h 546100"/>
                        <a:gd name="connsiteX3" fmla="*/ 0 w 1473200"/>
                        <a:gd name="connsiteY3" fmla="*/ 114300 h 54610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1473200" h="546100">
                          <a:moveTo>
                            <a:pt x="0" y="114300"/>
                          </a:moveTo>
                          <a:lnTo>
                            <a:pt x="965200" y="0"/>
                          </a:lnTo>
                          <a:lnTo>
                            <a:pt x="1473200" y="546100"/>
                          </a:lnTo>
                          <a:lnTo>
                            <a:pt x="0" y="114300"/>
                          </a:lnTo>
                          <a:close/>
                        </a:path>
                      </a:pathLst>
                    </a:custGeom>
                    <a:solidFill>
                      <a:srgbClr val="992D7E"/>
                    </a:solidFill>
                    <a:ln w="6350">
                      <a:solidFill>
                        <a:srgbClr val="FDF9FA">
                          <a:alpha val="38000"/>
                        </a:srgb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95" name="任意多边形 94"/>
                    <p:cNvSpPr/>
                    <p:nvPr/>
                  </p:nvSpPr>
                  <p:spPr>
                    <a:xfrm>
                      <a:off x="8130540" y="3291840"/>
                      <a:ext cx="842010" cy="1066800"/>
                    </a:xfrm>
                    <a:custGeom>
                      <a:avLst/>
                      <a:gdLst>
                        <a:gd name="connsiteX0" fmla="*/ 68580 w 670560"/>
                        <a:gd name="connsiteY0" fmla="*/ 1013460 h 1013460"/>
                        <a:gd name="connsiteX1" fmla="*/ 441960 w 670560"/>
                        <a:gd name="connsiteY1" fmla="*/ 998220 h 1013460"/>
                        <a:gd name="connsiteX2" fmla="*/ 670560 w 670560"/>
                        <a:gd name="connsiteY2" fmla="*/ 876300 h 1013460"/>
                        <a:gd name="connsiteX3" fmla="*/ 160020 w 670560"/>
                        <a:gd name="connsiteY3" fmla="*/ 0 h 1013460"/>
                        <a:gd name="connsiteX4" fmla="*/ 0 w 670560"/>
                        <a:gd name="connsiteY4" fmla="*/ 670560 h 1013460"/>
                        <a:gd name="connsiteX5" fmla="*/ 68580 w 670560"/>
                        <a:gd name="connsiteY5" fmla="*/ 1013460 h 1013460"/>
                        <a:gd name="connsiteX0" fmla="*/ 68580 w 842010"/>
                        <a:gd name="connsiteY0" fmla="*/ 1013460 h 1066800"/>
                        <a:gd name="connsiteX1" fmla="*/ 441960 w 842010"/>
                        <a:gd name="connsiteY1" fmla="*/ 998220 h 1066800"/>
                        <a:gd name="connsiteX2" fmla="*/ 842010 w 842010"/>
                        <a:gd name="connsiteY2" fmla="*/ 1066800 h 1066800"/>
                        <a:gd name="connsiteX3" fmla="*/ 160020 w 842010"/>
                        <a:gd name="connsiteY3" fmla="*/ 0 h 1066800"/>
                        <a:gd name="connsiteX4" fmla="*/ 0 w 842010"/>
                        <a:gd name="connsiteY4" fmla="*/ 670560 h 1066800"/>
                        <a:gd name="connsiteX5" fmla="*/ 68580 w 842010"/>
                        <a:gd name="connsiteY5" fmla="*/ 1013460 h 1066800"/>
                        <a:gd name="connsiteX0" fmla="*/ 68580 w 842010"/>
                        <a:gd name="connsiteY0" fmla="*/ 1013460 h 1066800"/>
                        <a:gd name="connsiteX1" fmla="*/ 441960 w 842010"/>
                        <a:gd name="connsiteY1" fmla="*/ 1055370 h 1066800"/>
                        <a:gd name="connsiteX2" fmla="*/ 842010 w 842010"/>
                        <a:gd name="connsiteY2" fmla="*/ 1066800 h 1066800"/>
                        <a:gd name="connsiteX3" fmla="*/ 160020 w 842010"/>
                        <a:gd name="connsiteY3" fmla="*/ 0 h 1066800"/>
                        <a:gd name="connsiteX4" fmla="*/ 0 w 842010"/>
                        <a:gd name="connsiteY4" fmla="*/ 670560 h 1066800"/>
                        <a:gd name="connsiteX5" fmla="*/ 68580 w 842010"/>
                        <a:gd name="connsiteY5" fmla="*/ 1013460 h 106680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</a:cxnLst>
                      <a:rect l="l" t="t" r="r" b="b"/>
                      <a:pathLst>
                        <a:path w="842010" h="1066800">
                          <a:moveTo>
                            <a:pt x="68580" y="1013460"/>
                          </a:moveTo>
                          <a:lnTo>
                            <a:pt x="441960" y="1055370"/>
                          </a:lnTo>
                          <a:lnTo>
                            <a:pt x="842010" y="1066800"/>
                          </a:lnTo>
                          <a:lnTo>
                            <a:pt x="160020" y="0"/>
                          </a:lnTo>
                          <a:lnTo>
                            <a:pt x="0" y="670560"/>
                          </a:lnTo>
                          <a:lnTo>
                            <a:pt x="68580" y="1013460"/>
                          </a:lnTo>
                          <a:close/>
                        </a:path>
                      </a:pathLst>
                    </a:custGeom>
                    <a:gradFill>
                      <a:gsLst>
                        <a:gs pos="0">
                          <a:srgbClr val="680311"/>
                        </a:gs>
                        <a:gs pos="100000">
                          <a:srgbClr val="BC0423"/>
                        </a:gs>
                      </a:gsLst>
                      <a:lin ang="2700000" scaled="1"/>
                    </a:gradFill>
                    <a:ln w="6350">
                      <a:solidFill>
                        <a:srgbClr val="FDF9FA">
                          <a:alpha val="38000"/>
                        </a:srgb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96" name="任意多边形 95"/>
                    <p:cNvSpPr/>
                    <p:nvPr/>
                  </p:nvSpPr>
                  <p:spPr>
                    <a:xfrm>
                      <a:off x="8061960" y="2689860"/>
                      <a:ext cx="1005840" cy="952500"/>
                    </a:xfrm>
                    <a:custGeom>
                      <a:avLst/>
                      <a:gdLst>
                        <a:gd name="connsiteX0" fmla="*/ 137160 w 944880"/>
                        <a:gd name="connsiteY0" fmla="*/ 0 h 982980"/>
                        <a:gd name="connsiteX1" fmla="*/ 944880 w 944880"/>
                        <a:gd name="connsiteY1" fmla="*/ 982980 h 982980"/>
                        <a:gd name="connsiteX2" fmla="*/ 0 w 944880"/>
                        <a:gd name="connsiteY2" fmla="*/ 571500 h 982980"/>
                        <a:gd name="connsiteX3" fmla="*/ 137160 w 944880"/>
                        <a:gd name="connsiteY3" fmla="*/ 0 h 982980"/>
                        <a:gd name="connsiteX0" fmla="*/ 137160 w 998220"/>
                        <a:gd name="connsiteY0" fmla="*/ 0 h 952500"/>
                        <a:gd name="connsiteX1" fmla="*/ 998220 w 998220"/>
                        <a:gd name="connsiteY1" fmla="*/ 952500 h 952500"/>
                        <a:gd name="connsiteX2" fmla="*/ 0 w 998220"/>
                        <a:gd name="connsiteY2" fmla="*/ 571500 h 952500"/>
                        <a:gd name="connsiteX3" fmla="*/ 137160 w 998220"/>
                        <a:gd name="connsiteY3" fmla="*/ 0 h 952500"/>
                        <a:gd name="connsiteX0" fmla="*/ 144780 w 1005840"/>
                        <a:gd name="connsiteY0" fmla="*/ 0 h 952500"/>
                        <a:gd name="connsiteX1" fmla="*/ 1005840 w 1005840"/>
                        <a:gd name="connsiteY1" fmla="*/ 952500 h 952500"/>
                        <a:gd name="connsiteX2" fmla="*/ 0 w 1005840"/>
                        <a:gd name="connsiteY2" fmla="*/ 601980 h 952500"/>
                        <a:gd name="connsiteX3" fmla="*/ 144780 w 1005840"/>
                        <a:gd name="connsiteY3" fmla="*/ 0 h 95250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1005840" h="952500">
                          <a:moveTo>
                            <a:pt x="144780" y="0"/>
                          </a:moveTo>
                          <a:lnTo>
                            <a:pt x="1005840" y="952500"/>
                          </a:lnTo>
                          <a:lnTo>
                            <a:pt x="0" y="601980"/>
                          </a:lnTo>
                          <a:lnTo>
                            <a:pt x="144780" y="0"/>
                          </a:lnTo>
                          <a:close/>
                        </a:path>
                      </a:pathLst>
                    </a:custGeom>
                    <a:solidFill>
                      <a:srgbClr val="D4095E"/>
                    </a:solidFill>
                    <a:ln w="6350">
                      <a:solidFill>
                        <a:srgbClr val="FDF9FA">
                          <a:alpha val="38000"/>
                        </a:srgb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</p:grpSp>
          </p:grpSp>
          <p:sp>
            <p:nvSpPr>
              <p:cNvPr id="26" name="任意多边形 25"/>
              <p:cNvSpPr/>
              <p:nvPr/>
            </p:nvSpPr>
            <p:spPr>
              <a:xfrm>
                <a:off x="5791201" y="2569030"/>
                <a:ext cx="1001486" cy="1248227"/>
              </a:xfrm>
              <a:custGeom>
                <a:avLst/>
                <a:gdLst>
                  <a:gd name="connsiteX0" fmla="*/ 972457 w 972457"/>
                  <a:gd name="connsiteY0" fmla="*/ 0 h 1248228"/>
                  <a:gd name="connsiteX1" fmla="*/ 0 w 972457"/>
                  <a:gd name="connsiteY1" fmla="*/ 1248228 h 1248228"/>
                  <a:gd name="connsiteX2" fmla="*/ 72571 w 972457"/>
                  <a:gd name="connsiteY2" fmla="*/ 798285 h 1248228"/>
                  <a:gd name="connsiteX3" fmla="*/ 972457 w 972457"/>
                  <a:gd name="connsiteY3" fmla="*/ 0 h 1248228"/>
                  <a:gd name="connsiteX0" fmla="*/ 972457 w 972457"/>
                  <a:gd name="connsiteY0" fmla="*/ 0 h 1277256"/>
                  <a:gd name="connsiteX1" fmla="*/ 0 w 972457"/>
                  <a:gd name="connsiteY1" fmla="*/ 1277256 h 1277256"/>
                  <a:gd name="connsiteX2" fmla="*/ 72571 w 972457"/>
                  <a:gd name="connsiteY2" fmla="*/ 827313 h 1277256"/>
                  <a:gd name="connsiteX3" fmla="*/ 972457 w 972457"/>
                  <a:gd name="connsiteY3" fmla="*/ 0 h 1277256"/>
                  <a:gd name="connsiteX0" fmla="*/ 1001486 w 1001486"/>
                  <a:gd name="connsiteY0" fmla="*/ 0 h 1248227"/>
                  <a:gd name="connsiteX1" fmla="*/ 0 w 1001486"/>
                  <a:gd name="connsiteY1" fmla="*/ 1248227 h 1248227"/>
                  <a:gd name="connsiteX2" fmla="*/ 72571 w 1001486"/>
                  <a:gd name="connsiteY2" fmla="*/ 798284 h 1248227"/>
                  <a:gd name="connsiteX3" fmla="*/ 1001486 w 1001486"/>
                  <a:gd name="connsiteY3" fmla="*/ 0 h 12482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01486" h="1248227">
                    <a:moveTo>
                      <a:pt x="1001486" y="0"/>
                    </a:moveTo>
                    <a:lnTo>
                      <a:pt x="0" y="1248227"/>
                    </a:lnTo>
                    <a:lnTo>
                      <a:pt x="72571" y="798284"/>
                    </a:lnTo>
                    <a:lnTo>
                      <a:pt x="1001486" y="0"/>
                    </a:lnTo>
                    <a:close/>
                  </a:path>
                </a:pathLst>
              </a:custGeom>
              <a:solidFill>
                <a:srgbClr val="A80B2C"/>
              </a:solidFill>
              <a:ln w="3175">
                <a:solidFill>
                  <a:srgbClr val="F3E8EB">
                    <a:alpha val="36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任意多边形 26"/>
              <p:cNvSpPr/>
              <p:nvPr/>
            </p:nvSpPr>
            <p:spPr>
              <a:xfrm>
                <a:off x="5820229" y="2554514"/>
                <a:ext cx="1001485" cy="1378857"/>
              </a:xfrm>
              <a:custGeom>
                <a:avLst/>
                <a:gdLst>
                  <a:gd name="connsiteX0" fmla="*/ 1001485 w 1001485"/>
                  <a:gd name="connsiteY0" fmla="*/ 0 h 1378857"/>
                  <a:gd name="connsiteX1" fmla="*/ 0 w 1001485"/>
                  <a:gd name="connsiteY1" fmla="*/ 1219200 h 1378857"/>
                  <a:gd name="connsiteX2" fmla="*/ 29028 w 1001485"/>
                  <a:gd name="connsiteY2" fmla="*/ 1378857 h 1378857"/>
                  <a:gd name="connsiteX3" fmla="*/ 1001485 w 1001485"/>
                  <a:gd name="connsiteY3" fmla="*/ 0 h 13788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01485" h="1378857">
                    <a:moveTo>
                      <a:pt x="1001485" y="0"/>
                    </a:moveTo>
                    <a:lnTo>
                      <a:pt x="0" y="1219200"/>
                    </a:lnTo>
                    <a:lnTo>
                      <a:pt x="29028" y="1378857"/>
                    </a:lnTo>
                    <a:lnTo>
                      <a:pt x="1001485" y="0"/>
                    </a:lnTo>
                    <a:close/>
                  </a:path>
                </a:pathLst>
              </a:custGeom>
              <a:solidFill>
                <a:srgbClr val="DF1C5B"/>
              </a:solidFill>
              <a:ln w="3175">
                <a:solidFill>
                  <a:srgbClr val="F3E8EB">
                    <a:alpha val="36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任意多边形 27"/>
              <p:cNvSpPr/>
              <p:nvPr/>
            </p:nvSpPr>
            <p:spPr>
              <a:xfrm>
                <a:off x="5805714" y="2554514"/>
                <a:ext cx="1016000" cy="1451429"/>
              </a:xfrm>
              <a:custGeom>
                <a:avLst/>
                <a:gdLst>
                  <a:gd name="connsiteX0" fmla="*/ 1016000 w 1016000"/>
                  <a:gd name="connsiteY0" fmla="*/ 0 h 1451429"/>
                  <a:gd name="connsiteX1" fmla="*/ 0 w 1016000"/>
                  <a:gd name="connsiteY1" fmla="*/ 1451429 h 1451429"/>
                  <a:gd name="connsiteX2" fmla="*/ 203200 w 1016000"/>
                  <a:gd name="connsiteY2" fmla="*/ 1364343 h 1451429"/>
                  <a:gd name="connsiteX3" fmla="*/ 1016000 w 1016000"/>
                  <a:gd name="connsiteY3" fmla="*/ 0 h 1451429"/>
                  <a:gd name="connsiteX0" fmla="*/ 1016000 w 1016000"/>
                  <a:gd name="connsiteY0" fmla="*/ 0 h 1451429"/>
                  <a:gd name="connsiteX1" fmla="*/ 0 w 1016000"/>
                  <a:gd name="connsiteY1" fmla="*/ 1451429 h 1451429"/>
                  <a:gd name="connsiteX2" fmla="*/ 275772 w 1016000"/>
                  <a:gd name="connsiteY2" fmla="*/ 1364343 h 1451429"/>
                  <a:gd name="connsiteX3" fmla="*/ 1016000 w 1016000"/>
                  <a:gd name="connsiteY3" fmla="*/ 0 h 14514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16000" h="1451429">
                    <a:moveTo>
                      <a:pt x="1016000" y="0"/>
                    </a:moveTo>
                    <a:lnTo>
                      <a:pt x="0" y="1451429"/>
                    </a:lnTo>
                    <a:lnTo>
                      <a:pt x="275772" y="1364343"/>
                    </a:lnTo>
                    <a:lnTo>
                      <a:pt x="1016000" y="0"/>
                    </a:lnTo>
                    <a:close/>
                  </a:path>
                </a:pathLst>
              </a:custGeom>
              <a:solidFill>
                <a:srgbClr val="FA1A7D"/>
              </a:solidFill>
              <a:ln w="3175">
                <a:solidFill>
                  <a:srgbClr val="F3E8EB">
                    <a:alpha val="36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29" name="组合 28"/>
              <p:cNvGrpSpPr/>
              <p:nvPr/>
            </p:nvGrpSpPr>
            <p:grpSpPr>
              <a:xfrm>
                <a:off x="4324350" y="3390900"/>
                <a:ext cx="3181349" cy="2343150"/>
                <a:chOff x="4324350" y="3390900"/>
                <a:chExt cx="3181349" cy="2343150"/>
              </a:xfrm>
            </p:grpSpPr>
            <p:sp>
              <p:nvSpPr>
                <p:cNvPr id="30" name="任意多边形 29"/>
                <p:cNvSpPr/>
                <p:nvPr/>
              </p:nvSpPr>
              <p:spPr>
                <a:xfrm>
                  <a:off x="4457700" y="3543300"/>
                  <a:ext cx="1162050" cy="762000"/>
                </a:xfrm>
                <a:custGeom>
                  <a:avLst/>
                  <a:gdLst>
                    <a:gd name="connsiteX0" fmla="*/ 0 w 1123950"/>
                    <a:gd name="connsiteY0" fmla="*/ 0 h 762000"/>
                    <a:gd name="connsiteX1" fmla="*/ 76200 w 1123950"/>
                    <a:gd name="connsiteY1" fmla="*/ 762000 h 762000"/>
                    <a:gd name="connsiteX2" fmla="*/ 1123950 w 1123950"/>
                    <a:gd name="connsiteY2" fmla="*/ 495300 h 762000"/>
                    <a:gd name="connsiteX3" fmla="*/ 0 w 1123950"/>
                    <a:gd name="connsiteY3" fmla="*/ 0 h 762000"/>
                    <a:gd name="connsiteX0" fmla="*/ 0 w 1162050"/>
                    <a:gd name="connsiteY0" fmla="*/ 0 h 762000"/>
                    <a:gd name="connsiteX1" fmla="*/ 76200 w 1162050"/>
                    <a:gd name="connsiteY1" fmla="*/ 762000 h 762000"/>
                    <a:gd name="connsiteX2" fmla="*/ 1162050 w 1162050"/>
                    <a:gd name="connsiteY2" fmla="*/ 457200 h 762000"/>
                    <a:gd name="connsiteX3" fmla="*/ 0 w 1162050"/>
                    <a:gd name="connsiteY3" fmla="*/ 0 h 762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162050" h="762000">
                      <a:moveTo>
                        <a:pt x="0" y="0"/>
                      </a:moveTo>
                      <a:lnTo>
                        <a:pt x="76200" y="762000"/>
                      </a:lnTo>
                      <a:lnTo>
                        <a:pt x="1162050" y="45720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90035D"/>
                    </a:gs>
                    <a:gs pos="100000">
                      <a:srgbClr val="CB1885"/>
                    </a:gs>
                  </a:gsLst>
                  <a:lin ang="5400000" scaled="1"/>
                  <a:tileRect/>
                </a:gradFill>
                <a:ln>
                  <a:solidFill>
                    <a:srgbClr val="F3E8EB">
                      <a:alpha val="43000"/>
                    </a:srgb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1" name="任意多边形 30"/>
                <p:cNvSpPr/>
                <p:nvPr/>
              </p:nvSpPr>
              <p:spPr>
                <a:xfrm>
                  <a:off x="5524500" y="3390900"/>
                  <a:ext cx="533400" cy="838200"/>
                </a:xfrm>
                <a:custGeom>
                  <a:avLst/>
                  <a:gdLst>
                    <a:gd name="connsiteX0" fmla="*/ 0 w 533400"/>
                    <a:gd name="connsiteY0" fmla="*/ 838200 h 838200"/>
                    <a:gd name="connsiteX1" fmla="*/ 533400 w 533400"/>
                    <a:gd name="connsiteY1" fmla="*/ 571500 h 838200"/>
                    <a:gd name="connsiteX2" fmla="*/ 76200 w 533400"/>
                    <a:gd name="connsiteY2" fmla="*/ 0 h 838200"/>
                    <a:gd name="connsiteX3" fmla="*/ 0 w 533400"/>
                    <a:gd name="connsiteY3" fmla="*/ 838200 h 8382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533400" h="838200">
                      <a:moveTo>
                        <a:pt x="0" y="838200"/>
                      </a:moveTo>
                      <a:lnTo>
                        <a:pt x="533400" y="571500"/>
                      </a:lnTo>
                      <a:lnTo>
                        <a:pt x="76200" y="0"/>
                      </a:lnTo>
                      <a:lnTo>
                        <a:pt x="0" y="838200"/>
                      </a:lnTo>
                      <a:close/>
                    </a:path>
                  </a:pathLst>
                </a:custGeom>
                <a:solidFill>
                  <a:srgbClr val="FA1A7D"/>
                </a:solidFill>
                <a:ln>
                  <a:solidFill>
                    <a:srgbClr val="F3E8EB">
                      <a:alpha val="43000"/>
                    </a:srgb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2" name="任意多边形 31"/>
                <p:cNvSpPr/>
                <p:nvPr/>
              </p:nvSpPr>
              <p:spPr>
                <a:xfrm>
                  <a:off x="4324350" y="4000500"/>
                  <a:ext cx="1238250" cy="419100"/>
                </a:xfrm>
                <a:custGeom>
                  <a:avLst/>
                  <a:gdLst>
                    <a:gd name="connsiteX0" fmla="*/ 0 w 1238250"/>
                    <a:gd name="connsiteY0" fmla="*/ 419100 h 419100"/>
                    <a:gd name="connsiteX1" fmla="*/ 1219200 w 1238250"/>
                    <a:gd name="connsiteY1" fmla="*/ 228600 h 419100"/>
                    <a:gd name="connsiteX2" fmla="*/ 1238250 w 1238250"/>
                    <a:gd name="connsiteY2" fmla="*/ 0 h 419100"/>
                    <a:gd name="connsiteX3" fmla="*/ 152400 w 1238250"/>
                    <a:gd name="connsiteY3" fmla="*/ 285750 h 419100"/>
                    <a:gd name="connsiteX4" fmla="*/ 0 w 1238250"/>
                    <a:gd name="connsiteY4" fmla="*/ 419100 h 4191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38250" h="419100">
                      <a:moveTo>
                        <a:pt x="0" y="419100"/>
                      </a:moveTo>
                      <a:lnTo>
                        <a:pt x="1219200" y="228600"/>
                      </a:lnTo>
                      <a:lnTo>
                        <a:pt x="1238250" y="0"/>
                      </a:lnTo>
                      <a:lnTo>
                        <a:pt x="152400" y="285750"/>
                      </a:lnTo>
                      <a:lnTo>
                        <a:pt x="0" y="419100"/>
                      </a:lnTo>
                      <a:close/>
                    </a:path>
                  </a:pathLst>
                </a:custGeom>
                <a:solidFill>
                  <a:srgbClr val="FF2DAA"/>
                </a:solidFill>
                <a:ln>
                  <a:solidFill>
                    <a:srgbClr val="F3E8EB">
                      <a:alpha val="43000"/>
                    </a:srgb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3" name="任意多边形 32"/>
                <p:cNvSpPr/>
                <p:nvPr/>
              </p:nvSpPr>
              <p:spPr>
                <a:xfrm>
                  <a:off x="4343400" y="4229100"/>
                  <a:ext cx="1257300" cy="552450"/>
                </a:xfrm>
                <a:custGeom>
                  <a:avLst/>
                  <a:gdLst>
                    <a:gd name="connsiteX0" fmla="*/ 0 w 1257300"/>
                    <a:gd name="connsiteY0" fmla="*/ 190500 h 533400"/>
                    <a:gd name="connsiteX1" fmla="*/ 342900 w 1257300"/>
                    <a:gd name="connsiteY1" fmla="*/ 533400 h 533400"/>
                    <a:gd name="connsiteX2" fmla="*/ 1257300 w 1257300"/>
                    <a:gd name="connsiteY2" fmla="*/ 0 h 533400"/>
                    <a:gd name="connsiteX3" fmla="*/ 0 w 1257300"/>
                    <a:gd name="connsiteY3" fmla="*/ 190500 h 533400"/>
                    <a:gd name="connsiteX0" fmla="*/ 0 w 1276350"/>
                    <a:gd name="connsiteY0" fmla="*/ 209550 h 552450"/>
                    <a:gd name="connsiteX1" fmla="*/ 342900 w 1276350"/>
                    <a:gd name="connsiteY1" fmla="*/ 552450 h 552450"/>
                    <a:gd name="connsiteX2" fmla="*/ 1276350 w 1276350"/>
                    <a:gd name="connsiteY2" fmla="*/ 0 h 552450"/>
                    <a:gd name="connsiteX3" fmla="*/ 0 w 1276350"/>
                    <a:gd name="connsiteY3" fmla="*/ 209550 h 552450"/>
                    <a:gd name="connsiteX0" fmla="*/ 0 w 1257300"/>
                    <a:gd name="connsiteY0" fmla="*/ 190500 h 552450"/>
                    <a:gd name="connsiteX1" fmla="*/ 323850 w 1257300"/>
                    <a:gd name="connsiteY1" fmla="*/ 552450 h 552450"/>
                    <a:gd name="connsiteX2" fmla="*/ 1257300 w 1257300"/>
                    <a:gd name="connsiteY2" fmla="*/ 0 h 552450"/>
                    <a:gd name="connsiteX3" fmla="*/ 0 w 1257300"/>
                    <a:gd name="connsiteY3" fmla="*/ 190500 h 5524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257300" h="552450">
                      <a:moveTo>
                        <a:pt x="0" y="190500"/>
                      </a:moveTo>
                      <a:lnTo>
                        <a:pt x="323850" y="552450"/>
                      </a:lnTo>
                      <a:lnTo>
                        <a:pt x="1257300" y="0"/>
                      </a:lnTo>
                      <a:lnTo>
                        <a:pt x="0" y="190500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FF2DAA"/>
                    </a:gs>
                    <a:gs pos="100000">
                      <a:srgbClr val="FF5DBF"/>
                    </a:gs>
                  </a:gsLst>
                  <a:lin ang="5400000" scaled="1"/>
                </a:gradFill>
                <a:ln>
                  <a:solidFill>
                    <a:srgbClr val="F3E8EB">
                      <a:alpha val="43000"/>
                    </a:srgb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4" name="任意多边形 33"/>
                <p:cNvSpPr/>
                <p:nvPr/>
              </p:nvSpPr>
              <p:spPr>
                <a:xfrm>
                  <a:off x="5029200" y="4333874"/>
                  <a:ext cx="400050" cy="561975"/>
                </a:xfrm>
                <a:custGeom>
                  <a:avLst/>
                  <a:gdLst>
                    <a:gd name="connsiteX0" fmla="*/ 0 w 323850"/>
                    <a:gd name="connsiteY0" fmla="*/ 190500 h 552450"/>
                    <a:gd name="connsiteX1" fmla="*/ 38100 w 323850"/>
                    <a:gd name="connsiteY1" fmla="*/ 552450 h 552450"/>
                    <a:gd name="connsiteX2" fmla="*/ 323850 w 323850"/>
                    <a:gd name="connsiteY2" fmla="*/ 0 h 552450"/>
                    <a:gd name="connsiteX3" fmla="*/ 0 w 323850"/>
                    <a:gd name="connsiteY3" fmla="*/ 190500 h 552450"/>
                    <a:gd name="connsiteX0" fmla="*/ 0 w 400050"/>
                    <a:gd name="connsiteY0" fmla="*/ 200025 h 561975"/>
                    <a:gd name="connsiteX1" fmla="*/ 38100 w 400050"/>
                    <a:gd name="connsiteY1" fmla="*/ 561975 h 561975"/>
                    <a:gd name="connsiteX2" fmla="*/ 400050 w 400050"/>
                    <a:gd name="connsiteY2" fmla="*/ 0 h 561975"/>
                    <a:gd name="connsiteX3" fmla="*/ 0 w 400050"/>
                    <a:gd name="connsiteY3" fmla="*/ 200025 h 5619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00050" h="561975">
                      <a:moveTo>
                        <a:pt x="0" y="200025"/>
                      </a:moveTo>
                      <a:lnTo>
                        <a:pt x="38100" y="561975"/>
                      </a:lnTo>
                      <a:lnTo>
                        <a:pt x="400050" y="0"/>
                      </a:lnTo>
                      <a:lnTo>
                        <a:pt x="0" y="200025"/>
                      </a:lnTo>
                      <a:close/>
                    </a:path>
                  </a:pathLst>
                </a:custGeom>
                <a:solidFill>
                  <a:srgbClr val="90035D"/>
                </a:solidFill>
                <a:ln>
                  <a:solidFill>
                    <a:srgbClr val="F3E8EB">
                      <a:alpha val="43000"/>
                    </a:srgb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5" name="任意多边形 34"/>
                <p:cNvSpPr/>
                <p:nvPr/>
              </p:nvSpPr>
              <p:spPr>
                <a:xfrm>
                  <a:off x="5219700" y="4057650"/>
                  <a:ext cx="438150" cy="1676400"/>
                </a:xfrm>
                <a:custGeom>
                  <a:avLst/>
                  <a:gdLst>
                    <a:gd name="connsiteX0" fmla="*/ 0 w 438150"/>
                    <a:gd name="connsiteY0" fmla="*/ 495300 h 1676400"/>
                    <a:gd name="connsiteX1" fmla="*/ 95250 w 438150"/>
                    <a:gd name="connsiteY1" fmla="*/ 1676400 h 1676400"/>
                    <a:gd name="connsiteX2" fmla="*/ 438150 w 438150"/>
                    <a:gd name="connsiteY2" fmla="*/ 0 h 1676400"/>
                    <a:gd name="connsiteX3" fmla="*/ 0 w 438150"/>
                    <a:gd name="connsiteY3" fmla="*/ 495300 h 16764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38150" h="1676400">
                      <a:moveTo>
                        <a:pt x="0" y="495300"/>
                      </a:moveTo>
                      <a:lnTo>
                        <a:pt x="95250" y="1676400"/>
                      </a:lnTo>
                      <a:lnTo>
                        <a:pt x="438150" y="0"/>
                      </a:lnTo>
                      <a:lnTo>
                        <a:pt x="0" y="495300"/>
                      </a:lnTo>
                      <a:close/>
                    </a:path>
                  </a:pathLst>
                </a:custGeom>
                <a:solidFill>
                  <a:srgbClr val="480024"/>
                </a:solidFill>
                <a:ln>
                  <a:solidFill>
                    <a:srgbClr val="F3E8EB">
                      <a:alpha val="43000"/>
                    </a:srgb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6" name="任意多边形 35"/>
                <p:cNvSpPr/>
                <p:nvPr/>
              </p:nvSpPr>
              <p:spPr>
                <a:xfrm>
                  <a:off x="5410200" y="4429125"/>
                  <a:ext cx="504825" cy="1190625"/>
                </a:xfrm>
                <a:custGeom>
                  <a:avLst/>
                  <a:gdLst>
                    <a:gd name="connsiteX0" fmla="*/ 66675 w 504825"/>
                    <a:gd name="connsiteY0" fmla="*/ 285750 h 1190625"/>
                    <a:gd name="connsiteX1" fmla="*/ 228600 w 504825"/>
                    <a:gd name="connsiteY1" fmla="*/ 1190625 h 1190625"/>
                    <a:gd name="connsiteX2" fmla="*/ 476250 w 504825"/>
                    <a:gd name="connsiteY2" fmla="*/ 266700 h 1190625"/>
                    <a:gd name="connsiteX3" fmla="*/ 504825 w 504825"/>
                    <a:gd name="connsiteY3" fmla="*/ 219075 h 1190625"/>
                    <a:gd name="connsiteX4" fmla="*/ 0 w 504825"/>
                    <a:gd name="connsiteY4" fmla="*/ 0 h 1190625"/>
                    <a:gd name="connsiteX5" fmla="*/ 66675 w 504825"/>
                    <a:gd name="connsiteY5" fmla="*/ 285750 h 11906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504825" h="1190625">
                      <a:moveTo>
                        <a:pt x="66675" y="285750"/>
                      </a:moveTo>
                      <a:lnTo>
                        <a:pt x="228600" y="1190625"/>
                      </a:lnTo>
                      <a:lnTo>
                        <a:pt x="476250" y="266700"/>
                      </a:lnTo>
                      <a:lnTo>
                        <a:pt x="504825" y="219075"/>
                      </a:lnTo>
                      <a:lnTo>
                        <a:pt x="0" y="0"/>
                      </a:lnTo>
                      <a:lnTo>
                        <a:pt x="66675" y="285750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B70968"/>
                    </a:gs>
                    <a:gs pos="100000">
                      <a:srgbClr val="EF0C89"/>
                    </a:gs>
                  </a:gsLst>
                  <a:lin ang="5400000" scaled="1"/>
                </a:gradFill>
                <a:ln>
                  <a:solidFill>
                    <a:srgbClr val="F3E8EB">
                      <a:alpha val="43000"/>
                    </a:srgb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7" name="任意多边形 36"/>
                <p:cNvSpPr/>
                <p:nvPr/>
              </p:nvSpPr>
              <p:spPr>
                <a:xfrm>
                  <a:off x="5572125" y="3962400"/>
                  <a:ext cx="285750" cy="647700"/>
                </a:xfrm>
                <a:custGeom>
                  <a:avLst/>
                  <a:gdLst>
                    <a:gd name="connsiteX0" fmla="*/ 0 w 285750"/>
                    <a:gd name="connsiteY0" fmla="*/ 0 h 647700"/>
                    <a:gd name="connsiteX1" fmla="*/ 285750 w 285750"/>
                    <a:gd name="connsiteY1" fmla="*/ 219075 h 647700"/>
                    <a:gd name="connsiteX2" fmla="*/ 152400 w 285750"/>
                    <a:gd name="connsiteY2" fmla="*/ 647700 h 647700"/>
                    <a:gd name="connsiteX3" fmla="*/ 0 w 285750"/>
                    <a:gd name="connsiteY3" fmla="*/ 0 h 6477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85750" h="647700">
                      <a:moveTo>
                        <a:pt x="0" y="0"/>
                      </a:moveTo>
                      <a:lnTo>
                        <a:pt x="285750" y="219075"/>
                      </a:lnTo>
                      <a:lnTo>
                        <a:pt x="152400" y="64770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2DAA"/>
                </a:solidFill>
                <a:ln>
                  <a:solidFill>
                    <a:srgbClr val="F3E8EB">
                      <a:alpha val="43000"/>
                    </a:srgb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8" name="任意多边形 37"/>
                <p:cNvSpPr/>
                <p:nvPr/>
              </p:nvSpPr>
              <p:spPr>
                <a:xfrm>
                  <a:off x="5495925" y="4105275"/>
                  <a:ext cx="238125" cy="762000"/>
                </a:xfrm>
                <a:custGeom>
                  <a:avLst/>
                  <a:gdLst>
                    <a:gd name="connsiteX0" fmla="*/ 114300 w 238125"/>
                    <a:gd name="connsiteY0" fmla="*/ 0 h 762000"/>
                    <a:gd name="connsiteX1" fmla="*/ 0 w 238125"/>
                    <a:gd name="connsiteY1" fmla="*/ 762000 h 762000"/>
                    <a:gd name="connsiteX2" fmla="*/ 238125 w 238125"/>
                    <a:gd name="connsiteY2" fmla="*/ 485775 h 762000"/>
                    <a:gd name="connsiteX3" fmla="*/ 114300 w 238125"/>
                    <a:gd name="connsiteY3" fmla="*/ 0 h 762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38125" h="762000">
                      <a:moveTo>
                        <a:pt x="114300" y="0"/>
                      </a:moveTo>
                      <a:lnTo>
                        <a:pt x="0" y="762000"/>
                      </a:lnTo>
                      <a:lnTo>
                        <a:pt x="238125" y="485775"/>
                      </a:lnTo>
                      <a:lnTo>
                        <a:pt x="114300" y="0"/>
                      </a:lnTo>
                      <a:close/>
                    </a:path>
                  </a:pathLst>
                </a:custGeom>
                <a:solidFill>
                  <a:srgbClr val="90035D"/>
                </a:solidFill>
                <a:ln>
                  <a:solidFill>
                    <a:srgbClr val="F3E8EB">
                      <a:alpha val="43000"/>
                    </a:srgb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9" name="任意多边形 38"/>
                <p:cNvSpPr/>
                <p:nvPr/>
              </p:nvSpPr>
              <p:spPr>
                <a:xfrm>
                  <a:off x="5753100" y="4038600"/>
                  <a:ext cx="1733550" cy="876300"/>
                </a:xfrm>
                <a:custGeom>
                  <a:avLst/>
                  <a:gdLst>
                    <a:gd name="connsiteX0" fmla="*/ 647700 w 1733550"/>
                    <a:gd name="connsiteY0" fmla="*/ 876300 h 876300"/>
                    <a:gd name="connsiteX1" fmla="*/ 1733550 w 1733550"/>
                    <a:gd name="connsiteY1" fmla="*/ 552450 h 876300"/>
                    <a:gd name="connsiteX2" fmla="*/ 0 w 1733550"/>
                    <a:gd name="connsiteY2" fmla="*/ 0 h 876300"/>
                    <a:gd name="connsiteX3" fmla="*/ 647700 w 1733550"/>
                    <a:gd name="connsiteY3" fmla="*/ 876300 h 8763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733550" h="876300">
                      <a:moveTo>
                        <a:pt x="647700" y="876300"/>
                      </a:moveTo>
                      <a:lnTo>
                        <a:pt x="1733550" y="552450"/>
                      </a:lnTo>
                      <a:lnTo>
                        <a:pt x="0" y="0"/>
                      </a:lnTo>
                      <a:lnTo>
                        <a:pt x="647700" y="876300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D60463"/>
                    </a:gs>
                    <a:gs pos="100000">
                      <a:srgbClr val="E54077"/>
                    </a:gs>
                  </a:gsLst>
                  <a:lin ang="5400000" scaled="1"/>
                </a:gradFill>
                <a:ln>
                  <a:solidFill>
                    <a:srgbClr val="F3E8EB">
                      <a:alpha val="43000"/>
                    </a:srgbClr>
                  </a:solidFill>
                </a:ln>
              </p:spPr>
              <p:style>
                <a:lnRef idx="2">
                  <a:schemeClr val="dk1">
                    <a:shade val="50000"/>
                  </a:schemeClr>
                </a:lnRef>
                <a:fillRef idx="1">
                  <a:schemeClr val="dk1"/>
                </a:fillRef>
                <a:effectRef idx="0">
                  <a:schemeClr val="dk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0" name="任意多边形 39"/>
                <p:cNvSpPr/>
                <p:nvPr/>
              </p:nvSpPr>
              <p:spPr>
                <a:xfrm>
                  <a:off x="5770334" y="3829050"/>
                  <a:ext cx="1735365" cy="781050"/>
                </a:xfrm>
                <a:custGeom>
                  <a:avLst/>
                  <a:gdLst>
                    <a:gd name="connsiteX0" fmla="*/ 0 w 1619250"/>
                    <a:gd name="connsiteY0" fmla="*/ 228600 h 781050"/>
                    <a:gd name="connsiteX1" fmla="*/ 400050 w 1619250"/>
                    <a:gd name="connsiteY1" fmla="*/ 0 h 781050"/>
                    <a:gd name="connsiteX2" fmla="*/ 1619250 w 1619250"/>
                    <a:gd name="connsiteY2" fmla="*/ 781050 h 781050"/>
                    <a:gd name="connsiteX3" fmla="*/ 0 w 1619250"/>
                    <a:gd name="connsiteY3" fmla="*/ 228600 h 781050"/>
                    <a:gd name="connsiteX0" fmla="*/ 0 w 1735365"/>
                    <a:gd name="connsiteY0" fmla="*/ 228600 h 781050"/>
                    <a:gd name="connsiteX1" fmla="*/ 516165 w 1735365"/>
                    <a:gd name="connsiteY1" fmla="*/ 0 h 781050"/>
                    <a:gd name="connsiteX2" fmla="*/ 1735365 w 1735365"/>
                    <a:gd name="connsiteY2" fmla="*/ 781050 h 781050"/>
                    <a:gd name="connsiteX3" fmla="*/ 0 w 1735365"/>
                    <a:gd name="connsiteY3" fmla="*/ 228600 h 781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735365" h="781050">
                      <a:moveTo>
                        <a:pt x="0" y="228600"/>
                      </a:moveTo>
                      <a:lnTo>
                        <a:pt x="516165" y="0"/>
                      </a:lnTo>
                      <a:lnTo>
                        <a:pt x="1735365" y="781050"/>
                      </a:lnTo>
                      <a:lnTo>
                        <a:pt x="0" y="228600"/>
                      </a:lnTo>
                      <a:close/>
                    </a:path>
                  </a:pathLst>
                </a:custGeom>
                <a:solidFill>
                  <a:srgbClr val="A0041D"/>
                </a:solidFill>
                <a:ln>
                  <a:solidFill>
                    <a:srgbClr val="F3E8EB">
                      <a:alpha val="43000"/>
                    </a:srgb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1" name="任意多边形 40"/>
                <p:cNvSpPr/>
                <p:nvPr/>
              </p:nvSpPr>
              <p:spPr>
                <a:xfrm>
                  <a:off x="6429374" y="3914774"/>
                  <a:ext cx="1019175" cy="714375"/>
                </a:xfrm>
                <a:custGeom>
                  <a:avLst/>
                  <a:gdLst>
                    <a:gd name="connsiteX0" fmla="*/ 0 w 876300"/>
                    <a:gd name="connsiteY0" fmla="*/ 0 h 666750"/>
                    <a:gd name="connsiteX1" fmla="*/ 876300 w 876300"/>
                    <a:gd name="connsiteY1" fmla="*/ 666750 h 666750"/>
                    <a:gd name="connsiteX2" fmla="*/ 723900 w 876300"/>
                    <a:gd name="connsiteY2" fmla="*/ 361950 h 666750"/>
                    <a:gd name="connsiteX3" fmla="*/ 0 w 876300"/>
                    <a:gd name="connsiteY3" fmla="*/ 0 h 666750"/>
                    <a:gd name="connsiteX0" fmla="*/ 0 w 1019175"/>
                    <a:gd name="connsiteY0" fmla="*/ 0 h 714375"/>
                    <a:gd name="connsiteX1" fmla="*/ 1019175 w 1019175"/>
                    <a:gd name="connsiteY1" fmla="*/ 714375 h 714375"/>
                    <a:gd name="connsiteX2" fmla="*/ 866775 w 1019175"/>
                    <a:gd name="connsiteY2" fmla="*/ 409575 h 714375"/>
                    <a:gd name="connsiteX3" fmla="*/ 0 w 1019175"/>
                    <a:gd name="connsiteY3" fmla="*/ 0 h 7143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019175" h="714375">
                      <a:moveTo>
                        <a:pt x="0" y="0"/>
                      </a:moveTo>
                      <a:lnTo>
                        <a:pt x="1019175" y="714375"/>
                      </a:lnTo>
                      <a:lnTo>
                        <a:pt x="866775" y="40957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530008"/>
                </a:solidFill>
                <a:ln>
                  <a:solidFill>
                    <a:srgbClr val="F3E8EB">
                      <a:alpha val="43000"/>
                    </a:srgb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</p:grpSp>
      <p:grpSp>
        <p:nvGrpSpPr>
          <p:cNvPr id="4" name="组合 3"/>
          <p:cNvGrpSpPr/>
          <p:nvPr/>
        </p:nvGrpSpPr>
        <p:grpSpPr>
          <a:xfrm rot="1031868">
            <a:off x="1387940" y="757231"/>
            <a:ext cx="684443" cy="669283"/>
            <a:chOff x="2838470" y="1889198"/>
            <a:chExt cx="1600180" cy="1564742"/>
          </a:xfrm>
        </p:grpSpPr>
        <p:sp>
          <p:nvSpPr>
            <p:cNvPr id="5" name="椭圆 4"/>
            <p:cNvSpPr/>
            <p:nvPr/>
          </p:nvSpPr>
          <p:spPr>
            <a:xfrm rot="15945968">
              <a:off x="2877793" y="1893083"/>
              <a:ext cx="1560857" cy="1560857"/>
            </a:xfrm>
            <a:prstGeom prst="ellipse">
              <a:avLst/>
            </a:prstGeom>
            <a:gradFill flip="none" rotWithShape="1">
              <a:gsLst>
                <a:gs pos="0">
                  <a:srgbClr val="1F0632"/>
                </a:gs>
                <a:gs pos="56000">
                  <a:srgbClr val="531086"/>
                </a:gs>
                <a:gs pos="85000">
                  <a:srgbClr val="AC57EB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椭圆 5"/>
            <p:cNvSpPr/>
            <p:nvPr/>
          </p:nvSpPr>
          <p:spPr>
            <a:xfrm rot="15945968">
              <a:off x="2838472" y="1889196"/>
              <a:ext cx="1560857" cy="1560861"/>
            </a:xfrm>
            <a:prstGeom prst="ellipse">
              <a:avLst/>
            </a:prstGeom>
            <a:gradFill flip="none" rotWithShape="1">
              <a:gsLst>
                <a:gs pos="41000">
                  <a:srgbClr val="531086">
                    <a:alpha val="0"/>
                  </a:srgbClr>
                </a:gs>
                <a:gs pos="99000">
                  <a:srgbClr val="531086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4537" r="30668"/>
            <a:stretch>
              <a:fillRect/>
            </a:stretch>
          </p:blipFill>
          <p:spPr>
            <a:xfrm>
              <a:off x="3397473" y="1891170"/>
              <a:ext cx="1014448" cy="953837"/>
            </a:xfrm>
            <a:custGeom>
              <a:avLst/>
              <a:gdLst>
                <a:gd name="connsiteX0" fmla="*/ 256236 w 1014443"/>
                <a:gd name="connsiteY0" fmla="*/ 293 h 953837"/>
                <a:gd name="connsiteX1" fmla="*/ 1012278 w 1014443"/>
                <a:gd name="connsiteY1" fmla="*/ 722848 h 953837"/>
                <a:gd name="connsiteX2" fmla="*/ 1008078 w 1014443"/>
                <a:gd name="connsiteY2" fmla="*/ 880873 h 953837"/>
                <a:gd name="connsiteX3" fmla="*/ 994968 w 1014443"/>
                <a:gd name="connsiteY3" fmla="*/ 953837 h 953837"/>
                <a:gd name="connsiteX4" fmla="*/ 0 w 1014443"/>
                <a:gd name="connsiteY4" fmla="*/ 953837 h 953837"/>
                <a:gd name="connsiteX5" fmla="*/ 0 w 1014443"/>
                <a:gd name="connsiteY5" fmla="*/ 37727 h 953837"/>
                <a:gd name="connsiteX6" fmla="*/ 20678 w 1014443"/>
                <a:gd name="connsiteY6" fmla="*/ 29590 h 953837"/>
                <a:gd name="connsiteX7" fmla="*/ 176362 w 1014443"/>
                <a:gd name="connsiteY7" fmla="*/ 2166 h 953837"/>
                <a:gd name="connsiteX8" fmla="*/ 256236 w 1014443"/>
                <a:gd name="connsiteY8" fmla="*/ 293 h 9538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14443" h="953837">
                  <a:moveTo>
                    <a:pt x="256236" y="293"/>
                  </a:moveTo>
                  <a:cubicBezTo>
                    <a:pt x="651649" y="11096"/>
                    <a:pt x="982446" y="319870"/>
                    <a:pt x="1012278" y="722848"/>
                  </a:cubicBezTo>
                  <a:cubicBezTo>
                    <a:pt x="1016256" y="776578"/>
                    <a:pt x="1014695" y="829440"/>
                    <a:pt x="1008078" y="880873"/>
                  </a:cubicBezTo>
                  <a:lnTo>
                    <a:pt x="994968" y="953837"/>
                  </a:lnTo>
                  <a:lnTo>
                    <a:pt x="0" y="953837"/>
                  </a:lnTo>
                  <a:lnTo>
                    <a:pt x="0" y="37727"/>
                  </a:lnTo>
                  <a:lnTo>
                    <a:pt x="20678" y="29590"/>
                  </a:lnTo>
                  <a:cubicBezTo>
                    <a:pt x="70576" y="15472"/>
                    <a:pt x="122632" y="6143"/>
                    <a:pt x="176362" y="2166"/>
                  </a:cubicBezTo>
                  <a:cubicBezTo>
                    <a:pt x="203227" y="177"/>
                    <a:pt x="229875" y="-427"/>
                    <a:pt x="256236" y="293"/>
                  </a:cubicBezTo>
                  <a:close/>
                </a:path>
              </a:pathLst>
            </a:custGeom>
            <a:noFill/>
            <a:ln>
              <a:noFill/>
            </a:ln>
          </p:spPr>
        </p:pic>
      </p:grpSp>
      <p:grpSp>
        <p:nvGrpSpPr>
          <p:cNvPr id="8" name="组合 7"/>
          <p:cNvGrpSpPr/>
          <p:nvPr/>
        </p:nvGrpSpPr>
        <p:grpSpPr>
          <a:xfrm>
            <a:off x="1105403" y="2024527"/>
            <a:ext cx="1317954" cy="2748218"/>
            <a:chOff x="1105403" y="2024527"/>
            <a:chExt cx="1317954" cy="2748218"/>
          </a:xfrm>
        </p:grpSpPr>
        <p:sp>
          <p:nvSpPr>
            <p:cNvPr id="407" name="文本框 406"/>
            <p:cNvSpPr txBox="1"/>
            <p:nvPr/>
          </p:nvSpPr>
          <p:spPr>
            <a:xfrm>
              <a:off x="1105403" y="2103364"/>
              <a:ext cx="571500" cy="2669381"/>
            </a:xfrm>
            <a:custGeom>
              <a:avLst/>
              <a:gdLst/>
              <a:ahLst/>
              <a:cxnLst/>
              <a:rect l="l" t="t" r="r" b="b"/>
              <a:pathLst>
                <a:path w="571500" h="2669381">
                  <a:moveTo>
                    <a:pt x="130969" y="2426494"/>
                  </a:moveTo>
                  <a:cubicBezTo>
                    <a:pt x="88107" y="2448719"/>
                    <a:pt x="66675" y="2466975"/>
                    <a:pt x="66675" y="2481262"/>
                  </a:cubicBezTo>
                  <a:lnTo>
                    <a:pt x="66675" y="2483644"/>
                  </a:lnTo>
                  <a:lnTo>
                    <a:pt x="88107" y="2486025"/>
                  </a:lnTo>
                  <a:lnTo>
                    <a:pt x="95250" y="2486025"/>
                  </a:lnTo>
                  <a:cubicBezTo>
                    <a:pt x="117475" y="2487612"/>
                    <a:pt x="129382" y="2477294"/>
                    <a:pt x="130969" y="2455069"/>
                  </a:cubicBezTo>
                  <a:lnTo>
                    <a:pt x="130969" y="2431256"/>
                  </a:lnTo>
                  <a:lnTo>
                    <a:pt x="133350" y="2428875"/>
                  </a:lnTo>
                  <a:lnTo>
                    <a:pt x="133350" y="2426494"/>
                  </a:lnTo>
                  <a:close/>
                  <a:moveTo>
                    <a:pt x="414338" y="2340769"/>
                  </a:moveTo>
                  <a:lnTo>
                    <a:pt x="407194" y="2345531"/>
                  </a:lnTo>
                  <a:lnTo>
                    <a:pt x="409575" y="2347912"/>
                  </a:lnTo>
                  <a:lnTo>
                    <a:pt x="414338" y="2347912"/>
                  </a:lnTo>
                  <a:close/>
                  <a:moveTo>
                    <a:pt x="407194" y="2262187"/>
                  </a:moveTo>
                  <a:lnTo>
                    <a:pt x="397669" y="2264569"/>
                  </a:lnTo>
                  <a:lnTo>
                    <a:pt x="397669" y="2269331"/>
                  </a:lnTo>
                  <a:lnTo>
                    <a:pt x="402432" y="2274094"/>
                  </a:lnTo>
                  <a:lnTo>
                    <a:pt x="409575" y="2274094"/>
                  </a:lnTo>
                  <a:lnTo>
                    <a:pt x="409575" y="2262187"/>
                  </a:lnTo>
                  <a:close/>
                  <a:moveTo>
                    <a:pt x="157163" y="2181225"/>
                  </a:moveTo>
                  <a:lnTo>
                    <a:pt x="164307" y="2181225"/>
                  </a:lnTo>
                  <a:lnTo>
                    <a:pt x="169069" y="2188369"/>
                  </a:lnTo>
                  <a:lnTo>
                    <a:pt x="185738" y="2185987"/>
                  </a:lnTo>
                  <a:cubicBezTo>
                    <a:pt x="193675" y="2185987"/>
                    <a:pt x="200025" y="2189956"/>
                    <a:pt x="204788" y="2197894"/>
                  </a:cubicBezTo>
                  <a:lnTo>
                    <a:pt x="204788" y="2221706"/>
                  </a:lnTo>
                  <a:lnTo>
                    <a:pt x="200025" y="2250281"/>
                  </a:lnTo>
                  <a:cubicBezTo>
                    <a:pt x="228600" y="2258219"/>
                    <a:pt x="242888" y="2263775"/>
                    <a:pt x="242888" y="2266950"/>
                  </a:cubicBezTo>
                  <a:lnTo>
                    <a:pt x="242888" y="2276475"/>
                  </a:lnTo>
                  <a:cubicBezTo>
                    <a:pt x="238125" y="2287587"/>
                    <a:pt x="223044" y="2302669"/>
                    <a:pt x="197644" y="2321719"/>
                  </a:cubicBezTo>
                  <a:lnTo>
                    <a:pt x="192882" y="2336006"/>
                  </a:lnTo>
                  <a:lnTo>
                    <a:pt x="197644" y="2336006"/>
                  </a:lnTo>
                  <a:cubicBezTo>
                    <a:pt x="230982" y="2310606"/>
                    <a:pt x="251619" y="2287587"/>
                    <a:pt x="259557" y="2266950"/>
                  </a:cubicBezTo>
                  <a:lnTo>
                    <a:pt x="264319" y="2266950"/>
                  </a:lnTo>
                  <a:cubicBezTo>
                    <a:pt x="264319" y="2308225"/>
                    <a:pt x="243682" y="2343150"/>
                    <a:pt x="202407" y="2371725"/>
                  </a:cubicBezTo>
                  <a:cubicBezTo>
                    <a:pt x="199232" y="2379662"/>
                    <a:pt x="194469" y="2383631"/>
                    <a:pt x="188119" y="2383631"/>
                  </a:cubicBezTo>
                  <a:lnTo>
                    <a:pt x="188119" y="2400300"/>
                  </a:lnTo>
                  <a:cubicBezTo>
                    <a:pt x="188119" y="2414587"/>
                    <a:pt x="185738" y="2421731"/>
                    <a:pt x="180975" y="2421731"/>
                  </a:cubicBezTo>
                  <a:lnTo>
                    <a:pt x="183357" y="2424112"/>
                  </a:lnTo>
                  <a:lnTo>
                    <a:pt x="180975" y="2519362"/>
                  </a:lnTo>
                  <a:lnTo>
                    <a:pt x="183357" y="2540794"/>
                  </a:lnTo>
                  <a:cubicBezTo>
                    <a:pt x="180182" y="2540794"/>
                    <a:pt x="177800" y="2544762"/>
                    <a:pt x="176213" y="2552700"/>
                  </a:cubicBezTo>
                  <a:lnTo>
                    <a:pt x="157163" y="2569369"/>
                  </a:lnTo>
                  <a:cubicBezTo>
                    <a:pt x="157163" y="2563019"/>
                    <a:pt x="150019" y="2559844"/>
                    <a:pt x="135732" y="2559844"/>
                  </a:cubicBezTo>
                  <a:cubicBezTo>
                    <a:pt x="124619" y="2532856"/>
                    <a:pt x="106363" y="2519362"/>
                    <a:pt x="80963" y="2519362"/>
                  </a:cubicBezTo>
                  <a:lnTo>
                    <a:pt x="33338" y="2500312"/>
                  </a:lnTo>
                  <a:lnTo>
                    <a:pt x="9525" y="2505075"/>
                  </a:lnTo>
                  <a:lnTo>
                    <a:pt x="4763" y="2505075"/>
                  </a:lnTo>
                  <a:lnTo>
                    <a:pt x="0" y="2500312"/>
                  </a:lnTo>
                  <a:cubicBezTo>
                    <a:pt x="1588" y="2484437"/>
                    <a:pt x="19050" y="2466975"/>
                    <a:pt x="52388" y="2447925"/>
                  </a:cubicBezTo>
                  <a:lnTo>
                    <a:pt x="138113" y="2381250"/>
                  </a:lnTo>
                  <a:lnTo>
                    <a:pt x="140494" y="2352675"/>
                  </a:lnTo>
                  <a:lnTo>
                    <a:pt x="135732" y="2352675"/>
                  </a:lnTo>
                  <a:cubicBezTo>
                    <a:pt x="121444" y="2360612"/>
                    <a:pt x="110332" y="2364581"/>
                    <a:pt x="102394" y="2364581"/>
                  </a:cubicBezTo>
                  <a:cubicBezTo>
                    <a:pt x="88107" y="2358231"/>
                    <a:pt x="78582" y="2349500"/>
                    <a:pt x="73819" y="2338387"/>
                  </a:cubicBezTo>
                  <a:lnTo>
                    <a:pt x="73819" y="2336006"/>
                  </a:lnTo>
                  <a:cubicBezTo>
                    <a:pt x="127794" y="2310606"/>
                    <a:pt x="154782" y="2290762"/>
                    <a:pt x="154782" y="2276475"/>
                  </a:cubicBezTo>
                  <a:lnTo>
                    <a:pt x="159544" y="2231231"/>
                  </a:lnTo>
                  <a:lnTo>
                    <a:pt x="145257" y="2200275"/>
                  </a:lnTo>
                  <a:cubicBezTo>
                    <a:pt x="150019" y="2187575"/>
                    <a:pt x="153988" y="2181225"/>
                    <a:pt x="157163" y="2181225"/>
                  </a:cubicBezTo>
                  <a:close/>
                  <a:moveTo>
                    <a:pt x="452438" y="2114550"/>
                  </a:moveTo>
                  <a:lnTo>
                    <a:pt x="464344" y="2114550"/>
                  </a:lnTo>
                  <a:cubicBezTo>
                    <a:pt x="475457" y="2125662"/>
                    <a:pt x="488157" y="2132012"/>
                    <a:pt x="502444" y="2133600"/>
                  </a:cubicBezTo>
                  <a:lnTo>
                    <a:pt x="502444" y="2138362"/>
                  </a:lnTo>
                  <a:lnTo>
                    <a:pt x="445294" y="2171700"/>
                  </a:lnTo>
                  <a:lnTo>
                    <a:pt x="442913" y="2190750"/>
                  </a:lnTo>
                  <a:lnTo>
                    <a:pt x="447675" y="2193131"/>
                  </a:lnTo>
                  <a:cubicBezTo>
                    <a:pt x="447675" y="2197894"/>
                    <a:pt x="458788" y="2201069"/>
                    <a:pt x="481013" y="2202656"/>
                  </a:cubicBezTo>
                  <a:cubicBezTo>
                    <a:pt x="481013" y="2207419"/>
                    <a:pt x="484188" y="2209800"/>
                    <a:pt x="490538" y="2209800"/>
                  </a:cubicBezTo>
                  <a:lnTo>
                    <a:pt x="492919" y="2212181"/>
                  </a:lnTo>
                  <a:lnTo>
                    <a:pt x="492919" y="2214562"/>
                  </a:lnTo>
                  <a:cubicBezTo>
                    <a:pt x="480219" y="2225675"/>
                    <a:pt x="466725" y="2233612"/>
                    <a:pt x="452438" y="2238375"/>
                  </a:cubicBezTo>
                  <a:lnTo>
                    <a:pt x="438150" y="2247900"/>
                  </a:lnTo>
                  <a:lnTo>
                    <a:pt x="438150" y="2264569"/>
                  </a:lnTo>
                  <a:cubicBezTo>
                    <a:pt x="449263" y="2264569"/>
                    <a:pt x="458788" y="2261394"/>
                    <a:pt x="466725" y="2255044"/>
                  </a:cubicBezTo>
                  <a:cubicBezTo>
                    <a:pt x="487363" y="2261394"/>
                    <a:pt x="504032" y="2270125"/>
                    <a:pt x="516732" y="2281237"/>
                  </a:cubicBezTo>
                  <a:cubicBezTo>
                    <a:pt x="478632" y="2306637"/>
                    <a:pt x="454025" y="2319337"/>
                    <a:pt x="442913" y="2319337"/>
                  </a:cubicBezTo>
                  <a:lnTo>
                    <a:pt x="442913" y="2324100"/>
                  </a:lnTo>
                  <a:lnTo>
                    <a:pt x="445294" y="2338387"/>
                  </a:lnTo>
                  <a:lnTo>
                    <a:pt x="447675" y="2338387"/>
                  </a:lnTo>
                  <a:cubicBezTo>
                    <a:pt x="458788" y="2338387"/>
                    <a:pt x="465138" y="2335212"/>
                    <a:pt x="466725" y="2328862"/>
                  </a:cubicBezTo>
                  <a:lnTo>
                    <a:pt x="526257" y="2340769"/>
                  </a:lnTo>
                  <a:lnTo>
                    <a:pt x="526257" y="2355056"/>
                  </a:lnTo>
                  <a:cubicBezTo>
                    <a:pt x="523082" y="2355056"/>
                    <a:pt x="519907" y="2359025"/>
                    <a:pt x="516732" y="2366962"/>
                  </a:cubicBezTo>
                  <a:cubicBezTo>
                    <a:pt x="423069" y="2389187"/>
                    <a:pt x="365919" y="2412206"/>
                    <a:pt x="345282" y="2436019"/>
                  </a:cubicBezTo>
                  <a:lnTo>
                    <a:pt x="345282" y="2438400"/>
                  </a:lnTo>
                  <a:lnTo>
                    <a:pt x="347663" y="2438400"/>
                  </a:lnTo>
                  <a:cubicBezTo>
                    <a:pt x="365125" y="2438400"/>
                    <a:pt x="394494" y="2429669"/>
                    <a:pt x="435769" y="2412206"/>
                  </a:cubicBezTo>
                  <a:cubicBezTo>
                    <a:pt x="465932" y="2424906"/>
                    <a:pt x="481807" y="2433637"/>
                    <a:pt x="483394" y="2438400"/>
                  </a:cubicBezTo>
                  <a:cubicBezTo>
                    <a:pt x="483394" y="2449512"/>
                    <a:pt x="468313" y="2466975"/>
                    <a:pt x="438150" y="2490787"/>
                  </a:cubicBezTo>
                  <a:lnTo>
                    <a:pt x="428625" y="2505075"/>
                  </a:lnTo>
                  <a:lnTo>
                    <a:pt x="426244" y="2507456"/>
                  </a:lnTo>
                  <a:cubicBezTo>
                    <a:pt x="470694" y="2509044"/>
                    <a:pt x="500063" y="2528887"/>
                    <a:pt x="514350" y="2566987"/>
                  </a:cubicBezTo>
                  <a:lnTo>
                    <a:pt x="514350" y="2574131"/>
                  </a:lnTo>
                  <a:cubicBezTo>
                    <a:pt x="511175" y="2628106"/>
                    <a:pt x="476250" y="2659856"/>
                    <a:pt x="409575" y="2669381"/>
                  </a:cubicBezTo>
                  <a:lnTo>
                    <a:pt x="400050" y="2669381"/>
                  </a:lnTo>
                  <a:cubicBezTo>
                    <a:pt x="355600" y="2658269"/>
                    <a:pt x="334169" y="2642394"/>
                    <a:pt x="335757" y="2621756"/>
                  </a:cubicBezTo>
                  <a:cubicBezTo>
                    <a:pt x="323057" y="2613819"/>
                    <a:pt x="316707" y="2603500"/>
                    <a:pt x="316707" y="2590800"/>
                  </a:cubicBezTo>
                  <a:lnTo>
                    <a:pt x="321469" y="2588419"/>
                  </a:lnTo>
                  <a:lnTo>
                    <a:pt x="323850" y="2588419"/>
                  </a:lnTo>
                  <a:cubicBezTo>
                    <a:pt x="339725" y="2601119"/>
                    <a:pt x="361157" y="2611437"/>
                    <a:pt x="388144" y="2619375"/>
                  </a:cubicBezTo>
                  <a:cubicBezTo>
                    <a:pt x="445294" y="2608262"/>
                    <a:pt x="474663" y="2589212"/>
                    <a:pt x="476250" y="2562225"/>
                  </a:cubicBezTo>
                  <a:lnTo>
                    <a:pt x="476250" y="2559844"/>
                  </a:lnTo>
                  <a:cubicBezTo>
                    <a:pt x="476250" y="2542381"/>
                    <a:pt x="471488" y="2533650"/>
                    <a:pt x="461963" y="2533650"/>
                  </a:cubicBezTo>
                  <a:cubicBezTo>
                    <a:pt x="438150" y="2538412"/>
                    <a:pt x="419100" y="2540794"/>
                    <a:pt x="404813" y="2540794"/>
                  </a:cubicBezTo>
                  <a:cubicBezTo>
                    <a:pt x="387350" y="2540794"/>
                    <a:pt x="377825" y="2536825"/>
                    <a:pt x="376238" y="2528887"/>
                  </a:cubicBezTo>
                  <a:lnTo>
                    <a:pt x="378619" y="2524125"/>
                  </a:lnTo>
                  <a:lnTo>
                    <a:pt x="378619" y="2521744"/>
                  </a:lnTo>
                  <a:lnTo>
                    <a:pt x="376238" y="2507456"/>
                  </a:lnTo>
                  <a:cubicBezTo>
                    <a:pt x="376238" y="2499519"/>
                    <a:pt x="381794" y="2488406"/>
                    <a:pt x="392907" y="2474119"/>
                  </a:cubicBezTo>
                  <a:lnTo>
                    <a:pt x="392907" y="2469356"/>
                  </a:lnTo>
                  <a:cubicBezTo>
                    <a:pt x="340519" y="2478881"/>
                    <a:pt x="314325" y="2491581"/>
                    <a:pt x="314325" y="2507456"/>
                  </a:cubicBezTo>
                  <a:cubicBezTo>
                    <a:pt x="290513" y="2543969"/>
                    <a:pt x="258763" y="2571750"/>
                    <a:pt x="219075" y="2590800"/>
                  </a:cubicBezTo>
                  <a:lnTo>
                    <a:pt x="216694" y="2593181"/>
                  </a:lnTo>
                  <a:lnTo>
                    <a:pt x="214313" y="2593181"/>
                  </a:lnTo>
                  <a:lnTo>
                    <a:pt x="209550" y="2590800"/>
                  </a:lnTo>
                  <a:lnTo>
                    <a:pt x="209550" y="2588419"/>
                  </a:lnTo>
                  <a:cubicBezTo>
                    <a:pt x="250825" y="2545556"/>
                    <a:pt x="272257" y="2517775"/>
                    <a:pt x="273844" y="2505075"/>
                  </a:cubicBezTo>
                  <a:cubicBezTo>
                    <a:pt x="267494" y="2505075"/>
                    <a:pt x="264319" y="2502694"/>
                    <a:pt x="264319" y="2497931"/>
                  </a:cubicBezTo>
                  <a:lnTo>
                    <a:pt x="264319" y="2476500"/>
                  </a:lnTo>
                  <a:lnTo>
                    <a:pt x="261938" y="2457450"/>
                  </a:lnTo>
                  <a:cubicBezTo>
                    <a:pt x="266700" y="2457450"/>
                    <a:pt x="272257" y="2451100"/>
                    <a:pt x="278607" y="2438400"/>
                  </a:cubicBezTo>
                  <a:lnTo>
                    <a:pt x="280988" y="2443162"/>
                  </a:lnTo>
                  <a:cubicBezTo>
                    <a:pt x="293688" y="2443162"/>
                    <a:pt x="305594" y="2438400"/>
                    <a:pt x="316707" y="2428875"/>
                  </a:cubicBezTo>
                  <a:lnTo>
                    <a:pt x="316707" y="2414587"/>
                  </a:lnTo>
                  <a:lnTo>
                    <a:pt x="314325" y="2393156"/>
                  </a:lnTo>
                  <a:lnTo>
                    <a:pt x="316707" y="2390775"/>
                  </a:lnTo>
                  <a:lnTo>
                    <a:pt x="323850" y="2390775"/>
                  </a:lnTo>
                  <a:cubicBezTo>
                    <a:pt x="338138" y="2398712"/>
                    <a:pt x="345282" y="2405856"/>
                    <a:pt x="345282" y="2412206"/>
                  </a:cubicBezTo>
                  <a:cubicBezTo>
                    <a:pt x="356394" y="2412206"/>
                    <a:pt x="368300" y="2406650"/>
                    <a:pt x="381000" y="2395537"/>
                  </a:cubicBezTo>
                  <a:lnTo>
                    <a:pt x="378619" y="2395537"/>
                  </a:lnTo>
                  <a:lnTo>
                    <a:pt x="345282" y="2402681"/>
                  </a:lnTo>
                  <a:lnTo>
                    <a:pt x="340519" y="2393156"/>
                  </a:lnTo>
                  <a:lnTo>
                    <a:pt x="340519" y="2388394"/>
                  </a:lnTo>
                  <a:lnTo>
                    <a:pt x="342900" y="2386012"/>
                  </a:lnTo>
                  <a:lnTo>
                    <a:pt x="340519" y="2381250"/>
                  </a:lnTo>
                  <a:lnTo>
                    <a:pt x="340519" y="2362200"/>
                  </a:lnTo>
                  <a:cubicBezTo>
                    <a:pt x="343694" y="2355850"/>
                    <a:pt x="365125" y="2343150"/>
                    <a:pt x="404813" y="2324100"/>
                  </a:cubicBezTo>
                  <a:lnTo>
                    <a:pt x="407194" y="2321719"/>
                  </a:lnTo>
                  <a:lnTo>
                    <a:pt x="409575" y="2312194"/>
                  </a:lnTo>
                  <a:lnTo>
                    <a:pt x="404813" y="2312194"/>
                  </a:lnTo>
                  <a:lnTo>
                    <a:pt x="361950" y="2316956"/>
                  </a:lnTo>
                  <a:cubicBezTo>
                    <a:pt x="355600" y="2315369"/>
                    <a:pt x="352425" y="2309812"/>
                    <a:pt x="352425" y="2300287"/>
                  </a:cubicBezTo>
                  <a:lnTo>
                    <a:pt x="352425" y="2288381"/>
                  </a:lnTo>
                  <a:lnTo>
                    <a:pt x="411957" y="2243137"/>
                  </a:lnTo>
                  <a:lnTo>
                    <a:pt x="411957" y="2238375"/>
                  </a:lnTo>
                  <a:lnTo>
                    <a:pt x="366713" y="2243137"/>
                  </a:lnTo>
                  <a:lnTo>
                    <a:pt x="364332" y="2240756"/>
                  </a:lnTo>
                  <a:lnTo>
                    <a:pt x="364332" y="2238375"/>
                  </a:lnTo>
                  <a:cubicBezTo>
                    <a:pt x="400844" y="2219325"/>
                    <a:pt x="419100" y="2208212"/>
                    <a:pt x="419100" y="2205037"/>
                  </a:cubicBezTo>
                  <a:lnTo>
                    <a:pt x="421482" y="2193131"/>
                  </a:lnTo>
                  <a:lnTo>
                    <a:pt x="419100" y="2193131"/>
                  </a:lnTo>
                  <a:cubicBezTo>
                    <a:pt x="357188" y="2213769"/>
                    <a:pt x="326232" y="2234406"/>
                    <a:pt x="326232" y="2255044"/>
                  </a:cubicBezTo>
                  <a:lnTo>
                    <a:pt x="326232" y="2321719"/>
                  </a:lnTo>
                  <a:cubicBezTo>
                    <a:pt x="318294" y="2388394"/>
                    <a:pt x="303213" y="2426494"/>
                    <a:pt x="280988" y="2436019"/>
                  </a:cubicBezTo>
                  <a:lnTo>
                    <a:pt x="278607" y="2436019"/>
                  </a:lnTo>
                  <a:cubicBezTo>
                    <a:pt x="278607" y="2429669"/>
                    <a:pt x="274638" y="2426494"/>
                    <a:pt x="266700" y="2426494"/>
                  </a:cubicBezTo>
                  <a:cubicBezTo>
                    <a:pt x="255588" y="2420144"/>
                    <a:pt x="250825" y="2405856"/>
                    <a:pt x="252413" y="2383631"/>
                  </a:cubicBezTo>
                  <a:cubicBezTo>
                    <a:pt x="279400" y="2326481"/>
                    <a:pt x="292894" y="2289969"/>
                    <a:pt x="292894" y="2274094"/>
                  </a:cubicBezTo>
                  <a:lnTo>
                    <a:pt x="283369" y="2200275"/>
                  </a:lnTo>
                  <a:cubicBezTo>
                    <a:pt x="307182" y="2179637"/>
                    <a:pt x="319088" y="2166144"/>
                    <a:pt x="319088" y="2159794"/>
                  </a:cubicBezTo>
                  <a:cubicBezTo>
                    <a:pt x="314325" y="2159794"/>
                    <a:pt x="312738" y="2155825"/>
                    <a:pt x="314325" y="2147887"/>
                  </a:cubicBezTo>
                  <a:lnTo>
                    <a:pt x="304800" y="2147887"/>
                  </a:lnTo>
                  <a:lnTo>
                    <a:pt x="304800" y="2140744"/>
                  </a:lnTo>
                  <a:lnTo>
                    <a:pt x="335757" y="2131219"/>
                  </a:lnTo>
                  <a:cubicBezTo>
                    <a:pt x="369094" y="2135981"/>
                    <a:pt x="385763" y="2142331"/>
                    <a:pt x="385763" y="2150269"/>
                  </a:cubicBezTo>
                  <a:lnTo>
                    <a:pt x="347663" y="2171700"/>
                  </a:lnTo>
                  <a:cubicBezTo>
                    <a:pt x="328613" y="2182812"/>
                    <a:pt x="311150" y="2190750"/>
                    <a:pt x="295275" y="2195512"/>
                  </a:cubicBezTo>
                  <a:lnTo>
                    <a:pt x="295275" y="2197894"/>
                  </a:lnTo>
                  <a:cubicBezTo>
                    <a:pt x="303213" y="2223294"/>
                    <a:pt x="310357" y="2235994"/>
                    <a:pt x="316707" y="2235994"/>
                  </a:cubicBezTo>
                  <a:cubicBezTo>
                    <a:pt x="327819" y="2216944"/>
                    <a:pt x="363538" y="2191544"/>
                    <a:pt x="423863" y="2159794"/>
                  </a:cubicBezTo>
                  <a:cubicBezTo>
                    <a:pt x="439738" y="2129631"/>
                    <a:pt x="449263" y="2114550"/>
                    <a:pt x="452438" y="2114550"/>
                  </a:cubicBezTo>
                  <a:close/>
                  <a:moveTo>
                    <a:pt x="326232" y="1728787"/>
                  </a:moveTo>
                  <a:lnTo>
                    <a:pt x="326232" y="1740694"/>
                  </a:lnTo>
                  <a:lnTo>
                    <a:pt x="321469" y="1757362"/>
                  </a:lnTo>
                  <a:cubicBezTo>
                    <a:pt x="330994" y="1752600"/>
                    <a:pt x="335757" y="1744662"/>
                    <a:pt x="335757" y="1733550"/>
                  </a:cubicBezTo>
                  <a:lnTo>
                    <a:pt x="333375" y="1728787"/>
                  </a:lnTo>
                  <a:close/>
                  <a:moveTo>
                    <a:pt x="366713" y="1633537"/>
                  </a:moveTo>
                  <a:cubicBezTo>
                    <a:pt x="352425" y="1633537"/>
                    <a:pt x="345282" y="1639094"/>
                    <a:pt x="345282" y="1650206"/>
                  </a:cubicBezTo>
                  <a:lnTo>
                    <a:pt x="347663" y="1666875"/>
                  </a:lnTo>
                  <a:lnTo>
                    <a:pt x="381000" y="1640681"/>
                  </a:lnTo>
                  <a:close/>
                  <a:moveTo>
                    <a:pt x="259557" y="1585912"/>
                  </a:moveTo>
                  <a:cubicBezTo>
                    <a:pt x="237332" y="1597025"/>
                    <a:pt x="223838" y="1609725"/>
                    <a:pt x="219075" y="1624012"/>
                  </a:cubicBezTo>
                  <a:lnTo>
                    <a:pt x="226219" y="1624012"/>
                  </a:lnTo>
                  <a:lnTo>
                    <a:pt x="261938" y="1585912"/>
                  </a:lnTo>
                  <a:close/>
                  <a:moveTo>
                    <a:pt x="452438" y="1478756"/>
                  </a:moveTo>
                  <a:cubicBezTo>
                    <a:pt x="446088" y="1478756"/>
                    <a:pt x="431800" y="1489075"/>
                    <a:pt x="409575" y="1509712"/>
                  </a:cubicBezTo>
                  <a:lnTo>
                    <a:pt x="388144" y="1512094"/>
                  </a:lnTo>
                  <a:lnTo>
                    <a:pt x="366713" y="1509712"/>
                  </a:lnTo>
                  <a:lnTo>
                    <a:pt x="354807" y="1509712"/>
                  </a:lnTo>
                  <a:lnTo>
                    <a:pt x="354807" y="1512094"/>
                  </a:lnTo>
                  <a:cubicBezTo>
                    <a:pt x="384969" y="1518444"/>
                    <a:pt x="400050" y="1529556"/>
                    <a:pt x="400050" y="1545431"/>
                  </a:cubicBezTo>
                  <a:lnTo>
                    <a:pt x="400050" y="1550194"/>
                  </a:lnTo>
                  <a:lnTo>
                    <a:pt x="381000" y="1562100"/>
                  </a:lnTo>
                  <a:cubicBezTo>
                    <a:pt x="381000" y="1570037"/>
                    <a:pt x="400844" y="1583531"/>
                    <a:pt x="440532" y="1602581"/>
                  </a:cubicBezTo>
                  <a:cubicBezTo>
                    <a:pt x="445294" y="1607344"/>
                    <a:pt x="450057" y="1624012"/>
                    <a:pt x="454819" y="1652587"/>
                  </a:cubicBezTo>
                  <a:cubicBezTo>
                    <a:pt x="445294" y="1652587"/>
                    <a:pt x="436563" y="1655762"/>
                    <a:pt x="428625" y="1662112"/>
                  </a:cubicBezTo>
                  <a:lnTo>
                    <a:pt x="419100" y="1657350"/>
                  </a:lnTo>
                  <a:lnTo>
                    <a:pt x="333375" y="1685925"/>
                  </a:lnTo>
                  <a:lnTo>
                    <a:pt x="333375" y="1690687"/>
                  </a:lnTo>
                  <a:cubicBezTo>
                    <a:pt x="333375" y="1697037"/>
                    <a:pt x="351632" y="1703387"/>
                    <a:pt x="388144" y="1709737"/>
                  </a:cubicBezTo>
                  <a:cubicBezTo>
                    <a:pt x="397669" y="1722437"/>
                    <a:pt x="402432" y="1735931"/>
                    <a:pt x="402432" y="1750219"/>
                  </a:cubicBezTo>
                  <a:cubicBezTo>
                    <a:pt x="370682" y="1750219"/>
                    <a:pt x="347663" y="1759744"/>
                    <a:pt x="333375" y="1778794"/>
                  </a:cubicBezTo>
                  <a:lnTo>
                    <a:pt x="335757" y="1778794"/>
                  </a:lnTo>
                  <a:lnTo>
                    <a:pt x="340519" y="1776412"/>
                  </a:lnTo>
                  <a:lnTo>
                    <a:pt x="345282" y="1776412"/>
                  </a:lnTo>
                  <a:cubicBezTo>
                    <a:pt x="345282" y="1787525"/>
                    <a:pt x="358775" y="1797844"/>
                    <a:pt x="385763" y="1807369"/>
                  </a:cubicBezTo>
                  <a:lnTo>
                    <a:pt x="409575" y="1835944"/>
                  </a:lnTo>
                  <a:lnTo>
                    <a:pt x="402432" y="1857375"/>
                  </a:lnTo>
                  <a:lnTo>
                    <a:pt x="452438" y="1874044"/>
                  </a:lnTo>
                  <a:cubicBezTo>
                    <a:pt x="479425" y="1874044"/>
                    <a:pt x="496094" y="1860550"/>
                    <a:pt x="502444" y="1833562"/>
                  </a:cubicBezTo>
                  <a:cubicBezTo>
                    <a:pt x="488157" y="1628775"/>
                    <a:pt x="471488" y="1510506"/>
                    <a:pt x="452438" y="1478756"/>
                  </a:cubicBezTo>
                  <a:close/>
                  <a:moveTo>
                    <a:pt x="426244" y="1419225"/>
                  </a:moveTo>
                  <a:cubicBezTo>
                    <a:pt x="486569" y="1419225"/>
                    <a:pt x="523082" y="1430338"/>
                    <a:pt x="535782" y="1452562"/>
                  </a:cubicBezTo>
                  <a:cubicBezTo>
                    <a:pt x="553244" y="1479550"/>
                    <a:pt x="561975" y="1498600"/>
                    <a:pt x="561975" y="1509712"/>
                  </a:cubicBezTo>
                  <a:cubicBezTo>
                    <a:pt x="557213" y="1533525"/>
                    <a:pt x="552450" y="1545431"/>
                    <a:pt x="547688" y="1545431"/>
                  </a:cubicBezTo>
                  <a:lnTo>
                    <a:pt x="540544" y="1538287"/>
                  </a:lnTo>
                  <a:cubicBezTo>
                    <a:pt x="531019" y="1538287"/>
                    <a:pt x="522288" y="1576387"/>
                    <a:pt x="514350" y="1652587"/>
                  </a:cubicBezTo>
                  <a:lnTo>
                    <a:pt x="516732" y="1669256"/>
                  </a:lnTo>
                  <a:lnTo>
                    <a:pt x="514350" y="1683544"/>
                  </a:lnTo>
                  <a:lnTo>
                    <a:pt x="528638" y="1869281"/>
                  </a:lnTo>
                  <a:cubicBezTo>
                    <a:pt x="506413" y="1923256"/>
                    <a:pt x="485775" y="1950244"/>
                    <a:pt x="466725" y="1950244"/>
                  </a:cubicBezTo>
                  <a:cubicBezTo>
                    <a:pt x="419100" y="1950244"/>
                    <a:pt x="388144" y="1935162"/>
                    <a:pt x="373857" y="1905000"/>
                  </a:cubicBezTo>
                  <a:cubicBezTo>
                    <a:pt x="373857" y="1898650"/>
                    <a:pt x="365125" y="1885950"/>
                    <a:pt x="347663" y="1866900"/>
                  </a:cubicBezTo>
                  <a:lnTo>
                    <a:pt x="347663" y="1864519"/>
                  </a:lnTo>
                  <a:lnTo>
                    <a:pt x="333375" y="1864519"/>
                  </a:lnTo>
                  <a:cubicBezTo>
                    <a:pt x="280988" y="1850231"/>
                    <a:pt x="254794" y="1825625"/>
                    <a:pt x="254794" y="1790700"/>
                  </a:cubicBezTo>
                  <a:lnTo>
                    <a:pt x="247650" y="1783556"/>
                  </a:lnTo>
                  <a:cubicBezTo>
                    <a:pt x="252413" y="1783556"/>
                    <a:pt x="254794" y="1780381"/>
                    <a:pt x="254794" y="1774031"/>
                  </a:cubicBezTo>
                  <a:cubicBezTo>
                    <a:pt x="254794" y="1724819"/>
                    <a:pt x="268288" y="1655762"/>
                    <a:pt x="295275" y="1566862"/>
                  </a:cubicBezTo>
                  <a:lnTo>
                    <a:pt x="292894" y="1562100"/>
                  </a:lnTo>
                  <a:lnTo>
                    <a:pt x="292894" y="1559719"/>
                  </a:lnTo>
                  <a:cubicBezTo>
                    <a:pt x="302419" y="1545431"/>
                    <a:pt x="307182" y="1532731"/>
                    <a:pt x="307182" y="1521619"/>
                  </a:cubicBezTo>
                  <a:lnTo>
                    <a:pt x="300038" y="1521619"/>
                  </a:lnTo>
                  <a:lnTo>
                    <a:pt x="300038" y="1516856"/>
                  </a:lnTo>
                  <a:cubicBezTo>
                    <a:pt x="327025" y="1467644"/>
                    <a:pt x="353219" y="1441450"/>
                    <a:pt x="378619" y="1438275"/>
                  </a:cubicBezTo>
                  <a:cubicBezTo>
                    <a:pt x="378619" y="1435100"/>
                    <a:pt x="394494" y="1428750"/>
                    <a:pt x="426244" y="1419225"/>
                  </a:cubicBezTo>
                  <a:close/>
                  <a:moveTo>
                    <a:pt x="214313" y="1402556"/>
                  </a:moveTo>
                  <a:lnTo>
                    <a:pt x="219075" y="1402556"/>
                  </a:lnTo>
                  <a:cubicBezTo>
                    <a:pt x="233363" y="1412081"/>
                    <a:pt x="240507" y="1427956"/>
                    <a:pt x="240507" y="1450181"/>
                  </a:cubicBezTo>
                  <a:cubicBezTo>
                    <a:pt x="272257" y="1456531"/>
                    <a:pt x="288132" y="1470819"/>
                    <a:pt x="288132" y="1493044"/>
                  </a:cubicBezTo>
                  <a:lnTo>
                    <a:pt x="288132" y="1495425"/>
                  </a:lnTo>
                  <a:lnTo>
                    <a:pt x="280988" y="1504950"/>
                  </a:lnTo>
                  <a:cubicBezTo>
                    <a:pt x="284163" y="1519237"/>
                    <a:pt x="288925" y="1526381"/>
                    <a:pt x="295275" y="1526381"/>
                  </a:cubicBezTo>
                  <a:lnTo>
                    <a:pt x="300038" y="1521619"/>
                  </a:lnTo>
                  <a:lnTo>
                    <a:pt x="300038" y="1533525"/>
                  </a:lnTo>
                  <a:lnTo>
                    <a:pt x="285750" y="1545431"/>
                  </a:lnTo>
                  <a:lnTo>
                    <a:pt x="288132" y="1562100"/>
                  </a:lnTo>
                  <a:cubicBezTo>
                    <a:pt x="261144" y="1603375"/>
                    <a:pt x="227013" y="1646237"/>
                    <a:pt x="185738" y="1690687"/>
                  </a:cubicBezTo>
                  <a:cubicBezTo>
                    <a:pt x="163513" y="1730375"/>
                    <a:pt x="152400" y="1758156"/>
                    <a:pt x="152400" y="1774031"/>
                  </a:cubicBezTo>
                  <a:lnTo>
                    <a:pt x="147638" y="1800225"/>
                  </a:lnTo>
                  <a:lnTo>
                    <a:pt x="166688" y="1874044"/>
                  </a:lnTo>
                  <a:lnTo>
                    <a:pt x="164307" y="1876425"/>
                  </a:lnTo>
                  <a:lnTo>
                    <a:pt x="152400" y="1876425"/>
                  </a:lnTo>
                  <a:cubicBezTo>
                    <a:pt x="134938" y="1870075"/>
                    <a:pt x="114300" y="1850231"/>
                    <a:pt x="90488" y="1816894"/>
                  </a:cubicBezTo>
                  <a:cubicBezTo>
                    <a:pt x="82550" y="1829594"/>
                    <a:pt x="76200" y="1837531"/>
                    <a:pt x="71438" y="1840706"/>
                  </a:cubicBezTo>
                  <a:lnTo>
                    <a:pt x="66675" y="1840706"/>
                  </a:lnTo>
                  <a:cubicBezTo>
                    <a:pt x="34925" y="1840706"/>
                    <a:pt x="14288" y="1805781"/>
                    <a:pt x="4763" y="1735931"/>
                  </a:cubicBezTo>
                  <a:cubicBezTo>
                    <a:pt x="66675" y="1675606"/>
                    <a:pt x="97632" y="1638300"/>
                    <a:pt x="97632" y="1624012"/>
                  </a:cubicBezTo>
                  <a:cubicBezTo>
                    <a:pt x="88107" y="1624012"/>
                    <a:pt x="83344" y="1620044"/>
                    <a:pt x="83344" y="1612106"/>
                  </a:cubicBezTo>
                  <a:lnTo>
                    <a:pt x="57150" y="1602581"/>
                  </a:lnTo>
                  <a:lnTo>
                    <a:pt x="52388" y="1607344"/>
                  </a:lnTo>
                  <a:lnTo>
                    <a:pt x="23813" y="1562100"/>
                  </a:lnTo>
                  <a:lnTo>
                    <a:pt x="23813" y="1557337"/>
                  </a:lnTo>
                  <a:cubicBezTo>
                    <a:pt x="23813" y="1552575"/>
                    <a:pt x="30957" y="1550194"/>
                    <a:pt x="45244" y="1550194"/>
                  </a:cubicBezTo>
                  <a:cubicBezTo>
                    <a:pt x="45244" y="1535906"/>
                    <a:pt x="68263" y="1522412"/>
                    <a:pt x="114300" y="1509712"/>
                  </a:cubicBezTo>
                  <a:cubicBezTo>
                    <a:pt x="136525" y="1498600"/>
                    <a:pt x="147638" y="1488281"/>
                    <a:pt x="147638" y="1478756"/>
                  </a:cubicBezTo>
                  <a:cubicBezTo>
                    <a:pt x="146050" y="1470819"/>
                    <a:pt x="142875" y="1466850"/>
                    <a:pt x="138113" y="1466850"/>
                  </a:cubicBezTo>
                  <a:lnTo>
                    <a:pt x="140494" y="1450181"/>
                  </a:lnTo>
                  <a:lnTo>
                    <a:pt x="133350" y="1433512"/>
                  </a:lnTo>
                  <a:cubicBezTo>
                    <a:pt x="176213" y="1412875"/>
                    <a:pt x="203200" y="1402556"/>
                    <a:pt x="214313" y="1402556"/>
                  </a:cubicBezTo>
                  <a:close/>
                  <a:moveTo>
                    <a:pt x="219075" y="762000"/>
                  </a:moveTo>
                  <a:lnTo>
                    <a:pt x="226219" y="762000"/>
                  </a:lnTo>
                  <a:cubicBezTo>
                    <a:pt x="232569" y="774700"/>
                    <a:pt x="260350" y="795337"/>
                    <a:pt x="309563" y="823912"/>
                  </a:cubicBezTo>
                  <a:cubicBezTo>
                    <a:pt x="366713" y="814387"/>
                    <a:pt x="395288" y="805656"/>
                    <a:pt x="395288" y="797719"/>
                  </a:cubicBezTo>
                  <a:lnTo>
                    <a:pt x="402432" y="797719"/>
                  </a:lnTo>
                  <a:cubicBezTo>
                    <a:pt x="438944" y="823119"/>
                    <a:pt x="457200" y="838994"/>
                    <a:pt x="457200" y="845344"/>
                  </a:cubicBezTo>
                  <a:lnTo>
                    <a:pt x="457200" y="852487"/>
                  </a:lnTo>
                  <a:lnTo>
                    <a:pt x="373857" y="916781"/>
                  </a:lnTo>
                  <a:lnTo>
                    <a:pt x="388144" y="971550"/>
                  </a:lnTo>
                  <a:lnTo>
                    <a:pt x="473869" y="962025"/>
                  </a:lnTo>
                  <a:lnTo>
                    <a:pt x="497682" y="981075"/>
                  </a:lnTo>
                  <a:lnTo>
                    <a:pt x="502444" y="992981"/>
                  </a:lnTo>
                  <a:lnTo>
                    <a:pt x="488157" y="1004887"/>
                  </a:lnTo>
                  <a:lnTo>
                    <a:pt x="488157" y="1007269"/>
                  </a:lnTo>
                  <a:cubicBezTo>
                    <a:pt x="494507" y="1007269"/>
                    <a:pt x="497682" y="1009650"/>
                    <a:pt x="497682" y="1014412"/>
                  </a:cubicBezTo>
                  <a:cubicBezTo>
                    <a:pt x="497682" y="1020762"/>
                    <a:pt x="481807" y="1024731"/>
                    <a:pt x="450057" y="1026319"/>
                  </a:cubicBezTo>
                  <a:cubicBezTo>
                    <a:pt x="426244" y="1039019"/>
                    <a:pt x="409575" y="1045369"/>
                    <a:pt x="400050" y="1045369"/>
                  </a:cubicBezTo>
                  <a:lnTo>
                    <a:pt x="383382" y="1045369"/>
                  </a:lnTo>
                  <a:cubicBezTo>
                    <a:pt x="356394" y="1161256"/>
                    <a:pt x="315913" y="1219200"/>
                    <a:pt x="261938" y="1219200"/>
                  </a:cubicBezTo>
                  <a:cubicBezTo>
                    <a:pt x="215900" y="1219200"/>
                    <a:pt x="186532" y="1211262"/>
                    <a:pt x="173832" y="1195387"/>
                  </a:cubicBezTo>
                  <a:cubicBezTo>
                    <a:pt x="97632" y="1160462"/>
                    <a:pt x="50800" y="1122362"/>
                    <a:pt x="33338" y="1081087"/>
                  </a:cubicBezTo>
                  <a:lnTo>
                    <a:pt x="45244" y="1078706"/>
                  </a:lnTo>
                  <a:lnTo>
                    <a:pt x="45244" y="1069181"/>
                  </a:lnTo>
                  <a:lnTo>
                    <a:pt x="33338" y="1004887"/>
                  </a:lnTo>
                  <a:lnTo>
                    <a:pt x="38100" y="983456"/>
                  </a:lnTo>
                  <a:lnTo>
                    <a:pt x="38100" y="978694"/>
                  </a:lnTo>
                  <a:lnTo>
                    <a:pt x="45244" y="978694"/>
                  </a:lnTo>
                  <a:lnTo>
                    <a:pt x="45244" y="990600"/>
                  </a:lnTo>
                  <a:cubicBezTo>
                    <a:pt x="54769" y="1039812"/>
                    <a:pt x="69057" y="1077119"/>
                    <a:pt x="88107" y="1102519"/>
                  </a:cubicBezTo>
                  <a:cubicBezTo>
                    <a:pt x="132557" y="1135856"/>
                    <a:pt x="179388" y="1152525"/>
                    <a:pt x="228600" y="1152525"/>
                  </a:cubicBezTo>
                  <a:cubicBezTo>
                    <a:pt x="254000" y="1152525"/>
                    <a:pt x="269875" y="1141412"/>
                    <a:pt x="276225" y="1119187"/>
                  </a:cubicBezTo>
                  <a:cubicBezTo>
                    <a:pt x="292100" y="1089025"/>
                    <a:pt x="300038" y="1069975"/>
                    <a:pt x="300038" y="1062037"/>
                  </a:cubicBezTo>
                  <a:lnTo>
                    <a:pt x="235744" y="1071562"/>
                  </a:lnTo>
                  <a:lnTo>
                    <a:pt x="235744" y="1064419"/>
                  </a:lnTo>
                  <a:cubicBezTo>
                    <a:pt x="283369" y="1053306"/>
                    <a:pt x="307182" y="1046162"/>
                    <a:pt x="307182" y="1042987"/>
                  </a:cubicBezTo>
                  <a:lnTo>
                    <a:pt x="307182" y="1033462"/>
                  </a:lnTo>
                  <a:lnTo>
                    <a:pt x="292894" y="1033462"/>
                  </a:lnTo>
                  <a:cubicBezTo>
                    <a:pt x="284957" y="1033462"/>
                    <a:pt x="276225" y="1036637"/>
                    <a:pt x="266700" y="1042987"/>
                  </a:cubicBezTo>
                  <a:lnTo>
                    <a:pt x="261938" y="1042987"/>
                  </a:lnTo>
                  <a:cubicBezTo>
                    <a:pt x="238125" y="1042987"/>
                    <a:pt x="224632" y="1033462"/>
                    <a:pt x="221457" y="1014412"/>
                  </a:cubicBezTo>
                  <a:lnTo>
                    <a:pt x="221457" y="997744"/>
                  </a:lnTo>
                  <a:cubicBezTo>
                    <a:pt x="221457" y="972344"/>
                    <a:pt x="245269" y="941387"/>
                    <a:pt x="292894" y="904875"/>
                  </a:cubicBezTo>
                  <a:lnTo>
                    <a:pt x="295275" y="895350"/>
                  </a:lnTo>
                  <a:lnTo>
                    <a:pt x="292894" y="885825"/>
                  </a:lnTo>
                  <a:lnTo>
                    <a:pt x="280988" y="885825"/>
                  </a:lnTo>
                  <a:cubicBezTo>
                    <a:pt x="204788" y="908050"/>
                    <a:pt x="134938" y="919162"/>
                    <a:pt x="71438" y="919162"/>
                  </a:cubicBezTo>
                  <a:lnTo>
                    <a:pt x="47625" y="933450"/>
                  </a:lnTo>
                  <a:lnTo>
                    <a:pt x="45244" y="933450"/>
                  </a:lnTo>
                  <a:lnTo>
                    <a:pt x="47625" y="916781"/>
                  </a:lnTo>
                  <a:lnTo>
                    <a:pt x="40482" y="900112"/>
                  </a:lnTo>
                  <a:cubicBezTo>
                    <a:pt x="65882" y="890587"/>
                    <a:pt x="133350" y="870744"/>
                    <a:pt x="242888" y="840581"/>
                  </a:cubicBezTo>
                  <a:lnTo>
                    <a:pt x="242888" y="833437"/>
                  </a:lnTo>
                  <a:cubicBezTo>
                    <a:pt x="227013" y="815975"/>
                    <a:pt x="219075" y="792162"/>
                    <a:pt x="219075" y="762000"/>
                  </a:cubicBezTo>
                  <a:close/>
                  <a:moveTo>
                    <a:pt x="309563" y="659606"/>
                  </a:moveTo>
                  <a:lnTo>
                    <a:pt x="316707" y="659606"/>
                  </a:lnTo>
                  <a:lnTo>
                    <a:pt x="316707" y="669131"/>
                  </a:lnTo>
                  <a:cubicBezTo>
                    <a:pt x="307182" y="691356"/>
                    <a:pt x="297657" y="702469"/>
                    <a:pt x="288132" y="702469"/>
                  </a:cubicBezTo>
                  <a:cubicBezTo>
                    <a:pt x="265907" y="716756"/>
                    <a:pt x="241300" y="723900"/>
                    <a:pt x="214313" y="723900"/>
                  </a:cubicBezTo>
                  <a:lnTo>
                    <a:pt x="209550" y="723900"/>
                  </a:lnTo>
                  <a:lnTo>
                    <a:pt x="209550" y="721519"/>
                  </a:lnTo>
                  <a:lnTo>
                    <a:pt x="214313" y="716756"/>
                  </a:lnTo>
                  <a:lnTo>
                    <a:pt x="214313" y="714375"/>
                  </a:lnTo>
                  <a:lnTo>
                    <a:pt x="209550" y="702469"/>
                  </a:lnTo>
                  <a:lnTo>
                    <a:pt x="242888" y="669131"/>
                  </a:lnTo>
                  <a:cubicBezTo>
                    <a:pt x="268288" y="662781"/>
                    <a:pt x="290513" y="659606"/>
                    <a:pt x="309563" y="659606"/>
                  </a:cubicBezTo>
                  <a:close/>
                  <a:moveTo>
                    <a:pt x="52388" y="159544"/>
                  </a:moveTo>
                  <a:lnTo>
                    <a:pt x="57150" y="159544"/>
                  </a:lnTo>
                  <a:lnTo>
                    <a:pt x="66675" y="169069"/>
                  </a:lnTo>
                  <a:lnTo>
                    <a:pt x="69057" y="166687"/>
                  </a:lnTo>
                  <a:lnTo>
                    <a:pt x="76200" y="166687"/>
                  </a:lnTo>
                  <a:cubicBezTo>
                    <a:pt x="77788" y="185737"/>
                    <a:pt x="80963" y="195262"/>
                    <a:pt x="85725" y="195262"/>
                  </a:cubicBezTo>
                  <a:lnTo>
                    <a:pt x="90488" y="188119"/>
                  </a:lnTo>
                  <a:cubicBezTo>
                    <a:pt x="96838" y="188119"/>
                    <a:pt x="100807" y="237331"/>
                    <a:pt x="102394" y="335756"/>
                  </a:cubicBezTo>
                  <a:cubicBezTo>
                    <a:pt x="105569" y="335756"/>
                    <a:pt x="107157" y="346075"/>
                    <a:pt x="107157" y="366712"/>
                  </a:cubicBezTo>
                  <a:lnTo>
                    <a:pt x="78582" y="381000"/>
                  </a:lnTo>
                  <a:lnTo>
                    <a:pt x="76200" y="381000"/>
                  </a:lnTo>
                  <a:cubicBezTo>
                    <a:pt x="39688" y="381000"/>
                    <a:pt x="21432" y="346869"/>
                    <a:pt x="21432" y="278606"/>
                  </a:cubicBezTo>
                  <a:cubicBezTo>
                    <a:pt x="18257" y="278606"/>
                    <a:pt x="16669" y="269875"/>
                    <a:pt x="16669" y="252412"/>
                  </a:cubicBezTo>
                  <a:cubicBezTo>
                    <a:pt x="23019" y="247650"/>
                    <a:pt x="34132" y="217487"/>
                    <a:pt x="50007" y="161925"/>
                  </a:cubicBezTo>
                  <a:close/>
                  <a:moveTo>
                    <a:pt x="423863" y="0"/>
                  </a:moveTo>
                  <a:lnTo>
                    <a:pt x="423863" y="7144"/>
                  </a:lnTo>
                  <a:lnTo>
                    <a:pt x="426244" y="4762"/>
                  </a:lnTo>
                  <a:lnTo>
                    <a:pt x="431007" y="4762"/>
                  </a:lnTo>
                  <a:lnTo>
                    <a:pt x="433388" y="7144"/>
                  </a:lnTo>
                  <a:lnTo>
                    <a:pt x="433388" y="11906"/>
                  </a:lnTo>
                  <a:lnTo>
                    <a:pt x="435769" y="7144"/>
                  </a:lnTo>
                  <a:lnTo>
                    <a:pt x="438150" y="7144"/>
                  </a:lnTo>
                  <a:cubicBezTo>
                    <a:pt x="458788" y="18256"/>
                    <a:pt x="491332" y="42069"/>
                    <a:pt x="535782" y="78581"/>
                  </a:cubicBezTo>
                  <a:cubicBezTo>
                    <a:pt x="559594" y="107156"/>
                    <a:pt x="571500" y="127794"/>
                    <a:pt x="571500" y="140494"/>
                  </a:cubicBezTo>
                  <a:lnTo>
                    <a:pt x="571500" y="154781"/>
                  </a:lnTo>
                  <a:cubicBezTo>
                    <a:pt x="561975" y="181769"/>
                    <a:pt x="554832" y="195262"/>
                    <a:pt x="550069" y="195262"/>
                  </a:cubicBezTo>
                  <a:cubicBezTo>
                    <a:pt x="550069" y="190500"/>
                    <a:pt x="536575" y="184150"/>
                    <a:pt x="509588" y="176212"/>
                  </a:cubicBezTo>
                  <a:lnTo>
                    <a:pt x="469107" y="114300"/>
                  </a:lnTo>
                  <a:cubicBezTo>
                    <a:pt x="457994" y="114300"/>
                    <a:pt x="450057" y="111125"/>
                    <a:pt x="445294" y="104775"/>
                  </a:cubicBezTo>
                  <a:lnTo>
                    <a:pt x="447675" y="102394"/>
                  </a:lnTo>
                  <a:lnTo>
                    <a:pt x="447675" y="83344"/>
                  </a:lnTo>
                  <a:lnTo>
                    <a:pt x="397669" y="57150"/>
                  </a:lnTo>
                  <a:cubicBezTo>
                    <a:pt x="389732" y="57150"/>
                    <a:pt x="383382" y="73025"/>
                    <a:pt x="378619" y="104775"/>
                  </a:cubicBezTo>
                  <a:cubicBezTo>
                    <a:pt x="386557" y="120650"/>
                    <a:pt x="390525" y="134937"/>
                    <a:pt x="390525" y="147637"/>
                  </a:cubicBezTo>
                  <a:lnTo>
                    <a:pt x="390525" y="150019"/>
                  </a:lnTo>
                  <a:lnTo>
                    <a:pt x="385763" y="161925"/>
                  </a:lnTo>
                  <a:lnTo>
                    <a:pt x="388144" y="166687"/>
                  </a:lnTo>
                  <a:lnTo>
                    <a:pt x="383382" y="166687"/>
                  </a:lnTo>
                  <a:lnTo>
                    <a:pt x="383382" y="169069"/>
                  </a:lnTo>
                  <a:cubicBezTo>
                    <a:pt x="388144" y="194469"/>
                    <a:pt x="394494" y="207169"/>
                    <a:pt x="402432" y="207169"/>
                  </a:cubicBezTo>
                  <a:lnTo>
                    <a:pt x="407194" y="204787"/>
                  </a:lnTo>
                  <a:lnTo>
                    <a:pt x="409575" y="214312"/>
                  </a:lnTo>
                  <a:lnTo>
                    <a:pt x="411957" y="211931"/>
                  </a:lnTo>
                  <a:lnTo>
                    <a:pt x="431007" y="211931"/>
                  </a:lnTo>
                  <a:lnTo>
                    <a:pt x="433388" y="214312"/>
                  </a:lnTo>
                  <a:lnTo>
                    <a:pt x="435769" y="211931"/>
                  </a:lnTo>
                  <a:lnTo>
                    <a:pt x="450057" y="214312"/>
                  </a:lnTo>
                  <a:lnTo>
                    <a:pt x="469107" y="211931"/>
                  </a:lnTo>
                  <a:cubicBezTo>
                    <a:pt x="469107" y="216694"/>
                    <a:pt x="479425" y="229394"/>
                    <a:pt x="500063" y="250031"/>
                  </a:cubicBezTo>
                  <a:lnTo>
                    <a:pt x="509588" y="302419"/>
                  </a:lnTo>
                  <a:lnTo>
                    <a:pt x="452438" y="350044"/>
                  </a:lnTo>
                  <a:cubicBezTo>
                    <a:pt x="452438" y="356394"/>
                    <a:pt x="430213" y="364331"/>
                    <a:pt x="385763" y="373856"/>
                  </a:cubicBezTo>
                  <a:cubicBezTo>
                    <a:pt x="361950" y="386556"/>
                    <a:pt x="336550" y="395287"/>
                    <a:pt x="309563" y="400050"/>
                  </a:cubicBezTo>
                  <a:cubicBezTo>
                    <a:pt x="215900" y="390525"/>
                    <a:pt x="169069" y="377031"/>
                    <a:pt x="169069" y="359569"/>
                  </a:cubicBezTo>
                  <a:cubicBezTo>
                    <a:pt x="150019" y="348456"/>
                    <a:pt x="133350" y="315119"/>
                    <a:pt x="119063" y="259556"/>
                  </a:cubicBezTo>
                  <a:cubicBezTo>
                    <a:pt x="119063" y="245269"/>
                    <a:pt x="117475" y="238125"/>
                    <a:pt x="114300" y="238125"/>
                  </a:cubicBezTo>
                  <a:lnTo>
                    <a:pt x="116682" y="219075"/>
                  </a:lnTo>
                  <a:lnTo>
                    <a:pt x="116682" y="207169"/>
                  </a:lnTo>
                  <a:lnTo>
                    <a:pt x="111919" y="195262"/>
                  </a:lnTo>
                  <a:lnTo>
                    <a:pt x="116682" y="188119"/>
                  </a:lnTo>
                  <a:lnTo>
                    <a:pt x="114300" y="185737"/>
                  </a:lnTo>
                  <a:lnTo>
                    <a:pt x="114300" y="180975"/>
                  </a:lnTo>
                  <a:lnTo>
                    <a:pt x="116682" y="176212"/>
                  </a:lnTo>
                  <a:lnTo>
                    <a:pt x="123825" y="50006"/>
                  </a:lnTo>
                  <a:lnTo>
                    <a:pt x="126207" y="45244"/>
                  </a:lnTo>
                  <a:cubicBezTo>
                    <a:pt x="126207" y="37306"/>
                    <a:pt x="127794" y="33337"/>
                    <a:pt x="130969" y="33337"/>
                  </a:cubicBezTo>
                  <a:lnTo>
                    <a:pt x="128588" y="30956"/>
                  </a:lnTo>
                  <a:lnTo>
                    <a:pt x="128588" y="23812"/>
                  </a:lnTo>
                  <a:cubicBezTo>
                    <a:pt x="133350" y="23812"/>
                    <a:pt x="135732" y="18256"/>
                    <a:pt x="135732" y="7144"/>
                  </a:cubicBezTo>
                  <a:lnTo>
                    <a:pt x="138113" y="4762"/>
                  </a:lnTo>
                  <a:lnTo>
                    <a:pt x="140494" y="4762"/>
                  </a:lnTo>
                  <a:lnTo>
                    <a:pt x="157163" y="23812"/>
                  </a:lnTo>
                  <a:lnTo>
                    <a:pt x="161925" y="26194"/>
                  </a:lnTo>
                  <a:lnTo>
                    <a:pt x="164307" y="26194"/>
                  </a:lnTo>
                  <a:lnTo>
                    <a:pt x="166688" y="23812"/>
                  </a:lnTo>
                  <a:lnTo>
                    <a:pt x="190500" y="71437"/>
                  </a:lnTo>
                  <a:cubicBezTo>
                    <a:pt x="190500" y="217487"/>
                    <a:pt x="197644" y="290512"/>
                    <a:pt x="211932" y="290512"/>
                  </a:cubicBezTo>
                  <a:cubicBezTo>
                    <a:pt x="232569" y="298450"/>
                    <a:pt x="250032" y="302419"/>
                    <a:pt x="264319" y="302419"/>
                  </a:cubicBezTo>
                  <a:lnTo>
                    <a:pt x="278607" y="297656"/>
                  </a:lnTo>
                  <a:lnTo>
                    <a:pt x="278607" y="302419"/>
                  </a:lnTo>
                  <a:cubicBezTo>
                    <a:pt x="294482" y="297656"/>
                    <a:pt x="309563" y="288925"/>
                    <a:pt x="323850" y="276225"/>
                  </a:cubicBezTo>
                  <a:lnTo>
                    <a:pt x="338138" y="271462"/>
                  </a:lnTo>
                  <a:lnTo>
                    <a:pt x="338138" y="269081"/>
                  </a:lnTo>
                  <a:lnTo>
                    <a:pt x="335757" y="264319"/>
                  </a:lnTo>
                  <a:lnTo>
                    <a:pt x="335757" y="259556"/>
                  </a:lnTo>
                  <a:lnTo>
                    <a:pt x="338138" y="257175"/>
                  </a:lnTo>
                  <a:lnTo>
                    <a:pt x="340519" y="257175"/>
                  </a:lnTo>
                  <a:lnTo>
                    <a:pt x="345282" y="259556"/>
                  </a:lnTo>
                  <a:lnTo>
                    <a:pt x="345282" y="252412"/>
                  </a:lnTo>
                  <a:lnTo>
                    <a:pt x="340519" y="233362"/>
                  </a:lnTo>
                  <a:cubicBezTo>
                    <a:pt x="346869" y="233362"/>
                    <a:pt x="350044" y="214312"/>
                    <a:pt x="350044" y="176212"/>
                  </a:cubicBezTo>
                  <a:cubicBezTo>
                    <a:pt x="324644" y="161925"/>
                    <a:pt x="300038" y="119856"/>
                    <a:pt x="276225" y="50006"/>
                  </a:cubicBezTo>
                  <a:lnTo>
                    <a:pt x="276225" y="45244"/>
                  </a:lnTo>
                  <a:cubicBezTo>
                    <a:pt x="276225" y="40481"/>
                    <a:pt x="284163" y="34131"/>
                    <a:pt x="300038" y="26194"/>
                  </a:cubicBezTo>
                  <a:cubicBezTo>
                    <a:pt x="300038" y="30956"/>
                    <a:pt x="311150" y="37306"/>
                    <a:pt x="333375" y="45244"/>
                  </a:cubicBezTo>
                  <a:cubicBezTo>
                    <a:pt x="333375" y="42069"/>
                    <a:pt x="346869" y="35719"/>
                    <a:pt x="373857" y="26194"/>
                  </a:cubicBezTo>
                  <a:lnTo>
                    <a:pt x="383382" y="30956"/>
                  </a:lnTo>
                  <a:lnTo>
                    <a:pt x="378619" y="26194"/>
                  </a:lnTo>
                  <a:lnTo>
                    <a:pt x="378619" y="14287"/>
                  </a:lnTo>
                  <a:lnTo>
                    <a:pt x="388144" y="23812"/>
                  </a:lnTo>
                  <a:cubicBezTo>
                    <a:pt x="388144" y="15875"/>
                    <a:pt x="392113" y="11906"/>
                    <a:pt x="400050" y="11906"/>
                  </a:cubicBezTo>
                  <a:close/>
                </a:path>
              </a:pathLst>
            </a:custGeom>
            <a:solidFill>
              <a:srgbClr val="F37584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4800" dirty="0">
                <a:solidFill>
                  <a:srgbClr val="F37584"/>
                </a:solidFill>
                <a:latin typeface="叶根友刀锋黑草" panose="02010601030101010101" pitchFamily="2" charset="-122"/>
                <a:ea typeface="叶根友刀锋黑草" panose="02010601030101010101" pitchFamily="2" charset="-122"/>
              </a:endParaRPr>
            </a:p>
          </p:txBody>
        </p:sp>
        <p:sp>
          <p:nvSpPr>
            <p:cNvPr id="408" name="文本框 407"/>
            <p:cNvSpPr txBox="1"/>
            <p:nvPr/>
          </p:nvSpPr>
          <p:spPr>
            <a:xfrm>
              <a:off x="1863763" y="2024527"/>
              <a:ext cx="559594" cy="2717006"/>
            </a:xfrm>
            <a:custGeom>
              <a:avLst/>
              <a:gdLst/>
              <a:ahLst/>
              <a:cxnLst/>
              <a:rect l="l" t="t" r="r" b="b"/>
              <a:pathLst>
                <a:path w="559594" h="2717006">
                  <a:moveTo>
                    <a:pt x="128587" y="2559844"/>
                  </a:moveTo>
                  <a:cubicBezTo>
                    <a:pt x="115887" y="2580481"/>
                    <a:pt x="109537" y="2593975"/>
                    <a:pt x="109537" y="2600325"/>
                  </a:cubicBezTo>
                  <a:lnTo>
                    <a:pt x="109537" y="2607469"/>
                  </a:lnTo>
                  <a:lnTo>
                    <a:pt x="119062" y="2600325"/>
                  </a:lnTo>
                  <a:lnTo>
                    <a:pt x="147637" y="2605087"/>
                  </a:lnTo>
                  <a:lnTo>
                    <a:pt x="169069" y="2571750"/>
                  </a:lnTo>
                  <a:lnTo>
                    <a:pt x="169069" y="2566987"/>
                  </a:lnTo>
                  <a:close/>
                  <a:moveTo>
                    <a:pt x="292894" y="2557462"/>
                  </a:moveTo>
                  <a:cubicBezTo>
                    <a:pt x="235744" y="2576512"/>
                    <a:pt x="207169" y="2590800"/>
                    <a:pt x="207169" y="2600325"/>
                  </a:cubicBezTo>
                  <a:lnTo>
                    <a:pt x="183356" y="2626519"/>
                  </a:lnTo>
                  <a:lnTo>
                    <a:pt x="183356" y="2631281"/>
                  </a:lnTo>
                  <a:lnTo>
                    <a:pt x="311944" y="2631281"/>
                  </a:lnTo>
                  <a:lnTo>
                    <a:pt x="319087" y="2624137"/>
                  </a:lnTo>
                  <a:cubicBezTo>
                    <a:pt x="309562" y="2624137"/>
                    <a:pt x="298450" y="2609056"/>
                    <a:pt x="285750" y="2578894"/>
                  </a:cubicBezTo>
                  <a:lnTo>
                    <a:pt x="292894" y="2571750"/>
                  </a:lnTo>
                  <a:close/>
                  <a:moveTo>
                    <a:pt x="259556" y="2540794"/>
                  </a:moveTo>
                  <a:cubicBezTo>
                    <a:pt x="229394" y="2543969"/>
                    <a:pt x="214312" y="2550319"/>
                    <a:pt x="214312" y="2559844"/>
                  </a:cubicBezTo>
                  <a:lnTo>
                    <a:pt x="214312" y="2566987"/>
                  </a:lnTo>
                  <a:cubicBezTo>
                    <a:pt x="231775" y="2562225"/>
                    <a:pt x="246856" y="2553494"/>
                    <a:pt x="259556" y="2540794"/>
                  </a:cubicBezTo>
                  <a:close/>
                  <a:moveTo>
                    <a:pt x="116681" y="2533650"/>
                  </a:moveTo>
                  <a:lnTo>
                    <a:pt x="116681" y="2540794"/>
                  </a:lnTo>
                  <a:lnTo>
                    <a:pt x="123825" y="2533650"/>
                  </a:lnTo>
                  <a:close/>
                  <a:moveTo>
                    <a:pt x="364331" y="2433637"/>
                  </a:moveTo>
                  <a:cubicBezTo>
                    <a:pt x="291306" y="2446337"/>
                    <a:pt x="254794" y="2466181"/>
                    <a:pt x="254794" y="2493169"/>
                  </a:cubicBezTo>
                  <a:lnTo>
                    <a:pt x="254794" y="2495550"/>
                  </a:lnTo>
                  <a:lnTo>
                    <a:pt x="259556" y="2495550"/>
                  </a:lnTo>
                  <a:cubicBezTo>
                    <a:pt x="277019" y="2493962"/>
                    <a:pt x="289719" y="2490787"/>
                    <a:pt x="297656" y="2486025"/>
                  </a:cubicBezTo>
                  <a:lnTo>
                    <a:pt x="300037" y="2486025"/>
                  </a:lnTo>
                  <a:lnTo>
                    <a:pt x="304800" y="2488406"/>
                  </a:lnTo>
                  <a:lnTo>
                    <a:pt x="307181" y="2486025"/>
                  </a:lnTo>
                  <a:lnTo>
                    <a:pt x="311944" y="2486025"/>
                  </a:lnTo>
                  <a:cubicBezTo>
                    <a:pt x="338931" y="2490787"/>
                    <a:pt x="352425" y="2495550"/>
                    <a:pt x="352425" y="2500312"/>
                  </a:cubicBezTo>
                  <a:lnTo>
                    <a:pt x="352425" y="2505075"/>
                  </a:lnTo>
                  <a:cubicBezTo>
                    <a:pt x="352425" y="2524125"/>
                    <a:pt x="337344" y="2537619"/>
                    <a:pt x="307181" y="2545556"/>
                  </a:cubicBezTo>
                  <a:cubicBezTo>
                    <a:pt x="318294" y="2590006"/>
                    <a:pt x="334962" y="2612231"/>
                    <a:pt x="357187" y="2612231"/>
                  </a:cubicBezTo>
                  <a:lnTo>
                    <a:pt x="364331" y="2612231"/>
                  </a:lnTo>
                  <a:lnTo>
                    <a:pt x="402431" y="2605087"/>
                  </a:lnTo>
                  <a:lnTo>
                    <a:pt x="402431" y="2600325"/>
                  </a:lnTo>
                  <a:cubicBezTo>
                    <a:pt x="381794" y="2541587"/>
                    <a:pt x="371475" y="2497137"/>
                    <a:pt x="371475" y="2466975"/>
                  </a:cubicBezTo>
                  <a:lnTo>
                    <a:pt x="376237" y="2466975"/>
                  </a:lnTo>
                  <a:lnTo>
                    <a:pt x="371475" y="2462212"/>
                  </a:lnTo>
                  <a:lnTo>
                    <a:pt x="371475" y="2433637"/>
                  </a:lnTo>
                  <a:close/>
                  <a:moveTo>
                    <a:pt x="245269" y="2355056"/>
                  </a:moveTo>
                  <a:cubicBezTo>
                    <a:pt x="232569" y="2369344"/>
                    <a:pt x="217487" y="2402681"/>
                    <a:pt x="200025" y="2455069"/>
                  </a:cubicBezTo>
                  <a:cubicBezTo>
                    <a:pt x="193675" y="2455069"/>
                    <a:pt x="185737" y="2470150"/>
                    <a:pt x="176212" y="2500312"/>
                  </a:cubicBezTo>
                  <a:lnTo>
                    <a:pt x="195262" y="2519362"/>
                  </a:lnTo>
                  <a:lnTo>
                    <a:pt x="233362" y="2436019"/>
                  </a:lnTo>
                  <a:lnTo>
                    <a:pt x="228600" y="2433637"/>
                  </a:lnTo>
                  <a:lnTo>
                    <a:pt x="228600" y="2421731"/>
                  </a:lnTo>
                  <a:cubicBezTo>
                    <a:pt x="239712" y="2404269"/>
                    <a:pt x="245269" y="2382044"/>
                    <a:pt x="245269" y="2355056"/>
                  </a:cubicBezTo>
                  <a:close/>
                  <a:moveTo>
                    <a:pt x="116681" y="2295525"/>
                  </a:moveTo>
                  <a:cubicBezTo>
                    <a:pt x="86519" y="2305050"/>
                    <a:pt x="62706" y="2316162"/>
                    <a:pt x="45244" y="2328862"/>
                  </a:cubicBezTo>
                  <a:cubicBezTo>
                    <a:pt x="45244" y="2382837"/>
                    <a:pt x="66675" y="2429669"/>
                    <a:pt x="109537" y="2469356"/>
                  </a:cubicBezTo>
                  <a:lnTo>
                    <a:pt x="109537" y="2462212"/>
                  </a:lnTo>
                  <a:cubicBezTo>
                    <a:pt x="101600" y="2447925"/>
                    <a:pt x="95250" y="2427287"/>
                    <a:pt x="90487" y="2400300"/>
                  </a:cubicBezTo>
                  <a:cubicBezTo>
                    <a:pt x="95250" y="2366962"/>
                    <a:pt x="104775" y="2332037"/>
                    <a:pt x="119062" y="2295525"/>
                  </a:cubicBezTo>
                  <a:close/>
                  <a:moveTo>
                    <a:pt x="385762" y="2257425"/>
                  </a:moveTo>
                  <a:cubicBezTo>
                    <a:pt x="328612" y="2289175"/>
                    <a:pt x="300037" y="2316162"/>
                    <a:pt x="300037" y="2338387"/>
                  </a:cubicBezTo>
                  <a:cubicBezTo>
                    <a:pt x="287337" y="2362200"/>
                    <a:pt x="280987" y="2383631"/>
                    <a:pt x="280987" y="2402681"/>
                  </a:cubicBezTo>
                  <a:lnTo>
                    <a:pt x="292894" y="2402681"/>
                  </a:lnTo>
                  <a:cubicBezTo>
                    <a:pt x="300831" y="2402681"/>
                    <a:pt x="309562" y="2398712"/>
                    <a:pt x="319087" y="2390775"/>
                  </a:cubicBezTo>
                  <a:cubicBezTo>
                    <a:pt x="327025" y="2397125"/>
                    <a:pt x="344487" y="2401094"/>
                    <a:pt x="371475" y="2402681"/>
                  </a:cubicBezTo>
                  <a:cubicBezTo>
                    <a:pt x="374650" y="2343944"/>
                    <a:pt x="379412" y="2295525"/>
                    <a:pt x="385762" y="2257425"/>
                  </a:cubicBezTo>
                  <a:close/>
                  <a:moveTo>
                    <a:pt x="404812" y="2205037"/>
                  </a:moveTo>
                  <a:lnTo>
                    <a:pt x="409575" y="2205037"/>
                  </a:lnTo>
                  <a:cubicBezTo>
                    <a:pt x="414337" y="2209800"/>
                    <a:pt x="431800" y="2213769"/>
                    <a:pt x="461962" y="2216944"/>
                  </a:cubicBezTo>
                  <a:lnTo>
                    <a:pt x="469106" y="2231231"/>
                  </a:lnTo>
                  <a:cubicBezTo>
                    <a:pt x="443706" y="2315369"/>
                    <a:pt x="431006" y="2371725"/>
                    <a:pt x="431006" y="2400300"/>
                  </a:cubicBezTo>
                  <a:cubicBezTo>
                    <a:pt x="437356" y="2532062"/>
                    <a:pt x="452437" y="2597944"/>
                    <a:pt x="476250" y="2597944"/>
                  </a:cubicBezTo>
                  <a:lnTo>
                    <a:pt x="500062" y="2600325"/>
                  </a:lnTo>
                  <a:lnTo>
                    <a:pt x="502444" y="2597944"/>
                  </a:lnTo>
                  <a:lnTo>
                    <a:pt x="507206" y="2597944"/>
                  </a:lnTo>
                  <a:cubicBezTo>
                    <a:pt x="542131" y="2607469"/>
                    <a:pt x="559594" y="2616200"/>
                    <a:pt x="559594" y="2624137"/>
                  </a:cubicBezTo>
                  <a:lnTo>
                    <a:pt x="559594" y="2626519"/>
                  </a:lnTo>
                  <a:lnTo>
                    <a:pt x="547687" y="2638425"/>
                  </a:lnTo>
                  <a:lnTo>
                    <a:pt x="547687" y="2643187"/>
                  </a:lnTo>
                  <a:lnTo>
                    <a:pt x="483394" y="2643187"/>
                  </a:lnTo>
                  <a:lnTo>
                    <a:pt x="483394" y="2645569"/>
                  </a:lnTo>
                  <a:lnTo>
                    <a:pt x="492919" y="2678906"/>
                  </a:lnTo>
                  <a:lnTo>
                    <a:pt x="492919" y="2681287"/>
                  </a:lnTo>
                  <a:cubicBezTo>
                    <a:pt x="492919" y="2684462"/>
                    <a:pt x="481012" y="2692400"/>
                    <a:pt x="457200" y="2705100"/>
                  </a:cubicBezTo>
                  <a:lnTo>
                    <a:pt x="454819" y="2705100"/>
                  </a:lnTo>
                  <a:lnTo>
                    <a:pt x="383381" y="2669381"/>
                  </a:lnTo>
                  <a:lnTo>
                    <a:pt x="333375" y="2678906"/>
                  </a:lnTo>
                  <a:lnTo>
                    <a:pt x="245269" y="2669381"/>
                  </a:lnTo>
                  <a:lnTo>
                    <a:pt x="207169" y="2669381"/>
                  </a:lnTo>
                  <a:lnTo>
                    <a:pt x="104775" y="2674144"/>
                  </a:lnTo>
                  <a:lnTo>
                    <a:pt x="92869" y="2659856"/>
                  </a:lnTo>
                  <a:lnTo>
                    <a:pt x="92869" y="2650331"/>
                  </a:lnTo>
                  <a:lnTo>
                    <a:pt x="97631" y="2645569"/>
                  </a:lnTo>
                  <a:lnTo>
                    <a:pt x="97631" y="2643187"/>
                  </a:lnTo>
                  <a:lnTo>
                    <a:pt x="90487" y="2643187"/>
                  </a:lnTo>
                  <a:cubicBezTo>
                    <a:pt x="90487" y="2668587"/>
                    <a:pt x="73025" y="2691606"/>
                    <a:pt x="38100" y="2712244"/>
                  </a:cubicBezTo>
                  <a:lnTo>
                    <a:pt x="19050" y="2707481"/>
                  </a:lnTo>
                  <a:lnTo>
                    <a:pt x="11906" y="2717006"/>
                  </a:lnTo>
                  <a:cubicBezTo>
                    <a:pt x="7144" y="2710656"/>
                    <a:pt x="3175" y="2693194"/>
                    <a:pt x="0" y="2664619"/>
                  </a:cubicBezTo>
                  <a:lnTo>
                    <a:pt x="4762" y="2652712"/>
                  </a:lnTo>
                  <a:lnTo>
                    <a:pt x="0" y="2650331"/>
                  </a:lnTo>
                  <a:lnTo>
                    <a:pt x="0" y="2645569"/>
                  </a:lnTo>
                  <a:lnTo>
                    <a:pt x="45244" y="2512219"/>
                  </a:lnTo>
                  <a:cubicBezTo>
                    <a:pt x="24606" y="2456656"/>
                    <a:pt x="14287" y="2406650"/>
                    <a:pt x="14287" y="2362200"/>
                  </a:cubicBezTo>
                  <a:lnTo>
                    <a:pt x="14287" y="2355056"/>
                  </a:lnTo>
                  <a:lnTo>
                    <a:pt x="19050" y="2309812"/>
                  </a:lnTo>
                  <a:lnTo>
                    <a:pt x="11906" y="2302669"/>
                  </a:lnTo>
                  <a:lnTo>
                    <a:pt x="38100" y="2283619"/>
                  </a:lnTo>
                  <a:lnTo>
                    <a:pt x="40481" y="2283619"/>
                  </a:lnTo>
                  <a:lnTo>
                    <a:pt x="57150" y="2288381"/>
                  </a:lnTo>
                  <a:cubicBezTo>
                    <a:pt x="128587" y="2255044"/>
                    <a:pt x="164306" y="2233612"/>
                    <a:pt x="164306" y="2224087"/>
                  </a:cubicBezTo>
                  <a:lnTo>
                    <a:pt x="180975" y="2224087"/>
                  </a:lnTo>
                  <a:lnTo>
                    <a:pt x="183356" y="2226469"/>
                  </a:lnTo>
                  <a:lnTo>
                    <a:pt x="188119" y="2224087"/>
                  </a:lnTo>
                  <a:lnTo>
                    <a:pt x="209550" y="2224087"/>
                  </a:lnTo>
                  <a:cubicBezTo>
                    <a:pt x="227012" y="2224087"/>
                    <a:pt x="237331" y="2228056"/>
                    <a:pt x="240506" y="2235994"/>
                  </a:cubicBezTo>
                  <a:cubicBezTo>
                    <a:pt x="240506" y="2240756"/>
                    <a:pt x="223044" y="2251869"/>
                    <a:pt x="188119" y="2269331"/>
                  </a:cubicBezTo>
                  <a:cubicBezTo>
                    <a:pt x="150019" y="2323306"/>
                    <a:pt x="130969" y="2367756"/>
                    <a:pt x="130969" y="2402681"/>
                  </a:cubicBezTo>
                  <a:lnTo>
                    <a:pt x="130969" y="2414587"/>
                  </a:lnTo>
                  <a:cubicBezTo>
                    <a:pt x="130969" y="2433637"/>
                    <a:pt x="141287" y="2453481"/>
                    <a:pt x="161925" y="2474119"/>
                  </a:cubicBezTo>
                  <a:lnTo>
                    <a:pt x="164306" y="2474119"/>
                  </a:lnTo>
                  <a:cubicBezTo>
                    <a:pt x="211931" y="2361406"/>
                    <a:pt x="241300" y="2305050"/>
                    <a:pt x="252412" y="2305050"/>
                  </a:cubicBezTo>
                  <a:cubicBezTo>
                    <a:pt x="276225" y="2305050"/>
                    <a:pt x="296069" y="2293937"/>
                    <a:pt x="311944" y="2271712"/>
                  </a:cubicBezTo>
                  <a:cubicBezTo>
                    <a:pt x="356394" y="2249487"/>
                    <a:pt x="386556" y="2228850"/>
                    <a:pt x="402431" y="2209800"/>
                  </a:cubicBezTo>
                  <a:close/>
                  <a:moveTo>
                    <a:pt x="461962" y="1683544"/>
                  </a:moveTo>
                  <a:lnTo>
                    <a:pt x="469106" y="1683544"/>
                  </a:lnTo>
                  <a:cubicBezTo>
                    <a:pt x="469106" y="1704181"/>
                    <a:pt x="480219" y="1727200"/>
                    <a:pt x="502444" y="1752600"/>
                  </a:cubicBezTo>
                  <a:cubicBezTo>
                    <a:pt x="521494" y="1792287"/>
                    <a:pt x="531019" y="1824831"/>
                    <a:pt x="531019" y="1850231"/>
                  </a:cubicBezTo>
                  <a:cubicBezTo>
                    <a:pt x="531019" y="1881981"/>
                    <a:pt x="497681" y="1906587"/>
                    <a:pt x="431006" y="1924050"/>
                  </a:cubicBezTo>
                  <a:lnTo>
                    <a:pt x="300037" y="1938337"/>
                  </a:lnTo>
                  <a:lnTo>
                    <a:pt x="269081" y="1938337"/>
                  </a:lnTo>
                  <a:cubicBezTo>
                    <a:pt x="216694" y="1938337"/>
                    <a:pt x="190500" y="1920081"/>
                    <a:pt x="190500" y="1883569"/>
                  </a:cubicBezTo>
                  <a:lnTo>
                    <a:pt x="190500" y="1859756"/>
                  </a:lnTo>
                  <a:lnTo>
                    <a:pt x="204787" y="1774031"/>
                  </a:lnTo>
                  <a:lnTo>
                    <a:pt x="197644" y="1766887"/>
                  </a:lnTo>
                  <a:cubicBezTo>
                    <a:pt x="202406" y="1757362"/>
                    <a:pt x="205581" y="1752600"/>
                    <a:pt x="207169" y="1752600"/>
                  </a:cubicBezTo>
                  <a:lnTo>
                    <a:pt x="211931" y="1752600"/>
                  </a:lnTo>
                  <a:cubicBezTo>
                    <a:pt x="223044" y="1752600"/>
                    <a:pt x="229394" y="1789112"/>
                    <a:pt x="230981" y="1862137"/>
                  </a:cubicBezTo>
                  <a:lnTo>
                    <a:pt x="235744" y="1866900"/>
                  </a:lnTo>
                  <a:lnTo>
                    <a:pt x="252412" y="1866900"/>
                  </a:lnTo>
                  <a:cubicBezTo>
                    <a:pt x="371475" y="1862137"/>
                    <a:pt x="431006" y="1849437"/>
                    <a:pt x="431006" y="1828800"/>
                  </a:cubicBezTo>
                  <a:cubicBezTo>
                    <a:pt x="451644" y="1763712"/>
                    <a:pt x="461962" y="1722437"/>
                    <a:pt x="461962" y="1704975"/>
                  </a:cubicBezTo>
                  <a:close/>
                  <a:moveTo>
                    <a:pt x="214312" y="1635919"/>
                  </a:moveTo>
                  <a:cubicBezTo>
                    <a:pt x="187325" y="1647031"/>
                    <a:pt x="173831" y="1662112"/>
                    <a:pt x="173831" y="1681162"/>
                  </a:cubicBezTo>
                  <a:cubicBezTo>
                    <a:pt x="211931" y="1666875"/>
                    <a:pt x="230981" y="1657350"/>
                    <a:pt x="230981" y="1652587"/>
                  </a:cubicBezTo>
                  <a:cubicBezTo>
                    <a:pt x="230981" y="1646237"/>
                    <a:pt x="225425" y="1640681"/>
                    <a:pt x="214312" y="1635919"/>
                  </a:cubicBezTo>
                  <a:close/>
                  <a:moveTo>
                    <a:pt x="245269" y="1466850"/>
                  </a:moveTo>
                  <a:cubicBezTo>
                    <a:pt x="245269" y="1476375"/>
                    <a:pt x="262731" y="1489075"/>
                    <a:pt x="297656" y="1504950"/>
                  </a:cubicBezTo>
                  <a:lnTo>
                    <a:pt x="297656" y="1512094"/>
                  </a:lnTo>
                  <a:lnTo>
                    <a:pt x="290512" y="1531144"/>
                  </a:lnTo>
                  <a:lnTo>
                    <a:pt x="297656" y="1550194"/>
                  </a:lnTo>
                  <a:cubicBezTo>
                    <a:pt x="288131" y="1559719"/>
                    <a:pt x="277812" y="1564481"/>
                    <a:pt x="266700" y="1564481"/>
                  </a:cubicBezTo>
                  <a:lnTo>
                    <a:pt x="242887" y="1559719"/>
                  </a:lnTo>
                  <a:cubicBezTo>
                    <a:pt x="238125" y="1559719"/>
                    <a:pt x="221456" y="1569244"/>
                    <a:pt x="192881" y="1588294"/>
                  </a:cubicBezTo>
                  <a:lnTo>
                    <a:pt x="190500" y="1583531"/>
                  </a:lnTo>
                  <a:lnTo>
                    <a:pt x="188119" y="1583531"/>
                  </a:lnTo>
                  <a:cubicBezTo>
                    <a:pt x="92869" y="1643856"/>
                    <a:pt x="41275" y="1695450"/>
                    <a:pt x="33337" y="1738312"/>
                  </a:cubicBezTo>
                  <a:lnTo>
                    <a:pt x="28575" y="1750219"/>
                  </a:lnTo>
                  <a:lnTo>
                    <a:pt x="33337" y="1750219"/>
                  </a:lnTo>
                  <a:cubicBezTo>
                    <a:pt x="115887" y="1716881"/>
                    <a:pt x="157162" y="1687513"/>
                    <a:pt x="157162" y="1662112"/>
                  </a:cubicBezTo>
                  <a:cubicBezTo>
                    <a:pt x="179387" y="1633537"/>
                    <a:pt x="200819" y="1619250"/>
                    <a:pt x="221456" y="1619250"/>
                  </a:cubicBezTo>
                  <a:lnTo>
                    <a:pt x="290512" y="1659731"/>
                  </a:lnTo>
                  <a:lnTo>
                    <a:pt x="290512" y="1666875"/>
                  </a:lnTo>
                  <a:lnTo>
                    <a:pt x="283369" y="1676400"/>
                  </a:lnTo>
                  <a:lnTo>
                    <a:pt x="285750" y="1688306"/>
                  </a:lnTo>
                  <a:cubicBezTo>
                    <a:pt x="257175" y="1710531"/>
                    <a:pt x="207169" y="1736725"/>
                    <a:pt x="135731" y="1766887"/>
                  </a:cubicBezTo>
                  <a:cubicBezTo>
                    <a:pt x="75406" y="1919287"/>
                    <a:pt x="39687" y="2004219"/>
                    <a:pt x="28575" y="2021681"/>
                  </a:cubicBezTo>
                  <a:lnTo>
                    <a:pt x="26194" y="2021681"/>
                  </a:lnTo>
                  <a:cubicBezTo>
                    <a:pt x="26194" y="2016919"/>
                    <a:pt x="22225" y="2014537"/>
                    <a:pt x="14287" y="2014537"/>
                  </a:cubicBezTo>
                  <a:lnTo>
                    <a:pt x="4762" y="1985962"/>
                  </a:lnTo>
                  <a:cubicBezTo>
                    <a:pt x="4762" y="1958975"/>
                    <a:pt x="30162" y="1896269"/>
                    <a:pt x="80962" y="1797844"/>
                  </a:cubicBezTo>
                  <a:cubicBezTo>
                    <a:pt x="57150" y="1808956"/>
                    <a:pt x="38894" y="1814512"/>
                    <a:pt x="26194" y="1814512"/>
                  </a:cubicBezTo>
                  <a:cubicBezTo>
                    <a:pt x="21431" y="1814512"/>
                    <a:pt x="14287" y="1803400"/>
                    <a:pt x="4762" y="1781175"/>
                  </a:cubicBezTo>
                  <a:cubicBezTo>
                    <a:pt x="4762" y="1746250"/>
                    <a:pt x="38100" y="1695450"/>
                    <a:pt x="104775" y="1628775"/>
                  </a:cubicBezTo>
                  <a:cubicBezTo>
                    <a:pt x="115887" y="1627187"/>
                    <a:pt x="138906" y="1609725"/>
                    <a:pt x="173831" y="1576387"/>
                  </a:cubicBezTo>
                  <a:cubicBezTo>
                    <a:pt x="145256" y="1576387"/>
                    <a:pt x="129381" y="1568450"/>
                    <a:pt x="126206" y="1552575"/>
                  </a:cubicBezTo>
                  <a:lnTo>
                    <a:pt x="111919" y="1526381"/>
                  </a:lnTo>
                  <a:close/>
                  <a:moveTo>
                    <a:pt x="268640" y="1153407"/>
                  </a:moveTo>
                  <a:lnTo>
                    <a:pt x="261937" y="1157287"/>
                  </a:lnTo>
                  <a:lnTo>
                    <a:pt x="266700" y="1157287"/>
                  </a:lnTo>
                  <a:close/>
                  <a:moveTo>
                    <a:pt x="214312" y="1081087"/>
                  </a:moveTo>
                  <a:lnTo>
                    <a:pt x="214312" y="1102519"/>
                  </a:lnTo>
                  <a:lnTo>
                    <a:pt x="216694" y="1102519"/>
                  </a:lnTo>
                  <a:lnTo>
                    <a:pt x="216694" y="1081087"/>
                  </a:lnTo>
                  <a:close/>
                  <a:moveTo>
                    <a:pt x="157162" y="1009650"/>
                  </a:moveTo>
                  <a:cubicBezTo>
                    <a:pt x="147637" y="1012825"/>
                    <a:pt x="142875" y="1016000"/>
                    <a:pt x="142875" y="1019175"/>
                  </a:cubicBezTo>
                  <a:lnTo>
                    <a:pt x="150019" y="1064419"/>
                  </a:lnTo>
                  <a:lnTo>
                    <a:pt x="152400" y="1064419"/>
                  </a:lnTo>
                  <a:lnTo>
                    <a:pt x="159544" y="1009650"/>
                  </a:lnTo>
                  <a:close/>
                  <a:moveTo>
                    <a:pt x="209550" y="1002506"/>
                  </a:moveTo>
                  <a:cubicBezTo>
                    <a:pt x="203200" y="1002506"/>
                    <a:pt x="199231" y="1020762"/>
                    <a:pt x="197644" y="1057275"/>
                  </a:cubicBezTo>
                  <a:lnTo>
                    <a:pt x="202406" y="1057275"/>
                  </a:lnTo>
                  <a:lnTo>
                    <a:pt x="219075" y="1026319"/>
                  </a:lnTo>
                  <a:lnTo>
                    <a:pt x="216694" y="1002506"/>
                  </a:lnTo>
                  <a:close/>
                  <a:moveTo>
                    <a:pt x="273844" y="978694"/>
                  </a:moveTo>
                  <a:lnTo>
                    <a:pt x="247650" y="1014412"/>
                  </a:lnTo>
                  <a:lnTo>
                    <a:pt x="247650" y="1028700"/>
                  </a:lnTo>
                  <a:lnTo>
                    <a:pt x="242887" y="1114425"/>
                  </a:lnTo>
                  <a:lnTo>
                    <a:pt x="240506" y="1114425"/>
                  </a:lnTo>
                  <a:lnTo>
                    <a:pt x="242887" y="1119187"/>
                  </a:lnTo>
                  <a:lnTo>
                    <a:pt x="242887" y="1121569"/>
                  </a:lnTo>
                  <a:lnTo>
                    <a:pt x="240506" y="1123950"/>
                  </a:lnTo>
                  <a:lnTo>
                    <a:pt x="240506" y="1128712"/>
                  </a:lnTo>
                  <a:lnTo>
                    <a:pt x="242887" y="1140619"/>
                  </a:lnTo>
                  <a:cubicBezTo>
                    <a:pt x="260350" y="1126331"/>
                    <a:pt x="269081" y="1113631"/>
                    <a:pt x="269081" y="1102519"/>
                  </a:cubicBezTo>
                  <a:cubicBezTo>
                    <a:pt x="261144" y="1091406"/>
                    <a:pt x="257175" y="1081881"/>
                    <a:pt x="257175" y="1073944"/>
                  </a:cubicBezTo>
                  <a:lnTo>
                    <a:pt x="257175" y="1066800"/>
                  </a:lnTo>
                  <a:close/>
                  <a:moveTo>
                    <a:pt x="257175" y="976312"/>
                  </a:moveTo>
                  <a:cubicBezTo>
                    <a:pt x="252412" y="976312"/>
                    <a:pt x="249237" y="980281"/>
                    <a:pt x="247650" y="988219"/>
                  </a:cubicBezTo>
                  <a:lnTo>
                    <a:pt x="247650" y="992981"/>
                  </a:lnTo>
                  <a:lnTo>
                    <a:pt x="250031" y="992981"/>
                  </a:lnTo>
                  <a:lnTo>
                    <a:pt x="257175" y="978694"/>
                  </a:lnTo>
                  <a:close/>
                  <a:moveTo>
                    <a:pt x="366712" y="945356"/>
                  </a:moveTo>
                  <a:cubicBezTo>
                    <a:pt x="323850" y="945356"/>
                    <a:pt x="302419" y="969169"/>
                    <a:pt x="302419" y="1016794"/>
                  </a:cubicBezTo>
                  <a:lnTo>
                    <a:pt x="295275" y="1052512"/>
                  </a:lnTo>
                  <a:cubicBezTo>
                    <a:pt x="295275" y="1060450"/>
                    <a:pt x="311150" y="1073150"/>
                    <a:pt x="342900" y="1090612"/>
                  </a:cubicBezTo>
                  <a:lnTo>
                    <a:pt x="345281" y="1109662"/>
                  </a:lnTo>
                  <a:lnTo>
                    <a:pt x="345281" y="1112044"/>
                  </a:lnTo>
                  <a:cubicBezTo>
                    <a:pt x="345281" y="1116806"/>
                    <a:pt x="332581" y="1123156"/>
                    <a:pt x="307181" y="1131094"/>
                  </a:cubicBezTo>
                  <a:lnTo>
                    <a:pt x="270164" y="1152525"/>
                  </a:lnTo>
                  <a:lnTo>
                    <a:pt x="273844" y="1152525"/>
                  </a:lnTo>
                  <a:cubicBezTo>
                    <a:pt x="315119" y="1182687"/>
                    <a:pt x="354806" y="1197769"/>
                    <a:pt x="392906" y="1197769"/>
                  </a:cubicBezTo>
                  <a:lnTo>
                    <a:pt x="395287" y="1193006"/>
                  </a:lnTo>
                  <a:cubicBezTo>
                    <a:pt x="381000" y="1119981"/>
                    <a:pt x="373856" y="1045369"/>
                    <a:pt x="373856" y="969169"/>
                  </a:cubicBezTo>
                  <a:lnTo>
                    <a:pt x="373856" y="945356"/>
                  </a:lnTo>
                  <a:close/>
                  <a:moveTo>
                    <a:pt x="176212" y="897731"/>
                  </a:moveTo>
                  <a:cubicBezTo>
                    <a:pt x="153987" y="897731"/>
                    <a:pt x="142081" y="921544"/>
                    <a:pt x="140494" y="969169"/>
                  </a:cubicBezTo>
                  <a:lnTo>
                    <a:pt x="135731" y="983456"/>
                  </a:lnTo>
                  <a:lnTo>
                    <a:pt x="140494" y="983456"/>
                  </a:lnTo>
                  <a:cubicBezTo>
                    <a:pt x="145256" y="983456"/>
                    <a:pt x="161925" y="971550"/>
                    <a:pt x="190500" y="947737"/>
                  </a:cubicBezTo>
                  <a:lnTo>
                    <a:pt x="202406" y="950119"/>
                  </a:lnTo>
                  <a:cubicBezTo>
                    <a:pt x="213519" y="946944"/>
                    <a:pt x="219075" y="942975"/>
                    <a:pt x="219075" y="938212"/>
                  </a:cubicBezTo>
                  <a:lnTo>
                    <a:pt x="219075" y="916781"/>
                  </a:lnTo>
                  <a:cubicBezTo>
                    <a:pt x="219075" y="905669"/>
                    <a:pt x="217487" y="900112"/>
                    <a:pt x="214312" y="900112"/>
                  </a:cubicBezTo>
                  <a:close/>
                  <a:moveTo>
                    <a:pt x="326231" y="726281"/>
                  </a:moveTo>
                  <a:lnTo>
                    <a:pt x="328612" y="726281"/>
                  </a:lnTo>
                  <a:cubicBezTo>
                    <a:pt x="382587" y="737394"/>
                    <a:pt x="409575" y="752475"/>
                    <a:pt x="409575" y="771525"/>
                  </a:cubicBezTo>
                  <a:lnTo>
                    <a:pt x="411956" y="773906"/>
                  </a:lnTo>
                  <a:lnTo>
                    <a:pt x="409575" y="776287"/>
                  </a:lnTo>
                  <a:lnTo>
                    <a:pt x="411956" y="792956"/>
                  </a:lnTo>
                  <a:lnTo>
                    <a:pt x="411956" y="800100"/>
                  </a:lnTo>
                  <a:cubicBezTo>
                    <a:pt x="404019" y="808037"/>
                    <a:pt x="374650" y="819944"/>
                    <a:pt x="323850" y="835819"/>
                  </a:cubicBezTo>
                  <a:cubicBezTo>
                    <a:pt x="274637" y="865981"/>
                    <a:pt x="250031" y="885031"/>
                    <a:pt x="250031" y="892969"/>
                  </a:cubicBezTo>
                  <a:lnTo>
                    <a:pt x="247650" y="926306"/>
                  </a:lnTo>
                  <a:lnTo>
                    <a:pt x="250031" y="926306"/>
                  </a:lnTo>
                  <a:cubicBezTo>
                    <a:pt x="288131" y="910431"/>
                    <a:pt x="333375" y="897731"/>
                    <a:pt x="385762" y="888206"/>
                  </a:cubicBezTo>
                  <a:lnTo>
                    <a:pt x="392906" y="888206"/>
                  </a:lnTo>
                  <a:cubicBezTo>
                    <a:pt x="431006" y="894556"/>
                    <a:pt x="450056" y="908050"/>
                    <a:pt x="450056" y="928687"/>
                  </a:cubicBezTo>
                  <a:lnTo>
                    <a:pt x="452437" y="954881"/>
                  </a:lnTo>
                  <a:cubicBezTo>
                    <a:pt x="442912" y="981869"/>
                    <a:pt x="438150" y="1006475"/>
                    <a:pt x="438150" y="1028700"/>
                  </a:cubicBezTo>
                  <a:cubicBezTo>
                    <a:pt x="438150" y="1128712"/>
                    <a:pt x="453231" y="1198562"/>
                    <a:pt x="483394" y="1238250"/>
                  </a:cubicBezTo>
                  <a:lnTo>
                    <a:pt x="485775" y="1250156"/>
                  </a:lnTo>
                  <a:cubicBezTo>
                    <a:pt x="485775" y="1273969"/>
                    <a:pt x="471487" y="1285875"/>
                    <a:pt x="442912" y="1285875"/>
                  </a:cubicBezTo>
                  <a:cubicBezTo>
                    <a:pt x="404812" y="1254125"/>
                    <a:pt x="377031" y="1235869"/>
                    <a:pt x="359569" y="1231106"/>
                  </a:cubicBezTo>
                  <a:cubicBezTo>
                    <a:pt x="359569" y="1224756"/>
                    <a:pt x="336550" y="1213644"/>
                    <a:pt x="290512" y="1197769"/>
                  </a:cubicBezTo>
                  <a:cubicBezTo>
                    <a:pt x="290512" y="1193006"/>
                    <a:pt x="283369" y="1189831"/>
                    <a:pt x="269081" y="1188244"/>
                  </a:cubicBezTo>
                  <a:cubicBezTo>
                    <a:pt x="261144" y="1181894"/>
                    <a:pt x="257175" y="1174750"/>
                    <a:pt x="257175" y="1166812"/>
                  </a:cubicBezTo>
                  <a:lnTo>
                    <a:pt x="259556" y="1157287"/>
                  </a:lnTo>
                  <a:cubicBezTo>
                    <a:pt x="251619" y="1158875"/>
                    <a:pt x="240506" y="1166812"/>
                    <a:pt x="226219" y="1181100"/>
                  </a:cubicBezTo>
                  <a:lnTo>
                    <a:pt x="209550" y="1190625"/>
                  </a:lnTo>
                  <a:lnTo>
                    <a:pt x="207169" y="1190625"/>
                  </a:lnTo>
                  <a:lnTo>
                    <a:pt x="216694" y="1171575"/>
                  </a:lnTo>
                  <a:lnTo>
                    <a:pt x="216694" y="1162050"/>
                  </a:lnTo>
                  <a:cubicBezTo>
                    <a:pt x="205581" y="1162050"/>
                    <a:pt x="200025" y="1147762"/>
                    <a:pt x="200025" y="1119187"/>
                  </a:cubicBezTo>
                  <a:lnTo>
                    <a:pt x="197644" y="1119187"/>
                  </a:lnTo>
                  <a:lnTo>
                    <a:pt x="166687" y="1152525"/>
                  </a:lnTo>
                  <a:lnTo>
                    <a:pt x="157162" y="1152525"/>
                  </a:lnTo>
                  <a:cubicBezTo>
                    <a:pt x="150812" y="1152525"/>
                    <a:pt x="145256" y="1143000"/>
                    <a:pt x="140494" y="1123950"/>
                  </a:cubicBezTo>
                  <a:cubicBezTo>
                    <a:pt x="129381" y="1133475"/>
                    <a:pt x="112712" y="1154906"/>
                    <a:pt x="90487" y="1188244"/>
                  </a:cubicBezTo>
                  <a:lnTo>
                    <a:pt x="50006" y="1219200"/>
                  </a:lnTo>
                  <a:cubicBezTo>
                    <a:pt x="37306" y="1200150"/>
                    <a:pt x="28575" y="1173956"/>
                    <a:pt x="23812" y="1140619"/>
                  </a:cubicBezTo>
                  <a:cubicBezTo>
                    <a:pt x="46037" y="1140619"/>
                    <a:pt x="71437" y="1099344"/>
                    <a:pt x="100012" y="1016794"/>
                  </a:cubicBezTo>
                  <a:cubicBezTo>
                    <a:pt x="100012" y="953294"/>
                    <a:pt x="119856" y="907256"/>
                    <a:pt x="159544" y="878681"/>
                  </a:cubicBezTo>
                  <a:lnTo>
                    <a:pt x="159544" y="873919"/>
                  </a:lnTo>
                  <a:lnTo>
                    <a:pt x="76200" y="814387"/>
                  </a:lnTo>
                  <a:lnTo>
                    <a:pt x="90487" y="792956"/>
                  </a:lnTo>
                  <a:lnTo>
                    <a:pt x="97631" y="792956"/>
                  </a:lnTo>
                  <a:lnTo>
                    <a:pt x="140494" y="823912"/>
                  </a:lnTo>
                  <a:cubicBezTo>
                    <a:pt x="159544" y="820737"/>
                    <a:pt x="196056" y="800894"/>
                    <a:pt x="250031" y="764381"/>
                  </a:cubicBezTo>
                  <a:close/>
                  <a:moveTo>
                    <a:pt x="338137" y="0"/>
                  </a:moveTo>
                  <a:lnTo>
                    <a:pt x="350044" y="0"/>
                  </a:lnTo>
                  <a:cubicBezTo>
                    <a:pt x="365919" y="15875"/>
                    <a:pt x="392112" y="34925"/>
                    <a:pt x="428625" y="57150"/>
                  </a:cubicBezTo>
                  <a:lnTo>
                    <a:pt x="442912" y="88106"/>
                  </a:lnTo>
                  <a:lnTo>
                    <a:pt x="442912" y="92869"/>
                  </a:lnTo>
                  <a:cubicBezTo>
                    <a:pt x="430212" y="105569"/>
                    <a:pt x="421481" y="118269"/>
                    <a:pt x="416719" y="130969"/>
                  </a:cubicBezTo>
                  <a:cubicBezTo>
                    <a:pt x="407194" y="130969"/>
                    <a:pt x="402431" y="133350"/>
                    <a:pt x="402431" y="138112"/>
                  </a:cubicBezTo>
                  <a:lnTo>
                    <a:pt x="385762" y="135731"/>
                  </a:lnTo>
                  <a:cubicBezTo>
                    <a:pt x="360362" y="192881"/>
                    <a:pt x="347662" y="238125"/>
                    <a:pt x="347662" y="271462"/>
                  </a:cubicBezTo>
                  <a:lnTo>
                    <a:pt x="357187" y="342900"/>
                  </a:lnTo>
                  <a:lnTo>
                    <a:pt x="354806" y="421481"/>
                  </a:lnTo>
                  <a:cubicBezTo>
                    <a:pt x="354806" y="437356"/>
                    <a:pt x="361950" y="445294"/>
                    <a:pt x="376237" y="445294"/>
                  </a:cubicBezTo>
                  <a:cubicBezTo>
                    <a:pt x="407987" y="445294"/>
                    <a:pt x="427831" y="431800"/>
                    <a:pt x="435769" y="404812"/>
                  </a:cubicBezTo>
                  <a:lnTo>
                    <a:pt x="445294" y="371475"/>
                  </a:lnTo>
                  <a:cubicBezTo>
                    <a:pt x="445294" y="347662"/>
                    <a:pt x="430212" y="316706"/>
                    <a:pt x="400050" y="278606"/>
                  </a:cubicBezTo>
                  <a:lnTo>
                    <a:pt x="400050" y="273844"/>
                  </a:lnTo>
                  <a:lnTo>
                    <a:pt x="402431" y="273844"/>
                  </a:lnTo>
                  <a:lnTo>
                    <a:pt x="483394" y="342900"/>
                  </a:lnTo>
                  <a:lnTo>
                    <a:pt x="492919" y="340519"/>
                  </a:lnTo>
                  <a:lnTo>
                    <a:pt x="495300" y="342900"/>
                  </a:lnTo>
                  <a:lnTo>
                    <a:pt x="495300" y="347662"/>
                  </a:lnTo>
                  <a:lnTo>
                    <a:pt x="492919" y="364331"/>
                  </a:lnTo>
                  <a:cubicBezTo>
                    <a:pt x="504031" y="364331"/>
                    <a:pt x="510381" y="377031"/>
                    <a:pt x="511969" y="402431"/>
                  </a:cubicBezTo>
                  <a:cubicBezTo>
                    <a:pt x="507206" y="470694"/>
                    <a:pt x="498475" y="504825"/>
                    <a:pt x="485775" y="504825"/>
                  </a:cubicBezTo>
                  <a:cubicBezTo>
                    <a:pt x="455612" y="523875"/>
                    <a:pt x="421481" y="533400"/>
                    <a:pt x="383381" y="533400"/>
                  </a:cubicBezTo>
                  <a:lnTo>
                    <a:pt x="373856" y="533400"/>
                  </a:lnTo>
                  <a:cubicBezTo>
                    <a:pt x="323056" y="533400"/>
                    <a:pt x="297656" y="500856"/>
                    <a:pt x="297656" y="435769"/>
                  </a:cubicBezTo>
                  <a:lnTo>
                    <a:pt x="295275" y="378619"/>
                  </a:lnTo>
                  <a:lnTo>
                    <a:pt x="297656" y="335756"/>
                  </a:lnTo>
                  <a:lnTo>
                    <a:pt x="290512" y="335756"/>
                  </a:lnTo>
                  <a:lnTo>
                    <a:pt x="290512" y="340519"/>
                  </a:lnTo>
                  <a:lnTo>
                    <a:pt x="295275" y="342900"/>
                  </a:lnTo>
                  <a:lnTo>
                    <a:pt x="295275" y="347662"/>
                  </a:lnTo>
                  <a:lnTo>
                    <a:pt x="290512" y="352425"/>
                  </a:lnTo>
                  <a:lnTo>
                    <a:pt x="288131" y="352425"/>
                  </a:lnTo>
                  <a:lnTo>
                    <a:pt x="280987" y="342900"/>
                  </a:lnTo>
                  <a:lnTo>
                    <a:pt x="273844" y="352425"/>
                  </a:lnTo>
                  <a:lnTo>
                    <a:pt x="271462" y="352425"/>
                  </a:lnTo>
                  <a:cubicBezTo>
                    <a:pt x="255587" y="344487"/>
                    <a:pt x="242094" y="334169"/>
                    <a:pt x="230981" y="321469"/>
                  </a:cubicBezTo>
                  <a:cubicBezTo>
                    <a:pt x="223044" y="362744"/>
                    <a:pt x="207169" y="383381"/>
                    <a:pt x="183356" y="383381"/>
                  </a:cubicBezTo>
                  <a:lnTo>
                    <a:pt x="169069" y="385762"/>
                  </a:lnTo>
                  <a:lnTo>
                    <a:pt x="150019" y="371475"/>
                  </a:lnTo>
                  <a:cubicBezTo>
                    <a:pt x="146844" y="384175"/>
                    <a:pt x="130175" y="411162"/>
                    <a:pt x="100012" y="452437"/>
                  </a:cubicBezTo>
                  <a:cubicBezTo>
                    <a:pt x="87312" y="479425"/>
                    <a:pt x="67469" y="500856"/>
                    <a:pt x="40481" y="516731"/>
                  </a:cubicBezTo>
                  <a:lnTo>
                    <a:pt x="38100" y="516731"/>
                  </a:lnTo>
                  <a:cubicBezTo>
                    <a:pt x="15875" y="508794"/>
                    <a:pt x="4762" y="500856"/>
                    <a:pt x="4762" y="492919"/>
                  </a:cubicBezTo>
                  <a:lnTo>
                    <a:pt x="4762" y="445294"/>
                  </a:lnTo>
                  <a:lnTo>
                    <a:pt x="11906" y="402431"/>
                  </a:lnTo>
                  <a:lnTo>
                    <a:pt x="11906" y="395287"/>
                  </a:lnTo>
                  <a:cubicBezTo>
                    <a:pt x="18256" y="395287"/>
                    <a:pt x="24606" y="391319"/>
                    <a:pt x="30956" y="383381"/>
                  </a:cubicBezTo>
                  <a:lnTo>
                    <a:pt x="40481" y="397669"/>
                  </a:lnTo>
                  <a:cubicBezTo>
                    <a:pt x="67469" y="346869"/>
                    <a:pt x="80962" y="294481"/>
                    <a:pt x="80962" y="240506"/>
                  </a:cubicBezTo>
                  <a:lnTo>
                    <a:pt x="80962" y="228600"/>
                  </a:lnTo>
                  <a:cubicBezTo>
                    <a:pt x="80962" y="192087"/>
                    <a:pt x="73025" y="165100"/>
                    <a:pt x="57150" y="147637"/>
                  </a:cubicBezTo>
                  <a:lnTo>
                    <a:pt x="57150" y="116681"/>
                  </a:lnTo>
                  <a:lnTo>
                    <a:pt x="64294" y="107156"/>
                  </a:lnTo>
                  <a:cubicBezTo>
                    <a:pt x="108744" y="110331"/>
                    <a:pt x="130969" y="123825"/>
                    <a:pt x="130969" y="147637"/>
                  </a:cubicBezTo>
                  <a:cubicBezTo>
                    <a:pt x="145256" y="196850"/>
                    <a:pt x="152400" y="241300"/>
                    <a:pt x="152400" y="280987"/>
                  </a:cubicBezTo>
                  <a:lnTo>
                    <a:pt x="152400" y="285750"/>
                  </a:lnTo>
                  <a:lnTo>
                    <a:pt x="159544" y="297656"/>
                  </a:lnTo>
                  <a:lnTo>
                    <a:pt x="157162" y="342900"/>
                  </a:lnTo>
                  <a:lnTo>
                    <a:pt x="159544" y="342900"/>
                  </a:lnTo>
                  <a:cubicBezTo>
                    <a:pt x="178594" y="342900"/>
                    <a:pt x="192881" y="321469"/>
                    <a:pt x="202406" y="278606"/>
                  </a:cubicBezTo>
                  <a:cubicBezTo>
                    <a:pt x="197644" y="265906"/>
                    <a:pt x="180181" y="246856"/>
                    <a:pt x="150019" y="221456"/>
                  </a:cubicBezTo>
                  <a:lnTo>
                    <a:pt x="152400" y="216694"/>
                  </a:lnTo>
                  <a:lnTo>
                    <a:pt x="157162" y="216694"/>
                  </a:lnTo>
                  <a:lnTo>
                    <a:pt x="216694" y="230981"/>
                  </a:lnTo>
                  <a:lnTo>
                    <a:pt x="216694" y="223837"/>
                  </a:lnTo>
                  <a:lnTo>
                    <a:pt x="211931" y="185737"/>
                  </a:lnTo>
                  <a:lnTo>
                    <a:pt x="216694" y="180975"/>
                  </a:lnTo>
                  <a:lnTo>
                    <a:pt x="238125" y="180975"/>
                  </a:lnTo>
                  <a:cubicBezTo>
                    <a:pt x="242887" y="180975"/>
                    <a:pt x="246062" y="186531"/>
                    <a:pt x="247650" y="197644"/>
                  </a:cubicBezTo>
                  <a:lnTo>
                    <a:pt x="242887" y="252412"/>
                  </a:lnTo>
                  <a:cubicBezTo>
                    <a:pt x="266700" y="269875"/>
                    <a:pt x="284956" y="289719"/>
                    <a:pt x="297656" y="311944"/>
                  </a:cubicBezTo>
                  <a:lnTo>
                    <a:pt x="295275" y="266700"/>
                  </a:lnTo>
                  <a:lnTo>
                    <a:pt x="295275" y="242887"/>
                  </a:lnTo>
                  <a:cubicBezTo>
                    <a:pt x="303212" y="166687"/>
                    <a:pt x="311944" y="116681"/>
                    <a:pt x="321469" y="92869"/>
                  </a:cubicBezTo>
                  <a:lnTo>
                    <a:pt x="316706" y="88106"/>
                  </a:lnTo>
                  <a:lnTo>
                    <a:pt x="285750" y="88106"/>
                  </a:lnTo>
                  <a:lnTo>
                    <a:pt x="271462" y="85725"/>
                  </a:lnTo>
                  <a:cubicBezTo>
                    <a:pt x="219075" y="98425"/>
                    <a:pt x="192881" y="112712"/>
                    <a:pt x="192881" y="128587"/>
                  </a:cubicBezTo>
                  <a:lnTo>
                    <a:pt x="188119" y="130969"/>
                  </a:lnTo>
                  <a:lnTo>
                    <a:pt x="169069" y="130969"/>
                  </a:lnTo>
                  <a:lnTo>
                    <a:pt x="166687" y="128587"/>
                  </a:lnTo>
                  <a:lnTo>
                    <a:pt x="161925" y="130969"/>
                  </a:lnTo>
                  <a:lnTo>
                    <a:pt x="140494" y="130969"/>
                  </a:lnTo>
                  <a:lnTo>
                    <a:pt x="133350" y="123825"/>
                  </a:lnTo>
                  <a:cubicBezTo>
                    <a:pt x="168275" y="79375"/>
                    <a:pt x="230981" y="44450"/>
                    <a:pt x="321469" y="19050"/>
                  </a:cubicBezTo>
                  <a:close/>
                </a:path>
              </a:pathLst>
            </a:custGeom>
            <a:solidFill>
              <a:srgbClr val="F37584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4800" dirty="0">
                <a:solidFill>
                  <a:srgbClr val="F37584"/>
                </a:solidFill>
                <a:latin typeface="叶根友刀锋黑草" panose="02010601030101010101" pitchFamily="2" charset="-122"/>
                <a:ea typeface="叶根友刀锋黑草" panose="02010601030101010101" pitchFamily="2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3755628" y="1249637"/>
            <a:ext cx="7724146" cy="4146386"/>
            <a:chOff x="1242080" y="1058762"/>
            <a:chExt cx="7724146" cy="4146386"/>
          </a:xfrm>
        </p:grpSpPr>
        <p:sp>
          <p:nvSpPr>
            <p:cNvPr id="12" name="圆角矩形 11"/>
            <p:cNvSpPr/>
            <p:nvPr/>
          </p:nvSpPr>
          <p:spPr>
            <a:xfrm>
              <a:off x="1242080" y="1058762"/>
              <a:ext cx="7716406" cy="4139910"/>
            </a:xfrm>
            <a:prstGeom prst="roundRect">
              <a:avLst/>
            </a:prstGeom>
            <a:solidFill>
              <a:srgbClr val="030708"/>
            </a:solidFill>
            <a:ln>
              <a:gradFill flip="none" rotWithShape="1">
                <a:gsLst>
                  <a:gs pos="0">
                    <a:schemeClr val="bg1">
                      <a:lumMod val="50000"/>
                      <a:alpha val="0"/>
                    </a:schemeClr>
                  </a:gs>
                  <a:gs pos="100000">
                    <a:schemeClr val="bg1">
                      <a:lumMod val="50000"/>
                      <a:alpha val="0"/>
                    </a:schemeClr>
                  </a:gs>
                  <a:gs pos="48000">
                    <a:schemeClr val="bg1">
                      <a:lumMod val="50000"/>
                    </a:schemeClr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任意多边形 12"/>
            <p:cNvSpPr/>
            <p:nvPr/>
          </p:nvSpPr>
          <p:spPr>
            <a:xfrm>
              <a:off x="1252249" y="1067443"/>
              <a:ext cx="7713977" cy="2494139"/>
            </a:xfrm>
            <a:custGeom>
              <a:avLst/>
              <a:gdLst>
                <a:gd name="connsiteX0" fmla="*/ 689999 w 7713977"/>
                <a:gd name="connsiteY0" fmla="*/ 0 h 2494139"/>
                <a:gd name="connsiteX1" fmla="*/ 7026408 w 7713977"/>
                <a:gd name="connsiteY1" fmla="*/ 0 h 2494139"/>
                <a:gd name="connsiteX2" fmla="*/ 7702388 w 7713977"/>
                <a:gd name="connsiteY2" fmla="*/ 550940 h 2494139"/>
                <a:gd name="connsiteX3" fmla="*/ 7713977 w 7713977"/>
                <a:gd name="connsiteY3" fmla="*/ 665901 h 2494139"/>
                <a:gd name="connsiteX4" fmla="*/ 7287590 w 7713977"/>
                <a:gd name="connsiteY4" fmla="*/ 660908 h 2494139"/>
                <a:gd name="connsiteX5" fmla="*/ 81853 w 7713977"/>
                <a:gd name="connsiteY5" fmla="*/ 2435016 h 2494139"/>
                <a:gd name="connsiteX6" fmla="*/ 0 w 7713977"/>
                <a:gd name="connsiteY6" fmla="*/ 2494139 h 2494139"/>
                <a:gd name="connsiteX7" fmla="*/ 0 w 7713977"/>
                <a:gd name="connsiteY7" fmla="*/ 689999 h 2494139"/>
                <a:gd name="connsiteX8" fmla="*/ 689999 w 7713977"/>
                <a:gd name="connsiteY8" fmla="*/ 0 h 2494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713977" h="2494139">
                  <a:moveTo>
                    <a:pt x="689999" y="0"/>
                  </a:moveTo>
                  <a:lnTo>
                    <a:pt x="7026408" y="0"/>
                  </a:lnTo>
                  <a:cubicBezTo>
                    <a:pt x="7359849" y="0"/>
                    <a:pt x="7638048" y="236519"/>
                    <a:pt x="7702388" y="550940"/>
                  </a:cubicBezTo>
                  <a:lnTo>
                    <a:pt x="7713977" y="665901"/>
                  </a:lnTo>
                  <a:lnTo>
                    <a:pt x="7287590" y="660908"/>
                  </a:lnTo>
                  <a:cubicBezTo>
                    <a:pt x="4288055" y="660908"/>
                    <a:pt x="1643477" y="1364647"/>
                    <a:pt x="81853" y="2435016"/>
                  </a:cubicBezTo>
                  <a:lnTo>
                    <a:pt x="0" y="2494139"/>
                  </a:lnTo>
                  <a:lnTo>
                    <a:pt x="0" y="689999"/>
                  </a:lnTo>
                  <a:cubicBezTo>
                    <a:pt x="0" y="308923"/>
                    <a:pt x="308923" y="0"/>
                    <a:pt x="689999" y="0"/>
                  </a:cubicBezTo>
                  <a:close/>
                </a:path>
              </a:pathLst>
            </a:custGeom>
            <a:gradFill>
              <a:gsLst>
                <a:gs pos="0">
                  <a:srgbClr val="F698A3">
                    <a:alpha val="32000"/>
                  </a:srgbClr>
                </a:gs>
                <a:gs pos="100000">
                  <a:srgbClr val="F698A3">
                    <a:alpha val="0"/>
                  </a:srgbClr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4" name="直接连接符 13"/>
            <p:cNvCxnSpPr/>
            <p:nvPr/>
          </p:nvCxnSpPr>
          <p:spPr>
            <a:xfrm>
              <a:off x="1805827" y="1058762"/>
              <a:ext cx="2489685" cy="0"/>
            </a:xfrm>
            <a:prstGeom prst="line">
              <a:avLst/>
            </a:prstGeom>
            <a:ln w="34925">
              <a:gradFill flip="none" rotWithShape="1"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54000">
                    <a:srgbClr val="F9B5BD"/>
                  </a:gs>
                  <a:gs pos="100000">
                    <a:schemeClr val="bg1">
                      <a:alpha val="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>
              <a:off x="5811199" y="5205148"/>
              <a:ext cx="2489685" cy="0"/>
            </a:xfrm>
            <a:prstGeom prst="line">
              <a:avLst/>
            </a:prstGeom>
            <a:ln w="34925">
              <a:gradFill flip="none" rotWithShape="1"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54000">
                    <a:srgbClr val="F9B5BD"/>
                  </a:gs>
                  <a:gs pos="100000">
                    <a:schemeClr val="bg1">
                      <a:alpha val="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25" name="组合 224"/>
          <p:cNvGrpSpPr/>
          <p:nvPr/>
        </p:nvGrpSpPr>
        <p:grpSpPr>
          <a:xfrm rot="7353442">
            <a:off x="4617269" y="4751086"/>
            <a:ext cx="3838125" cy="4095898"/>
            <a:chOff x="3178994" y="285602"/>
            <a:chExt cx="5525048" cy="5896117"/>
          </a:xfrm>
        </p:grpSpPr>
        <p:grpSp>
          <p:nvGrpSpPr>
            <p:cNvPr id="226" name="组合 225"/>
            <p:cNvGrpSpPr/>
            <p:nvPr/>
          </p:nvGrpSpPr>
          <p:grpSpPr>
            <a:xfrm>
              <a:off x="3178994" y="285602"/>
              <a:ext cx="5525048" cy="5896117"/>
              <a:chOff x="3178994" y="285602"/>
              <a:chExt cx="5525048" cy="5896117"/>
            </a:xfrm>
          </p:grpSpPr>
          <p:sp>
            <p:nvSpPr>
              <p:cNvPr id="228" name="任意多边形 227"/>
              <p:cNvSpPr/>
              <p:nvPr/>
            </p:nvSpPr>
            <p:spPr>
              <a:xfrm>
                <a:off x="5321636" y="732259"/>
                <a:ext cx="460656" cy="1409886"/>
              </a:xfrm>
              <a:custGeom>
                <a:avLst/>
                <a:gdLst>
                  <a:gd name="connsiteX0" fmla="*/ 0 w 628650"/>
                  <a:gd name="connsiteY0" fmla="*/ 0 h 1924050"/>
                  <a:gd name="connsiteX1" fmla="*/ 628650 w 628650"/>
                  <a:gd name="connsiteY1" fmla="*/ 1924050 h 1924050"/>
                  <a:gd name="connsiteX2" fmla="*/ 247650 w 628650"/>
                  <a:gd name="connsiteY2" fmla="*/ 1276350 h 1924050"/>
                  <a:gd name="connsiteX3" fmla="*/ 0 w 628650"/>
                  <a:gd name="connsiteY3" fmla="*/ 0 h 1924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28650" h="1924050">
                    <a:moveTo>
                      <a:pt x="0" y="0"/>
                    </a:moveTo>
                    <a:lnTo>
                      <a:pt x="628650" y="1924050"/>
                    </a:lnTo>
                    <a:lnTo>
                      <a:pt x="247650" y="127635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48001F"/>
              </a:solidFill>
              <a:ln>
                <a:solidFill>
                  <a:schemeClr val="bg1">
                    <a:alpha val="81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9" name="任意多边形 228"/>
              <p:cNvSpPr/>
              <p:nvPr/>
            </p:nvSpPr>
            <p:spPr>
              <a:xfrm>
                <a:off x="4593256" y="332122"/>
                <a:ext cx="1350884" cy="2165704"/>
              </a:xfrm>
              <a:custGeom>
                <a:avLst/>
                <a:gdLst>
                  <a:gd name="connsiteX0" fmla="*/ 0 w 1828800"/>
                  <a:gd name="connsiteY0" fmla="*/ 0 h 2931886"/>
                  <a:gd name="connsiteX1" fmla="*/ 1335314 w 1828800"/>
                  <a:gd name="connsiteY1" fmla="*/ 2525486 h 2931886"/>
                  <a:gd name="connsiteX2" fmla="*/ 1683657 w 1828800"/>
                  <a:gd name="connsiteY2" fmla="*/ 2743200 h 2931886"/>
                  <a:gd name="connsiteX3" fmla="*/ 1828800 w 1828800"/>
                  <a:gd name="connsiteY3" fmla="*/ 2931886 h 2931886"/>
                  <a:gd name="connsiteX4" fmla="*/ 1640114 w 1828800"/>
                  <a:gd name="connsiteY4" fmla="*/ 2307772 h 2931886"/>
                  <a:gd name="connsiteX5" fmla="*/ 43543 w 1828800"/>
                  <a:gd name="connsiteY5" fmla="*/ 43543 h 2931886"/>
                  <a:gd name="connsiteX6" fmla="*/ 0 w 1828800"/>
                  <a:gd name="connsiteY6" fmla="*/ 0 h 29318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828800" h="2931886">
                    <a:moveTo>
                      <a:pt x="0" y="0"/>
                    </a:moveTo>
                    <a:lnTo>
                      <a:pt x="1335314" y="2525486"/>
                    </a:lnTo>
                    <a:lnTo>
                      <a:pt x="1683657" y="2743200"/>
                    </a:lnTo>
                    <a:lnTo>
                      <a:pt x="1828800" y="2931886"/>
                    </a:lnTo>
                    <a:lnTo>
                      <a:pt x="1640114" y="2307772"/>
                    </a:lnTo>
                    <a:lnTo>
                      <a:pt x="43543" y="4354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01AB8"/>
              </a:solidFill>
              <a:ln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0" name="任意多边形 229"/>
              <p:cNvSpPr/>
              <p:nvPr/>
            </p:nvSpPr>
            <p:spPr>
              <a:xfrm>
                <a:off x="4601476" y="353564"/>
                <a:ext cx="986360" cy="1844065"/>
              </a:xfrm>
              <a:custGeom>
                <a:avLst/>
                <a:gdLst>
                  <a:gd name="connsiteX0" fmla="*/ 0 w 1335314"/>
                  <a:gd name="connsiteY0" fmla="*/ 0 h 2496457"/>
                  <a:gd name="connsiteX1" fmla="*/ 725714 w 1335314"/>
                  <a:gd name="connsiteY1" fmla="*/ 2452914 h 2496457"/>
                  <a:gd name="connsiteX2" fmla="*/ 1335314 w 1335314"/>
                  <a:gd name="connsiteY2" fmla="*/ 2496457 h 2496457"/>
                  <a:gd name="connsiteX3" fmla="*/ 0 w 1335314"/>
                  <a:gd name="connsiteY3" fmla="*/ 0 h 24964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35314" h="2496457">
                    <a:moveTo>
                      <a:pt x="0" y="0"/>
                    </a:moveTo>
                    <a:lnTo>
                      <a:pt x="725714" y="2452914"/>
                    </a:lnTo>
                    <a:lnTo>
                      <a:pt x="1335314" y="249645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64CC"/>
              </a:solidFill>
              <a:ln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1" name="任意多边形 230"/>
              <p:cNvSpPr/>
              <p:nvPr/>
            </p:nvSpPr>
            <p:spPr>
              <a:xfrm>
                <a:off x="4376329" y="332122"/>
                <a:ext cx="804097" cy="1940556"/>
              </a:xfrm>
              <a:custGeom>
                <a:avLst/>
                <a:gdLst>
                  <a:gd name="connsiteX0" fmla="*/ 275771 w 1088571"/>
                  <a:gd name="connsiteY0" fmla="*/ 0 h 2598057"/>
                  <a:gd name="connsiteX1" fmla="*/ 0 w 1088571"/>
                  <a:gd name="connsiteY1" fmla="*/ 1654629 h 2598057"/>
                  <a:gd name="connsiteX2" fmla="*/ 1088571 w 1088571"/>
                  <a:gd name="connsiteY2" fmla="*/ 2598057 h 2598057"/>
                  <a:gd name="connsiteX3" fmla="*/ 275771 w 1088571"/>
                  <a:gd name="connsiteY3" fmla="*/ 0 h 2598057"/>
                  <a:gd name="connsiteX0" fmla="*/ 275771 w 1088571"/>
                  <a:gd name="connsiteY0" fmla="*/ 0 h 2670628"/>
                  <a:gd name="connsiteX1" fmla="*/ 0 w 1088571"/>
                  <a:gd name="connsiteY1" fmla="*/ 1727200 h 2670628"/>
                  <a:gd name="connsiteX2" fmla="*/ 1088571 w 1088571"/>
                  <a:gd name="connsiteY2" fmla="*/ 2670628 h 2670628"/>
                  <a:gd name="connsiteX3" fmla="*/ 275771 w 1088571"/>
                  <a:gd name="connsiteY3" fmla="*/ 0 h 2670628"/>
                  <a:gd name="connsiteX0" fmla="*/ 290285 w 1088571"/>
                  <a:gd name="connsiteY0" fmla="*/ 0 h 2627085"/>
                  <a:gd name="connsiteX1" fmla="*/ 0 w 1088571"/>
                  <a:gd name="connsiteY1" fmla="*/ 1683657 h 2627085"/>
                  <a:gd name="connsiteX2" fmla="*/ 1088571 w 1088571"/>
                  <a:gd name="connsiteY2" fmla="*/ 2627085 h 2627085"/>
                  <a:gd name="connsiteX3" fmla="*/ 290285 w 1088571"/>
                  <a:gd name="connsiteY3" fmla="*/ 0 h 26270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88571" h="2627085">
                    <a:moveTo>
                      <a:pt x="290285" y="0"/>
                    </a:moveTo>
                    <a:lnTo>
                      <a:pt x="0" y="1683657"/>
                    </a:lnTo>
                    <a:lnTo>
                      <a:pt x="1088571" y="2627085"/>
                    </a:lnTo>
                    <a:lnTo>
                      <a:pt x="290285" y="0"/>
                    </a:lnTo>
                    <a:close/>
                  </a:path>
                </a:pathLst>
              </a:custGeom>
              <a:solidFill>
                <a:srgbClr val="560022"/>
              </a:solidFill>
              <a:ln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2" name="任意多边形 231"/>
              <p:cNvSpPr/>
              <p:nvPr/>
            </p:nvSpPr>
            <p:spPr>
              <a:xfrm>
                <a:off x="4365608" y="1575794"/>
                <a:ext cx="825540" cy="922032"/>
              </a:xfrm>
              <a:custGeom>
                <a:avLst/>
                <a:gdLst>
                  <a:gd name="connsiteX0" fmla="*/ 0 w 1117600"/>
                  <a:gd name="connsiteY0" fmla="*/ 0 h 1248228"/>
                  <a:gd name="connsiteX1" fmla="*/ 1088571 w 1117600"/>
                  <a:gd name="connsiteY1" fmla="*/ 1248228 h 1248228"/>
                  <a:gd name="connsiteX2" fmla="*/ 1117600 w 1117600"/>
                  <a:gd name="connsiteY2" fmla="*/ 914400 h 1248228"/>
                  <a:gd name="connsiteX3" fmla="*/ 0 w 1117600"/>
                  <a:gd name="connsiteY3" fmla="*/ 0 h 12482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17600" h="1248228">
                    <a:moveTo>
                      <a:pt x="0" y="0"/>
                    </a:moveTo>
                    <a:lnTo>
                      <a:pt x="1088571" y="1248228"/>
                    </a:lnTo>
                    <a:lnTo>
                      <a:pt x="1117600" y="91440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5F1439"/>
              </a:solidFill>
              <a:ln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3" name="任意多边形 232"/>
              <p:cNvSpPr/>
              <p:nvPr/>
            </p:nvSpPr>
            <p:spPr>
              <a:xfrm>
                <a:off x="4301280" y="1575794"/>
                <a:ext cx="889868" cy="1168622"/>
              </a:xfrm>
              <a:custGeom>
                <a:avLst/>
                <a:gdLst>
                  <a:gd name="connsiteX0" fmla="*/ 87086 w 1204686"/>
                  <a:gd name="connsiteY0" fmla="*/ 0 h 1582057"/>
                  <a:gd name="connsiteX1" fmla="*/ 0 w 1204686"/>
                  <a:gd name="connsiteY1" fmla="*/ 43543 h 1582057"/>
                  <a:gd name="connsiteX2" fmla="*/ 406400 w 1204686"/>
                  <a:gd name="connsiteY2" fmla="*/ 1364343 h 1582057"/>
                  <a:gd name="connsiteX3" fmla="*/ 754743 w 1204686"/>
                  <a:gd name="connsiteY3" fmla="*/ 1582057 h 1582057"/>
                  <a:gd name="connsiteX4" fmla="*/ 1204686 w 1204686"/>
                  <a:gd name="connsiteY4" fmla="*/ 1262743 h 1582057"/>
                  <a:gd name="connsiteX5" fmla="*/ 87086 w 1204686"/>
                  <a:gd name="connsiteY5" fmla="*/ 0 h 15820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204686" h="1582057">
                    <a:moveTo>
                      <a:pt x="87086" y="0"/>
                    </a:moveTo>
                    <a:lnTo>
                      <a:pt x="0" y="43543"/>
                    </a:lnTo>
                    <a:lnTo>
                      <a:pt x="406400" y="1364343"/>
                    </a:lnTo>
                    <a:lnTo>
                      <a:pt x="754743" y="1582057"/>
                    </a:lnTo>
                    <a:lnTo>
                      <a:pt x="1204686" y="1262743"/>
                    </a:lnTo>
                    <a:lnTo>
                      <a:pt x="87086" y="0"/>
                    </a:lnTo>
                    <a:close/>
                  </a:path>
                </a:pathLst>
              </a:custGeom>
              <a:solidFill>
                <a:srgbClr val="8B0164"/>
              </a:solidFill>
              <a:ln>
                <a:solidFill>
                  <a:srgbClr val="FDF9FA">
                    <a:alpha val="65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4" name="任意多边形 233"/>
              <p:cNvSpPr/>
              <p:nvPr/>
            </p:nvSpPr>
            <p:spPr>
              <a:xfrm>
                <a:off x="6794015" y="1445286"/>
                <a:ext cx="201225" cy="432002"/>
              </a:xfrm>
              <a:custGeom>
                <a:avLst/>
                <a:gdLst>
                  <a:gd name="connsiteX0" fmla="*/ 276225 w 276225"/>
                  <a:gd name="connsiteY0" fmla="*/ 0 h 657225"/>
                  <a:gd name="connsiteX1" fmla="*/ 0 w 276225"/>
                  <a:gd name="connsiteY1" fmla="*/ 657225 h 657225"/>
                  <a:gd name="connsiteX2" fmla="*/ 171450 w 276225"/>
                  <a:gd name="connsiteY2" fmla="*/ 542925 h 657225"/>
                  <a:gd name="connsiteX3" fmla="*/ 276225 w 276225"/>
                  <a:gd name="connsiteY3" fmla="*/ 0 h 657225"/>
                  <a:gd name="connsiteX0" fmla="*/ 253365 w 253365"/>
                  <a:gd name="connsiteY0" fmla="*/ 0 h 588645"/>
                  <a:gd name="connsiteX1" fmla="*/ 0 w 253365"/>
                  <a:gd name="connsiteY1" fmla="*/ 588645 h 588645"/>
                  <a:gd name="connsiteX2" fmla="*/ 171450 w 253365"/>
                  <a:gd name="connsiteY2" fmla="*/ 474345 h 588645"/>
                  <a:gd name="connsiteX3" fmla="*/ 253365 w 253365"/>
                  <a:gd name="connsiteY3" fmla="*/ 0 h 588645"/>
                  <a:gd name="connsiteX0" fmla="*/ 268605 w 268605"/>
                  <a:gd name="connsiteY0" fmla="*/ 0 h 619125"/>
                  <a:gd name="connsiteX1" fmla="*/ 0 w 268605"/>
                  <a:gd name="connsiteY1" fmla="*/ 619125 h 619125"/>
                  <a:gd name="connsiteX2" fmla="*/ 171450 w 268605"/>
                  <a:gd name="connsiteY2" fmla="*/ 504825 h 619125"/>
                  <a:gd name="connsiteX3" fmla="*/ 268605 w 268605"/>
                  <a:gd name="connsiteY3" fmla="*/ 0 h 619125"/>
                  <a:gd name="connsiteX0" fmla="*/ 253365 w 253365"/>
                  <a:gd name="connsiteY0" fmla="*/ 0 h 603885"/>
                  <a:gd name="connsiteX1" fmla="*/ 0 w 253365"/>
                  <a:gd name="connsiteY1" fmla="*/ 603885 h 603885"/>
                  <a:gd name="connsiteX2" fmla="*/ 171450 w 253365"/>
                  <a:gd name="connsiteY2" fmla="*/ 489585 h 603885"/>
                  <a:gd name="connsiteX3" fmla="*/ 253365 w 253365"/>
                  <a:gd name="connsiteY3" fmla="*/ 0 h 603885"/>
                  <a:gd name="connsiteX0" fmla="*/ 291465 w 291465"/>
                  <a:gd name="connsiteY0" fmla="*/ 0 h 584835"/>
                  <a:gd name="connsiteX1" fmla="*/ 0 w 291465"/>
                  <a:gd name="connsiteY1" fmla="*/ 584835 h 584835"/>
                  <a:gd name="connsiteX2" fmla="*/ 209550 w 291465"/>
                  <a:gd name="connsiteY2" fmla="*/ 489585 h 584835"/>
                  <a:gd name="connsiteX3" fmla="*/ 291465 w 291465"/>
                  <a:gd name="connsiteY3" fmla="*/ 0 h 584835"/>
                  <a:gd name="connsiteX0" fmla="*/ 272415 w 272415"/>
                  <a:gd name="connsiteY0" fmla="*/ 0 h 584835"/>
                  <a:gd name="connsiteX1" fmla="*/ 0 w 272415"/>
                  <a:gd name="connsiteY1" fmla="*/ 584835 h 584835"/>
                  <a:gd name="connsiteX2" fmla="*/ 190500 w 272415"/>
                  <a:gd name="connsiteY2" fmla="*/ 489585 h 584835"/>
                  <a:gd name="connsiteX3" fmla="*/ 272415 w 272415"/>
                  <a:gd name="connsiteY3" fmla="*/ 0 h 5848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2415" h="584835">
                    <a:moveTo>
                      <a:pt x="272415" y="0"/>
                    </a:moveTo>
                    <a:lnTo>
                      <a:pt x="0" y="584835"/>
                    </a:lnTo>
                    <a:lnTo>
                      <a:pt x="190500" y="489585"/>
                    </a:lnTo>
                    <a:lnTo>
                      <a:pt x="272415" y="0"/>
                    </a:lnTo>
                    <a:close/>
                  </a:path>
                </a:pathLst>
              </a:custGeom>
              <a:solidFill>
                <a:srgbClr val="5200DB"/>
              </a:solidFill>
              <a:ln w="0"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5" name="任意多边形 234"/>
              <p:cNvSpPr/>
              <p:nvPr/>
            </p:nvSpPr>
            <p:spPr>
              <a:xfrm>
                <a:off x="6559790" y="1437202"/>
                <a:ext cx="436894" cy="378529"/>
              </a:xfrm>
              <a:custGeom>
                <a:avLst/>
                <a:gdLst>
                  <a:gd name="connsiteX0" fmla="*/ 533400 w 533400"/>
                  <a:gd name="connsiteY0" fmla="*/ 0 h 504825"/>
                  <a:gd name="connsiteX1" fmla="*/ 0 w 533400"/>
                  <a:gd name="connsiteY1" fmla="*/ 504825 h 504825"/>
                  <a:gd name="connsiteX2" fmla="*/ 361950 w 533400"/>
                  <a:gd name="connsiteY2" fmla="*/ 371475 h 504825"/>
                  <a:gd name="connsiteX3" fmla="*/ 533400 w 533400"/>
                  <a:gd name="connsiteY3" fmla="*/ 0 h 504825"/>
                  <a:gd name="connsiteX0" fmla="*/ 591458 w 591458"/>
                  <a:gd name="connsiteY0" fmla="*/ 0 h 504825"/>
                  <a:gd name="connsiteX1" fmla="*/ 0 w 591458"/>
                  <a:gd name="connsiteY1" fmla="*/ 504825 h 504825"/>
                  <a:gd name="connsiteX2" fmla="*/ 420008 w 591458"/>
                  <a:gd name="connsiteY2" fmla="*/ 371475 h 504825"/>
                  <a:gd name="connsiteX3" fmla="*/ 591458 w 591458"/>
                  <a:gd name="connsiteY3" fmla="*/ 0 h 504825"/>
                  <a:gd name="connsiteX0" fmla="*/ 576218 w 576218"/>
                  <a:gd name="connsiteY0" fmla="*/ 0 h 504825"/>
                  <a:gd name="connsiteX1" fmla="*/ 0 w 576218"/>
                  <a:gd name="connsiteY1" fmla="*/ 504825 h 504825"/>
                  <a:gd name="connsiteX2" fmla="*/ 420008 w 576218"/>
                  <a:gd name="connsiteY2" fmla="*/ 371475 h 504825"/>
                  <a:gd name="connsiteX3" fmla="*/ 576218 w 576218"/>
                  <a:gd name="connsiteY3" fmla="*/ 0 h 504825"/>
                  <a:gd name="connsiteX0" fmla="*/ 591458 w 591458"/>
                  <a:gd name="connsiteY0" fmla="*/ 0 h 512445"/>
                  <a:gd name="connsiteX1" fmla="*/ 0 w 591458"/>
                  <a:gd name="connsiteY1" fmla="*/ 512445 h 512445"/>
                  <a:gd name="connsiteX2" fmla="*/ 420008 w 591458"/>
                  <a:gd name="connsiteY2" fmla="*/ 379095 h 512445"/>
                  <a:gd name="connsiteX3" fmla="*/ 591458 w 591458"/>
                  <a:gd name="connsiteY3" fmla="*/ 0 h 5124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91458" h="512445">
                    <a:moveTo>
                      <a:pt x="591458" y="0"/>
                    </a:moveTo>
                    <a:lnTo>
                      <a:pt x="0" y="512445"/>
                    </a:lnTo>
                    <a:lnTo>
                      <a:pt x="420008" y="379095"/>
                    </a:lnTo>
                    <a:lnTo>
                      <a:pt x="591458" y="0"/>
                    </a:lnTo>
                    <a:close/>
                  </a:path>
                </a:pathLst>
              </a:custGeom>
              <a:solidFill>
                <a:srgbClr val="4F07BD"/>
              </a:solidFill>
              <a:ln w="0"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6" name="任意多边形 235"/>
              <p:cNvSpPr/>
              <p:nvPr/>
            </p:nvSpPr>
            <p:spPr>
              <a:xfrm>
                <a:off x="6477435" y="1424179"/>
                <a:ext cx="522061" cy="415116"/>
              </a:xfrm>
              <a:custGeom>
                <a:avLst/>
                <a:gdLst>
                  <a:gd name="connsiteX0" fmla="*/ 0 w 676275"/>
                  <a:gd name="connsiteY0" fmla="*/ 95250 h 561975"/>
                  <a:gd name="connsiteX1" fmla="*/ 676275 w 676275"/>
                  <a:gd name="connsiteY1" fmla="*/ 0 h 561975"/>
                  <a:gd name="connsiteX2" fmla="*/ 85725 w 676275"/>
                  <a:gd name="connsiteY2" fmla="*/ 561975 h 561975"/>
                  <a:gd name="connsiteX3" fmla="*/ 0 w 676275"/>
                  <a:gd name="connsiteY3" fmla="*/ 95250 h 561975"/>
                  <a:gd name="connsiteX0" fmla="*/ 0 w 706755"/>
                  <a:gd name="connsiteY0" fmla="*/ 57150 h 561975"/>
                  <a:gd name="connsiteX1" fmla="*/ 706755 w 706755"/>
                  <a:gd name="connsiteY1" fmla="*/ 0 h 561975"/>
                  <a:gd name="connsiteX2" fmla="*/ 116205 w 706755"/>
                  <a:gd name="connsiteY2" fmla="*/ 561975 h 561975"/>
                  <a:gd name="connsiteX3" fmla="*/ 0 w 706755"/>
                  <a:gd name="connsiteY3" fmla="*/ 57150 h 5619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06755" h="561975">
                    <a:moveTo>
                      <a:pt x="0" y="57150"/>
                    </a:moveTo>
                    <a:lnTo>
                      <a:pt x="706755" y="0"/>
                    </a:lnTo>
                    <a:lnTo>
                      <a:pt x="116205" y="561975"/>
                    </a:lnTo>
                    <a:lnTo>
                      <a:pt x="0" y="57150"/>
                    </a:lnTo>
                    <a:close/>
                  </a:path>
                </a:pathLst>
              </a:custGeom>
              <a:solidFill>
                <a:srgbClr val="380274"/>
              </a:solidFill>
              <a:ln w="0"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7" name="任意多边形 236"/>
              <p:cNvSpPr/>
              <p:nvPr/>
            </p:nvSpPr>
            <p:spPr>
              <a:xfrm>
                <a:off x="6395082" y="1469074"/>
                <a:ext cx="235868" cy="557507"/>
              </a:xfrm>
              <a:custGeom>
                <a:avLst/>
                <a:gdLst>
                  <a:gd name="connsiteX0" fmla="*/ 116114 w 319314"/>
                  <a:gd name="connsiteY0" fmla="*/ 0 h 754742"/>
                  <a:gd name="connsiteX1" fmla="*/ 0 w 319314"/>
                  <a:gd name="connsiteY1" fmla="*/ 754742 h 754742"/>
                  <a:gd name="connsiteX2" fmla="*/ 319314 w 319314"/>
                  <a:gd name="connsiteY2" fmla="*/ 333828 h 754742"/>
                  <a:gd name="connsiteX3" fmla="*/ 116114 w 319314"/>
                  <a:gd name="connsiteY3" fmla="*/ 0 h 7547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19314" h="754742">
                    <a:moveTo>
                      <a:pt x="116114" y="0"/>
                    </a:moveTo>
                    <a:lnTo>
                      <a:pt x="0" y="754742"/>
                    </a:lnTo>
                    <a:lnTo>
                      <a:pt x="319314" y="333828"/>
                    </a:lnTo>
                    <a:lnTo>
                      <a:pt x="116114" y="0"/>
                    </a:lnTo>
                    <a:close/>
                  </a:path>
                </a:pathLst>
              </a:custGeom>
              <a:solidFill>
                <a:srgbClr val="EC0050"/>
              </a:solidFill>
              <a:ln w="0"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8" name="任意多边形 237"/>
              <p:cNvSpPr/>
              <p:nvPr/>
            </p:nvSpPr>
            <p:spPr>
              <a:xfrm>
                <a:off x="6197408" y="1473430"/>
                <a:ext cx="281434" cy="647299"/>
              </a:xfrm>
              <a:custGeom>
                <a:avLst/>
                <a:gdLst>
                  <a:gd name="connsiteX0" fmla="*/ 381000 w 381000"/>
                  <a:gd name="connsiteY0" fmla="*/ 0 h 876300"/>
                  <a:gd name="connsiteX1" fmla="*/ 266700 w 381000"/>
                  <a:gd name="connsiteY1" fmla="*/ 876300 h 876300"/>
                  <a:gd name="connsiteX2" fmla="*/ 0 w 381000"/>
                  <a:gd name="connsiteY2" fmla="*/ 847725 h 876300"/>
                  <a:gd name="connsiteX3" fmla="*/ 381000 w 381000"/>
                  <a:gd name="connsiteY3" fmla="*/ 0 h 876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81000" h="876300">
                    <a:moveTo>
                      <a:pt x="381000" y="0"/>
                    </a:moveTo>
                    <a:lnTo>
                      <a:pt x="266700" y="876300"/>
                    </a:lnTo>
                    <a:lnTo>
                      <a:pt x="0" y="847725"/>
                    </a:lnTo>
                    <a:lnTo>
                      <a:pt x="381000" y="0"/>
                    </a:lnTo>
                    <a:close/>
                  </a:path>
                </a:pathLst>
              </a:custGeom>
              <a:solidFill>
                <a:srgbClr val="9168F3"/>
              </a:solidFill>
              <a:ln w="0"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9" name="任意多边形 238"/>
              <p:cNvSpPr/>
              <p:nvPr/>
            </p:nvSpPr>
            <p:spPr>
              <a:xfrm>
                <a:off x="5944787" y="1112323"/>
                <a:ext cx="171541" cy="1986390"/>
              </a:xfrm>
              <a:custGeom>
                <a:avLst/>
                <a:gdLst>
                  <a:gd name="connsiteX0" fmla="*/ 217714 w 232229"/>
                  <a:gd name="connsiteY0" fmla="*/ 0 h 2757714"/>
                  <a:gd name="connsiteX1" fmla="*/ 232229 w 232229"/>
                  <a:gd name="connsiteY1" fmla="*/ 2757714 h 2757714"/>
                  <a:gd name="connsiteX2" fmla="*/ 0 w 232229"/>
                  <a:gd name="connsiteY2" fmla="*/ 2743200 h 2757714"/>
                  <a:gd name="connsiteX3" fmla="*/ 217714 w 232229"/>
                  <a:gd name="connsiteY3" fmla="*/ 0 h 2757714"/>
                  <a:gd name="connsiteX0" fmla="*/ 217714 w 232229"/>
                  <a:gd name="connsiteY0" fmla="*/ 0 h 2689134"/>
                  <a:gd name="connsiteX1" fmla="*/ 232229 w 232229"/>
                  <a:gd name="connsiteY1" fmla="*/ 2689134 h 2689134"/>
                  <a:gd name="connsiteX2" fmla="*/ 0 w 232229"/>
                  <a:gd name="connsiteY2" fmla="*/ 2674620 h 2689134"/>
                  <a:gd name="connsiteX3" fmla="*/ 217714 w 232229"/>
                  <a:gd name="connsiteY3" fmla="*/ 0 h 26891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32229" h="2689134">
                    <a:moveTo>
                      <a:pt x="217714" y="0"/>
                    </a:moveTo>
                    <a:cubicBezTo>
                      <a:pt x="222552" y="919238"/>
                      <a:pt x="227391" y="1769896"/>
                      <a:pt x="232229" y="2689134"/>
                    </a:cubicBezTo>
                    <a:lnTo>
                      <a:pt x="0" y="2674620"/>
                    </a:lnTo>
                    <a:lnTo>
                      <a:pt x="217714" y="0"/>
                    </a:lnTo>
                    <a:close/>
                  </a:path>
                </a:pathLst>
              </a:custGeom>
              <a:solidFill>
                <a:srgbClr val="8903EF"/>
              </a:solidFill>
              <a:ln w="0"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0" name="任意多边形 239"/>
              <p:cNvSpPr/>
              <p:nvPr/>
            </p:nvSpPr>
            <p:spPr>
              <a:xfrm>
                <a:off x="5906692" y="1815731"/>
                <a:ext cx="215567" cy="842267"/>
              </a:xfrm>
              <a:custGeom>
                <a:avLst/>
                <a:gdLst>
                  <a:gd name="connsiteX0" fmla="*/ 214009 w 291830"/>
                  <a:gd name="connsiteY0" fmla="*/ 0 h 1147864"/>
                  <a:gd name="connsiteX1" fmla="*/ 0 w 291830"/>
                  <a:gd name="connsiteY1" fmla="*/ 1128409 h 1147864"/>
                  <a:gd name="connsiteX2" fmla="*/ 291830 w 291830"/>
                  <a:gd name="connsiteY2" fmla="*/ 1147864 h 1147864"/>
                  <a:gd name="connsiteX3" fmla="*/ 214009 w 291830"/>
                  <a:gd name="connsiteY3" fmla="*/ 0 h 1147864"/>
                  <a:gd name="connsiteX0" fmla="*/ 191149 w 291830"/>
                  <a:gd name="connsiteY0" fmla="*/ 0 h 1140244"/>
                  <a:gd name="connsiteX1" fmla="*/ 0 w 291830"/>
                  <a:gd name="connsiteY1" fmla="*/ 1120789 h 1140244"/>
                  <a:gd name="connsiteX2" fmla="*/ 291830 w 291830"/>
                  <a:gd name="connsiteY2" fmla="*/ 1140244 h 1140244"/>
                  <a:gd name="connsiteX3" fmla="*/ 191149 w 291830"/>
                  <a:gd name="connsiteY3" fmla="*/ 0 h 11402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91830" h="1140244">
                    <a:moveTo>
                      <a:pt x="191149" y="0"/>
                    </a:moveTo>
                    <a:lnTo>
                      <a:pt x="0" y="1120789"/>
                    </a:lnTo>
                    <a:lnTo>
                      <a:pt x="291830" y="1140244"/>
                    </a:lnTo>
                    <a:lnTo>
                      <a:pt x="191149" y="0"/>
                    </a:lnTo>
                    <a:close/>
                  </a:path>
                </a:pathLst>
              </a:custGeom>
              <a:solidFill>
                <a:srgbClr val="7713B4"/>
              </a:solidFill>
              <a:ln w="0"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1" name="任意多边形 240"/>
              <p:cNvSpPr/>
              <p:nvPr/>
            </p:nvSpPr>
            <p:spPr>
              <a:xfrm>
                <a:off x="5601705" y="2294615"/>
                <a:ext cx="493180" cy="482458"/>
              </a:xfrm>
              <a:custGeom>
                <a:avLst/>
                <a:gdLst>
                  <a:gd name="connsiteX0" fmla="*/ 0 w 667657"/>
                  <a:gd name="connsiteY0" fmla="*/ 0 h 653142"/>
                  <a:gd name="connsiteX1" fmla="*/ 391886 w 667657"/>
                  <a:gd name="connsiteY1" fmla="*/ 159657 h 653142"/>
                  <a:gd name="connsiteX2" fmla="*/ 667657 w 667657"/>
                  <a:gd name="connsiteY2" fmla="*/ 595085 h 653142"/>
                  <a:gd name="connsiteX3" fmla="*/ 522514 w 667657"/>
                  <a:gd name="connsiteY3" fmla="*/ 653142 h 653142"/>
                  <a:gd name="connsiteX4" fmla="*/ 0 w 667657"/>
                  <a:gd name="connsiteY4" fmla="*/ 0 h 6531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67657" h="653142">
                    <a:moveTo>
                      <a:pt x="0" y="0"/>
                    </a:moveTo>
                    <a:lnTo>
                      <a:pt x="391886" y="159657"/>
                    </a:lnTo>
                    <a:lnTo>
                      <a:pt x="667657" y="595085"/>
                    </a:lnTo>
                    <a:lnTo>
                      <a:pt x="522514" y="65314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81165C"/>
              </a:solidFill>
              <a:ln w="0"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2" name="任意多边形 241"/>
              <p:cNvSpPr/>
              <p:nvPr/>
            </p:nvSpPr>
            <p:spPr>
              <a:xfrm>
                <a:off x="4676156" y="2776403"/>
                <a:ext cx="358829" cy="816160"/>
              </a:xfrm>
              <a:custGeom>
                <a:avLst/>
                <a:gdLst>
                  <a:gd name="connsiteX0" fmla="*/ 0 w 485775"/>
                  <a:gd name="connsiteY0" fmla="*/ 0 h 1104900"/>
                  <a:gd name="connsiteX1" fmla="*/ 485775 w 485775"/>
                  <a:gd name="connsiteY1" fmla="*/ 1104900 h 1104900"/>
                  <a:gd name="connsiteX2" fmla="*/ 438150 w 485775"/>
                  <a:gd name="connsiteY2" fmla="*/ 171450 h 1104900"/>
                  <a:gd name="connsiteX3" fmla="*/ 0 w 485775"/>
                  <a:gd name="connsiteY3" fmla="*/ 0 h 1104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5775" h="1104900">
                    <a:moveTo>
                      <a:pt x="0" y="0"/>
                    </a:moveTo>
                    <a:lnTo>
                      <a:pt x="485775" y="1104900"/>
                    </a:lnTo>
                    <a:lnTo>
                      <a:pt x="438150" y="17145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C1B74"/>
              </a:solidFill>
              <a:ln w="0"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3" name="任意多边形 242"/>
              <p:cNvSpPr/>
              <p:nvPr/>
            </p:nvSpPr>
            <p:spPr>
              <a:xfrm>
                <a:off x="5330992" y="2475805"/>
                <a:ext cx="796057" cy="923105"/>
              </a:xfrm>
              <a:custGeom>
                <a:avLst/>
                <a:gdLst>
                  <a:gd name="connsiteX0" fmla="*/ 0 w 1001486"/>
                  <a:gd name="connsiteY0" fmla="*/ 0 h 1219200"/>
                  <a:gd name="connsiteX1" fmla="*/ 1001486 w 1001486"/>
                  <a:gd name="connsiteY1" fmla="*/ 1219200 h 1219200"/>
                  <a:gd name="connsiteX2" fmla="*/ 914400 w 1001486"/>
                  <a:gd name="connsiteY2" fmla="*/ 406400 h 1219200"/>
                  <a:gd name="connsiteX3" fmla="*/ 0 w 1001486"/>
                  <a:gd name="connsiteY3" fmla="*/ 0 h 1219200"/>
                  <a:gd name="connsiteX0" fmla="*/ 0 w 1077686"/>
                  <a:gd name="connsiteY0" fmla="*/ 0 h 1249680"/>
                  <a:gd name="connsiteX1" fmla="*/ 1077686 w 1077686"/>
                  <a:gd name="connsiteY1" fmla="*/ 1249680 h 1249680"/>
                  <a:gd name="connsiteX2" fmla="*/ 990600 w 1077686"/>
                  <a:gd name="connsiteY2" fmla="*/ 436880 h 1249680"/>
                  <a:gd name="connsiteX3" fmla="*/ 0 w 1077686"/>
                  <a:gd name="connsiteY3" fmla="*/ 0 h 12496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77686" h="1249680">
                    <a:moveTo>
                      <a:pt x="0" y="0"/>
                    </a:moveTo>
                    <a:lnTo>
                      <a:pt x="1077686" y="1249680"/>
                    </a:lnTo>
                    <a:lnTo>
                      <a:pt x="990600" y="43688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91781"/>
              </a:solidFill>
              <a:ln w="0"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4" name="任意多边形 243"/>
              <p:cNvSpPr/>
              <p:nvPr/>
            </p:nvSpPr>
            <p:spPr>
              <a:xfrm>
                <a:off x="5300243" y="2446539"/>
                <a:ext cx="804098" cy="932753"/>
              </a:xfrm>
              <a:custGeom>
                <a:avLst/>
                <a:gdLst>
                  <a:gd name="connsiteX0" fmla="*/ 0 w 1088571"/>
                  <a:gd name="connsiteY0" fmla="*/ 58057 h 1262742"/>
                  <a:gd name="connsiteX1" fmla="*/ 101600 w 1088571"/>
                  <a:gd name="connsiteY1" fmla="*/ 899885 h 1262742"/>
                  <a:gd name="connsiteX2" fmla="*/ 1088571 w 1088571"/>
                  <a:gd name="connsiteY2" fmla="*/ 1262742 h 1262742"/>
                  <a:gd name="connsiteX3" fmla="*/ 43542 w 1088571"/>
                  <a:gd name="connsiteY3" fmla="*/ 0 h 1262742"/>
                  <a:gd name="connsiteX4" fmla="*/ 0 w 1088571"/>
                  <a:gd name="connsiteY4" fmla="*/ 58057 h 1262742"/>
                  <a:gd name="connsiteX0" fmla="*/ 0 w 1088571"/>
                  <a:gd name="connsiteY0" fmla="*/ 58057 h 1262742"/>
                  <a:gd name="connsiteX1" fmla="*/ 86360 w 1088571"/>
                  <a:gd name="connsiteY1" fmla="*/ 892265 h 1262742"/>
                  <a:gd name="connsiteX2" fmla="*/ 1088571 w 1088571"/>
                  <a:gd name="connsiteY2" fmla="*/ 1262742 h 1262742"/>
                  <a:gd name="connsiteX3" fmla="*/ 43542 w 1088571"/>
                  <a:gd name="connsiteY3" fmla="*/ 0 h 1262742"/>
                  <a:gd name="connsiteX4" fmla="*/ 0 w 1088571"/>
                  <a:gd name="connsiteY4" fmla="*/ 58057 h 1262742"/>
                  <a:gd name="connsiteX0" fmla="*/ 0 w 1088571"/>
                  <a:gd name="connsiteY0" fmla="*/ 58057 h 1262742"/>
                  <a:gd name="connsiteX1" fmla="*/ 71120 w 1088571"/>
                  <a:gd name="connsiteY1" fmla="*/ 869405 h 1262742"/>
                  <a:gd name="connsiteX2" fmla="*/ 1088571 w 1088571"/>
                  <a:gd name="connsiteY2" fmla="*/ 1262742 h 1262742"/>
                  <a:gd name="connsiteX3" fmla="*/ 43542 w 1088571"/>
                  <a:gd name="connsiteY3" fmla="*/ 0 h 1262742"/>
                  <a:gd name="connsiteX4" fmla="*/ 0 w 1088571"/>
                  <a:gd name="connsiteY4" fmla="*/ 58057 h 1262742"/>
                  <a:gd name="connsiteX0" fmla="*/ 0 w 1088571"/>
                  <a:gd name="connsiteY0" fmla="*/ 58057 h 1262742"/>
                  <a:gd name="connsiteX1" fmla="*/ 71120 w 1088571"/>
                  <a:gd name="connsiteY1" fmla="*/ 884645 h 1262742"/>
                  <a:gd name="connsiteX2" fmla="*/ 1088571 w 1088571"/>
                  <a:gd name="connsiteY2" fmla="*/ 1262742 h 1262742"/>
                  <a:gd name="connsiteX3" fmla="*/ 43542 w 1088571"/>
                  <a:gd name="connsiteY3" fmla="*/ 0 h 1262742"/>
                  <a:gd name="connsiteX4" fmla="*/ 0 w 1088571"/>
                  <a:gd name="connsiteY4" fmla="*/ 58057 h 12627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88571" h="1262742">
                    <a:moveTo>
                      <a:pt x="0" y="58057"/>
                    </a:moveTo>
                    <a:lnTo>
                      <a:pt x="71120" y="884645"/>
                    </a:lnTo>
                    <a:lnTo>
                      <a:pt x="1088571" y="1262742"/>
                    </a:lnTo>
                    <a:lnTo>
                      <a:pt x="43542" y="0"/>
                    </a:lnTo>
                    <a:lnTo>
                      <a:pt x="0" y="58057"/>
                    </a:lnTo>
                    <a:close/>
                  </a:path>
                </a:pathLst>
              </a:custGeom>
              <a:solidFill>
                <a:srgbClr val="9A1561"/>
              </a:solidFill>
              <a:ln w="0"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5" name="任意多边形 244"/>
              <p:cNvSpPr/>
              <p:nvPr/>
            </p:nvSpPr>
            <p:spPr>
              <a:xfrm>
                <a:off x="4613292" y="2054412"/>
                <a:ext cx="790411" cy="1049091"/>
              </a:xfrm>
              <a:custGeom>
                <a:avLst/>
                <a:gdLst>
                  <a:gd name="connsiteX0" fmla="*/ 0 w 1070043"/>
                  <a:gd name="connsiteY0" fmla="*/ 0 h 1420238"/>
                  <a:gd name="connsiteX1" fmla="*/ 1070043 w 1070043"/>
                  <a:gd name="connsiteY1" fmla="*/ 622570 h 1420238"/>
                  <a:gd name="connsiteX2" fmla="*/ 1031132 w 1070043"/>
                  <a:gd name="connsiteY2" fmla="*/ 1420238 h 1420238"/>
                  <a:gd name="connsiteX3" fmla="*/ 97277 w 1070043"/>
                  <a:gd name="connsiteY3" fmla="*/ 992221 h 1420238"/>
                  <a:gd name="connsiteX4" fmla="*/ 0 w 1070043"/>
                  <a:gd name="connsiteY4" fmla="*/ 0 h 14202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70043" h="1420238">
                    <a:moveTo>
                      <a:pt x="0" y="0"/>
                    </a:moveTo>
                    <a:lnTo>
                      <a:pt x="1070043" y="622570"/>
                    </a:lnTo>
                    <a:lnTo>
                      <a:pt x="1031132" y="1420238"/>
                    </a:lnTo>
                    <a:lnTo>
                      <a:pt x="97277" y="99222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82D2"/>
              </a:solidFill>
              <a:ln w="0"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6" name="任意多边形 245"/>
              <p:cNvSpPr/>
              <p:nvPr/>
            </p:nvSpPr>
            <p:spPr>
              <a:xfrm>
                <a:off x="4614809" y="2058210"/>
                <a:ext cx="954732" cy="476830"/>
              </a:xfrm>
              <a:custGeom>
                <a:avLst/>
                <a:gdLst>
                  <a:gd name="connsiteX0" fmla="*/ 0 w 1277257"/>
                  <a:gd name="connsiteY0" fmla="*/ 0 h 609600"/>
                  <a:gd name="connsiteX1" fmla="*/ 1088571 w 1277257"/>
                  <a:gd name="connsiteY1" fmla="*/ 609600 h 609600"/>
                  <a:gd name="connsiteX2" fmla="*/ 1277257 w 1277257"/>
                  <a:gd name="connsiteY2" fmla="*/ 188685 h 609600"/>
                  <a:gd name="connsiteX3" fmla="*/ 0 w 1277257"/>
                  <a:gd name="connsiteY3" fmla="*/ 0 h 609600"/>
                  <a:gd name="connsiteX0" fmla="*/ 0 w 1277257"/>
                  <a:gd name="connsiteY0" fmla="*/ 0 h 653143"/>
                  <a:gd name="connsiteX1" fmla="*/ 1103085 w 1277257"/>
                  <a:gd name="connsiteY1" fmla="*/ 653143 h 653143"/>
                  <a:gd name="connsiteX2" fmla="*/ 1277257 w 1277257"/>
                  <a:gd name="connsiteY2" fmla="*/ 188685 h 653143"/>
                  <a:gd name="connsiteX3" fmla="*/ 0 w 1277257"/>
                  <a:gd name="connsiteY3" fmla="*/ 0 h 653143"/>
                  <a:gd name="connsiteX0" fmla="*/ 0 w 1292497"/>
                  <a:gd name="connsiteY0" fmla="*/ 0 h 668383"/>
                  <a:gd name="connsiteX1" fmla="*/ 1118325 w 1292497"/>
                  <a:gd name="connsiteY1" fmla="*/ 668383 h 668383"/>
                  <a:gd name="connsiteX2" fmla="*/ 1292497 w 1292497"/>
                  <a:gd name="connsiteY2" fmla="*/ 203925 h 668383"/>
                  <a:gd name="connsiteX3" fmla="*/ 0 w 1292497"/>
                  <a:gd name="connsiteY3" fmla="*/ 0 h 668383"/>
                  <a:gd name="connsiteX0" fmla="*/ 0 w 1292497"/>
                  <a:gd name="connsiteY0" fmla="*/ 0 h 645523"/>
                  <a:gd name="connsiteX1" fmla="*/ 1080225 w 1292497"/>
                  <a:gd name="connsiteY1" fmla="*/ 645523 h 645523"/>
                  <a:gd name="connsiteX2" fmla="*/ 1292497 w 1292497"/>
                  <a:gd name="connsiteY2" fmla="*/ 203925 h 645523"/>
                  <a:gd name="connsiteX3" fmla="*/ 0 w 1292497"/>
                  <a:gd name="connsiteY3" fmla="*/ 0 h 6455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92497" h="645523">
                    <a:moveTo>
                      <a:pt x="0" y="0"/>
                    </a:moveTo>
                    <a:lnTo>
                      <a:pt x="1080225" y="645523"/>
                    </a:lnTo>
                    <a:lnTo>
                      <a:pt x="1292497" y="20392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5038E"/>
              </a:solidFill>
              <a:ln w="0"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7" name="任意多边形 246"/>
              <p:cNvSpPr/>
              <p:nvPr/>
            </p:nvSpPr>
            <p:spPr>
              <a:xfrm>
                <a:off x="5402021" y="2210185"/>
                <a:ext cx="649979" cy="599053"/>
              </a:xfrm>
              <a:custGeom>
                <a:avLst/>
                <a:gdLst>
                  <a:gd name="connsiteX0" fmla="*/ 174172 w 841829"/>
                  <a:gd name="connsiteY0" fmla="*/ 0 h 798285"/>
                  <a:gd name="connsiteX1" fmla="*/ 841829 w 841829"/>
                  <a:gd name="connsiteY1" fmla="*/ 798285 h 798285"/>
                  <a:gd name="connsiteX2" fmla="*/ 0 w 841829"/>
                  <a:gd name="connsiteY2" fmla="*/ 420914 h 798285"/>
                  <a:gd name="connsiteX3" fmla="*/ 174172 w 841829"/>
                  <a:gd name="connsiteY3" fmla="*/ 0 h 798285"/>
                  <a:gd name="connsiteX0" fmla="*/ 212272 w 879929"/>
                  <a:gd name="connsiteY0" fmla="*/ 0 h 798285"/>
                  <a:gd name="connsiteX1" fmla="*/ 879929 w 879929"/>
                  <a:gd name="connsiteY1" fmla="*/ 798285 h 798285"/>
                  <a:gd name="connsiteX2" fmla="*/ 0 w 879929"/>
                  <a:gd name="connsiteY2" fmla="*/ 420914 h 798285"/>
                  <a:gd name="connsiteX3" fmla="*/ 212272 w 879929"/>
                  <a:gd name="connsiteY3" fmla="*/ 0 h 798285"/>
                  <a:gd name="connsiteX0" fmla="*/ 212272 w 879929"/>
                  <a:gd name="connsiteY0" fmla="*/ 0 h 817335"/>
                  <a:gd name="connsiteX1" fmla="*/ 879929 w 879929"/>
                  <a:gd name="connsiteY1" fmla="*/ 817335 h 817335"/>
                  <a:gd name="connsiteX2" fmla="*/ 0 w 879929"/>
                  <a:gd name="connsiteY2" fmla="*/ 439964 h 817335"/>
                  <a:gd name="connsiteX3" fmla="*/ 212272 w 879929"/>
                  <a:gd name="connsiteY3" fmla="*/ 0 h 817335"/>
                  <a:gd name="connsiteX0" fmla="*/ 218622 w 879929"/>
                  <a:gd name="connsiteY0" fmla="*/ 0 h 810985"/>
                  <a:gd name="connsiteX1" fmla="*/ 879929 w 879929"/>
                  <a:gd name="connsiteY1" fmla="*/ 810985 h 810985"/>
                  <a:gd name="connsiteX2" fmla="*/ 0 w 879929"/>
                  <a:gd name="connsiteY2" fmla="*/ 433614 h 810985"/>
                  <a:gd name="connsiteX3" fmla="*/ 218622 w 879929"/>
                  <a:gd name="connsiteY3" fmla="*/ 0 h 8109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79929" h="810985">
                    <a:moveTo>
                      <a:pt x="218622" y="0"/>
                    </a:moveTo>
                    <a:lnTo>
                      <a:pt x="879929" y="810985"/>
                    </a:lnTo>
                    <a:lnTo>
                      <a:pt x="0" y="433614"/>
                    </a:lnTo>
                    <a:lnTo>
                      <a:pt x="218622" y="0"/>
                    </a:lnTo>
                    <a:close/>
                  </a:path>
                </a:pathLst>
              </a:custGeom>
              <a:solidFill>
                <a:srgbClr val="9B0959"/>
              </a:solidFill>
              <a:ln w="0"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8" name="任意多边形 247"/>
              <p:cNvSpPr/>
              <p:nvPr/>
            </p:nvSpPr>
            <p:spPr>
              <a:xfrm>
                <a:off x="6126713" y="2015714"/>
                <a:ext cx="192314" cy="1206649"/>
              </a:xfrm>
              <a:custGeom>
                <a:avLst/>
                <a:gdLst>
                  <a:gd name="connsiteX0" fmla="*/ 266700 w 266700"/>
                  <a:gd name="connsiteY0" fmla="*/ 0 h 1619250"/>
                  <a:gd name="connsiteX1" fmla="*/ 228600 w 266700"/>
                  <a:gd name="connsiteY1" fmla="*/ 1619250 h 1619250"/>
                  <a:gd name="connsiteX2" fmla="*/ 0 w 266700"/>
                  <a:gd name="connsiteY2" fmla="*/ 1123950 h 1619250"/>
                  <a:gd name="connsiteX3" fmla="*/ 266700 w 266700"/>
                  <a:gd name="connsiteY3" fmla="*/ 0 h 1619250"/>
                  <a:gd name="connsiteX0" fmla="*/ 276225 w 276225"/>
                  <a:gd name="connsiteY0" fmla="*/ 0 h 1633537"/>
                  <a:gd name="connsiteX1" fmla="*/ 228600 w 276225"/>
                  <a:gd name="connsiteY1" fmla="*/ 1633537 h 1633537"/>
                  <a:gd name="connsiteX2" fmla="*/ 0 w 276225"/>
                  <a:gd name="connsiteY2" fmla="*/ 1138237 h 1633537"/>
                  <a:gd name="connsiteX3" fmla="*/ 276225 w 276225"/>
                  <a:gd name="connsiteY3" fmla="*/ 0 h 1633537"/>
                  <a:gd name="connsiteX0" fmla="*/ 276225 w 276225"/>
                  <a:gd name="connsiteY0" fmla="*/ 0 h 1600200"/>
                  <a:gd name="connsiteX1" fmla="*/ 228600 w 276225"/>
                  <a:gd name="connsiteY1" fmla="*/ 1600200 h 1600200"/>
                  <a:gd name="connsiteX2" fmla="*/ 0 w 276225"/>
                  <a:gd name="connsiteY2" fmla="*/ 1104900 h 1600200"/>
                  <a:gd name="connsiteX3" fmla="*/ 276225 w 276225"/>
                  <a:gd name="connsiteY3" fmla="*/ 0 h 1600200"/>
                  <a:gd name="connsiteX0" fmla="*/ 261938 w 261938"/>
                  <a:gd name="connsiteY0" fmla="*/ 0 h 1585912"/>
                  <a:gd name="connsiteX1" fmla="*/ 228600 w 261938"/>
                  <a:gd name="connsiteY1" fmla="*/ 1585912 h 1585912"/>
                  <a:gd name="connsiteX2" fmla="*/ 0 w 261938"/>
                  <a:gd name="connsiteY2" fmla="*/ 1090612 h 1585912"/>
                  <a:gd name="connsiteX3" fmla="*/ 261938 w 261938"/>
                  <a:gd name="connsiteY3" fmla="*/ 0 h 1585912"/>
                  <a:gd name="connsiteX0" fmla="*/ 266701 w 266701"/>
                  <a:gd name="connsiteY0" fmla="*/ 0 h 1581149"/>
                  <a:gd name="connsiteX1" fmla="*/ 228600 w 266701"/>
                  <a:gd name="connsiteY1" fmla="*/ 1581149 h 1581149"/>
                  <a:gd name="connsiteX2" fmla="*/ 0 w 266701"/>
                  <a:gd name="connsiteY2" fmla="*/ 1085849 h 1581149"/>
                  <a:gd name="connsiteX3" fmla="*/ 266701 w 266701"/>
                  <a:gd name="connsiteY3" fmla="*/ 0 h 1581149"/>
                  <a:gd name="connsiteX0" fmla="*/ 247651 w 247651"/>
                  <a:gd name="connsiteY0" fmla="*/ 0 h 1624012"/>
                  <a:gd name="connsiteX1" fmla="*/ 228600 w 247651"/>
                  <a:gd name="connsiteY1" fmla="*/ 1624012 h 1624012"/>
                  <a:gd name="connsiteX2" fmla="*/ 0 w 247651"/>
                  <a:gd name="connsiteY2" fmla="*/ 1128712 h 1624012"/>
                  <a:gd name="connsiteX3" fmla="*/ 247651 w 247651"/>
                  <a:gd name="connsiteY3" fmla="*/ 0 h 1624012"/>
                  <a:gd name="connsiteX0" fmla="*/ 263526 w 263526"/>
                  <a:gd name="connsiteY0" fmla="*/ 0 h 1690687"/>
                  <a:gd name="connsiteX1" fmla="*/ 228600 w 263526"/>
                  <a:gd name="connsiteY1" fmla="*/ 1690687 h 1690687"/>
                  <a:gd name="connsiteX2" fmla="*/ 0 w 263526"/>
                  <a:gd name="connsiteY2" fmla="*/ 1195387 h 1690687"/>
                  <a:gd name="connsiteX3" fmla="*/ 263526 w 263526"/>
                  <a:gd name="connsiteY3" fmla="*/ 0 h 1690687"/>
                  <a:gd name="connsiteX0" fmla="*/ 260351 w 260351"/>
                  <a:gd name="connsiteY0" fmla="*/ 0 h 1633537"/>
                  <a:gd name="connsiteX1" fmla="*/ 228600 w 260351"/>
                  <a:gd name="connsiteY1" fmla="*/ 1633537 h 1633537"/>
                  <a:gd name="connsiteX2" fmla="*/ 0 w 260351"/>
                  <a:gd name="connsiteY2" fmla="*/ 1138237 h 1633537"/>
                  <a:gd name="connsiteX3" fmla="*/ 260351 w 260351"/>
                  <a:gd name="connsiteY3" fmla="*/ 0 h 16335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0351" h="1633537">
                    <a:moveTo>
                      <a:pt x="260351" y="0"/>
                    </a:moveTo>
                    <a:lnTo>
                      <a:pt x="228600" y="1633537"/>
                    </a:lnTo>
                    <a:lnTo>
                      <a:pt x="0" y="1138237"/>
                    </a:lnTo>
                    <a:lnTo>
                      <a:pt x="260351" y="0"/>
                    </a:lnTo>
                    <a:close/>
                  </a:path>
                </a:pathLst>
              </a:custGeom>
              <a:solidFill>
                <a:srgbClr val="CB004F"/>
              </a:solidFill>
              <a:ln w="0"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9" name="任意多边形 248"/>
              <p:cNvSpPr/>
              <p:nvPr/>
            </p:nvSpPr>
            <p:spPr>
              <a:xfrm>
                <a:off x="6298591" y="1715664"/>
                <a:ext cx="332361" cy="1554590"/>
              </a:xfrm>
              <a:custGeom>
                <a:avLst/>
                <a:gdLst>
                  <a:gd name="connsiteX0" fmla="*/ 43542 w 464457"/>
                  <a:gd name="connsiteY0" fmla="*/ 508000 h 2191658"/>
                  <a:gd name="connsiteX1" fmla="*/ 464457 w 464457"/>
                  <a:gd name="connsiteY1" fmla="*/ 0 h 2191658"/>
                  <a:gd name="connsiteX2" fmla="*/ 0 w 464457"/>
                  <a:gd name="connsiteY2" fmla="*/ 2191658 h 2191658"/>
                  <a:gd name="connsiteX3" fmla="*/ 43542 w 464457"/>
                  <a:gd name="connsiteY3" fmla="*/ 508000 h 2191658"/>
                  <a:gd name="connsiteX0" fmla="*/ 43542 w 304800"/>
                  <a:gd name="connsiteY0" fmla="*/ 0 h 1683658"/>
                  <a:gd name="connsiteX1" fmla="*/ 304800 w 304800"/>
                  <a:gd name="connsiteY1" fmla="*/ 58057 h 1683658"/>
                  <a:gd name="connsiteX2" fmla="*/ 0 w 304800"/>
                  <a:gd name="connsiteY2" fmla="*/ 1683658 h 1683658"/>
                  <a:gd name="connsiteX3" fmla="*/ 43542 w 304800"/>
                  <a:gd name="connsiteY3" fmla="*/ 0 h 1683658"/>
                  <a:gd name="connsiteX0" fmla="*/ 43542 w 449943"/>
                  <a:gd name="connsiteY0" fmla="*/ 420914 h 2104572"/>
                  <a:gd name="connsiteX1" fmla="*/ 449943 w 449943"/>
                  <a:gd name="connsiteY1" fmla="*/ 0 h 2104572"/>
                  <a:gd name="connsiteX2" fmla="*/ 0 w 449943"/>
                  <a:gd name="connsiteY2" fmla="*/ 2104572 h 2104572"/>
                  <a:gd name="connsiteX3" fmla="*/ 43542 w 449943"/>
                  <a:gd name="connsiteY3" fmla="*/ 420914 h 2104572"/>
                  <a:gd name="connsiteX0" fmla="*/ 10205 w 449943"/>
                  <a:gd name="connsiteY0" fmla="*/ 420914 h 2104572"/>
                  <a:gd name="connsiteX1" fmla="*/ 449943 w 449943"/>
                  <a:gd name="connsiteY1" fmla="*/ 0 h 2104572"/>
                  <a:gd name="connsiteX2" fmla="*/ 0 w 449943"/>
                  <a:gd name="connsiteY2" fmla="*/ 2104572 h 2104572"/>
                  <a:gd name="connsiteX3" fmla="*/ 10205 w 449943"/>
                  <a:gd name="connsiteY3" fmla="*/ 420914 h 2104572"/>
                  <a:gd name="connsiteX0" fmla="*/ 22905 w 449943"/>
                  <a:gd name="connsiteY0" fmla="*/ 427264 h 2104572"/>
                  <a:gd name="connsiteX1" fmla="*/ 449943 w 449943"/>
                  <a:gd name="connsiteY1" fmla="*/ 0 h 2104572"/>
                  <a:gd name="connsiteX2" fmla="*/ 0 w 449943"/>
                  <a:gd name="connsiteY2" fmla="*/ 2104572 h 2104572"/>
                  <a:gd name="connsiteX3" fmla="*/ 22905 w 449943"/>
                  <a:gd name="connsiteY3" fmla="*/ 427264 h 21045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49943" h="2104572">
                    <a:moveTo>
                      <a:pt x="22905" y="427264"/>
                    </a:moveTo>
                    <a:lnTo>
                      <a:pt x="449943" y="0"/>
                    </a:lnTo>
                    <a:lnTo>
                      <a:pt x="0" y="2104572"/>
                    </a:lnTo>
                    <a:cubicBezTo>
                      <a:pt x="3402" y="1543353"/>
                      <a:pt x="19503" y="988483"/>
                      <a:pt x="22905" y="427264"/>
                    </a:cubicBezTo>
                    <a:close/>
                  </a:path>
                </a:pathLst>
              </a:custGeom>
              <a:solidFill>
                <a:srgbClr val="FF2B6D"/>
              </a:solidFill>
              <a:ln w="0"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0" name="任意多边形 249"/>
              <p:cNvSpPr/>
              <p:nvPr/>
            </p:nvSpPr>
            <p:spPr>
              <a:xfrm>
                <a:off x="6104575" y="1083106"/>
                <a:ext cx="269064" cy="1897673"/>
              </a:xfrm>
              <a:custGeom>
                <a:avLst/>
                <a:gdLst>
                  <a:gd name="connsiteX0" fmla="*/ 29029 w 362858"/>
                  <a:gd name="connsiteY0" fmla="*/ 0 h 2612572"/>
                  <a:gd name="connsiteX1" fmla="*/ 0 w 362858"/>
                  <a:gd name="connsiteY1" fmla="*/ 2612572 h 2612572"/>
                  <a:gd name="connsiteX2" fmla="*/ 362858 w 362858"/>
                  <a:gd name="connsiteY2" fmla="*/ 957943 h 2612572"/>
                  <a:gd name="connsiteX3" fmla="*/ 29029 w 362858"/>
                  <a:gd name="connsiteY3" fmla="*/ 0 h 2612572"/>
                  <a:gd name="connsiteX0" fmla="*/ 14515 w 362858"/>
                  <a:gd name="connsiteY0" fmla="*/ 0 h 2583544"/>
                  <a:gd name="connsiteX1" fmla="*/ 0 w 362858"/>
                  <a:gd name="connsiteY1" fmla="*/ 2583544 h 2583544"/>
                  <a:gd name="connsiteX2" fmla="*/ 362858 w 362858"/>
                  <a:gd name="connsiteY2" fmla="*/ 928915 h 2583544"/>
                  <a:gd name="connsiteX3" fmla="*/ 14515 w 362858"/>
                  <a:gd name="connsiteY3" fmla="*/ 0 h 2583544"/>
                  <a:gd name="connsiteX0" fmla="*/ 1396 w 364253"/>
                  <a:gd name="connsiteY0" fmla="*/ 0 h 2569030"/>
                  <a:gd name="connsiteX1" fmla="*/ 1395 w 364253"/>
                  <a:gd name="connsiteY1" fmla="*/ 2569030 h 2569030"/>
                  <a:gd name="connsiteX2" fmla="*/ 364253 w 364253"/>
                  <a:gd name="connsiteY2" fmla="*/ 914401 h 2569030"/>
                  <a:gd name="connsiteX3" fmla="*/ 1396 w 364253"/>
                  <a:gd name="connsiteY3" fmla="*/ 0 h 25690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64253" h="2569030">
                    <a:moveTo>
                      <a:pt x="1396" y="0"/>
                    </a:moveTo>
                    <a:cubicBezTo>
                      <a:pt x="-3442" y="861181"/>
                      <a:pt x="6233" y="1707849"/>
                      <a:pt x="1395" y="2569030"/>
                    </a:cubicBezTo>
                    <a:lnTo>
                      <a:pt x="364253" y="914401"/>
                    </a:lnTo>
                    <a:lnTo>
                      <a:pt x="1396" y="0"/>
                    </a:lnTo>
                    <a:close/>
                  </a:path>
                </a:pathLst>
              </a:custGeom>
              <a:solidFill>
                <a:srgbClr val="48015F"/>
              </a:solidFill>
              <a:ln w="0"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1" name="任意多边形 250"/>
              <p:cNvSpPr/>
              <p:nvPr/>
            </p:nvSpPr>
            <p:spPr>
              <a:xfrm>
                <a:off x="6971352" y="1177924"/>
                <a:ext cx="443259" cy="703586"/>
              </a:xfrm>
              <a:custGeom>
                <a:avLst/>
                <a:gdLst>
                  <a:gd name="connsiteX0" fmla="*/ 0 w 600075"/>
                  <a:gd name="connsiteY0" fmla="*/ 790575 h 952500"/>
                  <a:gd name="connsiteX1" fmla="*/ 600075 w 600075"/>
                  <a:gd name="connsiteY1" fmla="*/ 0 h 952500"/>
                  <a:gd name="connsiteX2" fmla="*/ 66675 w 600075"/>
                  <a:gd name="connsiteY2" fmla="*/ 952500 h 952500"/>
                  <a:gd name="connsiteX3" fmla="*/ 38100 w 600075"/>
                  <a:gd name="connsiteY3" fmla="*/ 742950 h 952500"/>
                  <a:gd name="connsiteX4" fmla="*/ 0 w 600075"/>
                  <a:gd name="connsiteY4" fmla="*/ 790575 h 952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0075" h="952500">
                    <a:moveTo>
                      <a:pt x="0" y="790575"/>
                    </a:moveTo>
                    <a:lnTo>
                      <a:pt x="600075" y="0"/>
                    </a:lnTo>
                    <a:lnTo>
                      <a:pt x="66675" y="952500"/>
                    </a:lnTo>
                    <a:lnTo>
                      <a:pt x="38100" y="742950"/>
                    </a:lnTo>
                    <a:lnTo>
                      <a:pt x="0" y="790575"/>
                    </a:lnTo>
                    <a:close/>
                  </a:path>
                </a:pathLst>
              </a:custGeom>
              <a:solidFill>
                <a:srgbClr val="1D0045"/>
              </a:solidFill>
              <a:ln w="0"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2" name="任意多边形 251"/>
              <p:cNvSpPr/>
              <p:nvPr/>
            </p:nvSpPr>
            <p:spPr>
              <a:xfrm>
                <a:off x="7048746" y="1156816"/>
                <a:ext cx="612120" cy="576940"/>
              </a:xfrm>
              <a:custGeom>
                <a:avLst/>
                <a:gdLst>
                  <a:gd name="connsiteX0" fmla="*/ 523875 w 828675"/>
                  <a:gd name="connsiteY0" fmla="*/ 0 h 781050"/>
                  <a:gd name="connsiteX1" fmla="*/ 828675 w 828675"/>
                  <a:gd name="connsiteY1" fmla="*/ 609600 h 781050"/>
                  <a:gd name="connsiteX2" fmla="*/ 0 w 828675"/>
                  <a:gd name="connsiteY2" fmla="*/ 781050 h 781050"/>
                  <a:gd name="connsiteX3" fmla="*/ 523875 w 828675"/>
                  <a:gd name="connsiteY3" fmla="*/ 0 h 781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28675" h="781050">
                    <a:moveTo>
                      <a:pt x="523875" y="0"/>
                    </a:moveTo>
                    <a:lnTo>
                      <a:pt x="828675" y="609600"/>
                    </a:lnTo>
                    <a:lnTo>
                      <a:pt x="0" y="781050"/>
                    </a:lnTo>
                    <a:lnTo>
                      <a:pt x="523875" y="0"/>
                    </a:lnTo>
                    <a:close/>
                  </a:path>
                </a:pathLst>
              </a:custGeom>
              <a:solidFill>
                <a:srgbClr val="21003F"/>
              </a:solidFill>
              <a:ln w="0"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3" name="任意多边形 252"/>
              <p:cNvSpPr/>
              <p:nvPr/>
            </p:nvSpPr>
            <p:spPr>
              <a:xfrm>
                <a:off x="6365910" y="1793729"/>
                <a:ext cx="548797" cy="970948"/>
              </a:xfrm>
              <a:custGeom>
                <a:avLst/>
                <a:gdLst>
                  <a:gd name="connsiteX0" fmla="*/ 742950 w 742950"/>
                  <a:gd name="connsiteY0" fmla="*/ 0 h 1314450"/>
                  <a:gd name="connsiteX1" fmla="*/ 0 w 742950"/>
                  <a:gd name="connsiteY1" fmla="*/ 1076325 h 1314450"/>
                  <a:gd name="connsiteX2" fmla="*/ 28575 w 742950"/>
                  <a:gd name="connsiteY2" fmla="*/ 1314450 h 1314450"/>
                  <a:gd name="connsiteX3" fmla="*/ 742950 w 742950"/>
                  <a:gd name="connsiteY3" fmla="*/ 0 h 13144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42950" h="1314450">
                    <a:moveTo>
                      <a:pt x="742950" y="0"/>
                    </a:moveTo>
                    <a:lnTo>
                      <a:pt x="0" y="1076325"/>
                    </a:lnTo>
                    <a:lnTo>
                      <a:pt x="28575" y="1314450"/>
                    </a:lnTo>
                    <a:lnTo>
                      <a:pt x="742950" y="0"/>
                    </a:lnTo>
                    <a:close/>
                  </a:path>
                </a:pathLst>
              </a:custGeom>
              <a:solidFill>
                <a:srgbClr val="974D51"/>
              </a:solidFill>
              <a:ln w="6350"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4" name="任意多边形 253"/>
              <p:cNvSpPr/>
              <p:nvPr/>
            </p:nvSpPr>
            <p:spPr>
              <a:xfrm>
                <a:off x="6602315" y="4809297"/>
                <a:ext cx="512210" cy="1136994"/>
              </a:xfrm>
              <a:custGeom>
                <a:avLst/>
                <a:gdLst>
                  <a:gd name="connsiteX0" fmla="*/ 7620 w 624840"/>
                  <a:gd name="connsiteY0" fmla="*/ 152400 h 1539240"/>
                  <a:gd name="connsiteX1" fmla="*/ 0 w 624840"/>
                  <a:gd name="connsiteY1" fmla="*/ 1539240 h 1539240"/>
                  <a:gd name="connsiteX2" fmla="*/ 624840 w 624840"/>
                  <a:gd name="connsiteY2" fmla="*/ 1539240 h 1539240"/>
                  <a:gd name="connsiteX3" fmla="*/ 83820 w 624840"/>
                  <a:gd name="connsiteY3" fmla="*/ 0 h 1539240"/>
                  <a:gd name="connsiteX4" fmla="*/ 7620 w 624840"/>
                  <a:gd name="connsiteY4" fmla="*/ 152400 h 1539240"/>
                  <a:gd name="connsiteX0" fmla="*/ 0 w 693420"/>
                  <a:gd name="connsiteY0" fmla="*/ 152400 h 1539240"/>
                  <a:gd name="connsiteX1" fmla="*/ 68580 w 693420"/>
                  <a:gd name="connsiteY1" fmla="*/ 1539240 h 1539240"/>
                  <a:gd name="connsiteX2" fmla="*/ 693420 w 693420"/>
                  <a:gd name="connsiteY2" fmla="*/ 1539240 h 1539240"/>
                  <a:gd name="connsiteX3" fmla="*/ 152400 w 693420"/>
                  <a:gd name="connsiteY3" fmla="*/ 0 h 1539240"/>
                  <a:gd name="connsiteX4" fmla="*/ 0 w 693420"/>
                  <a:gd name="connsiteY4" fmla="*/ 152400 h 1539240"/>
                  <a:gd name="connsiteX0" fmla="*/ 0 w 693420"/>
                  <a:gd name="connsiteY0" fmla="*/ 152400 h 1539240"/>
                  <a:gd name="connsiteX1" fmla="*/ 22860 w 693420"/>
                  <a:gd name="connsiteY1" fmla="*/ 1531620 h 1539240"/>
                  <a:gd name="connsiteX2" fmla="*/ 693420 w 693420"/>
                  <a:gd name="connsiteY2" fmla="*/ 1539240 h 1539240"/>
                  <a:gd name="connsiteX3" fmla="*/ 152400 w 693420"/>
                  <a:gd name="connsiteY3" fmla="*/ 0 h 1539240"/>
                  <a:gd name="connsiteX4" fmla="*/ 0 w 693420"/>
                  <a:gd name="connsiteY4" fmla="*/ 152400 h 1539240"/>
                  <a:gd name="connsiteX0" fmla="*/ 0 w 693420"/>
                  <a:gd name="connsiteY0" fmla="*/ 152400 h 1539240"/>
                  <a:gd name="connsiteX1" fmla="*/ 53340 w 693420"/>
                  <a:gd name="connsiteY1" fmla="*/ 1531620 h 1539240"/>
                  <a:gd name="connsiteX2" fmla="*/ 693420 w 693420"/>
                  <a:gd name="connsiteY2" fmla="*/ 1539240 h 1539240"/>
                  <a:gd name="connsiteX3" fmla="*/ 152400 w 693420"/>
                  <a:gd name="connsiteY3" fmla="*/ 0 h 1539240"/>
                  <a:gd name="connsiteX4" fmla="*/ 0 w 693420"/>
                  <a:gd name="connsiteY4" fmla="*/ 152400 h 1539240"/>
                  <a:gd name="connsiteX0" fmla="*/ 0 w 693420"/>
                  <a:gd name="connsiteY0" fmla="*/ 152400 h 1539240"/>
                  <a:gd name="connsiteX1" fmla="*/ 45720 w 693420"/>
                  <a:gd name="connsiteY1" fmla="*/ 1539240 h 1539240"/>
                  <a:gd name="connsiteX2" fmla="*/ 693420 w 693420"/>
                  <a:gd name="connsiteY2" fmla="*/ 1539240 h 1539240"/>
                  <a:gd name="connsiteX3" fmla="*/ 152400 w 693420"/>
                  <a:gd name="connsiteY3" fmla="*/ 0 h 1539240"/>
                  <a:gd name="connsiteX4" fmla="*/ 0 w 693420"/>
                  <a:gd name="connsiteY4" fmla="*/ 152400 h 15392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93420" h="1539240">
                    <a:moveTo>
                      <a:pt x="0" y="152400"/>
                    </a:moveTo>
                    <a:lnTo>
                      <a:pt x="45720" y="1539240"/>
                    </a:lnTo>
                    <a:lnTo>
                      <a:pt x="693420" y="1539240"/>
                    </a:lnTo>
                    <a:lnTo>
                      <a:pt x="152400" y="0"/>
                    </a:lnTo>
                    <a:lnTo>
                      <a:pt x="0" y="152400"/>
                    </a:lnTo>
                    <a:close/>
                  </a:path>
                </a:pathLst>
              </a:custGeom>
              <a:solidFill>
                <a:srgbClr val="1E001D"/>
              </a:solidFill>
              <a:ln w="6350"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255" name="任意多边形 254"/>
              <p:cNvSpPr/>
              <p:nvPr/>
            </p:nvSpPr>
            <p:spPr>
              <a:xfrm>
                <a:off x="6484112" y="4916242"/>
                <a:ext cx="163232" cy="1016916"/>
              </a:xfrm>
              <a:custGeom>
                <a:avLst/>
                <a:gdLst>
                  <a:gd name="connsiteX0" fmla="*/ 243840 w 243840"/>
                  <a:gd name="connsiteY0" fmla="*/ 0 h 1417320"/>
                  <a:gd name="connsiteX1" fmla="*/ 0 w 243840"/>
                  <a:gd name="connsiteY1" fmla="*/ 533400 h 1417320"/>
                  <a:gd name="connsiteX2" fmla="*/ 220980 w 243840"/>
                  <a:gd name="connsiteY2" fmla="*/ 1417320 h 1417320"/>
                  <a:gd name="connsiteX3" fmla="*/ 243840 w 243840"/>
                  <a:gd name="connsiteY3" fmla="*/ 0 h 14173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3840" h="1417320">
                    <a:moveTo>
                      <a:pt x="243840" y="0"/>
                    </a:moveTo>
                    <a:lnTo>
                      <a:pt x="0" y="533400"/>
                    </a:lnTo>
                    <a:lnTo>
                      <a:pt x="220980" y="1417320"/>
                    </a:lnTo>
                    <a:lnTo>
                      <a:pt x="243840" y="0"/>
                    </a:lnTo>
                    <a:close/>
                  </a:path>
                </a:pathLst>
              </a:custGeom>
              <a:solidFill>
                <a:srgbClr val="190020"/>
              </a:solidFill>
              <a:ln w="6350"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6" name="任意多边形 255"/>
              <p:cNvSpPr/>
              <p:nvPr/>
            </p:nvSpPr>
            <p:spPr>
              <a:xfrm>
                <a:off x="6748661" y="4916242"/>
                <a:ext cx="354607" cy="1030049"/>
              </a:xfrm>
              <a:custGeom>
                <a:avLst/>
                <a:gdLst>
                  <a:gd name="connsiteX0" fmla="*/ 182880 w 480060"/>
                  <a:gd name="connsiteY0" fmla="*/ 175260 h 1394460"/>
                  <a:gd name="connsiteX1" fmla="*/ 480060 w 480060"/>
                  <a:gd name="connsiteY1" fmla="*/ 1394460 h 1394460"/>
                  <a:gd name="connsiteX2" fmla="*/ 0 w 480060"/>
                  <a:gd name="connsiteY2" fmla="*/ 0 h 1394460"/>
                  <a:gd name="connsiteX3" fmla="*/ 182880 w 480060"/>
                  <a:gd name="connsiteY3" fmla="*/ 175260 h 13944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0060" h="1394460">
                    <a:moveTo>
                      <a:pt x="182880" y="175260"/>
                    </a:moveTo>
                    <a:lnTo>
                      <a:pt x="480060" y="1394460"/>
                    </a:lnTo>
                    <a:lnTo>
                      <a:pt x="0" y="0"/>
                    </a:lnTo>
                    <a:lnTo>
                      <a:pt x="182880" y="175260"/>
                    </a:lnTo>
                    <a:close/>
                  </a:path>
                </a:pathLst>
              </a:custGeom>
              <a:solidFill>
                <a:srgbClr val="410FB3"/>
              </a:solidFill>
              <a:ln w="6350"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7" name="任意多边形 256"/>
              <p:cNvSpPr/>
              <p:nvPr/>
            </p:nvSpPr>
            <p:spPr>
              <a:xfrm>
                <a:off x="7728052" y="3964994"/>
                <a:ext cx="945619" cy="427780"/>
              </a:xfrm>
              <a:custGeom>
                <a:avLst/>
                <a:gdLst>
                  <a:gd name="connsiteX0" fmla="*/ 541020 w 1280160"/>
                  <a:gd name="connsiteY0" fmla="*/ 106680 h 579120"/>
                  <a:gd name="connsiteX1" fmla="*/ 1280160 w 1280160"/>
                  <a:gd name="connsiteY1" fmla="*/ 579120 h 579120"/>
                  <a:gd name="connsiteX2" fmla="*/ 0 w 1280160"/>
                  <a:gd name="connsiteY2" fmla="*/ 0 h 579120"/>
                  <a:gd name="connsiteX3" fmla="*/ 541020 w 1280160"/>
                  <a:gd name="connsiteY3" fmla="*/ 106680 h 5791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80160" h="579120">
                    <a:moveTo>
                      <a:pt x="541020" y="106680"/>
                    </a:moveTo>
                    <a:lnTo>
                      <a:pt x="1280160" y="579120"/>
                    </a:lnTo>
                    <a:lnTo>
                      <a:pt x="0" y="0"/>
                    </a:lnTo>
                    <a:lnTo>
                      <a:pt x="541020" y="106680"/>
                    </a:lnTo>
                    <a:close/>
                  </a:path>
                </a:pathLst>
              </a:custGeom>
              <a:solidFill>
                <a:srgbClr val="220329"/>
              </a:solidFill>
              <a:ln w="6350"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8" name="任意多边形 257"/>
              <p:cNvSpPr/>
              <p:nvPr/>
            </p:nvSpPr>
            <p:spPr>
              <a:xfrm>
                <a:off x="6782433" y="1584060"/>
                <a:ext cx="894961" cy="1288969"/>
              </a:xfrm>
              <a:custGeom>
                <a:avLst/>
                <a:gdLst>
                  <a:gd name="connsiteX0" fmla="*/ 1211580 w 1211580"/>
                  <a:gd name="connsiteY0" fmla="*/ 0 h 1744980"/>
                  <a:gd name="connsiteX1" fmla="*/ 175260 w 1211580"/>
                  <a:gd name="connsiteY1" fmla="*/ 1744980 h 1744980"/>
                  <a:gd name="connsiteX2" fmla="*/ 0 w 1211580"/>
                  <a:gd name="connsiteY2" fmla="*/ 1668780 h 1744980"/>
                  <a:gd name="connsiteX3" fmla="*/ 670560 w 1211580"/>
                  <a:gd name="connsiteY3" fmla="*/ 449580 h 1744980"/>
                  <a:gd name="connsiteX4" fmla="*/ 1211580 w 1211580"/>
                  <a:gd name="connsiteY4" fmla="*/ 0 h 17449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11580" h="1744980">
                    <a:moveTo>
                      <a:pt x="1211580" y="0"/>
                    </a:moveTo>
                    <a:lnTo>
                      <a:pt x="175260" y="1744980"/>
                    </a:lnTo>
                    <a:lnTo>
                      <a:pt x="0" y="1668780"/>
                    </a:lnTo>
                    <a:lnTo>
                      <a:pt x="670560" y="449580"/>
                    </a:lnTo>
                    <a:lnTo>
                      <a:pt x="1211580" y="0"/>
                    </a:lnTo>
                    <a:close/>
                  </a:path>
                </a:pathLst>
              </a:custGeom>
              <a:solidFill>
                <a:srgbClr val="EA053C"/>
              </a:solidFill>
              <a:ln w="6350"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9" name="任意多边形 258"/>
              <p:cNvSpPr/>
              <p:nvPr/>
            </p:nvSpPr>
            <p:spPr>
              <a:xfrm>
                <a:off x="5127599" y="3766114"/>
                <a:ext cx="431533" cy="722348"/>
              </a:xfrm>
              <a:custGeom>
                <a:avLst/>
                <a:gdLst>
                  <a:gd name="connsiteX0" fmla="*/ 292100 w 495300"/>
                  <a:gd name="connsiteY0" fmla="*/ 114300 h 901700"/>
                  <a:gd name="connsiteX1" fmla="*/ 495300 w 495300"/>
                  <a:gd name="connsiteY1" fmla="*/ 0 h 901700"/>
                  <a:gd name="connsiteX2" fmla="*/ 0 w 495300"/>
                  <a:gd name="connsiteY2" fmla="*/ 901700 h 901700"/>
                  <a:gd name="connsiteX3" fmla="*/ 292100 w 495300"/>
                  <a:gd name="connsiteY3" fmla="*/ 114300 h 901700"/>
                  <a:gd name="connsiteX0" fmla="*/ 381000 w 584200"/>
                  <a:gd name="connsiteY0" fmla="*/ 114300 h 977900"/>
                  <a:gd name="connsiteX1" fmla="*/ 584200 w 584200"/>
                  <a:gd name="connsiteY1" fmla="*/ 0 h 977900"/>
                  <a:gd name="connsiteX2" fmla="*/ 0 w 584200"/>
                  <a:gd name="connsiteY2" fmla="*/ 977900 h 977900"/>
                  <a:gd name="connsiteX3" fmla="*/ 381000 w 584200"/>
                  <a:gd name="connsiteY3" fmla="*/ 114300 h 977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84200" h="977900">
                    <a:moveTo>
                      <a:pt x="381000" y="114300"/>
                    </a:moveTo>
                    <a:lnTo>
                      <a:pt x="584200" y="0"/>
                    </a:lnTo>
                    <a:lnTo>
                      <a:pt x="0" y="977900"/>
                    </a:lnTo>
                    <a:lnTo>
                      <a:pt x="381000" y="114300"/>
                    </a:lnTo>
                    <a:close/>
                  </a:path>
                </a:pathLst>
              </a:custGeom>
              <a:solidFill>
                <a:srgbClr val="BE047E"/>
              </a:solidFill>
              <a:ln w="6350"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0" name="任意多边形 259"/>
              <p:cNvSpPr/>
              <p:nvPr/>
            </p:nvSpPr>
            <p:spPr>
              <a:xfrm>
                <a:off x="4602255" y="4066311"/>
                <a:ext cx="422151" cy="262672"/>
              </a:xfrm>
              <a:custGeom>
                <a:avLst/>
                <a:gdLst>
                  <a:gd name="connsiteX0" fmla="*/ 0 w 571500"/>
                  <a:gd name="connsiteY0" fmla="*/ 12700 h 355600"/>
                  <a:gd name="connsiteX1" fmla="*/ 457200 w 571500"/>
                  <a:gd name="connsiteY1" fmla="*/ 355600 h 355600"/>
                  <a:gd name="connsiteX2" fmla="*/ 571500 w 571500"/>
                  <a:gd name="connsiteY2" fmla="*/ 0 h 355600"/>
                  <a:gd name="connsiteX3" fmla="*/ 0 w 571500"/>
                  <a:gd name="connsiteY3" fmla="*/ 12700 h 355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71500" h="355600">
                    <a:moveTo>
                      <a:pt x="0" y="12700"/>
                    </a:moveTo>
                    <a:lnTo>
                      <a:pt x="457200" y="355600"/>
                    </a:lnTo>
                    <a:lnTo>
                      <a:pt x="571500" y="0"/>
                    </a:lnTo>
                    <a:lnTo>
                      <a:pt x="0" y="12700"/>
                    </a:lnTo>
                    <a:close/>
                  </a:path>
                </a:pathLst>
              </a:custGeom>
              <a:solidFill>
                <a:srgbClr val="9E0B9C"/>
              </a:solidFill>
              <a:ln w="6350"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1" name="任意多边形 260"/>
              <p:cNvSpPr/>
              <p:nvPr/>
            </p:nvSpPr>
            <p:spPr>
              <a:xfrm>
                <a:off x="6911893" y="4921871"/>
                <a:ext cx="180118" cy="309578"/>
              </a:xfrm>
              <a:custGeom>
                <a:avLst/>
                <a:gdLst>
                  <a:gd name="connsiteX0" fmla="*/ 205740 w 243840"/>
                  <a:gd name="connsiteY0" fmla="*/ 137160 h 419100"/>
                  <a:gd name="connsiteX1" fmla="*/ 243840 w 243840"/>
                  <a:gd name="connsiteY1" fmla="*/ 419100 h 419100"/>
                  <a:gd name="connsiteX2" fmla="*/ 0 w 243840"/>
                  <a:gd name="connsiteY2" fmla="*/ 0 h 419100"/>
                  <a:gd name="connsiteX3" fmla="*/ 205740 w 243840"/>
                  <a:gd name="connsiteY3" fmla="*/ 137160 h 419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3840" h="419100">
                    <a:moveTo>
                      <a:pt x="205740" y="137160"/>
                    </a:moveTo>
                    <a:lnTo>
                      <a:pt x="243840" y="419100"/>
                    </a:lnTo>
                    <a:lnTo>
                      <a:pt x="0" y="0"/>
                    </a:lnTo>
                    <a:lnTo>
                      <a:pt x="205740" y="137160"/>
                    </a:lnTo>
                    <a:close/>
                  </a:path>
                </a:pathLst>
              </a:custGeom>
              <a:solidFill>
                <a:srgbClr val="410FB3"/>
              </a:solidFill>
              <a:ln w="6350"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2" name="任意多边形 261"/>
              <p:cNvSpPr/>
              <p:nvPr/>
            </p:nvSpPr>
            <p:spPr>
              <a:xfrm>
                <a:off x="6636087" y="4798040"/>
                <a:ext cx="450295" cy="439037"/>
              </a:xfrm>
              <a:custGeom>
                <a:avLst/>
                <a:gdLst>
                  <a:gd name="connsiteX0" fmla="*/ 381000 w 609600"/>
                  <a:gd name="connsiteY0" fmla="*/ 182880 h 594360"/>
                  <a:gd name="connsiteX1" fmla="*/ 609600 w 609600"/>
                  <a:gd name="connsiteY1" fmla="*/ 594360 h 594360"/>
                  <a:gd name="connsiteX2" fmla="*/ 0 w 609600"/>
                  <a:gd name="connsiteY2" fmla="*/ 137160 h 594360"/>
                  <a:gd name="connsiteX3" fmla="*/ 83820 w 609600"/>
                  <a:gd name="connsiteY3" fmla="*/ 0 h 594360"/>
                  <a:gd name="connsiteX4" fmla="*/ 381000 w 609600"/>
                  <a:gd name="connsiteY4" fmla="*/ 182880 h 5943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600" h="594360">
                    <a:moveTo>
                      <a:pt x="381000" y="182880"/>
                    </a:moveTo>
                    <a:lnTo>
                      <a:pt x="609600" y="594360"/>
                    </a:lnTo>
                    <a:lnTo>
                      <a:pt x="0" y="137160"/>
                    </a:lnTo>
                    <a:lnTo>
                      <a:pt x="83820" y="0"/>
                    </a:lnTo>
                    <a:lnTo>
                      <a:pt x="381000" y="182880"/>
                    </a:lnTo>
                    <a:close/>
                  </a:path>
                </a:pathLst>
              </a:custGeom>
              <a:solidFill>
                <a:srgbClr val="1A0020"/>
              </a:solidFill>
              <a:ln w="6350"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3" name="任意多边形 262"/>
              <p:cNvSpPr/>
              <p:nvPr/>
            </p:nvSpPr>
            <p:spPr>
              <a:xfrm>
                <a:off x="7592963" y="3987509"/>
                <a:ext cx="1080708" cy="410894"/>
              </a:xfrm>
              <a:custGeom>
                <a:avLst/>
                <a:gdLst>
                  <a:gd name="connsiteX0" fmla="*/ 1463040 w 1463040"/>
                  <a:gd name="connsiteY0" fmla="*/ 556260 h 556260"/>
                  <a:gd name="connsiteX1" fmla="*/ 137160 w 1463040"/>
                  <a:gd name="connsiteY1" fmla="*/ 220980 h 556260"/>
                  <a:gd name="connsiteX2" fmla="*/ 0 w 1463040"/>
                  <a:gd name="connsiteY2" fmla="*/ 0 h 556260"/>
                  <a:gd name="connsiteX3" fmla="*/ 434340 w 1463040"/>
                  <a:gd name="connsiteY3" fmla="*/ 38100 h 556260"/>
                  <a:gd name="connsiteX4" fmla="*/ 1463040 w 1463040"/>
                  <a:gd name="connsiteY4" fmla="*/ 556260 h 5562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63040" h="556260">
                    <a:moveTo>
                      <a:pt x="1463040" y="556260"/>
                    </a:moveTo>
                    <a:lnTo>
                      <a:pt x="137160" y="220980"/>
                    </a:lnTo>
                    <a:lnTo>
                      <a:pt x="0" y="0"/>
                    </a:lnTo>
                    <a:lnTo>
                      <a:pt x="434340" y="38100"/>
                    </a:lnTo>
                    <a:lnTo>
                      <a:pt x="1463040" y="556260"/>
                    </a:lnTo>
                    <a:close/>
                  </a:path>
                </a:pathLst>
              </a:custGeom>
              <a:solidFill>
                <a:srgbClr val="310685"/>
              </a:solidFill>
              <a:ln w="6350"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4" name="任意多边形 263"/>
              <p:cNvSpPr/>
              <p:nvPr/>
            </p:nvSpPr>
            <p:spPr>
              <a:xfrm>
                <a:off x="7722423" y="3655417"/>
                <a:ext cx="934362" cy="450295"/>
              </a:xfrm>
              <a:custGeom>
                <a:avLst/>
                <a:gdLst>
                  <a:gd name="connsiteX0" fmla="*/ 1264920 w 1264920"/>
                  <a:gd name="connsiteY0" fmla="*/ 609600 h 609600"/>
                  <a:gd name="connsiteX1" fmla="*/ 160020 w 1264920"/>
                  <a:gd name="connsiteY1" fmla="*/ 365760 h 609600"/>
                  <a:gd name="connsiteX2" fmla="*/ 0 w 1264920"/>
                  <a:gd name="connsiteY2" fmla="*/ 0 h 609600"/>
                  <a:gd name="connsiteX3" fmla="*/ 1264920 w 1264920"/>
                  <a:gd name="connsiteY3" fmla="*/ 609600 h 609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64920" h="609600">
                    <a:moveTo>
                      <a:pt x="1264920" y="609600"/>
                    </a:moveTo>
                    <a:lnTo>
                      <a:pt x="160020" y="365760"/>
                    </a:lnTo>
                    <a:lnTo>
                      <a:pt x="0" y="0"/>
                    </a:lnTo>
                    <a:lnTo>
                      <a:pt x="1264920" y="609600"/>
                    </a:lnTo>
                    <a:close/>
                  </a:path>
                </a:pathLst>
              </a:custGeom>
              <a:solidFill>
                <a:srgbClr val="A2031D"/>
              </a:solidFill>
              <a:ln w="6350"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5" name="任意多边形 264"/>
              <p:cNvSpPr/>
              <p:nvPr/>
            </p:nvSpPr>
            <p:spPr>
              <a:xfrm>
                <a:off x="7210213" y="3300809"/>
                <a:ext cx="1114480" cy="394008"/>
              </a:xfrm>
              <a:custGeom>
                <a:avLst/>
                <a:gdLst>
                  <a:gd name="connsiteX0" fmla="*/ 1440180 w 1440180"/>
                  <a:gd name="connsiteY0" fmla="*/ 297180 h 533400"/>
                  <a:gd name="connsiteX1" fmla="*/ 861060 w 1440180"/>
                  <a:gd name="connsiteY1" fmla="*/ 533400 h 533400"/>
                  <a:gd name="connsiteX2" fmla="*/ 0 w 1440180"/>
                  <a:gd name="connsiteY2" fmla="*/ 0 h 533400"/>
                  <a:gd name="connsiteX3" fmla="*/ 1440180 w 1440180"/>
                  <a:gd name="connsiteY3" fmla="*/ 297180 h 533400"/>
                  <a:gd name="connsiteX0" fmla="*/ 1508760 w 1508760"/>
                  <a:gd name="connsiteY0" fmla="*/ 312420 h 533400"/>
                  <a:gd name="connsiteX1" fmla="*/ 861060 w 1508760"/>
                  <a:gd name="connsiteY1" fmla="*/ 533400 h 533400"/>
                  <a:gd name="connsiteX2" fmla="*/ 0 w 1508760"/>
                  <a:gd name="connsiteY2" fmla="*/ 0 h 533400"/>
                  <a:gd name="connsiteX3" fmla="*/ 1508760 w 1508760"/>
                  <a:gd name="connsiteY3" fmla="*/ 312420 h 533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08760" h="533400">
                    <a:moveTo>
                      <a:pt x="1508760" y="312420"/>
                    </a:moveTo>
                    <a:lnTo>
                      <a:pt x="861060" y="533400"/>
                    </a:lnTo>
                    <a:lnTo>
                      <a:pt x="0" y="0"/>
                    </a:lnTo>
                    <a:lnTo>
                      <a:pt x="1508760" y="312420"/>
                    </a:lnTo>
                    <a:close/>
                  </a:path>
                </a:pathLst>
              </a:custGeom>
              <a:solidFill>
                <a:srgbClr val="2A0A62"/>
              </a:solidFill>
              <a:ln w="6350"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6" name="任意多边形 265"/>
              <p:cNvSpPr/>
              <p:nvPr/>
            </p:nvSpPr>
            <p:spPr>
              <a:xfrm>
                <a:off x="6951293" y="3205122"/>
                <a:ext cx="1362142" cy="315206"/>
              </a:xfrm>
              <a:custGeom>
                <a:avLst/>
                <a:gdLst>
                  <a:gd name="connsiteX0" fmla="*/ 914400 w 1844040"/>
                  <a:gd name="connsiteY0" fmla="*/ 0 h 426720"/>
                  <a:gd name="connsiteX1" fmla="*/ 914400 w 1844040"/>
                  <a:gd name="connsiteY1" fmla="*/ 0 h 426720"/>
                  <a:gd name="connsiteX2" fmla="*/ 998220 w 1844040"/>
                  <a:gd name="connsiteY2" fmla="*/ 38100 h 426720"/>
                  <a:gd name="connsiteX3" fmla="*/ 1844040 w 1844040"/>
                  <a:gd name="connsiteY3" fmla="*/ 426720 h 426720"/>
                  <a:gd name="connsiteX4" fmla="*/ 0 w 1844040"/>
                  <a:gd name="connsiteY4" fmla="*/ 160020 h 426720"/>
                  <a:gd name="connsiteX5" fmla="*/ 914400 w 1844040"/>
                  <a:gd name="connsiteY5" fmla="*/ 0 h 4267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844040" h="426720">
                    <a:moveTo>
                      <a:pt x="914400" y="0"/>
                    </a:moveTo>
                    <a:lnTo>
                      <a:pt x="914400" y="0"/>
                    </a:lnTo>
                    <a:lnTo>
                      <a:pt x="998220" y="38100"/>
                    </a:lnTo>
                    <a:lnTo>
                      <a:pt x="1844040" y="426720"/>
                    </a:lnTo>
                    <a:lnTo>
                      <a:pt x="0" y="160020"/>
                    </a:lnTo>
                    <a:lnTo>
                      <a:pt x="914400" y="0"/>
                    </a:lnTo>
                    <a:close/>
                  </a:path>
                </a:pathLst>
              </a:custGeom>
              <a:solidFill>
                <a:srgbClr val="5817EA"/>
              </a:solidFill>
              <a:ln w="6350"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7" name="任意多边形 266"/>
              <p:cNvSpPr/>
              <p:nvPr/>
            </p:nvSpPr>
            <p:spPr>
              <a:xfrm>
                <a:off x="6883749" y="3312067"/>
                <a:ext cx="1756150" cy="782387"/>
              </a:xfrm>
              <a:custGeom>
                <a:avLst/>
                <a:gdLst>
                  <a:gd name="connsiteX0" fmla="*/ 563880 w 2377440"/>
                  <a:gd name="connsiteY0" fmla="*/ 68580 h 1059180"/>
                  <a:gd name="connsiteX1" fmla="*/ 2377440 w 2377440"/>
                  <a:gd name="connsiteY1" fmla="*/ 1059180 h 1059180"/>
                  <a:gd name="connsiteX2" fmla="*/ 0 w 2377440"/>
                  <a:gd name="connsiteY2" fmla="*/ 0 h 1059180"/>
                  <a:gd name="connsiteX3" fmla="*/ 563880 w 2377440"/>
                  <a:gd name="connsiteY3" fmla="*/ 68580 h 10591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377440" h="1059180">
                    <a:moveTo>
                      <a:pt x="563880" y="68580"/>
                    </a:moveTo>
                    <a:lnTo>
                      <a:pt x="2377440" y="1059180"/>
                    </a:lnTo>
                    <a:lnTo>
                      <a:pt x="0" y="0"/>
                    </a:lnTo>
                    <a:lnTo>
                      <a:pt x="563880" y="68580"/>
                    </a:lnTo>
                    <a:close/>
                  </a:path>
                </a:pathLst>
              </a:custGeom>
              <a:solidFill>
                <a:srgbClr val="8A0719"/>
              </a:solidFill>
              <a:ln w="6350">
                <a:solidFill>
                  <a:srgbClr val="FDF9FA">
                    <a:alpha val="83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8" name="任意多边形 267"/>
              <p:cNvSpPr/>
              <p:nvPr/>
            </p:nvSpPr>
            <p:spPr>
              <a:xfrm>
                <a:off x="6292737" y="1668491"/>
                <a:ext cx="337721" cy="1356513"/>
              </a:xfrm>
              <a:custGeom>
                <a:avLst/>
                <a:gdLst>
                  <a:gd name="connsiteX0" fmla="*/ 0 w 457200"/>
                  <a:gd name="connsiteY0" fmla="*/ 495300 h 1836420"/>
                  <a:gd name="connsiteX1" fmla="*/ 457200 w 457200"/>
                  <a:gd name="connsiteY1" fmla="*/ 0 h 1836420"/>
                  <a:gd name="connsiteX2" fmla="*/ 38100 w 457200"/>
                  <a:gd name="connsiteY2" fmla="*/ 1836420 h 1836420"/>
                  <a:gd name="connsiteX3" fmla="*/ 0 w 457200"/>
                  <a:gd name="connsiteY3" fmla="*/ 495300 h 18364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57200" h="1836420">
                    <a:moveTo>
                      <a:pt x="0" y="495300"/>
                    </a:moveTo>
                    <a:lnTo>
                      <a:pt x="457200" y="0"/>
                    </a:lnTo>
                    <a:lnTo>
                      <a:pt x="38100" y="1836420"/>
                    </a:lnTo>
                    <a:lnTo>
                      <a:pt x="0" y="495300"/>
                    </a:lnTo>
                    <a:close/>
                  </a:path>
                </a:pathLst>
              </a:custGeom>
              <a:solidFill>
                <a:srgbClr val="FE2A6C"/>
              </a:solidFill>
              <a:ln w="6350"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9" name="任意多边形 268"/>
              <p:cNvSpPr/>
              <p:nvPr/>
            </p:nvSpPr>
            <p:spPr>
              <a:xfrm>
                <a:off x="6416568" y="1499630"/>
                <a:ext cx="506582" cy="1091965"/>
              </a:xfrm>
              <a:custGeom>
                <a:avLst/>
                <a:gdLst>
                  <a:gd name="connsiteX0" fmla="*/ 312420 w 685800"/>
                  <a:gd name="connsiteY0" fmla="*/ 0 h 1478280"/>
                  <a:gd name="connsiteX1" fmla="*/ 0 w 685800"/>
                  <a:gd name="connsiteY1" fmla="*/ 1478280 h 1478280"/>
                  <a:gd name="connsiteX2" fmla="*/ 685800 w 685800"/>
                  <a:gd name="connsiteY2" fmla="*/ 388620 h 1478280"/>
                  <a:gd name="connsiteX3" fmla="*/ 312420 w 685800"/>
                  <a:gd name="connsiteY3" fmla="*/ 0 h 14782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85800" h="1478280">
                    <a:moveTo>
                      <a:pt x="312420" y="0"/>
                    </a:moveTo>
                    <a:lnTo>
                      <a:pt x="0" y="1478280"/>
                    </a:lnTo>
                    <a:lnTo>
                      <a:pt x="685800" y="388620"/>
                    </a:lnTo>
                    <a:lnTo>
                      <a:pt x="312420" y="0"/>
                    </a:lnTo>
                    <a:close/>
                  </a:path>
                </a:pathLst>
              </a:custGeom>
              <a:solidFill>
                <a:srgbClr val="FF737F"/>
              </a:solidFill>
              <a:ln w="6350"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0" name="任意多边形 269"/>
              <p:cNvSpPr/>
              <p:nvPr/>
            </p:nvSpPr>
            <p:spPr>
              <a:xfrm>
                <a:off x="6365910" y="1572803"/>
                <a:ext cx="1317112" cy="1215796"/>
              </a:xfrm>
              <a:custGeom>
                <a:avLst/>
                <a:gdLst>
                  <a:gd name="connsiteX0" fmla="*/ 769620 w 1783080"/>
                  <a:gd name="connsiteY0" fmla="*/ 274320 h 1645920"/>
                  <a:gd name="connsiteX1" fmla="*/ 1783080 w 1783080"/>
                  <a:gd name="connsiteY1" fmla="*/ 0 h 1645920"/>
                  <a:gd name="connsiteX2" fmla="*/ 0 w 1783080"/>
                  <a:gd name="connsiteY2" fmla="*/ 1645920 h 1645920"/>
                  <a:gd name="connsiteX3" fmla="*/ 769620 w 1783080"/>
                  <a:gd name="connsiteY3" fmla="*/ 274320 h 1645920"/>
                  <a:gd name="connsiteX0" fmla="*/ 754380 w 1783080"/>
                  <a:gd name="connsiteY0" fmla="*/ 289560 h 1645920"/>
                  <a:gd name="connsiteX1" fmla="*/ 1783080 w 1783080"/>
                  <a:gd name="connsiteY1" fmla="*/ 0 h 1645920"/>
                  <a:gd name="connsiteX2" fmla="*/ 0 w 1783080"/>
                  <a:gd name="connsiteY2" fmla="*/ 1645920 h 1645920"/>
                  <a:gd name="connsiteX3" fmla="*/ 754380 w 1783080"/>
                  <a:gd name="connsiteY3" fmla="*/ 289560 h 16459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83080" h="1645920">
                    <a:moveTo>
                      <a:pt x="754380" y="289560"/>
                    </a:moveTo>
                    <a:lnTo>
                      <a:pt x="1783080" y="0"/>
                    </a:lnTo>
                    <a:lnTo>
                      <a:pt x="0" y="1645920"/>
                    </a:lnTo>
                    <a:lnTo>
                      <a:pt x="754380" y="28956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FD043E"/>
                  </a:gs>
                  <a:gs pos="100000">
                    <a:srgbClr val="FF0F4E"/>
                  </a:gs>
                </a:gsLst>
                <a:lin ang="0" scaled="1"/>
                <a:tileRect/>
              </a:gradFill>
              <a:ln w="6350"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1" name="任意多边形 270"/>
              <p:cNvSpPr/>
              <p:nvPr/>
            </p:nvSpPr>
            <p:spPr>
              <a:xfrm>
                <a:off x="6906264" y="1572803"/>
                <a:ext cx="906218" cy="1300226"/>
              </a:xfrm>
              <a:custGeom>
                <a:avLst/>
                <a:gdLst>
                  <a:gd name="connsiteX0" fmla="*/ 1051560 w 1226820"/>
                  <a:gd name="connsiteY0" fmla="*/ 0 h 1760220"/>
                  <a:gd name="connsiteX1" fmla="*/ 1226820 w 1226820"/>
                  <a:gd name="connsiteY1" fmla="*/ 152400 h 1760220"/>
                  <a:gd name="connsiteX2" fmla="*/ 0 w 1226820"/>
                  <a:gd name="connsiteY2" fmla="*/ 1760220 h 1760220"/>
                  <a:gd name="connsiteX3" fmla="*/ 1051560 w 1226820"/>
                  <a:gd name="connsiteY3" fmla="*/ 0 h 17602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26820" h="1760220">
                    <a:moveTo>
                      <a:pt x="1051560" y="0"/>
                    </a:moveTo>
                    <a:lnTo>
                      <a:pt x="1226820" y="152400"/>
                    </a:lnTo>
                    <a:lnTo>
                      <a:pt x="0" y="1760220"/>
                    </a:lnTo>
                    <a:lnTo>
                      <a:pt x="1051560" y="0"/>
                    </a:lnTo>
                    <a:close/>
                  </a:path>
                </a:pathLst>
              </a:custGeom>
              <a:solidFill>
                <a:srgbClr val="D0012C"/>
              </a:solidFill>
              <a:ln w="6350"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2" name="任意多边形 271"/>
              <p:cNvSpPr/>
              <p:nvPr/>
            </p:nvSpPr>
            <p:spPr>
              <a:xfrm>
                <a:off x="6900635" y="1674119"/>
                <a:ext cx="900590" cy="1198910"/>
              </a:xfrm>
              <a:custGeom>
                <a:avLst/>
                <a:gdLst>
                  <a:gd name="connsiteX0" fmla="*/ 1219200 w 1219200"/>
                  <a:gd name="connsiteY0" fmla="*/ 0 h 1623060"/>
                  <a:gd name="connsiteX1" fmla="*/ 1059180 w 1219200"/>
                  <a:gd name="connsiteY1" fmla="*/ 1082040 h 1623060"/>
                  <a:gd name="connsiteX2" fmla="*/ 0 w 1219200"/>
                  <a:gd name="connsiteY2" fmla="*/ 1623060 h 1623060"/>
                  <a:gd name="connsiteX3" fmla="*/ 1219200 w 1219200"/>
                  <a:gd name="connsiteY3" fmla="*/ 0 h 16230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19200" h="1623060">
                    <a:moveTo>
                      <a:pt x="1219200" y="0"/>
                    </a:moveTo>
                    <a:lnTo>
                      <a:pt x="1059180" y="1082040"/>
                    </a:lnTo>
                    <a:lnTo>
                      <a:pt x="0" y="1623060"/>
                    </a:lnTo>
                    <a:lnTo>
                      <a:pt x="1219200" y="0"/>
                    </a:lnTo>
                    <a:close/>
                  </a:path>
                </a:pathLst>
              </a:custGeom>
              <a:gradFill>
                <a:gsLst>
                  <a:gs pos="0">
                    <a:srgbClr val="C50025"/>
                  </a:gs>
                  <a:gs pos="100000">
                    <a:srgbClr val="BB0A2C"/>
                  </a:gs>
                </a:gsLst>
                <a:lin ang="0" scaled="1"/>
              </a:gradFill>
              <a:ln w="6350"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3" name="任意多边形 272"/>
              <p:cNvSpPr/>
              <p:nvPr/>
            </p:nvSpPr>
            <p:spPr>
              <a:xfrm>
                <a:off x="6900635" y="2473393"/>
                <a:ext cx="1491602" cy="399637"/>
              </a:xfrm>
              <a:custGeom>
                <a:avLst/>
                <a:gdLst>
                  <a:gd name="connsiteX0" fmla="*/ 1066800 w 2019300"/>
                  <a:gd name="connsiteY0" fmla="*/ 0 h 541020"/>
                  <a:gd name="connsiteX1" fmla="*/ 2019300 w 2019300"/>
                  <a:gd name="connsiteY1" fmla="*/ 220980 h 541020"/>
                  <a:gd name="connsiteX2" fmla="*/ 0 w 2019300"/>
                  <a:gd name="connsiteY2" fmla="*/ 541020 h 541020"/>
                  <a:gd name="connsiteX3" fmla="*/ 1066800 w 2019300"/>
                  <a:gd name="connsiteY3" fmla="*/ 0 h 5410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19300" h="541020">
                    <a:moveTo>
                      <a:pt x="1066800" y="0"/>
                    </a:moveTo>
                    <a:lnTo>
                      <a:pt x="2019300" y="220980"/>
                    </a:lnTo>
                    <a:lnTo>
                      <a:pt x="0" y="541020"/>
                    </a:lnTo>
                    <a:lnTo>
                      <a:pt x="1066800" y="0"/>
                    </a:lnTo>
                    <a:close/>
                  </a:path>
                </a:pathLst>
              </a:custGeom>
              <a:gradFill>
                <a:gsLst>
                  <a:gs pos="0">
                    <a:srgbClr val="730D14"/>
                  </a:gs>
                  <a:gs pos="100000">
                    <a:srgbClr val="900A20"/>
                  </a:gs>
                </a:gsLst>
                <a:lin ang="0" scaled="1"/>
              </a:gradFill>
              <a:ln w="6350"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4" name="任意多边形 273"/>
              <p:cNvSpPr/>
              <p:nvPr/>
            </p:nvSpPr>
            <p:spPr>
              <a:xfrm>
                <a:off x="6444712" y="2636624"/>
                <a:ext cx="1930639" cy="652928"/>
              </a:xfrm>
              <a:custGeom>
                <a:avLst/>
                <a:gdLst>
                  <a:gd name="connsiteX0" fmla="*/ 2613660 w 2613660"/>
                  <a:gd name="connsiteY0" fmla="*/ 0 h 883920"/>
                  <a:gd name="connsiteX1" fmla="*/ 0 w 2613660"/>
                  <a:gd name="connsiteY1" fmla="*/ 883920 h 883920"/>
                  <a:gd name="connsiteX2" fmla="*/ 624840 w 2613660"/>
                  <a:gd name="connsiteY2" fmla="*/ 320040 h 883920"/>
                  <a:gd name="connsiteX3" fmla="*/ 2613660 w 2613660"/>
                  <a:gd name="connsiteY3" fmla="*/ 0 h 8839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13660" h="883920">
                    <a:moveTo>
                      <a:pt x="2613660" y="0"/>
                    </a:moveTo>
                    <a:lnTo>
                      <a:pt x="0" y="883920"/>
                    </a:lnTo>
                    <a:lnTo>
                      <a:pt x="624840" y="320040"/>
                    </a:lnTo>
                    <a:lnTo>
                      <a:pt x="2613660" y="0"/>
                    </a:lnTo>
                    <a:close/>
                  </a:path>
                </a:pathLst>
              </a:custGeom>
              <a:solidFill>
                <a:srgbClr val="E54077"/>
              </a:solidFill>
              <a:ln w="6350"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5" name="任意多边形 274"/>
              <p:cNvSpPr/>
              <p:nvPr/>
            </p:nvSpPr>
            <p:spPr>
              <a:xfrm>
                <a:off x="6422197" y="2642253"/>
                <a:ext cx="1941896" cy="742986"/>
              </a:xfrm>
              <a:custGeom>
                <a:avLst/>
                <a:gdLst>
                  <a:gd name="connsiteX0" fmla="*/ 2628900 w 2628900"/>
                  <a:gd name="connsiteY0" fmla="*/ 0 h 1005840"/>
                  <a:gd name="connsiteX1" fmla="*/ 1409700 w 2628900"/>
                  <a:gd name="connsiteY1" fmla="*/ 1005840 h 1005840"/>
                  <a:gd name="connsiteX2" fmla="*/ 365760 w 2628900"/>
                  <a:gd name="connsiteY2" fmla="*/ 975360 h 1005840"/>
                  <a:gd name="connsiteX3" fmla="*/ 0 w 2628900"/>
                  <a:gd name="connsiteY3" fmla="*/ 876300 h 1005840"/>
                  <a:gd name="connsiteX4" fmla="*/ 2628900 w 2628900"/>
                  <a:gd name="connsiteY4" fmla="*/ 0 h 10058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28900" h="1005840">
                    <a:moveTo>
                      <a:pt x="2628900" y="0"/>
                    </a:moveTo>
                    <a:lnTo>
                      <a:pt x="1409700" y="1005840"/>
                    </a:lnTo>
                    <a:lnTo>
                      <a:pt x="365760" y="975360"/>
                    </a:lnTo>
                    <a:lnTo>
                      <a:pt x="0" y="876300"/>
                    </a:lnTo>
                    <a:lnTo>
                      <a:pt x="2628900" y="0"/>
                    </a:lnTo>
                    <a:close/>
                  </a:path>
                </a:pathLst>
              </a:custGeom>
              <a:solidFill>
                <a:srgbClr val="D0135D"/>
              </a:solidFill>
              <a:ln w="6350"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6" name="任意多边形 275"/>
              <p:cNvSpPr/>
              <p:nvPr/>
            </p:nvSpPr>
            <p:spPr>
              <a:xfrm>
                <a:off x="7525419" y="3931222"/>
                <a:ext cx="1063822" cy="163232"/>
              </a:xfrm>
              <a:custGeom>
                <a:avLst/>
                <a:gdLst>
                  <a:gd name="connsiteX0" fmla="*/ 1440180 w 1440180"/>
                  <a:gd name="connsiteY0" fmla="*/ 220980 h 220980"/>
                  <a:gd name="connsiteX1" fmla="*/ 0 w 1440180"/>
                  <a:gd name="connsiteY1" fmla="*/ 99060 h 220980"/>
                  <a:gd name="connsiteX2" fmla="*/ 434340 w 1440180"/>
                  <a:gd name="connsiteY2" fmla="*/ 0 h 220980"/>
                  <a:gd name="connsiteX3" fmla="*/ 1440180 w 1440180"/>
                  <a:gd name="connsiteY3" fmla="*/ 220980 h 2209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40180" h="220980">
                    <a:moveTo>
                      <a:pt x="1440180" y="220980"/>
                    </a:moveTo>
                    <a:lnTo>
                      <a:pt x="0" y="99060"/>
                    </a:lnTo>
                    <a:lnTo>
                      <a:pt x="434340" y="0"/>
                    </a:lnTo>
                    <a:lnTo>
                      <a:pt x="1440180" y="220980"/>
                    </a:lnTo>
                    <a:close/>
                  </a:path>
                </a:pathLst>
              </a:custGeom>
              <a:solidFill>
                <a:srgbClr val="8E2426"/>
              </a:solidFill>
              <a:ln w="6350"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7" name="任意多边形 276"/>
              <p:cNvSpPr/>
              <p:nvPr/>
            </p:nvSpPr>
            <p:spPr>
              <a:xfrm>
                <a:off x="7390331" y="4038167"/>
                <a:ext cx="833045" cy="624784"/>
              </a:xfrm>
              <a:custGeom>
                <a:avLst/>
                <a:gdLst>
                  <a:gd name="connsiteX0" fmla="*/ 0 w 1127760"/>
                  <a:gd name="connsiteY0" fmla="*/ 0 h 845820"/>
                  <a:gd name="connsiteX1" fmla="*/ 403860 w 1127760"/>
                  <a:gd name="connsiteY1" fmla="*/ 7620 h 845820"/>
                  <a:gd name="connsiteX2" fmla="*/ 1127760 w 1127760"/>
                  <a:gd name="connsiteY2" fmla="*/ 845820 h 845820"/>
                  <a:gd name="connsiteX3" fmla="*/ 0 w 1127760"/>
                  <a:gd name="connsiteY3" fmla="*/ 0 h 8458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27760" h="845820">
                    <a:moveTo>
                      <a:pt x="0" y="0"/>
                    </a:moveTo>
                    <a:lnTo>
                      <a:pt x="403860" y="7620"/>
                    </a:lnTo>
                    <a:lnTo>
                      <a:pt x="1127760" y="84582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00630"/>
              </a:solidFill>
              <a:ln w="6350"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8" name="任意多边形 277"/>
              <p:cNvSpPr/>
              <p:nvPr/>
            </p:nvSpPr>
            <p:spPr>
              <a:xfrm>
                <a:off x="7114525" y="4043796"/>
                <a:ext cx="1120108" cy="624784"/>
              </a:xfrm>
              <a:custGeom>
                <a:avLst/>
                <a:gdLst>
                  <a:gd name="connsiteX0" fmla="*/ 0 w 1516380"/>
                  <a:gd name="connsiteY0" fmla="*/ 7620 h 845820"/>
                  <a:gd name="connsiteX1" fmla="*/ 388620 w 1516380"/>
                  <a:gd name="connsiteY1" fmla="*/ 0 h 845820"/>
                  <a:gd name="connsiteX2" fmla="*/ 1516380 w 1516380"/>
                  <a:gd name="connsiteY2" fmla="*/ 845820 h 845820"/>
                  <a:gd name="connsiteX3" fmla="*/ 0 w 1516380"/>
                  <a:gd name="connsiteY3" fmla="*/ 7620 h 8458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16380" h="845820">
                    <a:moveTo>
                      <a:pt x="0" y="7620"/>
                    </a:moveTo>
                    <a:lnTo>
                      <a:pt x="388620" y="0"/>
                    </a:lnTo>
                    <a:lnTo>
                      <a:pt x="1516380" y="845820"/>
                    </a:lnTo>
                    <a:lnTo>
                      <a:pt x="0" y="7620"/>
                    </a:lnTo>
                    <a:close/>
                  </a:path>
                </a:pathLst>
              </a:custGeom>
              <a:solidFill>
                <a:srgbClr val="730309"/>
              </a:solidFill>
              <a:ln w="6350"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9" name="任意多边形 278"/>
              <p:cNvSpPr/>
              <p:nvPr/>
            </p:nvSpPr>
            <p:spPr>
              <a:xfrm>
                <a:off x="7001951" y="4105711"/>
                <a:ext cx="1221425" cy="1024421"/>
              </a:xfrm>
              <a:custGeom>
                <a:avLst/>
                <a:gdLst>
                  <a:gd name="connsiteX0" fmla="*/ 0 w 1653540"/>
                  <a:gd name="connsiteY0" fmla="*/ 53340 h 1386840"/>
                  <a:gd name="connsiteX1" fmla="*/ 434340 w 1653540"/>
                  <a:gd name="connsiteY1" fmla="*/ 0 h 1386840"/>
                  <a:gd name="connsiteX2" fmla="*/ 1653540 w 1653540"/>
                  <a:gd name="connsiteY2" fmla="*/ 769620 h 1386840"/>
                  <a:gd name="connsiteX3" fmla="*/ 1059180 w 1653540"/>
                  <a:gd name="connsiteY3" fmla="*/ 1386840 h 1386840"/>
                  <a:gd name="connsiteX4" fmla="*/ 83820 w 1653540"/>
                  <a:gd name="connsiteY4" fmla="*/ 411480 h 1386840"/>
                  <a:gd name="connsiteX5" fmla="*/ 0 w 1653540"/>
                  <a:gd name="connsiteY5" fmla="*/ 53340 h 13868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653540" h="1386840">
                    <a:moveTo>
                      <a:pt x="0" y="53340"/>
                    </a:moveTo>
                    <a:lnTo>
                      <a:pt x="434340" y="0"/>
                    </a:lnTo>
                    <a:lnTo>
                      <a:pt x="1653540" y="769620"/>
                    </a:lnTo>
                    <a:lnTo>
                      <a:pt x="1059180" y="1386840"/>
                    </a:lnTo>
                    <a:lnTo>
                      <a:pt x="83820" y="411480"/>
                    </a:lnTo>
                    <a:lnTo>
                      <a:pt x="0" y="53340"/>
                    </a:lnTo>
                    <a:close/>
                  </a:path>
                </a:pathLst>
              </a:custGeom>
              <a:solidFill>
                <a:srgbClr val="A5021D"/>
              </a:solidFill>
              <a:ln w="6350"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0" name="任意多边形 279"/>
              <p:cNvSpPr/>
              <p:nvPr/>
            </p:nvSpPr>
            <p:spPr>
              <a:xfrm>
                <a:off x="7052610" y="4398403"/>
                <a:ext cx="726100" cy="731729"/>
              </a:xfrm>
              <a:custGeom>
                <a:avLst/>
                <a:gdLst>
                  <a:gd name="connsiteX0" fmla="*/ 982980 w 982980"/>
                  <a:gd name="connsiteY0" fmla="*/ 990600 h 990600"/>
                  <a:gd name="connsiteX1" fmla="*/ 190500 w 982980"/>
                  <a:gd name="connsiteY1" fmla="*/ 403860 h 990600"/>
                  <a:gd name="connsiteX2" fmla="*/ 0 w 982980"/>
                  <a:gd name="connsiteY2" fmla="*/ 0 h 990600"/>
                  <a:gd name="connsiteX3" fmla="*/ 982980 w 982980"/>
                  <a:gd name="connsiteY3" fmla="*/ 990600 h 990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82980" h="990600">
                    <a:moveTo>
                      <a:pt x="982980" y="990600"/>
                    </a:moveTo>
                    <a:lnTo>
                      <a:pt x="190500" y="403860"/>
                    </a:lnTo>
                    <a:lnTo>
                      <a:pt x="0" y="0"/>
                    </a:lnTo>
                    <a:lnTo>
                      <a:pt x="982980" y="990600"/>
                    </a:lnTo>
                    <a:close/>
                  </a:path>
                </a:pathLst>
              </a:custGeom>
              <a:solidFill>
                <a:srgbClr val="620104"/>
              </a:solidFill>
              <a:ln w="6350"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1" name="任意多边形 280"/>
              <p:cNvSpPr/>
              <p:nvPr/>
            </p:nvSpPr>
            <p:spPr>
              <a:xfrm>
                <a:off x="6793690" y="4156370"/>
                <a:ext cx="742986" cy="1148252"/>
              </a:xfrm>
              <a:custGeom>
                <a:avLst/>
                <a:gdLst>
                  <a:gd name="connsiteX0" fmla="*/ 30480 w 1005840"/>
                  <a:gd name="connsiteY0" fmla="*/ 0 h 1554480"/>
                  <a:gd name="connsiteX1" fmla="*/ 457200 w 1005840"/>
                  <a:gd name="connsiteY1" fmla="*/ 38100 h 1554480"/>
                  <a:gd name="connsiteX2" fmla="*/ 1005840 w 1005840"/>
                  <a:gd name="connsiteY2" fmla="*/ 1554480 h 1554480"/>
                  <a:gd name="connsiteX3" fmla="*/ 0 w 1005840"/>
                  <a:gd name="connsiteY3" fmla="*/ 53340 h 1554480"/>
                  <a:gd name="connsiteX4" fmla="*/ 30480 w 1005840"/>
                  <a:gd name="connsiteY4" fmla="*/ 0 h 15544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05840" h="1554480">
                    <a:moveTo>
                      <a:pt x="30480" y="0"/>
                    </a:moveTo>
                    <a:lnTo>
                      <a:pt x="457200" y="38100"/>
                    </a:lnTo>
                    <a:lnTo>
                      <a:pt x="1005840" y="1554480"/>
                    </a:lnTo>
                    <a:lnTo>
                      <a:pt x="0" y="53340"/>
                    </a:lnTo>
                    <a:lnTo>
                      <a:pt x="30480" y="0"/>
                    </a:lnTo>
                    <a:close/>
                  </a:path>
                </a:pathLst>
              </a:custGeom>
              <a:solidFill>
                <a:srgbClr val="5D0309"/>
              </a:solidFill>
              <a:ln w="6350"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2" name="任意多边形 281"/>
              <p:cNvSpPr/>
              <p:nvPr/>
            </p:nvSpPr>
            <p:spPr>
              <a:xfrm>
                <a:off x="6810576" y="4212656"/>
                <a:ext cx="748615" cy="1114480"/>
              </a:xfrm>
              <a:custGeom>
                <a:avLst/>
                <a:gdLst>
                  <a:gd name="connsiteX0" fmla="*/ 76200 w 1013460"/>
                  <a:gd name="connsiteY0" fmla="*/ 0 h 1508760"/>
                  <a:gd name="connsiteX1" fmla="*/ 0 w 1013460"/>
                  <a:gd name="connsiteY1" fmla="*/ 739140 h 1508760"/>
                  <a:gd name="connsiteX2" fmla="*/ 1013460 w 1013460"/>
                  <a:gd name="connsiteY2" fmla="*/ 1508760 h 1508760"/>
                  <a:gd name="connsiteX3" fmla="*/ 76200 w 1013460"/>
                  <a:gd name="connsiteY3" fmla="*/ 0 h 15087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13460" h="1508760">
                    <a:moveTo>
                      <a:pt x="76200" y="0"/>
                    </a:moveTo>
                    <a:lnTo>
                      <a:pt x="0" y="739140"/>
                    </a:lnTo>
                    <a:lnTo>
                      <a:pt x="1013460" y="1508760"/>
                    </a:lnTo>
                    <a:lnTo>
                      <a:pt x="76200" y="0"/>
                    </a:lnTo>
                    <a:close/>
                  </a:path>
                </a:pathLst>
              </a:custGeom>
              <a:solidFill>
                <a:srgbClr val="A40231"/>
              </a:solidFill>
              <a:ln w="6350"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3" name="任意多边形 282"/>
              <p:cNvSpPr/>
              <p:nvPr/>
            </p:nvSpPr>
            <p:spPr>
              <a:xfrm>
                <a:off x="6410940" y="4026910"/>
                <a:ext cx="545982" cy="731729"/>
              </a:xfrm>
              <a:custGeom>
                <a:avLst/>
                <a:gdLst>
                  <a:gd name="connsiteX0" fmla="*/ 0 w 739140"/>
                  <a:gd name="connsiteY0" fmla="*/ 0 h 990600"/>
                  <a:gd name="connsiteX1" fmla="*/ 739140 w 739140"/>
                  <a:gd name="connsiteY1" fmla="*/ 274320 h 990600"/>
                  <a:gd name="connsiteX2" fmla="*/ 541020 w 739140"/>
                  <a:gd name="connsiteY2" fmla="*/ 990600 h 990600"/>
                  <a:gd name="connsiteX3" fmla="*/ 0 w 739140"/>
                  <a:gd name="connsiteY3" fmla="*/ 0 h 990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39140" h="990600">
                    <a:moveTo>
                      <a:pt x="0" y="0"/>
                    </a:moveTo>
                    <a:lnTo>
                      <a:pt x="739140" y="274320"/>
                    </a:lnTo>
                    <a:lnTo>
                      <a:pt x="541020" y="990600"/>
                    </a:lnTo>
                    <a:lnTo>
                      <a:pt x="0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680311"/>
                  </a:gs>
                  <a:gs pos="100000">
                    <a:srgbClr val="BC0423"/>
                  </a:gs>
                </a:gsLst>
                <a:lin ang="0" scaled="1"/>
                <a:tileRect/>
              </a:gradFill>
              <a:ln w="6350"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4" name="任意多边形 283"/>
              <p:cNvSpPr/>
              <p:nvPr/>
            </p:nvSpPr>
            <p:spPr>
              <a:xfrm>
                <a:off x="6585429" y="4567264"/>
                <a:ext cx="962505" cy="754244"/>
              </a:xfrm>
              <a:custGeom>
                <a:avLst/>
                <a:gdLst>
                  <a:gd name="connsiteX0" fmla="*/ 160020 w 1303020"/>
                  <a:gd name="connsiteY0" fmla="*/ 365760 h 1021080"/>
                  <a:gd name="connsiteX1" fmla="*/ 1303020 w 1303020"/>
                  <a:gd name="connsiteY1" fmla="*/ 1021080 h 1021080"/>
                  <a:gd name="connsiteX2" fmla="*/ 114300 w 1303020"/>
                  <a:gd name="connsiteY2" fmla="*/ 0 h 1021080"/>
                  <a:gd name="connsiteX3" fmla="*/ 0 w 1303020"/>
                  <a:gd name="connsiteY3" fmla="*/ 160020 h 1021080"/>
                  <a:gd name="connsiteX4" fmla="*/ 160020 w 1303020"/>
                  <a:gd name="connsiteY4" fmla="*/ 365760 h 10210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03020" h="1021080">
                    <a:moveTo>
                      <a:pt x="160020" y="365760"/>
                    </a:moveTo>
                    <a:lnTo>
                      <a:pt x="1303020" y="1021080"/>
                    </a:lnTo>
                    <a:lnTo>
                      <a:pt x="114300" y="0"/>
                    </a:lnTo>
                    <a:lnTo>
                      <a:pt x="0" y="160020"/>
                    </a:lnTo>
                    <a:lnTo>
                      <a:pt x="160020" y="365760"/>
                    </a:lnTo>
                    <a:close/>
                  </a:path>
                </a:pathLst>
              </a:custGeom>
              <a:solidFill>
                <a:srgbClr val="860007"/>
              </a:solidFill>
              <a:ln w="6350"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5" name="任意多边形 284"/>
              <p:cNvSpPr/>
              <p:nvPr/>
            </p:nvSpPr>
            <p:spPr>
              <a:xfrm>
                <a:off x="6315252" y="4696723"/>
                <a:ext cx="472810" cy="692328"/>
              </a:xfrm>
              <a:custGeom>
                <a:avLst/>
                <a:gdLst>
                  <a:gd name="connsiteX0" fmla="*/ 609600 w 609600"/>
                  <a:gd name="connsiteY0" fmla="*/ 0 h 937260"/>
                  <a:gd name="connsiteX1" fmla="*/ 160020 w 609600"/>
                  <a:gd name="connsiteY1" fmla="*/ 937260 h 937260"/>
                  <a:gd name="connsiteX2" fmla="*/ 0 w 609600"/>
                  <a:gd name="connsiteY2" fmla="*/ 15240 h 937260"/>
                  <a:gd name="connsiteX3" fmla="*/ 609600 w 609600"/>
                  <a:gd name="connsiteY3" fmla="*/ 0 h 937260"/>
                  <a:gd name="connsiteX0" fmla="*/ 640080 w 640080"/>
                  <a:gd name="connsiteY0" fmla="*/ 0 h 937260"/>
                  <a:gd name="connsiteX1" fmla="*/ 190500 w 640080"/>
                  <a:gd name="connsiteY1" fmla="*/ 937260 h 937260"/>
                  <a:gd name="connsiteX2" fmla="*/ 0 w 640080"/>
                  <a:gd name="connsiteY2" fmla="*/ 15240 h 937260"/>
                  <a:gd name="connsiteX3" fmla="*/ 640080 w 640080"/>
                  <a:gd name="connsiteY3" fmla="*/ 0 h 9372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0080" h="937260">
                    <a:moveTo>
                      <a:pt x="640080" y="0"/>
                    </a:moveTo>
                    <a:lnTo>
                      <a:pt x="190500" y="937260"/>
                    </a:lnTo>
                    <a:lnTo>
                      <a:pt x="0" y="15240"/>
                    </a:lnTo>
                    <a:lnTo>
                      <a:pt x="640080" y="0"/>
                    </a:lnTo>
                    <a:close/>
                  </a:path>
                </a:pathLst>
              </a:custGeom>
              <a:solidFill>
                <a:srgbClr val="530008"/>
              </a:solidFill>
              <a:ln w="6350"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6" name="任意多边形 285"/>
              <p:cNvSpPr/>
              <p:nvPr/>
            </p:nvSpPr>
            <p:spPr>
              <a:xfrm>
                <a:off x="6112619" y="4244552"/>
                <a:ext cx="225147" cy="1688606"/>
              </a:xfrm>
              <a:custGeom>
                <a:avLst/>
                <a:gdLst>
                  <a:gd name="connsiteX0" fmla="*/ 254000 w 304800"/>
                  <a:gd name="connsiteY0" fmla="*/ 0 h 2286000"/>
                  <a:gd name="connsiteX1" fmla="*/ 0 w 304800"/>
                  <a:gd name="connsiteY1" fmla="*/ 914400 h 2286000"/>
                  <a:gd name="connsiteX2" fmla="*/ 25400 w 304800"/>
                  <a:gd name="connsiteY2" fmla="*/ 2286000 h 2286000"/>
                  <a:gd name="connsiteX3" fmla="*/ 304800 w 304800"/>
                  <a:gd name="connsiteY3" fmla="*/ 558800 h 2286000"/>
                  <a:gd name="connsiteX4" fmla="*/ 254000 w 304800"/>
                  <a:gd name="connsiteY4" fmla="*/ 0 h 2286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4800" h="2286000">
                    <a:moveTo>
                      <a:pt x="254000" y="0"/>
                    </a:moveTo>
                    <a:lnTo>
                      <a:pt x="0" y="914400"/>
                    </a:lnTo>
                    <a:lnTo>
                      <a:pt x="25400" y="2286000"/>
                    </a:lnTo>
                    <a:lnTo>
                      <a:pt x="304800" y="558800"/>
                    </a:lnTo>
                    <a:lnTo>
                      <a:pt x="254000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70338"/>
                  </a:gs>
                  <a:gs pos="100000">
                    <a:srgbClr val="B6014E"/>
                  </a:gs>
                </a:gsLst>
                <a:lin ang="8100000" scaled="1"/>
                <a:tileRect/>
              </a:gradFill>
              <a:ln w="6350"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7" name="任意多边形 286"/>
              <p:cNvSpPr/>
              <p:nvPr/>
            </p:nvSpPr>
            <p:spPr>
              <a:xfrm>
                <a:off x="5849947" y="3841163"/>
                <a:ext cx="309578" cy="2129519"/>
              </a:xfrm>
              <a:custGeom>
                <a:avLst/>
                <a:gdLst>
                  <a:gd name="connsiteX0" fmla="*/ 152400 w 419100"/>
                  <a:gd name="connsiteY0" fmla="*/ 0 h 2882900"/>
                  <a:gd name="connsiteX1" fmla="*/ 419100 w 419100"/>
                  <a:gd name="connsiteY1" fmla="*/ 1828800 h 2882900"/>
                  <a:gd name="connsiteX2" fmla="*/ 381000 w 419100"/>
                  <a:gd name="connsiteY2" fmla="*/ 2882900 h 2882900"/>
                  <a:gd name="connsiteX3" fmla="*/ 0 w 419100"/>
                  <a:gd name="connsiteY3" fmla="*/ 1536700 h 2882900"/>
                  <a:gd name="connsiteX4" fmla="*/ 152400 w 419100"/>
                  <a:gd name="connsiteY4" fmla="*/ 0 h 2882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19100" h="2882900">
                    <a:moveTo>
                      <a:pt x="152400" y="0"/>
                    </a:moveTo>
                    <a:lnTo>
                      <a:pt x="419100" y="1828800"/>
                    </a:lnTo>
                    <a:lnTo>
                      <a:pt x="381000" y="2882900"/>
                    </a:lnTo>
                    <a:lnTo>
                      <a:pt x="0" y="1536700"/>
                    </a:lnTo>
                    <a:lnTo>
                      <a:pt x="152400" y="0"/>
                    </a:lnTo>
                    <a:close/>
                  </a:path>
                </a:pathLst>
              </a:custGeom>
              <a:solidFill>
                <a:srgbClr val="BA004E"/>
              </a:solidFill>
              <a:ln w="6350"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8" name="任意多边形 287"/>
              <p:cNvSpPr/>
              <p:nvPr/>
            </p:nvSpPr>
            <p:spPr>
              <a:xfrm>
                <a:off x="5699446" y="5017558"/>
                <a:ext cx="403389" cy="1116356"/>
              </a:xfrm>
              <a:custGeom>
                <a:avLst/>
                <a:gdLst>
                  <a:gd name="connsiteX0" fmla="*/ 203200 w 546100"/>
                  <a:gd name="connsiteY0" fmla="*/ 0 h 1511300"/>
                  <a:gd name="connsiteX1" fmla="*/ 0 w 546100"/>
                  <a:gd name="connsiteY1" fmla="*/ 1511300 h 1511300"/>
                  <a:gd name="connsiteX2" fmla="*/ 546100 w 546100"/>
                  <a:gd name="connsiteY2" fmla="*/ 812800 h 1511300"/>
                  <a:gd name="connsiteX3" fmla="*/ 203200 w 546100"/>
                  <a:gd name="connsiteY3" fmla="*/ 0 h 1511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6100" h="1511300">
                    <a:moveTo>
                      <a:pt x="203200" y="0"/>
                    </a:moveTo>
                    <a:lnTo>
                      <a:pt x="0" y="1511300"/>
                    </a:lnTo>
                    <a:lnTo>
                      <a:pt x="546100" y="812800"/>
                    </a:lnTo>
                    <a:lnTo>
                      <a:pt x="203200" y="0"/>
                    </a:lnTo>
                    <a:close/>
                  </a:path>
                </a:pathLst>
              </a:custGeom>
              <a:solidFill>
                <a:srgbClr val="62038C"/>
              </a:solidFill>
              <a:ln w="6350"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9" name="任意多边形 288"/>
              <p:cNvSpPr/>
              <p:nvPr/>
            </p:nvSpPr>
            <p:spPr>
              <a:xfrm>
                <a:off x="5577894" y="3925593"/>
                <a:ext cx="281434" cy="1407171"/>
              </a:xfrm>
              <a:custGeom>
                <a:avLst/>
                <a:gdLst>
                  <a:gd name="connsiteX0" fmla="*/ 0 w 381000"/>
                  <a:gd name="connsiteY0" fmla="*/ 495300 h 1905000"/>
                  <a:gd name="connsiteX1" fmla="*/ 127000 w 381000"/>
                  <a:gd name="connsiteY1" fmla="*/ 1905000 h 1905000"/>
                  <a:gd name="connsiteX2" fmla="*/ 381000 w 381000"/>
                  <a:gd name="connsiteY2" fmla="*/ 647700 h 1905000"/>
                  <a:gd name="connsiteX3" fmla="*/ 254000 w 381000"/>
                  <a:gd name="connsiteY3" fmla="*/ 0 h 1905000"/>
                  <a:gd name="connsiteX4" fmla="*/ 0 w 381000"/>
                  <a:gd name="connsiteY4" fmla="*/ 495300 h 1905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81000" h="1905000">
                    <a:moveTo>
                      <a:pt x="0" y="495300"/>
                    </a:moveTo>
                    <a:lnTo>
                      <a:pt x="127000" y="1905000"/>
                    </a:lnTo>
                    <a:lnTo>
                      <a:pt x="381000" y="647700"/>
                    </a:lnTo>
                    <a:lnTo>
                      <a:pt x="254000" y="0"/>
                    </a:lnTo>
                    <a:lnTo>
                      <a:pt x="0" y="495300"/>
                    </a:lnTo>
                    <a:close/>
                  </a:path>
                </a:pathLst>
              </a:custGeom>
              <a:solidFill>
                <a:srgbClr val="840466"/>
              </a:solidFill>
              <a:ln w="6350"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0" name="任意多边形 289"/>
              <p:cNvSpPr/>
              <p:nvPr/>
            </p:nvSpPr>
            <p:spPr>
              <a:xfrm>
                <a:off x="5446558" y="4582273"/>
                <a:ext cx="403389" cy="1463458"/>
              </a:xfrm>
              <a:custGeom>
                <a:avLst/>
                <a:gdLst>
                  <a:gd name="connsiteX0" fmla="*/ 495300 w 520700"/>
                  <a:gd name="connsiteY0" fmla="*/ 0 h 1981200"/>
                  <a:gd name="connsiteX1" fmla="*/ 520700 w 520700"/>
                  <a:gd name="connsiteY1" fmla="*/ 406400 h 1981200"/>
                  <a:gd name="connsiteX2" fmla="*/ 0 w 520700"/>
                  <a:gd name="connsiteY2" fmla="*/ 1981200 h 1981200"/>
                  <a:gd name="connsiteX3" fmla="*/ 495300 w 520700"/>
                  <a:gd name="connsiteY3" fmla="*/ 0 h 1981200"/>
                  <a:gd name="connsiteX0" fmla="*/ 495300 w 546100"/>
                  <a:gd name="connsiteY0" fmla="*/ 0 h 1981200"/>
                  <a:gd name="connsiteX1" fmla="*/ 546100 w 546100"/>
                  <a:gd name="connsiteY1" fmla="*/ 444500 h 1981200"/>
                  <a:gd name="connsiteX2" fmla="*/ 0 w 546100"/>
                  <a:gd name="connsiteY2" fmla="*/ 1981200 h 1981200"/>
                  <a:gd name="connsiteX3" fmla="*/ 495300 w 546100"/>
                  <a:gd name="connsiteY3" fmla="*/ 0 h 1981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6100" h="1981200">
                    <a:moveTo>
                      <a:pt x="495300" y="0"/>
                    </a:moveTo>
                    <a:lnTo>
                      <a:pt x="546100" y="444500"/>
                    </a:lnTo>
                    <a:lnTo>
                      <a:pt x="0" y="1981200"/>
                    </a:lnTo>
                    <a:lnTo>
                      <a:pt x="495300" y="0"/>
                    </a:lnTo>
                    <a:close/>
                  </a:path>
                </a:pathLst>
              </a:custGeom>
              <a:solidFill>
                <a:srgbClr val="48123A"/>
              </a:solidFill>
              <a:ln w="6350">
                <a:solidFill>
                  <a:srgbClr val="FDF9FA">
                    <a:alpha val="93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1" name="任意多边形 290"/>
              <p:cNvSpPr/>
              <p:nvPr/>
            </p:nvSpPr>
            <p:spPr>
              <a:xfrm>
                <a:off x="5549751" y="4779277"/>
                <a:ext cx="328340" cy="1360266"/>
              </a:xfrm>
              <a:custGeom>
                <a:avLst/>
                <a:gdLst>
                  <a:gd name="connsiteX0" fmla="*/ 431800 w 431800"/>
                  <a:gd name="connsiteY0" fmla="*/ 0 h 1879600"/>
                  <a:gd name="connsiteX1" fmla="*/ 0 w 431800"/>
                  <a:gd name="connsiteY1" fmla="*/ 1371600 h 1879600"/>
                  <a:gd name="connsiteX2" fmla="*/ 190500 w 431800"/>
                  <a:gd name="connsiteY2" fmla="*/ 1879600 h 1879600"/>
                  <a:gd name="connsiteX3" fmla="*/ 431800 w 431800"/>
                  <a:gd name="connsiteY3" fmla="*/ 0 h 1879600"/>
                  <a:gd name="connsiteX0" fmla="*/ 444500 w 444500"/>
                  <a:gd name="connsiteY0" fmla="*/ 0 h 1841500"/>
                  <a:gd name="connsiteX1" fmla="*/ 0 w 444500"/>
                  <a:gd name="connsiteY1" fmla="*/ 1333500 h 1841500"/>
                  <a:gd name="connsiteX2" fmla="*/ 190500 w 444500"/>
                  <a:gd name="connsiteY2" fmla="*/ 1841500 h 1841500"/>
                  <a:gd name="connsiteX3" fmla="*/ 444500 w 444500"/>
                  <a:gd name="connsiteY3" fmla="*/ 0 h 1841500"/>
                  <a:gd name="connsiteX0" fmla="*/ 444500 w 444500"/>
                  <a:gd name="connsiteY0" fmla="*/ 0 h 1841500"/>
                  <a:gd name="connsiteX1" fmla="*/ 0 w 444500"/>
                  <a:gd name="connsiteY1" fmla="*/ 1333500 h 1841500"/>
                  <a:gd name="connsiteX2" fmla="*/ 190500 w 444500"/>
                  <a:gd name="connsiteY2" fmla="*/ 1841500 h 1841500"/>
                  <a:gd name="connsiteX3" fmla="*/ 444500 w 444500"/>
                  <a:gd name="connsiteY3" fmla="*/ 0 h 1841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44500" h="1841500">
                    <a:moveTo>
                      <a:pt x="444500" y="0"/>
                    </a:moveTo>
                    <a:lnTo>
                      <a:pt x="0" y="1333500"/>
                    </a:lnTo>
                    <a:lnTo>
                      <a:pt x="190500" y="1841500"/>
                    </a:lnTo>
                    <a:lnTo>
                      <a:pt x="444500" y="0"/>
                    </a:lnTo>
                    <a:close/>
                  </a:path>
                </a:pathLst>
              </a:custGeom>
              <a:solidFill>
                <a:srgbClr val="310018"/>
              </a:solidFill>
              <a:ln w="6350"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2" name="任意多边形 291"/>
              <p:cNvSpPr/>
              <p:nvPr/>
            </p:nvSpPr>
            <p:spPr>
              <a:xfrm>
                <a:off x="5362128" y="4957519"/>
                <a:ext cx="318959" cy="788016"/>
              </a:xfrm>
              <a:custGeom>
                <a:avLst/>
                <a:gdLst>
                  <a:gd name="connsiteX0" fmla="*/ 0 w 431800"/>
                  <a:gd name="connsiteY0" fmla="*/ 419100 h 1066800"/>
                  <a:gd name="connsiteX1" fmla="*/ 228600 w 431800"/>
                  <a:gd name="connsiteY1" fmla="*/ 1066800 h 1066800"/>
                  <a:gd name="connsiteX2" fmla="*/ 431800 w 431800"/>
                  <a:gd name="connsiteY2" fmla="*/ 215900 h 1066800"/>
                  <a:gd name="connsiteX3" fmla="*/ 368300 w 431800"/>
                  <a:gd name="connsiteY3" fmla="*/ 0 h 1066800"/>
                  <a:gd name="connsiteX4" fmla="*/ 0 w 431800"/>
                  <a:gd name="connsiteY4" fmla="*/ 419100 h 1066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31800" h="1066800">
                    <a:moveTo>
                      <a:pt x="0" y="419100"/>
                    </a:moveTo>
                    <a:lnTo>
                      <a:pt x="228600" y="1066800"/>
                    </a:lnTo>
                    <a:lnTo>
                      <a:pt x="431800" y="215900"/>
                    </a:lnTo>
                    <a:lnTo>
                      <a:pt x="368300" y="0"/>
                    </a:lnTo>
                    <a:lnTo>
                      <a:pt x="0" y="419100"/>
                    </a:lnTo>
                    <a:close/>
                  </a:path>
                </a:pathLst>
              </a:custGeom>
              <a:solidFill>
                <a:srgbClr val="310018"/>
              </a:solidFill>
              <a:ln w="6350"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3" name="任意多边形 292"/>
              <p:cNvSpPr/>
              <p:nvPr/>
            </p:nvSpPr>
            <p:spPr>
              <a:xfrm>
                <a:off x="5324603" y="4394651"/>
                <a:ext cx="356483" cy="966258"/>
              </a:xfrm>
              <a:custGeom>
                <a:avLst/>
                <a:gdLst>
                  <a:gd name="connsiteX0" fmla="*/ 393700 w 482600"/>
                  <a:gd name="connsiteY0" fmla="*/ 0 h 1308100"/>
                  <a:gd name="connsiteX1" fmla="*/ 482600 w 482600"/>
                  <a:gd name="connsiteY1" fmla="*/ 876300 h 1308100"/>
                  <a:gd name="connsiteX2" fmla="*/ 0 w 482600"/>
                  <a:gd name="connsiteY2" fmla="*/ 1308100 h 1308100"/>
                  <a:gd name="connsiteX3" fmla="*/ 393700 w 482600"/>
                  <a:gd name="connsiteY3" fmla="*/ 0 h 1308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2600" h="1308100">
                    <a:moveTo>
                      <a:pt x="393700" y="0"/>
                    </a:moveTo>
                    <a:lnTo>
                      <a:pt x="482600" y="876300"/>
                    </a:lnTo>
                    <a:lnTo>
                      <a:pt x="0" y="1308100"/>
                    </a:lnTo>
                    <a:lnTo>
                      <a:pt x="393700" y="0"/>
                    </a:lnTo>
                    <a:close/>
                  </a:path>
                </a:pathLst>
              </a:custGeom>
              <a:solidFill>
                <a:srgbClr val="730276"/>
              </a:solidFill>
              <a:ln w="6350"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4" name="任意多边形 293"/>
              <p:cNvSpPr/>
              <p:nvPr/>
            </p:nvSpPr>
            <p:spPr>
              <a:xfrm>
                <a:off x="5052550" y="4291458"/>
                <a:ext cx="656680" cy="1060069"/>
              </a:xfrm>
              <a:custGeom>
                <a:avLst/>
                <a:gdLst>
                  <a:gd name="connsiteX0" fmla="*/ 330200 w 889000"/>
                  <a:gd name="connsiteY0" fmla="*/ 368300 h 1435100"/>
                  <a:gd name="connsiteX1" fmla="*/ 889000 w 889000"/>
                  <a:gd name="connsiteY1" fmla="*/ 0 h 1435100"/>
                  <a:gd name="connsiteX2" fmla="*/ 381000 w 889000"/>
                  <a:gd name="connsiteY2" fmla="*/ 1435100 h 1435100"/>
                  <a:gd name="connsiteX3" fmla="*/ 0 w 889000"/>
                  <a:gd name="connsiteY3" fmla="*/ 889000 h 1435100"/>
                  <a:gd name="connsiteX4" fmla="*/ 330200 w 889000"/>
                  <a:gd name="connsiteY4" fmla="*/ 368300 h 1435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89000" h="1435100">
                    <a:moveTo>
                      <a:pt x="330200" y="368300"/>
                    </a:moveTo>
                    <a:lnTo>
                      <a:pt x="889000" y="0"/>
                    </a:lnTo>
                    <a:lnTo>
                      <a:pt x="381000" y="1435100"/>
                    </a:lnTo>
                    <a:lnTo>
                      <a:pt x="0" y="889000"/>
                    </a:lnTo>
                    <a:lnTo>
                      <a:pt x="330200" y="368300"/>
                    </a:lnTo>
                    <a:close/>
                  </a:path>
                </a:pathLst>
              </a:custGeom>
              <a:solidFill>
                <a:srgbClr val="730276"/>
              </a:solidFill>
              <a:ln w="6350"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5" name="任意多边形 294"/>
              <p:cNvSpPr/>
              <p:nvPr/>
            </p:nvSpPr>
            <p:spPr>
              <a:xfrm>
                <a:off x="4949358" y="4507224"/>
                <a:ext cx="394008" cy="544106"/>
              </a:xfrm>
              <a:custGeom>
                <a:avLst/>
                <a:gdLst>
                  <a:gd name="connsiteX0" fmla="*/ 0 w 533400"/>
                  <a:gd name="connsiteY0" fmla="*/ 355600 h 736600"/>
                  <a:gd name="connsiteX1" fmla="*/ 228600 w 533400"/>
                  <a:gd name="connsiteY1" fmla="*/ 736600 h 736600"/>
                  <a:gd name="connsiteX2" fmla="*/ 533400 w 533400"/>
                  <a:gd name="connsiteY2" fmla="*/ 0 h 736600"/>
                  <a:gd name="connsiteX3" fmla="*/ 0 w 533400"/>
                  <a:gd name="connsiteY3" fmla="*/ 355600 h 736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33400" h="736600">
                    <a:moveTo>
                      <a:pt x="0" y="355600"/>
                    </a:moveTo>
                    <a:lnTo>
                      <a:pt x="228600" y="736600"/>
                    </a:lnTo>
                    <a:lnTo>
                      <a:pt x="533400" y="0"/>
                    </a:lnTo>
                    <a:lnTo>
                      <a:pt x="0" y="355600"/>
                    </a:lnTo>
                    <a:close/>
                  </a:path>
                </a:pathLst>
              </a:custGeom>
              <a:solidFill>
                <a:srgbClr val="8A059C"/>
              </a:solidFill>
              <a:ln w="6350"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6" name="任意多边形 295"/>
              <p:cNvSpPr/>
              <p:nvPr/>
            </p:nvSpPr>
            <p:spPr>
              <a:xfrm>
                <a:off x="4180104" y="4113216"/>
                <a:ext cx="1566651" cy="1257073"/>
              </a:xfrm>
              <a:custGeom>
                <a:avLst/>
                <a:gdLst>
                  <a:gd name="connsiteX0" fmla="*/ 1358900 w 2082800"/>
                  <a:gd name="connsiteY0" fmla="*/ 228600 h 1638300"/>
                  <a:gd name="connsiteX1" fmla="*/ 2082800 w 2082800"/>
                  <a:gd name="connsiteY1" fmla="*/ 0 h 1638300"/>
                  <a:gd name="connsiteX2" fmla="*/ 1803400 w 2082800"/>
                  <a:gd name="connsiteY2" fmla="*/ 406400 h 1638300"/>
                  <a:gd name="connsiteX3" fmla="*/ 0 w 2082800"/>
                  <a:gd name="connsiteY3" fmla="*/ 1638300 h 1638300"/>
                  <a:gd name="connsiteX4" fmla="*/ 1358900 w 2082800"/>
                  <a:gd name="connsiteY4" fmla="*/ 228600 h 1638300"/>
                  <a:gd name="connsiteX0" fmla="*/ 1358900 w 2082800"/>
                  <a:gd name="connsiteY0" fmla="*/ 292100 h 1701800"/>
                  <a:gd name="connsiteX1" fmla="*/ 2082800 w 2082800"/>
                  <a:gd name="connsiteY1" fmla="*/ 0 h 1701800"/>
                  <a:gd name="connsiteX2" fmla="*/ 1803400 w 2082800"/>
                  <a:gd name="connsiteY2" fmla="*/ 469900 h 1701800"/>
                  <a:gd name="connsiteX3" fmla="*/ 0 w 2082800"/>
                  <a:gd name="connsiteY3" fmla="*/ 1701800 h 1701800"/>
                  <a:gd name="connsiteX4" fmla="*/ 1358900 w 2082800"/>
                  <a:gd name="connsiteY4" fmla="*/ 292100 h 1701800"/>
                  <a:gd name="connsiteX0" fmla="*/ 1397000 w 2120900"/>
                  <a:gd name="connsiteY0" fmla="*/ 292100 h 1701800"/>
                  <a:gd name="connsiteX1" fmla="*/ 2120900 w 2120900"/>
                  <a:gd name="connsiteY1" fmla="*/ 0 h 1701800"/>
                  <a:gd name="connsiteX2" fmla="*/ 1841500 w 2120900"/>
                  <a:gd name="connsiteY2" fmla="*/ 469900 h 1701800"/>
                  <a:gd name="connsiteX3" fmla="*/ 0 w 2120900"/>
                  <a:gd name="connsiteY3" fmla="*/ 1701800 h 1701800"/>
                  <a:gd name="connsiteX4" fmla="*/ 1397000 w 2120900"/>
                  <a:gd name="connsiteY4" fmla="*/ 292100 h 1701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20900" h="1701800">
                    <a:moveTo>
                      <a:pt x="1397000" y="292100"/>
                    </a:moveTo>
                    <a:lnTo>
                      <a:pt x="2120900" y="0"/>
                    </a:lnTo>
                    <a:lnTo>
                      <a:pt x="1841500" y="469900"/>
                    </a:lnTo>
                    <a:lnTo>
                      <a:pt x="0" y="1701800"/>
                    </a:lnTo>
                    <a:lnTo>
                      <a:pt x="1397000" y="2921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42073"/>
                  </a:gs>
                  <a:gs pos="100000">
                    <a:srgbClr val="C327A7"/>
                  </a:gs>
                </a:gsLst>
                <a:lin ang="2700000" scaled="1"/>
                <a:tileRect/>
              </a:gradFill>
              <a:ln w="6350"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7" name="任意多边形 296"/>
              <p:cNvSpPr/>
              <p:nvPr/>
            </p:nvSpPr>
            <p:spPr>
              <a:xfrm>
                <a:off x="4180104" y="3859925"/>
                <a:ext cx="1219548" cy="1510364"/>
              </a:xfrm>
              <a:custGeom>
                <a:avLst/>
                <a:gdLst>
                  <a:gd name="connsiteX0" fmla="*/ 1054100 w 1651000"/>
                  <a:gd name="connsiteY0" fmla="*/ 304800 h 2044700"/>
                  <a:gd name="connsiteX1" fmla="*/ 0 w 1651000"/>
                  <a:gd name="connsiteY1" fmla="*/ 2044700 h 2044700"/>
                  <a:gd name="connsiteX2" fmla="*/ 1397000 w 1651000"/>
                  <a:gd name="connsiteY2" fmla="*/ 635000 h 2044700"/>
                  <a:gd name="connsiteX3" fmla="*/ 1651000 w 1651000"/>
                  <a:gd name="connsiteY3" fmla="*/ 0 h 2044700"/>
                  <a:gd name="connsiteX4" fmla="*/ 1054100 w 1651000"/>
                  <a:gd name="connsiteY4" fmla="*/ 304800 h 2044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51000" h="2044700">
                    <a:moveTo>
                      <a:pt x="1054100" y="304800"/>
                    </a:moveTo>
                    <a:lnTo>
                      <a:pt x="0" y="2044700"/>
                    </a:lnTo>
                    <a:lnTo>
                      <a:pt x="1397000" y="635000"/>
                    </a:lnTo>
                    <a:lnTo>
                      <a:pt x="1651000" y="0"/>
                    </a:lnTo>
                    <a:lnTo>
                      <a:pt x="1054100" y="304800"/>
                    </a:lnTo>
                    <a:close/>
                  </a:path>
                </a:pathLst>
              </a:custGeom>
              <a:solidFill>
                <a:srgbClr val="D64DB5"/>
              </a:solidFill>
              <a:ln w="6350"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8" name="任意多边形 297"/>
              <p:cNvSpPr/>
              <p:nvPr/>
            </p:nvSpPr>
            <p:spPr>
              <a:xfrm>
                <a:off x="5212030" y="3747352"/>
                <a:ext cx="347102" cy="591012"/>
              </a:xfrm>
              <a:custGeom>
                <a:avLst/>
                <a:gdLst>
                  <a:gd name="connsiteX0" fmla="*/ 469900 w 469900"/>
                  <a:gd name="connsiteY0" fmla="*/ 0 h 800100"/>
                  <a:gd name="connsiteX1" fmla="*/ 0 w 469900"/>
                  <a:gd name="connsiteY1" fmla="*/ 800100 h 800100"/>
                  <a:gd name="connsiteX2" fmla="*/ 469900 w 469900"/>
                  <a:gd name="connsiteY2" fmla="*/ 596900 h 800100"/>
                  <a:gd name="connsiteX3" fmla="*/ 469900 w 469900"/>
                  <a:gd name="connsiteY3" fmla="*/ 0 h 800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69900" h="800100">
                    <a:moveTo>
                      <a:pt x="469900" y="0"/>
                    </a:moveTo>
                    <a:lnTo>
                      <a:pt x="0" y="800100"/>
                    </a:lnTo>
                    <a:lnTo>
                      <a:pt x="469900" y="596900"/>
                    </a:lnTo>
                    <a:lnTo>
                      <a:pt x="469900" y="0"/>
                    </a:lnTo>
                    <a:close/>
                  </a:path>
                </a:pathLst>
              </a:custGeom>
              <a:solidFill>
                <a:srgbClr val="FF60BE"/>
              </a:solidFill>
              <a:ln w="6350"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9" name="任意多边形 298"/>
              <p:cNvSpPr/>
              <p:nvPr/>
            </p:nvSpPr>
            <p:spPr>
              <a:xfrm>
                <a:off x="3204465" y="3775495"/>
                <a:ext cx="1988802" cy="394008"/>
              </a:xfrm>
              <a:custGeom>
                <a:avLst/>
                <a:gdLst>
                  <a:gd name="connsiteX0" fmla="*/ 0 w 2692400"/>
                  <a:gd name="connsiteY0" fmla="*/ 558800 h 558800"/>
                  <a:gd name="connsiteX1" fmla="*/ 2692400 w 2692400"/>
                  <a:gd name="connsiteY1" fmla="*/ 419100 h 558800"/>
                  <a:gd name="connsiteX2" fmla="*/ 2349500 w 2692400"/>
                  <a:gd name="connsiteY2" fmla="*/ 88900 h 558800"/>
                  <a:gd name="connsiteX3" fmla="*/ 2298700 w 2692400"/>
                  <a:gd name="connsiteY3" fmla="*/ 0 h 558800"/>
                  <a:gd name="connsiteX4" fmla="*/ 0 w 2692400"/>
                  <a:gd name="connsiteY4" fmla="*/ 558800 h 558800"/>
                  <a:gd name="connsiteX0" fmla="*/ 0 w 2692400"/>
                  <a:gd name="connsiteY0" fmla="*/ 546100 h 546100"/>
                  <a:gd name="connsiteX1" fmla="*/ 2692400 w 2692400"/>
                  <a:gd name="connsiteY1" fmla="*/ 419100 h 546100"/>
                  <a:gd name="connsiteX2" fmla="*/ 2349500 w 2692400"/>
                  <a:gd name="connsiteY2" fmla="*/ 88900 h 546100"/>
                  <a:gd name="connsiteX3" fmla="*/ 2298700 w 2692400"/>
                  <a:gd name="connsiteY3" fmla="*/ 0 h 546100"/>
                  <a:gd name="connsiteX4" fmla="*/ 0 w 2692400"/>
                  <a:gd name="connsiteY4" fmla="*/ 546100 h 546100"/>
                  <a:gd name="connsiteX0" fmla="*/ 0 w 2692400"/>
                  <a:gd name="connsiteY0" fmla="*/ 533400 h 533400"/>
                  <a:gd name="connsiteX1" fmla="*/ 2692400 w 2692400"/>
                  <a:gd name="connsiteY1" fmla="*/ 419100 h 533400"/>
                  <a:gd name="connsiteX2" fmla="*/ 2349500 w 2692400"/>
                  <a:gd name="connsiteY2" fmla="*/ 88900 h 533400"/>
                  <a:gd name="connsiteX3" fmla="*/ 2298700 w 2692400"/>
                  <a:gd name="connsiteY3" fmla="*/ 0 h 533400"/>
                  <a:gd name="connsiteX4" fmla="*/ 0 w 2692400"/>
                  <a:gd name="connsiteY4" fmla="*/ 533400 h 533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92400" h="533400">
                    <a:moveTo>
                      <a:pt x="0" y="533400"/>
                    </a:moveTo>
                    <a:lnTo>
                      <a:pt x="2692400" y="419100"/>
                    </a:lnTo>
                    <a:lnTo>
                      <a:pt x="2349500" y="88900"/>
                    </a:lnTo>
                    <a:lnTo>
                      <a:pt x="2298700" y="0"/>
                    </a:lnTo>
                    <a:lnTo>
                      <a:pt x="0" y="533400"/>
                    </a:lnTo>
                    <a:close/>
                  </a:path>
                </a:pathLst>
              </a:custGeom>
              <a:solidFill>
                <a:srgbClr val="90035D"/>
              </a:solidFill>
              <a:ln w="6350"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0" name="任意多边形 299"/>
              <p:cNvSpPr/>
              <p:nvPr/>
            </p:nvSpPr>
            <p:spPr>
              <a:xfrm>
                <a:off x="3195084" y="3334581"/>
                <a:ext cx="2007564" cy="834922"/>
              </a:xfrm>
              <a:custGeom>
                <a:avLst/>
                <a:gdLst>
                  <a:gd name="connsiteX0" fmla="*/ 0 w 2717800"/>
                  <a:gd name="connsiteY0" fmla="*/ 1130300 h 1130300"/>
                  <a:gd name="connsiteX1" fmla="*/ 1295400 w 2717800"/>
                  <a:gd name="connsiteY1" fmla="*/ 0 h 1130300"/>
                  <a:gd name="connsiteX2" fmla="*/ 2717800 w 2717800"/>
                  <a:gd name="connsiteY2" fmla="*/ 177800 h 1130300"/>
                  <a:gd name="connsiteX3" fmla="*/ 2298700 w 2717800"/>
                  <a:gd name="connsiteY3" fmla="*/ 596900 h 1130300"/>
                  <a:gd name="connsiteX4" fmla="*/ 0 w 2717800"/>
                  <a:gd name="connsiteY4" fmla="*/ 1130300 h 1130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717800" h="1130300">
                    <a:moveTo>
                      <a:pt x="0" y="1130300"/>
                    </a:moveTo>
                    <a:lnTo>
                      <a:pt x="1295400" y="0"/>
                    </a:lnTo>
                    <a:lnTo>
                      <a:pt x="2717800" y="177800"/>
                    </a:lnTo>
                    <a:lnTo>
                      <a:pt x="2298700" y="596900"/>
                    </a:lnTo>
                    <a:lnTo>
                      <a:pt x="0" y="1130300"/>
                    </a:lnTo>
                    <a:close/>
                  </a:path>
                </a:pathLst>
              </a:custGeom>
              <a:solidFill>
                <a:srgbClr val="E554C3"/>
              </a:solidFill>
              <a:ln w="6350"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1" name="任意多边形 300"/>
              <p:cNvSpPr/>
              <p:nvPr/>
            </p:nvSpPr>
            <p:spPr>
              <a:xfrm>
                <a:off x="4095674" y="3165721"/>
                <a:ext cx="1106975" cy="318959"/>
              </a:xfrm>
              <a:custGeom>
                <a:avLst/>
                <a:gdLst>
                  <a:gd name="connsiteX0" fmla="*/ 88900 w 1498600"/>
                  <a:gd name="connsiteY0" fmla="*/ 228600 h 431800"/>
                  <a:gd name="connsiteX1" fmla="*/ 0 w 1498600"/>
                  <a:gd name="connsiteY1" fmla="*/ 0 h 431800"/>
                  <a:gd name="connsiteX2" fmla="*/ 1498600 w 1498600"/>
                  <a:gd name="connsiteY2" fmla="*/ 431800 h 431800"/>
                  <a:gd name="connsiteX3" fmla="*/ 88900 w 1498600"/>
                  <a:gd name="connsiteY3" fmla="*/ 228600 h 431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98600" h="431800">
                    <a:moveTo>
                      <a:pt x="88900" y="228600"/>
                    </a:moveTo>
                    <a:lnTo>
                      <a:pt x="0" y="0"/>
                    </a:lnTo>
                    <a:lnTo>
                      <a:pt x="1498600" y="431800"/>
                    </a:lnTo>
                    <a:lnTo>
                      <a:pt x="88900" y="228600"/>
                    </a:lnTo>
                    <a:close/>
                  </a:path>
                </a:pathLst>
              </a:custGeom>
              <a:solidFill>
                <a:srgbClr val="D74DC2"/>
              </a:solidFill>
              <a:ln w="6350"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2" name="任意多边形 301"/>
              <p:cNvSpPr/>
              <p:nvPr/>
            </p:nvSpPr>
            <p:spPr>
              <a:xfrm>
                <a:off x="4105061" y="3081291"/>
                <a:ext cx="1088212" cy="403389"/>
              </a:xfrm>
              <a:custGeom>
                <a:avLst/>
                <a:gdLst>
                  <a:gd name="connsiteX0" fmla="*/ 0 w 1498600"/>
                  <a:gd name="connsiteY0" fmla="*/ 114300 h 508000"/>
                  <a:gd name="connsiteX1" fmla="*/ 965200 w 1498600"/>
                  <a:gd name="connsiteY1" fmla="*/ 0 h 508000"/>
                  <a:gd name="connsiteX2" fmla="*/ 1498600 w 1498600"/>
                  <a:gd name="connsiteY2" fmla="*/ 508000 h 508000"/>
                  <a:gd name="connsiteX3" fmla="*/ 0 w 1498600"/>
                  <a:gd name="connsiteY3" fmla="*/ 114300 h 508000"/>
                  <a:gd name="connsiteX0" fmla="*/ 0 w 1524000"/>
                  <a:gd name="connsiteY0" fmla="*/ 114300 h 558800"/>
                  <a:gd name="connsiteX1" fmla="*/ 965200 w 1524000"/>
                  <a:gd name="connsiteY1" fmla="*/ 0 h 558800"/>
                  <a:gd name="connsiteX2" fmla="*/ 1524000 w 1524000"/>
                  <a:gd name="connsiteY2" fmla="*/ 558800 h 558800"/>
                  <a:gd name="connsiteX3" fmla="*/ 0 w 1524000"/>
                  <a:gd name="connsiteY3" fmla="*/ 114300 h 558800"/>
                  <a:gd name="connsiteX0" fmla="*/ 0 w 1473200"/>
                  <a:gd name="connsiteY0" fmla="*/ 114300 h 546100"/>
                  <a:gd name="connsiteX1" fmla="*/ 965200 w 1473200"/>
                  <a:gd name="connsiteY1" fmla="*/ 0 h 546100"/>
                  <a:gd name="connsiteX2" fmla="*/ 1473200 w 1473200"/>
                  <a:gd name="connsiteY2" fmla="*/ 546100 h 546100"/>
                  <a:gd name="connsiteX3" fmla="*/ 0 w 1473200"/>
                  <a:gd name="connsiteY3" fmla="*/ 114300 h 546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73200" h="546100">
                    <a:moveTo>
                      <a:pt x="0" y="114300"/>
                    </a:moveTo>
                    <a:lnTo>
                      <a:pt x="965200" y="0"/>
                    </a:lnTo>
                    <a:lnTo>
                      <a:pt x="1473200" y="546100"/>
                    </a:lnTo>
                    <a:lnTo>
                      <a:pt x="0" y="114300"/>
                    </a:lnTo>
                    <a:close/>
                  </a:path>
                </a:pathLst>
              </a:custGeom>
              <a:solidFill>
                <a:srgbClr val="992D7E"/>
              </a:solidFill>
              <a:ln w="6350">
                <a:solidFill>
                  <a:srgbClr val="FDF9FA">
                    <a:alpha val="77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3" name="任意多边形 302"/>
              <p:cNvSpPr/>
              <p:nvPr/>
            </p:nvSpPr>
            <p:spPr>
              <a:xfrm>
                <a:off x="6264594" y="3964994"/>
                <a:ext cx="621970" cy="788016"/>
              </a:xfrm>
              <a:custGeom>
                <a:avLst/>
                <a:gdLst>
                  <a:gd name="connsiteX0" fmla="*/ 68580 w 670560"/>
                  <a:gd name="connsiteY0" fmla="*/ 1013460 h 1013460"/>
                  <a:gd name="connsiteX1" fmla="*/ 441960 w 670560"/>
                  <a:gd name="connsiteY1" fmla="*/ 998220 h 1013460"/>
                  <a:gd name="connsiteX2" fmla="*/ 670560 w 670560"/>
                  <a:gd name="connsiteY2" fmla="*/ 876300 h 1013460"/>
                  <a:gd name="connsiteX3" fmla="*/ 160020 w 670560"/>
                  <a:gd name="connsiteY3" fmla="*/ 0 h 1013460"/>
                  <a:gd name="connsiteX4" fmla="*/ 0 w 670560"/>
                  <a:gd name="connsiteY4" fmla="*/ 670560 h 1013460"/>
                  <a:gd name="connsiteX5" fmla="*/ 68580 w 670560"/>
                  <a:gd name="connsiteY5" fmla="*/ 1013460 h 1013460"/>
                  <a:gd name="connsiteX0" fmla="*/ 68580 w 842010"/>
                  <a:gd name="connsiteY0" fmla="*/ 1013460 h 1066800"/>
                  <a:gd name="connsiteX1" fmla="*/ 441960 w 842010"/>
                  <a:gd name="connsiteY1" fmla="*/ 998220 h 1066800"/>
                  <a:gd name="connsiteX2" fmla="*/ 842010 w 842010"/>
                  <a:gd name="connsiteY2" fmla="*/ 1066800 h 1066800"/>
                  <a:gd name="connsiteX3" fmla="*/ 160020 w 842010"/>
                  <a:gd name="connsiteY3" fmla="*/ 0 h 1066800"/>
                  <a:gd name="connsiteX4" fmla="*/ 0 w 842010"/>
                  <a:gd name="connsiteY4" fmla="*/ 670560 h 1066800"/>
                  <a:gd name="connsiteX5" fmla="*/ 68580 w 842010"/>
                  <a:gd name="connsiteY5" fmla="*/ 1013460 h 1066800"/>
                  <a:gd name="connsiteX0" fmla="*/ 68580 w 842010"/>
                  <a:gd name="connsiteY0" fmla="*/ 1013460 h 1066800"/>
                  <a:gd name="connsiteX1" fmla="*/ 441960 w 842010"/>
                  <a:gd name="connsiteY1" fmla="*/ 1055370 h 1066800"/>
                  <a:gd name="connsiteX2" fmla="*/ 842010 w 842010"/>
                  <a:gd name="connsiteY2" fmla="*/ 1066800 h 1066800"/>
                  <a:gd name="connsiteX3" fmla="*/ 160020 w 842010"/>
                  <a:gd name="connsiteY3" fmla="*/ 0 h 1066800"/>
                  <a:gd name="connsiteX4" fmla="*/ 0 w 842010"/>
                  <a:gd name="connsiteY4" fmla="*/ 670560 h 1066800"/>
                  <a:gd name="connsiteX5" fmla="*/ 68580 w 842010"/>
                  <a:gd name="connsiteY5" fmla="*/ 1013460 h 1066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842010" h="1066800">
                    <a:moveTo>
                      <a:pt x="68580" y="1013460"/>
                    </a:moveTo>
                    <a:lnTo>
                      <a:pt x="441960" y="1055370"/>
                    </a:lnTo>
                    <a:lnTo>
                      <a:pt x="842010" y="1066800"/>
                    </a:lnTo>
                    <a:lnTo>
                      <a:pt x="160020" y="0"/>
                    </a:lnTo>
                    <a:lnTo>
                      <a:pt x="0" y="670560"/>
                    </a:lnTo>
                    <a:lnTo>
                      <a:pt x="68580" y="1013460"/>
                    </a:lnTo>
                    <a:close/>
                  </a:path>
                </a:pathLst>
              </a:custGeom>
              <a:gradFill>
                <a:gsLst>
                  <a:gs pos="0">
                    <a:srgbClr val="680311"/>
                  </a:gs>
                  <a:gs pos="100000">
                    <a:srgbClr val="BC0423"/>
                  </a:gs>
                </a:gsLst>
                <a:lin ang="2700000" scaled="1"/>
              </a:gradFill>
              <a:ln w="6350"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4" name="任意多边形 303"/>
              <p:cNvSpPr/>
              <p:nvPr/>
            </p:nvSpPr>
            <p:spPr>
              <a:xfrm>
                <a:off x="6213936" y="3520328"/>
                <a:ext cx="742986" cy="703586"/>
              </a:xfrm>
              <a:custGeom>
                <a:avLst/>
                <a:gdLst>
                  <a:gd name="connsiteX0" fmla="*/ 137160 w 944880"/>
                  <a:gd name="connsiteY0" fmla="*/ 0 h 982980"/>
                  <a:gd name="connsiteX1" fmla="*/ 944880 w 944880"/>
                  <a:gd name="connsiteY1" fmla="*/ 982980 h 982980"/>
                  <a:gd name="connsiteX2" fmla="*/ 0 w 944880"/>
                  <a:gd name="connsiteY2" fmla="*/ 571500 h 982980"/>
                  <a:gd name="connsiteX3" fmla="*/ 137160 w 944880"/>
                  <a:gd name="connsiteY3" fmla="*/ 0 h 982980"/>
                  <a:gd name="connsiteX0" fmla="*/ 137160 w 998220"/>
                  <a:gd name="connsiteY0" fmla="*/ 0 h 952500"/>
                  <a:gd name="connsiteX1" fmla="*/ 998220 w 998220"/>
                  <a:gd name="connsiteY1" fmla="*/ 952500 h 952500"/>
                  <a:gd name="connsiteX2" fmla="*/ 0 w 998220"/>
                  <a:gd name="connsiteY2" fmla="*/ 571500 h 952500"/>
                  <a:gd name="connsiteX3" fmla="*/ 137160 w 998220"/>
                  <a:gd name="connsiteY3" fmla="*/ 0 h 952500"/>
                  <a:gd name="connsiteX0" fmla="*/ 144780 w 1005840"/>
                  <a:gd name="connsiteY0" fmla="*/ 0 h 952500"/>
                  <a:gd name="connsiteX1" fmla="*/ 1005840 w 1005840"/>
                  <a:gd name="connsiteY1" fmla="*/ 952500 h 952500"/>
                  <a:gd name="connsiteX2" fmla="*/ 0 w 1005840"/>
                  <a:gd name="connsiteY2" fmla="*/ 601980 h 952500"/>
                  <a:gd name="connsiteX3" fmla="*/ 144780 w 1005840"/>
                  <a:gd name="connsiteY3" fmla="*/ 0 h 952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05840" h="952500">
                    <a:moveTo>
                      <a:pt x="144780" y="0"/>
                    </a:moveTo>
                    <a:lnTo>
                      <a:pt x="1005840" y="952500"/>
                    </a:lnTo>
                    <a:lnTo>
                      <a:pt x="0" y="601980"/>
                    </a:lnTo>
                    <a:lnTo>
                      <a:pt x="144780" y="0"/>
                    </a:lnTo>
                    <a:close/>
                  </a:path>
                </a:pathLst>
              </a:custGeom>
              <a:solidFill>
                <a:srgbClr val="D4095E"/>
              </a:solidFill>
              <a:ln w="6350"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5" name="任意多边形 304"/>
              <p:cNvSpPr/>
              <p:nvPr/>
            </p:nvSpPr>
            <p:spPr>
              <a:xfrm>
                <a:off x="6276861" y="1971575"/>
                <a:ext cx="973232" cy="1213012"/>
              </a:xfrm>
              <a:custGeom>
                <a:avLst/>
                <a:gdLst>
                  <a:gd name="connsiteX0" fmla="*/ 972457 w 972457"/>
                  <a:gd name="connsiteY0" fmla="*/ 0 h 1248228"/>
                  <a:gd name="connsiteX1" fmla="*/ 0 w 972457"/>
                  <a:gd name="connsiteY1" fmla="*/ 1248228 h 1248228"/>
                  <a:gd name="connsiteX2" fmla="*/ 72571 w 972457"/>
                  <a:gd name="connsiteY2" fmla="*/ 798285 h 1248228"/>
                  <a:gd name="connsiteX3" fmla="*/ 972457 w 972457"/>
                  <a:gd name="connsiteY3" fmla="*/ 0 h 1248228"/>
                  <a:gd name="connsiteX0" fmla="*/ 972457 w 972457"/>
                  <a:gd name="connsiteY0" fmla="*/ 0 h 1277256"/>
                  <a:gd name="connsiteX1" fmla="*/ 0 w 972457"/>
                  <a:gd name="connsiteY1" fmla="*/ 1277256 h 1277256"/>
                  <a:gd name="connsiteX2" fmla="*/ 72571 w 972457"/>
                  <a:gd name="connsiteY2" fmla="*/ 827313 h 1277256"/>
                  <a:gd name="connsiteX3" fmla="*/ 972457 w 972457"/>
                  <a:gd name="connsiteY3" fmla="*/ 0 h 1277256"/>
                  <a:gd name="connsiteX0" fmla="*/ 1001486 w 1001486"/>
                  <a:gd name="connsiteY0" fmla="*/ 0 h 1248227"/>
                  <a:gd name="connsiteX1" fmla="*/ 0 w 1001486"/>
                  <a:gd name="connsiteY1" fmla="*/ 1248227 h 1248227"/>
                  <a:gd name="connsiteX2" fmla="*/ 72571 w 1001486"/>
                  <a:gd name="connsiteY2" fmla="*/ 798284 h 1248227"/>
                  <a:gd name="connsiteX3" fmla="*/ 1001486 w 1001486"/>
                  <a:gd name="connsiteY3" fmla="*/ 0 h 12482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01486" h="1248227">
                    <a:moveTo>
                      <a:pt x="1001486" y="0"/>
                    </a:moveTo>
                    <a:lnTo>
                      <a:pt x="0" y="1248227"/>
                    </a:lnTo>
                    <a:lnTo>
                      <a:pt x="72571" y="798284"/>
                    </a:lnTo>
                    <a:lnTo>
                      <a:pt x="1001486" y="0"/>
                    </a:lnTo>
                    <a:close/>
                  </a:path>
                </a:pathLst>
              </a:custGeom>
              <a:solidFill>
                <a:srgbClr val="A80B2C"/>
              </a:solidFill>
              <a:ln w="3175">
                <a:solidFill>
                  <a:srgbClr val="F3E8EB">
                    <a:alpha val="36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6" name="任意多边形 305"/>
              <p:cNvSpPr/>
              <p:nvPr/>
            </p:nvSpPr>
            <p:spPr>
              <a:xfrm>
                <a:off x="6305070" y="1957468"/>
                <a:ext cx="973231" cy="1339956"/>
              </a:xfrm>
              <a:custGeom>
                <a:avLst/>
                <a:gdLst>
                  <a:gd name="connsiteX0" fmla="*/ 1001485 w 1001485"/>
                  <a:gd name="connsiteY0" fmla="*/ 0 h 1378857"/>
                  <a:gd name="connsiteX1" fmla="*/ 0 w 1001485"/>
                  <a:gd name="connsiteY1" fmla="*/ 1219200 h 1378857"/>
                  <a:gd name="connsiteX2" fmla="*/ 29028 w 1001485"/>
                  <a:gd name="connsiteY2" fmla="*/ 1378857 h 1378857"/>
                  <a:gd name="connsiteX3" fmla="*/ 1001485 w 1001485"/>
                  <a:gd name="connsiteY3" fmla="*/ 0 h 13788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01485" h="1378857">
                    <a:moveTo>
                      <a:pt x="1001485" y="0"/>
                    </a:moveTo>
                    <a:lnTo>
                      <a:pt x="0" y="1219200"/>
                    </a:lnTo>
                    <a:lnTo>
                      <a:pt x="29028" y="1378857"/>
                    </a:lnTo>
                    <a:lnTo>
                      <a:pt x="1001485" y="0"/>
                    </a:lnTo>
                    <a:close/>
                  </a:path>
                </a:pathLst>
              </a:custGeom>
              <a:solidFill>
                <a:srgbClr val="DF1C5B"/>
              </a:solidFill>
              <a:ln w="3175">
                <a:solidFill>
                  <a:srgbClr val="F3E8EB">
                    <a:alpha val="36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7" name="任意多边形 306"/>
              <p:cNvSpPr/>
              <p:nvPr/>
            </p:nvSpPr>
            <p:spPr>
              <a:xfrm>
                <a:off x="6290964" y="1957468"/>
                <a:ext cx="987336" cy="1410481"/>
              </a:xfrm>
              <a:custGeom>
                <a:avLst/>
                <a:gdLst>
                  <a:gd name="connsiteX0" fmla="*/ 1016000 w 1016000"/>
                  <a:gd name="connsiteY0" fmla="*/ 0 h 1451429"/>
                  <a:gd name="connsiteX1" fmla="*/ 0 w 1016000"/>
                  <a:gd name="connsiteY1" fmla="*/ 1451429 h 1451429"/>
                  <a:gd name="connsiteX2" fmla="*/ 203200 w 1016000"/>
                  <a:gd name="connsiteY2" fmla="*/ 1364343 h 1451429"/>
                  <a:gd name="connsiteX3" fmla="*/ 1016000 w 1016000"/>
                  <a:gd name="connsiteY3" fmla="*/ 0 h 1451429"/>
                  <a:gd name="connsiteX0" fmla="*/ 1016000 w 1016000"/>
                  <a:gd name="connsiteY0" fmla="*/ 0 h 1451429"/>
                  <a:gd name="connsiteX1" fmla="*/ 0 w 1016000"/>
                  <a:gd name="connsiteY1" fmla="*/ 1451429 h 1451429"/>
                  <a:gd name="connsiteX2" fmla="*/ 275772 w 1016000"/>
                  <a:gd name="connsiteY2" fmla="*/ 1364343 h 1451429"/>
                  <a:gd name="connsiteX3" fmla="*/ 1016000 w 1016000"/>
                  <a:gd name="connsiteY3" fmla="*/ 0 h 14514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16000" h="1451429">
                    <a:moveTo>
                      <a:pt x="1016000" y="0"/>
                    </a:moveTo>
                    <a:lnTo>
                      <a:pt x="0" y="1451429"/>
                    </a:lnTo>
                    <a:lnTo>
                      <a:pt x="275772" y="1364343"/>
                    </a:lnTo>
                    <a:lnTo>
                      <a:pt x="1016000" y="0"/>
                    </a:lnTo>
                    <a:close/>
                  </a:path>
                </a:pathLst>
              </a:custGeom>
              <a:solidFill>
                <a:srgbClr val="FA1A7D"/>
              </a:solidFill>
              <a:ln w="3175">
                <a:solidFill>
                  <a:srgbClr val="F3E8EB">
                    <a:alpha val="36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8" name="任意多边形 307"/>
              <p:cNvSpPr/>
              <p:nvPr/>
            </p:nvSpPr>
            <p:spPr>
              <a:xfrm>
                <a:off x="4980981" y="2918358"/>
                <a:ext cx="1129266" cy="740502"/>
              </a:xfrm>
              <a:custGeom>
                <a:avLst/>
                <a:gdLst>
                  <a:gd name="connsiteX0" fmla="*/ 0 w 1123950"/>
                  <a:gd name="connsiteY0" fmla="*/ 0 h 762000"/>
                  <a:gd name="connsiteX1" fmla="*/ 76200 w 1123950"/>
                  <a:gd name="connsiteY1" fmla="*/ 762000 h 762000"/>
                  <a:gd name="connsiteX2" fmla="*/ 1123950 w 1123950"/>
                  <a:gd name="connsiteY2" fmla="*/ 495300 h 762000"/>
                  <a:gd name="connsiteX3" fmla="*/ 0 w 1123950"/>
                  <a:gd name="connsiteY3" fmla="*/ 0 h 762000"/>
                  <a:gd name="connsiteX0" fmla="*/ 0 w 1162050"/>
                  <a:gd name="connsiteY0" fmla="*/ 0 h 762000"/>
                  <a:gd name="connsiteX1" fmla="*/ 76200 w 1162050"/>
                  <a:gd name="connsiteY1" fmla="*/ 762000 h 762000"/>
                  <a:gd name="connsiteX2" fmla="*/ 1162050 w 1162050"/>
                  <a:gd name="connsiteY2" fmla="*/ 457200 h 762000"/>
                  <a:gd name="connsiteX3" fmla="*/ 0 w 1162050"/>
                  <a:gd name="connsiteY3" fmla="*/ 0 h 762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62050" h="762000">
                    <a:moveTo>
                      <a:pt x="0" y="0"/>
                    </a:moveTo>
                    <a:lnTo>
                      <a:pt x="76200" y="762000"/>
                    </a:lnTo>
                    <a:lnTo>
                      <a:pt x="1162050" y="457200"/>
                    </a:lnTo>
                    <a:lnTo>
                      <a:pt x="0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90035D"/>
                  </a:gs>
                  <a:gs pos="100000">
                    <a:srgbClr val="CB1885"/>
                  </a:gs>
                </a:gsLst>
                <a:lin ang="5400000" scaled="1"/>
                <a:tileRect/>
              </a:gradFill>
              <a:ln>
                <a:solidFill>
                  <a:srgbClr val="F3E8EB">
                    <a:alpha val="43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9" name="任意多边形 308"/>
              <p:cNvSpPr/>
              <p:nvPr/>
            </p:nvSpPr>
            <p:spPr>
              <a:xfrm>
                <a:off x="6017684" y="2770258"/>
                <a:ext cx="518352" cy="814552"/>
              </a:xfrm>
              <a:custGeom>
                <a:avLst/>
                <a:gdLst>
                  <a:gd name="connsiteX0" fmla="*/ 0 w 533400"/>
                  <a:gd name="connsiteY0" fmla="*/ 838200 h 838200"/>
                  <a:gd name="connsiteX1" fmla="*/ 533400 w 533400"/>
                  <a:gd name="connsiteY1" fmla="*/ 571500 h 838200"/>
                  <a:gd name="connsiteX2" fmla="*/ 76200 w 533400"/>
                  <a:gd name="connsiteY2" fmla="*/ 0 h 838200"/>
                  <a:gd name="connsiteX3" fmla="*/ 0 w 533400"/>
                  <a:gd name="connsiteY3" fmla="*/ 838200 h 838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33400" h="838200">
                    <a:moveTo>
                      <a:pt x="0" y="838200"/>
                    </a:moveTo>
                    <a:lnTo>
                      <a:pt x="533400" y="571500"/>
                    </a:lnTo>
                    <a:lnTo>
                      <a:pt x="76200" y="0"/>
                    </a:lnTo>
                    <a:lnTo>
                      <a:pt x="0" y="838200"/>
                    </a:lnTo>
                    <a:close/>
                  </a:path>
                </a:pathLst>
              </a:custGeom>
              <a:solidFill>
                <a:srgbClr val="FA1A7D"/>
              </a:solidFill>
              <a:ln>
                <a:solidFill>
                  <a:srgbClr val="F3E8EB">
                    <a:alpha val="43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0" name="任意多边形 309"/>
              <p:cNvSpPr/>
              <p:nvPr/>
            </p:nvSpPr>
            <p:spPr>
              <a:xfrm>
                <a:off x="4851393" y="3362660"/>
                <a:ext cx="1203316" cy="407276"/>
              </a:xfrm>
              <a:custGeom>
                <a:avLst/>
                <a:gdLst>
                  <a:gd name="connsiteX0" fmla="*/ 0 w 1238250"/>
                  <a:gd name="connsiteY0" fmla="*/ 419100 h 419100"/>
                  <a:gd name="connsiteX1" fmla="*/ 1219200 w 1238250"/>
                  <a:gd name="connsiteY1" fmla="*/ 228600 h 419100"/>
                  <a:gd name="connsiteX2" fmla="*/ 1238250 w 1238250"/>
                  <a:gd name="connsiteY2" fmla="*/ 0 h 419100"/>
                  <a:gd name="connsiteX3" fmla="*/ 152400 w 1238250"/>
                  <a:gd name="connsiteY3" fmla="*/ 285750 h 419100"/>
                  <a:gd name="connsiteX4" fmla="*/ 0 w 1238250"/>
                  <a:gd name="connsiteY4" fmla="*/ 419100 h 419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38250" h="419100">
                    <a:moveTo>
                      <a:pt x="0" y="419100"/>
                    </a:moveTo>
                    <a:lnTo>
                      <a:pt x="1219200" y="228600"/>
                    </a:lnTo>
                    <a:lnTo>
                      <a:pt x="1238250" y="0"/>
                    </a:lnTo>
                    <a:lnTo>
                      <a:pt x="152400" y="285750"/>
                    </a:lnTo>
                    <a:lnTo>
                      <a:pt x="0" y="419100"/>
                    </a:lnTo>
                    <a:close/>
                  </a:path>
                </a:pathLst>
              </a:custGeom>
              <a:solidFill>
                <a:srgbClr val="FF2DAA"/>
              </a:solidFill>
              <a:ln>
                <a:solidFill>
                  <a:srgbClr val="F3E8EB">
                    <a:alpha val="43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1" name="任意多边形 310"/>
              <p:cNvSpPr/>
              <p:nvPr/>
            </p:nvSpPr>
            <p:spPr>
              <a:xfrm>
                <a:off x="4869906" y="3584810"/>
                <a:ext cx="1221829" cy="536864"/>
              </a:xfrm>
              <a:custGeom>
                <a:avLst/>
                <a:gdLst>
                  <a:gd name="connsiteX0" fmla="*/ 0 w 1257300"/>
                  <a:gd name="connsiteY0" fmla="*/ 190500 h 533400"/>
                  <a:gd name="connsiteX1" fmla="*/ 342900 w 1257300"/>
                  <a:gd name="connsiteY1" fmla="*/ 533400 h 533400"/>
                  <a:gd name="connsiteX2" fmla="*/ 1257300 w 1257300"/>
                  <a:gd name="connsiteY2" fmla="*/ 0 h 533400"/>
                  <a:gd name="connsiteX3" fmla="*/ 0 w 1257300"/>
                  <a:gd name="connsiteY3" fmla="*/ 190500 h 533400"/>
                  <a:gd name="connsiteX0" fmla="*/ 0 w 1276350"/>
                  <a:gd name="connsiteY0" fmla="*/ 209550 h 552450"/>
                  <a:gd name="connsiteX1" fmla="*/ 342900 w 1276350"/>
                  <a:gd name="connsiteY1" fmla="*/ 552450 h 552450"/>
                  <a:gd name="connsiteX2" fmla="*/ 1276350 w 1276350"/>
                  <a:gd name="connsiteY2" fmla="*/ 0 h 552450"/>
                  <a:gd name="connsiteX3" fmla="*/ 0 w 1276350"/>
                  <a:gd name="connsiteY3" fmla="*/ 209550 h 552450"/>
                  <a:gd name="connsiteX0" fmla="*/ 0 w 1257300"/>
                  <a:gd name="connsiteY0" fmla="*/ 190500 h 552450"/>
                  <a:gd name="connsiteX1" fmla="*/ 323850 w 1257300"/>
                  <a:gd name="connsiteY1" fmla="*/ 552450 h 552450"/>
                  <a:gd name="connsiteX2" fmla="*/ 1257300 w 1257300"/>
                  <a:gd name="connsiteY2" fmla="*/ 0 h 552450"/>
                  <a:gd name="connsiteX3" fmla="*/ 0 w 1257300"/>
                  <a:gd name="connsiteY3" fmla="*/ 190500 h 5524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57300" h="552450">
                    <a:moveTo>
                      <a:pt x="0" y="190500"/>
                    </a:moveTo>
                    <a:lnTo>
                      <a:pt x="323850" y="552450"/>
                    </a:lnTo>
                    <a:lnTo>
                      <a:pt x="1257300" y="0"/>
                    </a:lnTo>
                    <a:lnTo>
                      <a:pt x="0" y="190500"/>
                    </a:lnTo>
                    <a:close/>
                  </a:path>
                </a:pathLst>
              </a:custGeom>
              <a:gradFill>
                <a:gsLst>
                  <a:gs pos="0">
                    <a:srgbClr val="FF2DAA"/>
                  </a:gs>
                  <a:gs pos="100000">
                    <a:srgbClr val="FF5DBF"/>
                  </a:gs>
                </a:gsLst>
                <a:lin ang="5400000" scaled="1"/>
              </a:gradFill>
              <a:ln>
                <a:solidFill>
                  <a:srgbClr val="F3E8EB">
                    <a:alpha val="43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2" name="任意多边形 311"/>
              <p:cNvSpPr/>
              <p:nvPr/>
            </p:nvSpPr>
            <p:spPr>
              <a:xfrm>
                <a:off x="5536358" y="3686628"/>
                <a:ext cx="388764" cy="546120"/>
              </a:xfrm>
              <a:custGeom>
                <a:avLst/>
                <a:gdLst>
                  <a:gd name="connsiteX0" fmla="*/ 0 w 323850"/>
                  <a:gd name="connsiteY0" fmla="*/ 190500 h 552450"/>
                  <a:gd name="connsiteX1" fmla="*/ 38100 w 323850"/>
                  <a:gd name="connsiteY1" fmla="*/ 552450 h 552450"/>
                  <a:gd name="connsiteX2" fmla="*/ 323850 w 323850"/>
                  <a:gd name="connsiteY2" fmla="*/ 0 h 552450"/>
                  <a:gd name="connsiteX3" fmla="*/ 0 w 323850"/>
                  <a:gd name="connsiteY3" fmla="*/ 190500 h 552450"/>
                  <a:gd name="connsiteX0" fmla="*/ 0 w 400050"/>
                  <a:gd name="connsiteY0" fmla="*/ 200025 h 561975"/>
                  <a:gd name="connsiteX1" fmla="*/ 38100 w 400050"/>
                  <a:gd name="connsiteY1" fmla="*/ 561975 h 561975"/>
                  <a:gd name="connsiteX2" fmla="*/ 400050 w 400050"/>
                  <a:gd name="connsiteY2" fmla="*/ 0 h 561975"/>
                  <a:gd name="connsiteX3" fmla="*/ 0 w 400050"/>
                  <a:gd name="connsiteY3" fmla="*/ 200025 h 5619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0050" h="561975">
                    <a:moveTo>
                      <a:pt x="0" y="200025"/>
                    </a:moveTo>
                    <a:lnTo>
                      <a:pt x="38100" y="561975"/>
                    </a:lnTo>
                    <a:lnTo>
                      <a:pt x="400050" y="0"/>
                    </a:lnTo>
                    <a:lnTo>
                      <a:pt x="0" y="200025"/>
                    </a:lnTo>
                    <a:close/>
                  </a:path>
                </a:pathLst>
              </a:custGeom>
              <a:solidFill>
                <a:srgbClr val="90035D"/>
              </a:solidFill>
              <a:ln>
                <a:solidFill>
                  <a:srgbClr val="F3E8EB">
                    <a:alpha val="43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3" name="任意多边形 312"/>
              <p:cNvSpPr/>
              <p:nvPr/>
            </p:nvSpPr>
            <p:spPr>
              <a:xfrm>
                <a:off x="5721483" y="3418197"/>
                <a:ext cx="425789" cy="1629105"/>
              </a:xfrm>
              <a:custGeom>
                <a:avLst/>
                <a:gdLst>
                  <a:gd name="connsiteX0" fmla="*/ 0 w 438150"/>
                  <a:gd name="connsiteY0" fmla="*/ 495300 h 1676400"/>
                  <a:gd name="connsiteX1" fmla="*/ 95250 w 438150"/>
                  <a:gd name="connsiteY1" fmla="*/ 1676400 h 1676400"/>
                  <a:gd name="connsiteX2" fmla="*/ 438150 w 438150"/>
                  <a:gd name="connsiteY2" fmla="*/ 0 h 1676400"/>
                  <a:gd name="connsiteX3" fmla="*/ 0 w 438150"/>
                  <a:gd name="connsiteY3" fmla="*/ 495300 h 1676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38150" h="1676400">
                    <a:moveTo>
                      <a:pt x="0" y="495300"/>
                    </a:moveTo>
                    <a:lnTo>
                      <a:pt x="95250" y="1676400"/>
                    </a:lnTo>
                    <a:lnTo>
                      <a:pt x="438150" y="0"/>
                    </a:lnTo>
                    <a:lnTo>
                      <a:pt x="0" y="495300"/>
                    </a:lnTo>
                    <a:close/>
                  </a:path>
                </a:pathLst>
              </a:custGeom>
              <a:solidFill>
                <a:srgbClr val="480024"/>
              </a:solidFill>
              <a:ln>
                <a:solidFill>
                  <a:srgbClr val="F3E8EB">
                    <a:alpha val="43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4" name="任意多边形 313"/>
              <p:cNvSpPr/>
              <p:nvPr/>
            </p:nvSpPr>
            <p:spPr>
              <a:xfrm>
                <a:off x="5906609" y="3779192"/>
                <a:ext cx="490583" cy="1157035"/>
              </a:xfrm>
              <a:custGeom>
                <a:avLst/>
                <a:gdLst>
                  <a:gd name="connsiteX0" fmla="*/ 66675 w 504825"/>
                  <a:gd name="connsiteY0" fmla="*/ 285750 h 1190625"/>
                  <a:gd name="connsiteX1" fmla="*/ 228600 w 504825"/>
                  <a:gd name="connsiteY1" fmla="*/ 1190625 h 1190625"/>
                  <a:gd name="connsiteX2" fmla="*/ 476250 w 504825"/>
                  <a:gd name="connsiteY2" fmla="*/ 266700 h 1190625"/>
                  <a:gd name="connsiteX3" fmla="*/ 504825 w 504825"/>
                  <a:gd name="connsiteY3" fmla="*/ 219075 h 1190625"/>
                  <a:gd name="connsiteX4" fmla="*/ 0 w 504825"/>
                  <a:gd name="connsiteY4" fmla="*/ 0 h 1190625"/>
                  <a:gd name="connsiteX5" fmla="*/ 66675 w 504825"/>
                  <a:gd name="connsiteY5" fmla="*/ 285750 h 11906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04825" h="1190625">
                    <a:moveTo>
                      <a:pt x="66675" y="285750"/>
                    </a:moveTo>
                    <a:lnTo>
                      <a:pt x="228600" y="1190625"/>
                    </a:lnTo>
                    <a:lnTo>
                      <a:pt x="476250" y="266700"/>
                    </a:lnTo>
                    <a:lnTo>
                      <a:pt x="504825" y="219075"/>
                    </a:lnTo>
                    <a:lnTo>
                      <a:pt x="0" y="0"/>
                    </a:lnTo>
                    <a:lnTo>
                      <a:pt x="66675" y="285750"/>
                    </a:lnTo>
                    <a:close/>
                  </a:path>
                </a:pathLst>
              </a:custGeom>
              <a:gradFill>
                <a:gsLst>
                  <a:gs pos="0">
                    <a:srgbClr val="B70968"/>
                  </a:gs>
                  <a:gs pos="100000">
                    <a:srgbClr val="EF0C89"/>
                  </a:gs>
                </a:gsLst>
                <a:lin ang="5400000" scaled="1"/>
              </a:gradFill>
              <a:ln>
                <a:solidFill>
                  <a:srgbClr val="F3E8EB">
                    <a:alpha val="43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5" name="任意多边形 314"/>
              <p:cNvSpPr/>
              <p:nvPr/>
            </p:nvSpPr>
            <p:spPr>
              <a:xfrm>
                <a:off x="6063965" y="3325635"/>
                <a:ext cx="277688" cy="629427"/>
              </a:xfrm>
              <a:custGeom>
                <a:avLst/>
                <a:gdLst>
                  <a:gd name="connsiteX0" fmla="*/ 0 w 285750"/>
                  <a:gd name="connsiteY0" fmla="*/ 0 h 647700"/>
                  <a:gd name="connsiteX1" fmla="*/ 285750 w 285750"/>
                  <a:gd name="connsiteY1" fmla="*/ 219075 h 647700"/>
                  <a:gd name="connsiteX2" fmla="*/ 152400 w 285750"/>
                  <a:gd name="connsiteY2" fmla="*/ 647700 h 647700"/>
                  <a:gd name="connsiteX3" fmla="*/ 0 w 285750"/>
                  <a:gd name="connsiteY3" fmla="*/ 0 h 647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85750" h="647700">
                    <a:moveTo>
                      <a:pt x="0" y="0"/>
                    </a:moveTo>
                    <a:lnTo>
                      <a:pt x="285750" y="219075"/>
                    </a:lnTo>
                    <a:lnTo>
                      <a:pt x="152400" y="64770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2DAA"/>
              </a:solidFill>
              <a:ln>
                <a:solidFill>
                  <a:srgbClr val="F3E8EB">
                    <a:alpha val="43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6" name="任意多边形 315"/>
              <p:cNvSpPr/>
              <p:nvPr/>
            </p:nvSpPr>
            <p:spPr>
              <a:xfrm>
                <a:off x="5989915" y="3464479"/>
                <a:ext cx="231407" cy="740502"/>
              </a:xfrm>
              <a:custGeom>
                <a:avLst/>
                <a:gdLst>
                  <a:gd name="connsiteX0" fmla="*/ 114300 w 238125"/>
                  <a:gd name="connsiteY0" fmla="*/ 0 h 762000"/>
                  <a:gd name="connsiteX1" fmla="*/ 0 w 238125"/>
                  <a:gd name="connsiteY1" fmla="*/ 762000 h 762000"/>
                  <a:gd name="connsiteX2" fmla="*/ 238125 w 238125"/>
                  <a:gd name="connsiteY2" fmla="*/ 485775 h 762000"/>
                  <a:gd name="connsiteX3" fmla="*/ 114300 w 238125"/>
                  <a:gd name="connsiteY3" fmla="*/ 0 h 762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38125" h="762000">
                    <a:moveTo>
                      <a:pt x="114300" y="0"/>
                    </a:moveTo>
                    <a:lnTo>
                      <a:pt x="0" y="762000"/>
                    </a:lnTo>
                    <a:lnTo>
                      <a:pt x="238125" y="485775"/>
                    </a:lnTo>
                    <a:lnTo>
                      <a:pt x="114300" y="0"/>
                    </a:lnTo>
                    <a:close/>
                  </a:path>
                </a:pathLst>
              </a:custGeom>
              <a:solidFill>
                <a:srgbClr val="90035D"/>
              </a:solidFill>
              <a:ln>
                <a:solidFill>
                  <a:srgbClr val="F3E8EB">
                    <a:alpha val="43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7" name="任意多边形 316"/>
              <p:cNvSpPr/>
              <p:nvPr/>
            </p:nvSpPr>
            <p:spPr>
              <a:xfrm>
                <a:off x="6239835" y="3399685"/>
                <a:ext cx="1684643" cy="851577"/>
              </a:xfrm>
              <a:custGeom>
                <a:avLst/>
                <a:gdLst>
                  <a:gd name="connsiteX0" fmla="*/ 647700 w 1733550"/>
                  <a:gd name="connsiteY0" fmla="*/ 876300 h 876300"/>
                  <a:gd name="connsiteX1" fmla="*/ 1733550 w 1733550"/>
                  <a:gd name="connsiteY1" fmla="*/ 552450 h 876300"/>
                  <a:gd name="connsiteX2" fmla="*/ 0 w 1733550"/>
                  <a:gd name="connsiteY2" fmla="*/ 0 h 876300"/>
                  <a:gd name="connsiteX3" fmla="*/ 647700 w 1733550"/>
                  <a:gd name="connsiteY3" fmla="*/ 876300 h 876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33550" h="876300">
                    <a:moveTo>
                      <a:pt x="647700" y="876300"/>
                    </a:moveTo>
                    <a:lnTo>
                      <a:pt x="1733550" y="552450"/>
                    </a:lnTo>
                    <a:lnTo>
                      <a:pt x="0" y="0"/>
                    </a:lnTo>
                    <a:lnTo>
                      <a:pt x="647700" y="876300"/>
                    </a:lnTo>
                    <a:close/>
                  </a:path>
                </a:pathLst>
              </a:custGeom>
              <a:gradFill>
                <a:gsLst>
                  <a:gs pos="0">
                    <a:srgbClr val="D60463"/>
                  </a:gs>
                  <a:gs pos="100000">
                    <a:srgbClr val="E54077"/>
                  </a:gs>
                </a:gsLst>
                <a:lin ang="5400000" scaled="1"/>
              </a:gradFill>
              <a:ln>
                <a:solidFill>
                  <a:srgbClr val="F3E8EB">
                    <a:alpha val="43000"/>
                  </a:srgbClr>
                </a:solidFill>
              </a:ln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8" name="任意多边形 317"/>
              <p:cNvSpPr/>
              <p:nvPr/>
            </p:nvSpPr>
            <p:spPr>
              <a:xfrm>
                <a:off x="6256583" y="3196047"/>
                <a:ext cx="1686406" cy="759015"/>
              </a:xfrm>
              <a:custGeom>
                <a:avLst/>
                <a:gdLst>
                  <a:gd name="connsiteX0" fmla="*/ 0 w 1619250"/>
                  <a:gd name="connsiteY0" fmla="*/ 228600 h 781050"/>
                  <a:gd name="connsiteX1" fmla="*/ 400050 w 1619250"/>
                  <a:gd name="connsiteY1" fmla="*/ 0 h 781050"/>
                  <a:gd name="connsiteX2" fmla="*/ 1619250 w 1619250"/>
                  <a:gd name="connsiteY2" fmla="*/ 781050 h 781050"/>
                  <a:gd name="connsiteX3" fmla="*/ 0 w 1619250"/>
                  <a:gd name="connsiteY3" fmla="*/ 228600 h 781050"/>
                  <a:gd name="connsiteX0" fmla="*/ 0 w 1735365"/>
                  <a:gd name="connsiteY0" fmla="*/ 228600 h 781050"/>
                  <a:gd name="connsiteX1" fmla="*/ 516165 w 1735365"/>
                  <a:gd name="connsiteY1" fmla="*/ 0 h 781050"/>
                  <a:gd name="connsiteX2" fmla="*/ 1735365 w 1735365"/>
                  <a:gd name="connsiteY2" fmla="*/ 781050 h 781050"/>
                  <a:gd name="connsiteX3" fmla="*/ 0 w 1735365"/>
                  <a:gd name="connsiteY3" fmla="*/ 228600 h 781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35365" h="781050">
                    <a:moveTo>
                      <a:pt x="0" y="228600"/>
                    </a:moveTo>
                    <a:lnTo>
                      <a:pt x="516165" y="0"/>
                    </a:lnTo>
                    <a:lnTo>
                      <a:pt x="1735365" y="781050"/>
                    </a:lnTo>
                    <a:lnTo>
                      <a:pt x="0" y="228600"/>
                    </a:lnTo>
                    <a:close/>
                  </a:path>
                </a:pathLst>
              </a:custGeom>
              <a:solidFill>
                <a:srgbClr val="A0041D"/>
              </a:solidFill>
              <a:ln>
                <a:solidFill>
                  <a:srgbClr val="F3E8EB">
                    <a:alpha val="43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9" name="任意多边形 318"/>
              <p:cNvSpPr/>
              <p:nvPr/>
            </p:nvSpPr>
            <p:spPr>
              <a:xfrm>
                <a:off x="6897030" y="3279352"/>
                <a:ext cx="990422" cy="694221"/>
              </a:xfrm>
              <a:custGeom>
                <a:avLst/>
                <a:gdLst>
                  <a:gd name="connsiteX0" fmla="*/ 0 w 876300"/>
                  <a:gd name="connsiteY0" fmla="*/ 0 h 666750"/>
                  <a:gd name="connsiteX1" fmla="*/ 876300 w 876300"/>
                  <a:gd name="connsiteY1" fmla="*/ 666750 h 666750"/>
                  <a:gd name="connsiteX2" fmla="*/ 723900 w 876300"/>
                  <a:gd name="connsiteY2" fmla="*/ 361950 h 666750"/>
                  <a:gd name="connsiteX3" fmla="*/ 0 w 876300"/>
                  <a:gd name="connsiteY3" fmla="*/ 0 h 666750"/>
                  <a:gd name="connsiteX0" fmla="*/ 0 w 1019175"/>
                  <a:gd name="connsiteY0" fmla="*/ 0 h 714375"/>
                  <a:gd name="connsiteX1" fmla="*/ 1019175 w 1019175"/>
                  <a:gd name="connsiteY1" fmla="*/ 714375 h 714375"/>
                  <a:gd name="connsiteX2" fmla="*/ 866775 w 1019175"/>
                  <a:gd name="connsiteY2" fmla="*/ 409575 h 714375"/>
                  <a:gd name="connsiteX3" fmla="*/ 0 w 1019175"/>
                  <a:gd name="connsiteY3" fmla="*/ 0 h 7143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19175" h="714375">
                    <a:moveTo>
                      <a:pt x="0" y="0"/>
                    </a:moveTo>
                    <a:lnTo>
                      <a:pt x="1019175" y="714375"/>
                    </a:lnTo>
                    <a:lnTo>
                      <a:pt x="866775" y="40957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530008"/>
              </a:solidFill>
              <a:ln>
                <a:solidFill>
                  <a:srgbClr val="F3E8EB">
                    <a:alpha val="43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0" name="椭圆 319"/>
              <p:cNvSpPr/>
              <p:nvPr/>
            </p:nvSpPr>
            <p:spPr>
              <a:xfrm>
                <a:off x="4553043" y="285602"/>
                <a:ext cx="72000" cy="72000"/>
              </a:xfrm>
              <a:prstGeom prst="ellipse">
                <a:avLst/>
              </a:prstGeom>
              <a:solidFill>
                <a:srgbClr val="FFF9F9">
                  <a:alpha val="8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1" name="椭圆 320"/>
              <p:cNvSpPr/>
              <p:nvPr/>
            </p:nvSpPr>
            <p:spPr>
              <a:xfrm>
                <a:off x="4322853" y="1536187"/>
                <a:ext cx="72000" cy="72000"/>
              </a:xfrm>
              <a:prstGeom prst="ellipse">
                <a:avLst/>
              </a:prstGeom>
              <a:solidFill>
                <a:srgbClr val="FFF9F9">
                  <a:alpha val="8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2" name="椭圆 321"/>
              <p:cNvSpPr/>
              <p:nvPr/>
            </p:nvSpPr>
            <p:spPr>
              <a:xfrm>
                <a:off x="5295152" y="680281"/>
                <a:ext cx="36000" cy="36000"/>
              </a:xfrm>
              <a:prstGeom prst="ellipse">
                <a:avLst/>
              </a:prstGeom>
              <a:solidFill>
                <a:srgbClr val="FFF9F9">
                  <a:alpha val="8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3" name="椭圆 322"/>
              <p:cNvSpPr/>
              <p:nvPr/>
            </p:nvSpPr>
            <p:spPr>
              <a:xfrm>
                <a:off x="6091735" y="1066633"/>
                <a:ext cx="36000" cy="36000"/>
              </a:xfrm>
              <a:prstGeom prst="ellipse">
                <a:avLst/>
              </a:prstGeom>
              <a:solidFill>
                <a:srgbClr val="FFF9F9">
                  <a:alpha val="8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4" name="椭圆 323"/>
              <p:cNvSpPr/>
              <p:nvPr/>
            </p:nvSpPr>
            <p:spPr>
              <a:xfrm>
                <a:off x="7421222" y="1148985"/>
                <a:ext cx="36000" cy="36000"/>
              </a:xfrm>
              <a:prstGeom prst="ellipse">
                <a:avLst/>
              </a:prstGeom>
              <a:solidFill>
                <a:srgbClr val="FFF9F9">
                  <a:alpha val="8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5" name="椭圆 324"/>
              <p:cNvSpPr/>
              <p:nvPr/>
            </p:nvSpPr>
            <p:spPr>
              <a:xfrm>
                <a:off x="7794303" y="1660183"/>
                <a:ext cx="36000" cy="36000"/>
              </a:xfrm>
              <a:prstGeom prst="ellipse">
                <a:avLst/>
              </a:prstGeom>
              <a:solidFill>
                <a:srgbClr val="FFF9F9">
                  <a:alpha val="8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6" name="椭圆 325"/>
              <p:cNvSpPr/>
              <p:nvPr/>
            </p:nvSpPr>
            <p:spPr>
              <a:xfrm>
                <a:off x="7653944" y="1561523"/>
                <a:ext cx="36000" cy="36000"/>
              </a:xfrm>
              <a:prstGeom prst="ellipse">
                <a:avLst/>
              </a:prstGeom>
              <a:solidFill>
                <a:srgbClr val="FFF9F9">
                  <a:alpha val="8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7" name="椭圆 326"/>
              <p:cNvSpPr/>
              <p:nvPr/>
            </p:nvSpPr>
            <p:spPr>
              <a:xfrm>
                <a:off x="7667836" y="2446539"/>
                <a:ext cx="36000" cy="36000"/>
              </a:xfrm>
              <a:prstGeom prst="ellipse">
                <a:avLst/>
              </a:prstGeom>
              <a:solidFill>
                <a:srgbClr val="FFF9F9">
                  <a:alpha val="8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8" name="椭圆 327"/>
              <p:cNvSpPr/>
              <p:nvPr/>
            </p:nvSpPr>
            <p:spPr>
              <a:xfrm>
                <a:off x="8361607" y="2623044"/>
                <a:ext cx="36000" cy="36000"/>
              </a:xfrm>
              <a:prstGeom prst="ellipse">
                <a:avLst/>
              </a:prstGeom>
              <a:solidFill>
                <a:srgbClr val="FFF9F9">
                  <a:alpha val="8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9" name="椭圆 328"/>
              <p:cNvSpPr/>
              <p:nvPr/>
            </p:nvSpPr>
            <p:spPr>
              <a:xfrm>
                <a:off x="8297816" y="3507524"/>
                <a:ext cx="36000" cy="36000"/>
              </a:xfrm>
              <a:prstGeom prst="ellipse">
                <a:avLst/>
              </a:prstGeom>
              <a:solidFill>
                <a:srgbClr val="FFF9F9">
                  <a:alpha val="8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0" name="椭圆 329"/>
              <p:cNvSpPr/>
              <p:nvPr/>
            </p:nvSpPr>
            <p:spPr>
              <a:xfrm>
                <a:off x="8643645" y="4089673"/>
                <a:ext cx="36000" cy="36000"/>
              </a:xfrm>
              <a:prstGeom prst="ellipse">
                <a:avLst/>
              </a:prstGeom>
              <a:solidFill>
                <a:srgbClr val="FFF9F9">
                  <a:alpha val="8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1" name="椭圆 330"/>
              <p:cNvSpPr/>
              <p:nvPr/>
            </p:nvSpPr>
            <p:spPr>
              <a:xfrm>
                <a:off x="7871325" y="3961502"/>
                <a:ext cx="36000" cy="36000"/>
              </a:xfrm>
              <a:prstGeom prst="ellipse">
                <a:avLst/>
              </a:prstGeom>
              <a:solidFill>
                <a:srgbClr val="FFF9F9">
                  <a:alpha val="8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2" name="椭圆 331"/>
              <p:cNvSpPr/>
              <p:nvPr/>
            </p:nvSpPr>
            <p:spPr>
              <a:xfrm>
                <a:off x="7944189" y="3946679"/>
                <a:ext cx="36000" cy="36000"/>
              </a:xfrm>
              <a:prstGeom prst="ellipse">
                <a:avLst/>
              </a:prstGeom>
              <a:solidFill>
                <a:srgbClr val="FFF9F9">
                  <a:alpha val="8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3" name="椭圆 332"/>
              <p:cNvSpPr/>
              <p:nvPr/>
            </p:nvSpPr>
            <p:spPr>
              <a:xfrm>
                <a:off x="8211005" y="4659609"/>
                <a:ext cx="36000" cy="36000"/>
              </a:xfrm>
              <a:prstGeom prst="ellipse">
                <a:avLst/>
              </a:prstGeom>
              <a:solidFill>
                <a:srgbClr val="FFF9F9">
                  <a:alpha val="8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4" name="椭圆 333"/>
              <p:cNvSpPr/>
              <p:nvPr/>
            </p:nvSpPr>
            <p:spPr>
              <a:xfrm>
                <a:off x="8632042" y="4368021"/>
                <a:ext cx="72000" cy="72000"/>
              </a:xfrm>
              <a:prstGeom prst="ellipse">
                <a:avLst/>
              </a:prstGeom>
              <a:solidFill>
                <a:srgbClr val="FFF9F9">
                  <a:alpha val="8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5" name="椭圆 334"/>
              <p:cNvSpPr/>
              <p:nvPr/>
            </p:nvSpPr>
            <p:spPr>
              <a:xfrm>
                <a:off x="7742710" y="5091144"/>
                <a:ext cx="72000" cy="72000"/>
              </a:xfrm>
              <a:prstGeom prst="ellipse">
                <a:avLst/>
              </a:prstGeom>
              <a:solidFill>
                <a:srgbClr val="FFF9F9">
                  <a:alpha val="8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6" name="椭圆 335"/>
              <p:cNvSpPr/>
              <p:nvPr/>
            </p:nvSpPr>
            <p:spPr>
              <a:xfrm>
                <a:off x="6097897" y="4889182"/>
                <a:ext cx="72000" cy="72000"/>
              </a:xfrm>
              <a:prstGeom prst="ellipse">
                <a:avLst/>
              </a:prstGeom>
              <a:solidFill>
                <a:srgbClr val="FFF9F9">
                  <a:alpha val="8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7" name="椭圆 336"/>
              <p:cNvSpPr/>
              <p:nvPr/>
            </p:nvSpPr>
            <p:spPr>
              <a:xfrm>
                <a:off x="7525419" y="5286798"/>
                <a:ext cx="54000" cy="54000"/>
              </a:xfrm>
              <a:prstGeom prst="ellipse">
                <a:avLst/>
              </a:prstGeom>
              <a:solidFill>
                <a:srgbClr val="FFF9F9">
                  <a:alpha val="8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8" name="椭圆 337"/>
              <p:cNvSpPr/>
              <p:nvPr/>
            </p:nvSpPr>
            <p:spPr>
              <a:xfrm>
                <a:off x="7073225" y="5906158"/>
                <a:ext cx="54000" cy="54000"/>
              </a:xfrm>
              <a:prstGeom prst="ellipse">
                <a:avLst/>
              </a:prstGeom>
              <a:solidFill>
                <a:srgbClr val="FFF9F9">
                  <a:alpha val="8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9" name="椭圆 338"/>
              <p:cNvSpPr/>
              <p:nvPr/>
            </p:nvSpPr>
            <p:spPr>
              <a:xfrm>
                <a:off x="7063340" y="5211220"/>
                <a:ext cx="36000" cy="36000"/>
              </a:xfrm>
              <a:prstGeom prst="ellipse">
                <a:avLst/>
              </a:prstGeom>
              <a:solidFill>
                <a:srgbClr val="FFF9F9">
                  <a:alpha val="8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0" name="椭圆 339"/>
              <p:cNvSpPr/>
              <p:nvPr/>
            </p:nvSpPr>
            <p:spPr>
              <a:xfrm>
                <a:off x="6831084" y="4698273"/>
                <a:ext cx="72000" cy="72000"/>
              </a:xfrm>
              <a:prstGeom prst="ellipse">
                <a:avLst/>
              </a:prstGeom>
              <a:solidFill>
                <a:srgbClr val="FFF9F9">
                  <a:alpha val="8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1" name="椭圆 340"/>
              <p:cNvSpPr/>
              <p:nvPr/>
            </p:nvSpPr>
            <p:spPr>
              <a:xfrm>
                <a:off x="5646611" y="6109719"/>
                <a:ext cx="72000" cy="72000"/>
              </a:xfrm>
              <a:prstGeom prst="ellipse">
                <a:avLst/>
              </a:prstGeom>
              <a:solidFill>
                <a:srgbClr val="FFF9F9">
                  <a:alpha val="8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2" name="椭圆 341"/>
              <p:cNvSpPr/>
              <p:nvPr/>
            </p:nvSpPr>
            <p:spPr>
              <a:xfrm>
                <a:off x="6435915" y="5351970"/>
                <a:ext cx="45719" cy="45719"/>
              </a:xfrm>
              <a:prstGeom prst="ellipse">
                <a:avLst/>
              </a:prstGeom>
              <a:solidFill>
                <a:srgbClr val="FFF9F9">
                  <a:alpha val="8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3" name="椭圆 342"/>
              <p:cNvSpPr/>
              <p:nvPr/>
            </p:nvSpPr>
            <p:spPr>
              <a:xfrm>
                <a:off x="6108293" y="5937298"/>
                <a:ext cx="45719" cy="45719"/>
              </a:xfrm>
              <a:prstGeom prst="ellipse">
                <a:avLst/>
              </a:prstGeom>
              <a:solidFill>
                <a:srgbClr val="FFF9F9">
                  <a:alpha val="8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4" name="椭圆 343"/>
              <p:cNvSpPr/>
              <p:nvPr/>
            </p:nvSpPr>
            <p:spPr>
              <a:xfrm>
                <a:off x="4141941" y="5352700"/>
                <a:ext cx="72000" cy="72000"/>
              </a:xfrm>
              <a:prstGeom prst="ellipse">
                <a:avLst/>
              </a:prstGeom>
              <a:solidFill>
                <a:srgbClr val="FFF9F9">
                  <a:alpha val="8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5" name="椭圆 344"/>
              <p:cNvSpPr/>
              <p:nvPr/>
            </p:nvSpPr>
            <p:spPr>
              <a:xfrm>
                <a:off x="4821824" y="3733514"/>
                <a:ext cx="72000" cy="72000"/>
              </a:xfrm>
              <a:prstGeom prst="ellipse">
                <a:avLst/>
              </a:prstGeom>
              <a:solidFill>
                <a:srgbClr val="FFF9F9">
                  <a:alpha val="8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6" name="椭圆 345"/>
              <p:cNvSpPr/>
              <p:nvPr/>
            </p:nvSpPr>
            <p:spPr>
              <a:xfrm>
                <a:off x="5520968" y="3872520"/>
                <a:ext cx="36000" cy="36000"/>
              </a:xfrm>
              <a:prstGeom prst="ellipse">
                <a:avLst/>
              </a:prstGeom>
              <a:solidFill>
                <a:srgbClr val="FFF9F9">
                  <a:alpha val="8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7" name="椭圆 346"/>
              <p:cNvSpPr/>
              <p:nvPr/>
            </p:nvSpPr>
            <p:spPr>
              <a:xfrm>
                <a:off x="3178994" y="4142884"/>
                <a:ext cx="72000" cy="72000"/>
              </a:xfrm>
              <a:prstGeom prst="ellipse">
                <a:avLst/>
              </a:prstGeom>
              <a:solidFill>
                <a:srgbClr val="FFF9F9">
                  <a:alpha val="8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8" name="椭圆 347"/>
              <p:cNvSpPr/>
              <p:nvPr/>
            </p:nvSpPr>
            <p:spPr>
              <a:xfrm>
                <a:off x="4079155" y="3151646"/>
                <a:ext cx="36000" cy="36000"/>
              </a:xfrm>
              <a:prstGeom prst="ellipse">
                <a:avLst/>
              </a:prstGeom>
              <a:solidFill>
                <a:srgbClr val="FFF9F9">
                  <a:alpha val="8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9" name="椭圆 348"/>
              <p:cNvSpPr/>
              <p:nvPr/>
            </p:nvSpPr>
            <p:spPr>
              <a:xfrm>
                <a:off x="4647644" y="2737624"/>
                <a:ext cx="72000" cy="72000"/>
              </a:xfrm>
              <a:prstGeom prst="ellipse">
                <a:avLst/>
              </a:prstGeom>
              <a:solidFill>
                <a:srgbClr val="FFF9F9">
                  <a:alpha val="8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0" name="椭圆 349"/>
              <p:cNvSpPr/>
              <p:nvPr/>
            </p:nvSpPr>
            <p:spPr>
              <a:xfrm>
                <a:off x="6435892" y="1429558"/>
                <a:ext cx="72000" cy="72000"/>
              </a:xfrm>
              <a:prstGeom prst="ellipse">
                <a:avLst/>
              </a:prstGeom>
              <a:solidFill>
                <a:srgbClr val="FFF9F9">
                  <a:alpha val="8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1" name="椭圆 350"/>
              <p:cNvSpPr/>
              <p:nvPr/>
            </p:nvSpPr>
            <p:spPr>
              <a:xfrm>
                <a:off x="6879151" y="1754988"/>
                <a:ext cx="72000" cy="72000"/>
              </a:xfrm>
              <a:prstGeom prst="ellipse">
                <a:avLst/>
              </a:prstGeom>
              <a:solidFill>
                <a:srgbClr val="FFF9F9">
                  <a:alpha val="8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2" name="椭圆 351"/>
              <p:cNvSpPr/>
              <p:nvPr/>
            </p:nvSpPr>
            <p:spPr>
              <a:xfrm>
                <a:off x="8450216" y="3659924"/>
                <a:ext cx="36000" cy="36000"/>
              </a:xfrm>
              <a:prstGeom prst="ellipse">
                <a:avLst/>
              </a:prstGeom>
              <a:solidFill>
                <a:srgbClr val="FFF9F9">
                  <a:alpha val="8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3" name="椭圆 352"/>
              <p:cNvSpPr/>
              <p:nvPr/>
            </p:nvSpPr>
            <p:spPr>
              <a:xfrm>
                <a:off x="4959831" y="2895454"/>
                <a:ext cx="72000" cy="72000"/>
              </a:xfrm>
              <a:prstGeom prst="ellipse">
                <a:avLst/>
              </a:prstGeom>
              <a:solidFill>
                <a:srgbClr val="FFF9F9">
                  <a:alpha val="8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4" name="椭圆 353"/>
              <p:cNvSpPr/>
              <p:nvPr/>
            </p:nvSpPr>
            <p:spPr>
              <a:xfrm>
                <a:off x="5378425" y="2505912"/>
                <a:ext cx="72000" cy="72000"/>
              </a:xfrm>
              <a:prstGeom prst="ellipse">
                <a:avLst/>
              </a:prstGeom>
              <a:solidFill>
                <a:srgbClr val="FFF9F9">
                  <a:alpha val="8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5" name="椭圆 354"/>
              <p:cNvSpPr/>
              <p:nvPr/>
            </p:nvSpPr>
            <p:spPr>
              <a:xfrm>
                <a:off x="6744076" y="3170176"/>
                <a:ext cx="36000" cy="36000"/>
              </a:xfrm>
              <a:prstGeom prst="ellipse">
                <a:avLst/>
              </a:prstGeom>
              <a:solidFill>
                <a:srgbClr val="FFF9F9">
                  <a:alpha val="8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6" name="椭圆 355"/>
              <p:cNvSpPr/>
              <p:nvPr/>
            </p:nvSpPr>
            <p:spPr>
              <a:xfrm>
                <a:off x="6414577" y="2641044"/>
                <a:ext cx="36000" cy="36000"/>
              </a:xfrm>
              <a:prstGeom prst="ellipse">
                <a:avLst/>
              </a:prstGeom>
              <a:solidFill>
                <a:srgbClr val="FFF9F9">
                  <a:alpha val="8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7" name="椭圆 356"/>
              <p:cNvSpPr/>
              <p:nvPr/>
            </p:nvSpPr>
            <p:spPr>
              <a:xfrm>
                <a:off x="6246900" y="3396488"/>
                <a:ext cx="72000" cy="72000"/>
              </a:xfrm>
              <a:prstGeom prst="ellipse">
                <a:avLst/>
              </a:prstGeom>
              <a:solidFill>
                <a:srgbClr val="FFF9F9">
                  <a:alpha val="8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8" name="椭圆 357"/>
              <p:cNvSpPr/>
              <p:nvPr/>
            </p:nvSpPr>
            <p:spPr>
              <a:xfrm>
                <a:off x="6375679" y="3985889"/>
                <a:ext cx="72000" cy="72000"/>
              </a:xfrm>
              <a:prstGeom prst="ellipse">
                <a:avLst/>
              </a:prstGeom>
              <a:solidFill>
                <a:srgbClr val="FFF9F9">
                  <a:alpha val="8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9" name="椭圆 358"/>
              <p:cNvSpPr/>
              <p:nvPr/>
            </p:nvSpPr>
            <p:spPr>
              <a:xfrm>
                <a:off x="6061774" y="3471854"/>
                <a:ext cx="72000" cy="72000"/>
              </a:xfrm>
              <a:prstGeom prst="ellipse">
                <a:avLst/>
              </a:prstGeom>
              <a:solidFill>
                <a:srgbClr val="FFF9F9">
                  <a:alpha val="8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0" name="椭圆 359"/>
              <p:cNvSpPr/>
              <p:nvPr/>
            </p:nvSpPr>
            <p:spPr>
              <a:xfrm>
                <a:off x="6061774" y="2738006"/>
                <a:ext cx="72000" cy="72000"/>
              </a:xfrm>
              <a:prstGeom prst="ellipse">
                <a:avLst/>
              </a:prstGeom>
              <a:solidFill>
                <a:srgbClr val="FFF9F9">
                  <a:alpha val="8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1" name="椭圆 360"/>
              <p:cNvSpPr/>
              <p:nvPr/>
            </p:nvSpPr>
            <p:spPr>
              <a:xfrm>
                <a:off x="6272407" y="2013526"/>
                <a:ext cx="36000" cy="36000"/>
              </a:xfrm>
              <a:prstGeom prst="ellipse">
                <a:avLst/>
              </a:prstGeom>
              <a:solidFill>
                <a:srgbClr val="FFF9F9">
                  <a:alpha val="8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2" name="椭圆 361"/>
              <p:cNvSpPr/>
              <p:nvPr/>
            </p:nvSpPr>
            <p:spPr>
              <a:xfrm>
                <a:off x="6892022" y="2850703"/>
                <a:ext cx="36000" cy="36000"/>
              </a:xfrm>
              <a:prstGeom prst="ellipse">
                <a:avLst/>
              </a:prstGeom>
              <a:solidFill>
                <a:srgbClr val="FFF9F9">
                  <a:alpha val="8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3" name="椭圆 362"/>
              <p:cNvSpPr/>
              <p:nvPr/>
            </p:nvSpPr>
            <p:spPr>
              <a:xfrm>
                <a:off x="5074073" y="4998236"/>
                <a:ext cx="72000" cy="72000"/>
              </a:xfrm>
              <a:prstGeom prst="ellipse">
                <a:avLst/>
              </a:prstGeom>
              <a:solidFill>
                <a:srgbClr val="FFF9F9">
                  <a:alpha val="8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4" name="椭圆 363"/>
              <p:cNvSpPr/>
              <p:nvPr/>
            </p:nvSpPr>
            <p:spPr>
              <a:xfrm>
                <a:off x="5997811" y="3276716"/>
                <a:ext cx="72000" cy="72000"/>
              </a:xfrm>
              <a:prstGeom prst="ellipse">
                <a:avLst/>
              </a:prstGeom>
              <a:solidFill>
                <a:srgbClr val="FFF9F9">
                  <a:alpha val="8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5" name="椭圆 364"/>
              <p:cNvSpPr/>
              <p:nvPr/>
            </p:nvSpPr>
            <p:spPr>
              <a:xfrm>
                <a:off x="8501307" y="2775444"/>
                <a:ext cx="36000" cy="36000"/>
              </a:xfrm>
              <a:prstGeom prst="ellipse">
                <a:avLst/>
              </a:prstGeom>
              <a:solidFill>
                <a:srgbClr val="FFF9F9">
                  <a:alpha val="8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6" name="椭圆 365"/>
              <p:cNvSpPr/>
              <p:nvPr/>
            </p:nvSpPr>
            <p:spPr>
              <a:xfrm>
                <a:off x="5559103" y="4190553"/>
                <a:ext cx="36000" cy="36000"/>
              </a:xfrm>
              <a:prstGeom prst="ellipse">
                <a:avLst/>
              </a:prstGeom>
              <a:solidFill>
                <a:srgbClr val="FFF9F9">
                  <a:alpha val="8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7" name="椭圆 366"/>
              <p:cNvSpPr/>
              <p:nvPr/>
            </p:nvSpPr>
            <p:spPr>
              <a:xfrm>
                <a:off x="5184044" y="4324522"/>
                <a:ext cx="36000" cy="36000"/>
              </a:xfrm>
              <a:prstGeom prst="ellipse">
                <a:avLst/>
              </a:prstGeom>
              <a:solidFill>
                <a:srgbClr val="FFF9F9">
                  <a:alpha val="8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8" name="椭圆 367"/>
              <p:cNvSpPr/>
              <p:nvPr/>
            </p:nvSpPr>
            <p:spPr>
              <a:xfrm>
                <a:off x="6007590" y="1808651"/>
                <a:ext cx="72000" cy="72000"/>
              </a:xfrm>
              <a:prstGeom prst="ellipse">
                <a:avLst/>
              </a:prstGeom>
              <a:solidFill>
                <a:srgbClr val="FFF9F9">
                  <a:alpha val="8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9" name="椭圆 368"/>
              <p:cNvSpPr/>
              <p:nvPr/>
            </p:nvSpPr>
            <p:spPr>
              <a:xfrm>
                <a:off x="5559103" y="2189010"/>
                <a:ext cx="36000" cy="36000"/>
              </a:xfrm>
              <a:prstGeom prst="ellipse">
                <a:avLst/>
              </a:prstGeom>
              <a:solidFill>
                <a:srgbClr val="FFF9F9">
                  <a:alpha val="8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0" name="椭圆 369"/>
              <p:cNvSpPr/>
              <p:nvPr/>
            </p:nvSpPr>
            <p:spPr>
              <a:xfrm>
                <a:off x="7442215" y="3346585"/>
                <a:ext cx="72000" cy="72000"/>
              </a:xfrm>
              <a:prstGeom prst="ellipse">
                <a:avLst/>
              </a:prstGeom>
              <a:solidFill>
                <a:srgbClr val="FFF9F9">
                  <a:alpha val="8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1" name="椭圆 370"/>
              <p:cNvSpPr/>
              <p:nvPr/>
            </p:nvSpPr>
            <p:spPr>
              <a:xfrm>
                <a:off x="7242112" y="1922368"/>
                <a:ext cx="72000" cy="72000"/>
              </a:xfrm>
              <a:prstGeom prst="ellipse">
                <a:avLst/>
              </a:prstGeom>
              <a:solidFill>
                <a:srgbClr val="FFF9F9">
                  <a:alpha val="8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2" name="椭圆 371"/>
              <p:cNvSpPr/>
              <p:nvPr/>
            </p:nvSpPr>
            <p:spPr>
              <a:xfrm>
                <a:off x="7728052" y="3668798"/>
                <a:ext cx="72000" cy="72000"/>
              </a:xfrm>
              <a:prstGeom prst="ellipse">
                <a:avLst/>
              </a:prstGeom>
              <a:solidFill>
                <a:srgbClr val="FFF9F9">
                  <a:alpha val="8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3" name="椭圆 372"/>
              <p:cNvSpPr/>
              <p:nvPr/>
            </p:nvSpPr>
            <p:spPr>
              <a:xfrm>
                <a:off x="6916518" y="4213830"/>
                <a:ext cx="72000" cy="72000"/>
              </a:xfrm>
              <a:prstGeom prst="ellipse">
                <a:avLst/>
              </a:prstGeom>
              <a:solidFill>
                <a:srgbClr val="FFF9F9">
                  <a:alpha val="8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4" name="椭圆 373"/>
              <p:cNvSpPr/>
              <p:nvPr/>
            </p:nvSpPr>
            <p:spPr>
              <a:xfrm>
                <a:off x="5299308" y="5304613"/>
                <a:ext cx="72000" cy="72000"/>
              </a:xfrm>
              <a:prstGeom prst="ellipse">
                <a:avLst/>
              </a:prstGeom>
              <a:solidFill>
                <a:srgbClr val="FFF9F9">
                  <a:alpha val="8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5" name="椭圆 374"/>
              <p:cNvSpPr/>
              <p:nvPr/>
            </p:nvSpPr>
            <p:spPr>
              <a:xfrm>
                <a:off x="5435051" y="6056039"/>
                <a:ext cx="36000" cy="36000"/>
              </a:xfrm>
              <a:prstGeom prst="ellipse">
                <a:avLst/>
              </a:prstGeom>
              <a:solidFill>
                <a:srgbClr val="FFF9F9">
                  <a:alpha val="8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6" name="椭圆 375"/>
              <p:cNvSpPr/>
              <p:nvPr/>
            </p:nvSpPr>
            <p:spPr>
              <a:xfrm>
                <a:off x="6594458" y="5898682"/>
                <a:ext cx="72000" cy="72000"/>
              </a:xfrm>
              <a:prstGeom prst="ellipse">
                <a:avLst/>
              </a:prstGeom>
              <a:solidFill>
                <a:srgbClr val="FFF9F9">
                  <a:alpha val="8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27" name="椭圆 226"/>
            <p:cNvSpPr/>
            <p:nvPr/>
          </p:nvSpPr>
          <p:spPr>
            <a:xfrm>
              <a:off x="6974734" y="1406067"/>
              <a:ext cx="45719" cy="45719"/>
            </a:xfrm>
            <a:prstGeom prst="ellipse">
              <a:avLst/>
            </a:prstGeom>
            <a:solidFill>
              <a:srgbClr val="FFF9F9">
                <a:alpha val="8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77" name="组合 376"/>
          <p:cNvGrpSpPr/>
          <p:nvPr/>
        </p:nvGrpSpPr>
        <p:grpSpPr>
          <a:xfrm rot="10306086">
            <a:off x="10717693" y="383282"/>
            <a:ext cx="987308" cy="1306253"/>
            <a:chOff x="8862060" y="982980"/>
            <a:chExt cx="327660" cy="433509"/>
          </a:xfrm>
        </p:grpSpPr>
        <p:sp>
          <p:nvSpPr>
            <p:cNvPr id="378" name="任意多边形 377"/>
            <p:cNvSpPr/>
            <p:nvPr/>
          </p:nvSpPr>
          <p:spPr>
            <a:xfrm>
              <a:off x="8862060" y="982980"/>
              <a:ext cx="327660" cy="335280"/>
            </a:xfrm>
            <a:custGeom>
              <a:avLst/>
              <a:gdLst>
                <a:gd name="connsiteX0" fmla="*/ 327660 w 327660"/>
                <a:gd name="connsiteY0" fmla="*/ 0 h 335280"/>
                <a:gd name="connsiteX1" fmla="*/ 0 w 327660"/>
                <a:gd name="connsiteY1" fmla="*/ 213360 h 335280"/>
                <a:gd name="connsiteX2" fmla="*/ 76200 w 327660"/>
                <a:gd name="connsiteY2" fmla="*/ 335280 h 335280"/>
                <a:gd name="connsiteX3" fmla="*/ 327660 w 327660"/>
                <a:gd name="connsiteY3" fmla="*/ 0 h 3352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7660" h="335280">
                  <a:moveTo>
                    <a:pt x="327660" y="0"/>
                  </a:moveTo>
                  <a:lnTo>
                    <a:pt x="0" y="213360"/>
                  </a:lnTo>
                  <a:lnTo>
                    <a:pt x="76200" y="335280"/>
                  </a:lnTo>
                  <a:lnTo>
                    <a:pt x="327660" y="0"/>
                  </a:lnTo>
                  <a:close/>
                </a:path>
              </a:pathLst>
            </a:custGeom>
            <a:solidFill>
              <a:srgbClr val="DB2E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9" name="任意多边形 378"/>
            <p:cNvSpPr/>
            <p:nvPr/>
          </p:nvSpPr>
          <p:spPr>
            <a:xfrm>
              <a:off x="8933213" y="991632"/>
              <a:ext cx="245703" cy="424857"/>
            </a:xfrm>
            <a:custGeom>
              <a:avLst/>
              <a:gdLst>
                <a:gd name="connsiteX0" fmla="*/ 236220 w 236220"/>
                <a:gd name="connsiteY0" fmla="*/ 0 h 434340"/>
                <a:gd name="connsiteX1" fmla="*/ 205740 w 236220"/>
                <a:gd name="connsiteY1" fmla="*/ 434340 h 434340"/>
                <a:gd name="connsiteX2" fmla="*/ 0 w 236220"/>
                <a:gd name="connsiteY2" fmla="*/ 335280 h 434340"/>
                <a:gd name="connsiteX3" fmla="*/ 236220 w 236220"/>
                <a:gd name="connsiteY3" fmla="*/ 0 h 434340"/>
                <a:gd name="connsiteX0" fmla="*/ 248864 w 248864"/>
                <a:gd name="connsiteY0" fmla="*/ 0 h 434340"/>
                <a:gd name="connsiteX1" fmla="*/ 218384 w 248864"/>
                <a:gd name="connsiteY1" fmla="*/ 434340 h 434340"/>
                <a:gd name="connsiteX2" fmla="*/ 0 w 248864"/>
                <a:gd name="connsiteY2" fmla="*/ 332119 h 434340"/>
                <a:gd name="connsiteX3" fmla="*/ 248864 w 248864"/>
                <a:gd name="connsiteY3" fmla="*/ 0 h 434340"/>
                <a:gd name="connsiteX0" fmla="*/ 245703 w 245703"/>
                <a:gd name="connsiteY0" fmla="*/ 0 h 424857"/>
                <a:gd name="connsiteX1" fmla="*/ 218384 w 245703"/>
                <a:gd name="connsiteY1" fmla="*/ 424857 h 424857"/>
                <a:gd name="connsiteX2" fmla="*/ 0 w 245703"/>
                <a:gd name="connsiteY2" fmla="*/ 322636 h 424857"/>
                <a:gd name="connsiteX3" fmla="*/ 245703 w 245703"/>
                <a:gd name="connsiteY3" fmla="*/ 0 h 4248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5703" h="424857">
                  <a:moveTo>
                    <a:pt x="245703" y="0"/>
                  </a:moveTo>
                  <a:lnTo>
                    <a:pt x="218384" y="424857"/>
                  </a:lnTo>
                  <a:lnTo>
                    <a:pt x="0" y="322636"/>
                  </a:lnTo>
                  <a:lnTo>
                    <a:pt x="245703" y="0"/>
                  </a:lnTo>
                  <a:close/>
                </a:path>
              </a:pathLst>
            </a:custGeom>
            <a:solidFill>
              <a:srgbClr val="9A001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80" name="组合 379"/>
          <p:cNvGrpSpPr/>
          <p:nvPr/>
        </p:nvGrpSpPr>
        <p:grpSpPr>
          <a:xfrm rot="10306086">
            <a:off x="12046107" y="253573"/>
            <a:ext cx="345281" cy="328613"/>
            <a:chOff x="13336986" y="2531269"/>
            <a:chExt cx="345281" cy="328613"/>
          </a:xfrm>
        </p:grpSpPr>
        <p:sp>
          <p:nvSpPr>
            <p:cNvPr id="381" name="任意多边形 380"/>
            <p:cNvSpPr/>
            <p:nvPr/>
          </p:nvSpPr>
          <p:spPr>
            <a:xfrm>
              <a:off x="13336986" y="2531269"/>
              <a:ext cx="80962" cy="328613"/>
            </a:xfrm>
            <a:custGeom>
              <a:avLst/>
              <a:gdLst>
                <a:gd name="connsiteX0" fmla="*/ 0 w 78581"/>
                <a:gd name="connsiteY0" fmla="*/ 207169 h 319088"/>
                <a:gd name="connsiteX1" fmla="*/ 78581 w 78581"/>
                <a:gd name="connsiteY1" fmla="*/ 0 h 319088"/>
                <a:gd name="connsiteX2" fmla="*/ 61912 w 78581"/>
                <a:gd name="connsiteY2" fmla="*/ 319088 h 319088"/>
                <a:gd name="connsiteX3" fmla="*/ 0 w 78581"/>
                <a:gd name="connsiteY3" fmla="*/ 207169 h 319088"/>
                <a:gd name="connsiteX0" fmla="*/ 0 w 80962"/>
                <a:gd name="connsiteY0" fmla="*/ 207169 h 328613"/>
                <a:gd name="connsiteX1" fmla="*/ 78581 w 80962"/>
                <a:gd name="connsiteY1" fmla="*/ 0 h 328613"/>
                <a:gd name="connsiteX2" fmla="*/ 80962 w 80962"/>
                <a:gd name="connsiteY2" fmla="*/ 328613 h 328613"/>
                <a:gd name="connsiteX3" fmla="*/ 0 w 80962"/>
                <a:gd name="connsiteY3" fmla="*/ 207169 h 3286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0962" h="328613">
                  <a:moveTo>
                    <a:pt x="0" y="207169"/>
                  </a:moveTo>
                  <a:lnTo>
                    <a:pt x="78581" y="0"/>
                  </a:lnTo>
                  <a:cubicBezTo>
                    <a:pt x="79375" y="109538"/>
                    <a:pt x="80168" y="219075"/>
                    <a:pt x="80962" y="328613"/>
                  </a:cubicBezTo>
                  <a:lnTo>
                    <a:pt x="0" y="207169"/>
                  </a:lnTo>
                  <a:close/>
                </a:path>
              </a:pathLst>
            </a:custGeom>
            <a:solidFill>
              <a:srgbClr val="E823D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2" name="任意多边形 381"/>
            <p:cNvSpPr/>
            <p:nvPr/>
          </p:nvSpPr>
          <p:spPr>
            <a:xfrm>
              <a:off x="13401279" y="2538414"/>
              <a:ext cx="280988" cy="316706"/>
            </a:xfrm>
            <a:custGeom>
              <a:avLst/>
              <a:gdLst>
                <a:gd name="connsiteX0" fmla="*/ 11906 w 280988"/>
                <a:gd name="connsiteY0" fmla="*/ 0 h 316706"/>
                <a:gd name="connsiteX1" fmla="*/ 0 w 280988"/>
                <a:gd name="connsiteY1" fmla="*/ 316706 h 316706"/>
                <a:gd name="connsiteX2" fmla="*/ 280988 w 280988"/>
                <a:gd name="connsiteY2" fmla="*/ 161925 h 316706"/>
                <a:gd name="connsiteX3" fmla="*/ 11906 w 280988"/>
                <a:gd name="connsiteY3" fmla="*/ 0 h 3167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0988" h="316706">
                  <a:moveTo>
                    <a:pt x="11906" y="0"/>
                  </a:moveTo>
                  <a:lnTo>
                    <a:pt x="0" y="316706"/>
                  </a:lnTo>
                  <a:lnTo>
                    <a:pt x="280988" y="161925"/>
                  </a:lnTo>
                  <a:lnTo>
                    <a:pt x="11906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53003E"/>
                </a:gs>
                <a:gs pos="99000">
                  <a:srgbClr val="F0004E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83" name="组合 382"/>
          <p:cNvGrpSpPr/>
          <p:nvPr/>
        </p:nvGrpSpPr>
        <p:grpSpPr>
          <a:xfrm rot="10306086">
            <a:off x="9789179" y="849006"/>
            <a:ext cx="528663" cy="540958"/>
            <a:chOff x="9594850" y="4860925"/>
            <a:chExt cx="273050" cy="279400"/>
          </a:xfrm>
        </p:grpSpPr>
        <p:sp>
          <p:nvSpPr>
            <p:cNvPr id="384" name="任意多边形 383"/>
            <p:cNvSpPr/>
            <p:nvPr/>
          </p:nvSpPr>
          <p:spPr>
            <a:xfrm>
              <a:off x="9594850" y="4860925"/>
              <a:ext cx="273050" cy="279400"/>
            </a:xfrm>
            <a:custGeom>
              <a:avLst/>
              <a:gdLst>
                <a:gd name="connsiteX0" fmla="*/ 0 w 273050"/>
                <a:gd name="connsiteY0" fmla="*/ 0 h 279400"/>
                <a:gd name="connsiteX1" fmla="*/ 139700 w 273050"/>
                <a:gd name="connsiteY1" fmla="*/ 279400 h 279400"/>
                <a:gd name="connsiteX2" fmla="*/ 273050 w 273050"/>
                <a:gd name="connsiteY2" fmla="*/ 82550 h 279400"/>
                <a:gd name="connsiteX3" fmla="*/ 0 w 273050"/>
                <a:gd name="connsiteY3" fmla="*/ 0 h 279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3050" h="279400">
                  <a:moveTo>
                    <a:pt x="0" y="0"/>
                  </a:moveTo>
                  <a:lnTo>
                    <a:pt x="139700" y="279400"/>
                  </a:lnTo>
                  <a:lnTo>
                    <a:pt x="273050" y="8255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D3E9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5" name="任意多边形 384"/>
            <p:cNvSpPr/>
            <p:nvPr/>
          </p:nvSpPr>
          <p:spPr>
            <a:xfrm>
              <a:off x="9594850" y="4864100"/>
              <a:ext cx="133350" cy="273050"/>
            </a:xfrm>
            <a:custGeom>
              <a:avLst/>
              <a:gdLst>
                <a:gd name="connsiteX0" fmla="*/ 6350 w 133350"/>
                <a:gd name="connsiteY0" fmla="*/ 0 h 273050"/>
                <a:gd name="connsiteX1" fmla="*/ 0 w 133350"/>
                <a:gd name="connsiteY1" fmla="*/ 209550 h 273050"/>
                <a:gd name="connsiteX2" fmla="*/ 133350 w 133350"/>
                <a:gd name="connsiteY2" fmla="*/ 273050 h 273050"/>
                <a:gd name="connsiteX3" fmla="*/ 6350 w 133350"/>
                <a:gd name="connsiteY3" fmla="*/ 0 h 273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3350" h="273050">
                  <a:moveTo>
                    <a:pt x="6350" y="0"/>
                  </a:moveTo>
                  <a:lnTo>
                    <a:pt x="0" y="209550"/>
                  </a:lnTo>
                  <a:lnTo>
                    <a:pt x="133350" y="273050"/>
                  </a:lnTo>
                  <a:lnTo>
                    <a:pt x="6350" y="0"/>
                  </a:lnTo>
                  <a:close/>
                </a:path>
              </a:pathLst>
            </a:custGeom>
            <a:solidFill>
              <a:srgbClr val="9F437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86" name="任意多边形 385"/>
          <p:cNvSpPr/>
          <p:nvPr/>
        </p:nvSpPr>
        <p:spPr>
          <a:xfrm rot="10306086">
            <a:off x="11318482" y="176949"/>
            <a:ext cx="76200" cy="88900"/>
          </a:xfrm>
          <a:custGeom>
            <a:avLst/>
            <a:gdLst>
              <a:gd name="connsiteX0" fmla="*/ 0 w 76200"/>
              <a:gd name="connsiteY0" fmla="*/ 0 h 88900"/>
              <a:gd name="connsiteX1" fmla="*/ 12700 w 76200"/>
              <a:gd name="connsiteY1" fmla="*/ 88900 h 88900"/>
              <a:gd name="connsiteX2" fmla="*/ 76200 w 76200"/>
              <a:gd name="connsiteY2" fmla="*/ 50800 h 88900"/>
              <a:gd name="connsiteX3" fmla="*/ 69850 w 76200"/>
              <a:gd name="connsiteY3" fmla="*/ 0 h 88900"/>
              <a:gd name="connsiteX4" fmla="*/ 0 w 76200"/>
              <a:gd name="connsiteY4" fmla="*/ 0 h 88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200" h="88900">
                <a:moveTo>
                  <a:pt x="0" y="0"/>
                </a:moveTo>
                <a:lnTo>
                  <a:pt x="12700" y="88900"/>
                </a:lnTo>
                <a:lnTo>
                  <a:pt x="76200" y="50800"/>
                </a:lnTo>
                <a:lnTo>
                  <a:pt x="69850" y="0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70000">
                <a:srgbClr val="F103A0"/>
              </a:gs>
              <a:gs pos="35000">
                <a:srgbClr val="4E0690"/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7" name="任意多边形 386"/>
          <p:cNvSpPr/>
          <p:nvPr/>
        </p:nvSpPr>
        <p:spPr>
          <a:xfrm rot="10306086">
            <a:off x="11800282" y="977051"/>
            <a:ext cx="76200" cy="88900"/>
          </a:xfrm>
          <a:custGeom>
            <a:avLst/>
            <a:gdLst>
              <a:gd name="connsiteX0" fmla="*/ 0 w 76200"/>
              <a:gd name="connsiteY0" fmla="*/ 0 h 88900"/>
              <a:gd name="connsiteX1" fmla="*/ 12700 w 76200"/>
              <a:gd name="connsiteY1" fmla="*/ 88900 h 88900"/>
              <a:gd name="connsiteX2" fmla="*/ 76200 w 76200"/>
              <a:gd name="connsiteY2" fmla="*/ 50800 h 88900"/>
              <a:gd name="connsiteX3" fmla="*/ 69850 w 76200"/>
              <a:gd name="connsiteY3" fmla="*/ 0 h 88900"/>
              <a:gd name="connsiteX4" fmla="*/ 0 w 76200"/>
              <a:gd name="connsiteY4" fmla="*/ 0 h 88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200" h="88900">
                <a:moveTo>
                  <a:pt x="0" y="0"/>
                </a:moveTo>
                <a:lnTo>
                  <a:pt x="12700" y="88900"/>
                </a:lnTo>
                <a:lnTo>
                  <a:pt x="76200" y="50800"/>
                </a:lnTo>
                <a:lnTo>
                  <a:pt x="69850" y="0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70000">
                <a:srgbClr val="9A001E"/>
              </a:gs>
              <a:gs pos="35000">
                <a:srgbClr val="FF2E5D"/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8" name="任意多边形 387"/>
          <p:cNvSpPr/>
          <p:nvPr/>
        </p:nvSpPr>
        <p:spPr>
          <a:xfrm rot="17678296">
            <a:off x="10517123" y="699654"/>
            <a:ext cx="76200" cy="88900"/>
          </a:xfrm>
          <a:custGeom>
            <a:avLst/>
            <a:gdLst>
              <a:gd name="connsiteX0" fmla="*/ 0 w 76200"/>
              <a:gd name="connsiteY0" fmla="*/ 0 h 88900"/>
              <a:gd name="connsiteX1" fmla="*/ 12700 w 76200"/>
              <a:gd name="connsiteY1" fmla="*/ 88900 h 88900"/>
              <a:gd name="connsiteX2" fmla="*/ 76200 w 76200"/>
              <a:gd name="connsiteY2" fmla="*/ 50800 h 88900"/>
              <a:gd name="connsiteX3" fmla="*/ 69850 w 76200"/>
              <a:gd name="connsiteY3" fmla="*/ 0 h 88900"/>
              <a:gd name="connsiteX4" fmla="*/ 0 w 76200"/>
              <a:gd name="connsiteY4" fmla="*/ 0 h 88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200" h="88900">
                <a:moveTo>
                  <a:pt x="0" y="0"/>
                </a:moveTo>
                <a:lnTo>
                  <a:pt x="12700" y="88900"/>
                </a:lnTo>
                <a:lnTo>
                  <a:pt x="76200" y="50800"/>
                </a:lnTo>
                <a:lnTo>
                  <a:pt x="69850" y="0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70000">
                <a:srgbClr val="9A001E"/>
              </a:gs>
              <a:gs pos="35000">
                <a:srgbClr val="FF2E5D"/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89" name="组合 388"/>
          <p:cNvGrpSpPr/>
          <p:nvPr/>
        </p:nvGrpSpPr>
        <p:grpSpPr>
          <a:xfrm>
            <a:off x="11705086" y="171951"/>
            <a:ext cx="192376" cy="196850"/>
            <a:chOff x="9594850" y="4860925"/>
            <a:chExt cx="273050" cy="279400"/>
          </a:xfrm>
        </p:grpSpPr>
        <p:sp>
          <p:nvSpPr>
            <p:cNvPr id="390" name="任意多边形 389"/>
            <p:cNvSpPr/>
            <p:nvPr/>
          </p:nvSpPr>
          <p:spPr>
            <a:xfrm>
              <a:off x="9594850" y="4860925"/>
              <a:ext cx="273050" cy="279400"/>
            </a:xfrm>
            <a:custGeom>
              <a:avLst/>
              <a:gdLst>
                <a:gd name="connsiteX0" fmla="*/ 0 w 273050"/>
                <a:gd name="connsiteY0" fmla="*/ 0 h 279400"/>
                <a:gd name="connsiteX1" fmla="*/ 139700 w 273050"/>
                <a:gd name="connsiteY1" fmla="*/ 279400 h 279400"/>
                <a:gd name="connsiteX2" fmla="*/ 273050 w 273050"/>
                <a:gd name="connsiteY2" fmla="*/ 82550 h 279400"/>
                <a:gd name="connsiteX3" fmla="*/ 0 w 273050"/>
                <a:gd name="connsiteY3" fmla="*/ 0 h 279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3050" h="279400">
                  <a:moveTo>
                    <a:pt x="0" y="0"/>
                  </a:moveTo>
                  <a:lnTo>
                    <a:pt x="139700" y="279400"/>
                  </a:lnTo>
                  <a:lnTo>
                    <a:pt x="273050" y="8255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D3E9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1" name="任意多边形 390"/>
            <p:cNvSpPr/>
            <p:nvPr/>
          </p:nvSpPr>
          <p:spPr>
            <a:xfrm>
              <a:off x="9594850" y="4864100"/>
              <a:ext cx="133350" cy="273050"/>
            </a:xfrm>
            <a:custGeom>
              <a:avLst/>
              <a:gdLst>
                <a:gd name="connsiteX0" fmla="*/ 6350 w 133350"/>
                <a:gd name="connsiteY0" fmla="*/ 0 h 273050"/>
                <a:gd name="connsiteX1" fmla="*/ 0 w 133350"/>
                <a:gd name="connsiteY1" fmla="*/ 209550 h 273050"/>
                <a:gd name="connsiteX2" fmla="*/ 133350 w 133350"/>
                <a:gd name="connsiteY2" fmla="*/ 273050 h 273050"/>
                <a:gd name="connsiteX3" fmla="*/ 6350 w 133350"/>
                <a:gd name="connsiteY3" fmla="*/ 0 h 273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3350" h="273050">
                  <a:moveTo>
                    <a:pt x="6350" y="0"/>
                  </a:moveTo>
                  <a:lnTo>
                    <a:pt x="0" y="209550"/>
                  </a:lnTo>
                  <a:lnTo>
                    <a:pt x="133350" y="273050"/>
                  </a:lnTo>
                  <a:lnTo>
                    <a:pt x="6350" y="0"/>
                  </a:lnTo>
                  <a:close/>
                </a:path>
              </a:pathLst>
            </a:custGeom>
            <a:solidFill>
              <a:srgbClr val="9F437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92" name="组合 391"/>
          <p:cNvGrpSpPr/>
          <p:nvPr/>
        </p:nvGrpSpPr>
        <p:grpSpPr>
          <a:xfrm rot="1458029">
            <a:off x="1613621" y="5652553"/>
            <a:ext cx="987308" cy="1306253"/>
            <a:chOff x="8862060" y="982980"/>
            <a:chExt cx="327660" cy="433509"/>
          </a:xfrm>
        </p:grpSpPr>
        <p:sp>
          <p:nvSpPr>
            <p:cNvPr id="393" name="任意多边形 392"/>
            <p:cNvSpPr/>
            <p:nvPr/>
          </p:nvSpPr>
          <p:spPr>
            <a:xfrm>
              <a:off x="8862060" y="982980"/>
              <a:ext cx="327660" cy="335280"/>
            </a:xfrm>
            <a:custGeom>
              <a:avLst/>
              <a:gdLst>
                <a:gd name="connsiteX0" fmla="*/ 327660 w 327660"/>
                <a:gd name="connsiteY0" fmla="*/ 0 h 335280"/>
                <a:gd name="connsiteX1" fmla="*/ 0 w 327660"/>
                <a:gd name="connsiteY1" fmla="*/ 213360 h 335280"/>
                <a:gd name="connsiteX2" fmla="*/ 76200 w 327660"/>
                <a:gd name="connsiteY2" fmla="*/ 335280 h 335280"/>
                <a:gd name="connsiteX3" fmla="*/ 327660 w 327660"/>
                <a:gd name="connsiteY3" fmla="*/ 0 h 3352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7660" h="335280">
                  <a:moveTo>
                    <a:pt x="327660" y="0"/>
                  </a:moveTo>
                  <a:lnTo>
                    <a:pt x="0" y="213360"/>
                  </a:lnTo>
                  <a:lnTo>
                    <a:pt x="76200" y="335280"/>
                  </a:lnTo>
                  <a:lnTo>
                    <a:pt x="327660" y="0"/>
                  </a:lnTo>
                  <a:close/>
                </a:path>
              </a:pathLst>
            </a:custGeom>
            <a:solidFill>
              <a:srgbClr val="DB2E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4" name="任意多边形 393"/>
            <p:cNvSpPr/>
            <p:nvPr/>
          </p:nvSpPr>
          <p:spPr>
            <a:xfrm>
              <a:off x="8933213" y="991632"/>
              <a:ext cx="245703" cy="424857"/>
            </a:xfrm>
            <a:custGeom>
              <a:avLst/>
              <a:gdLst>
                <a:gd name="connsiteX0" fmla="*/ 236220 w 236220"/>
                <a:gd name="connsiteY0" fmla="*/ 0 h 434340"/>
                <a:gd name="connsiteX1" fmla="*/ 205740 w 236220"/>
                <a:gd name="connsiteY1" fmla="*/ 434340 h 434340"/>
                <a:gd name="connsiteX2" fmla="*/ 0 w 236220"/>
                <a:gd name="connsiteY2" fmla="*/ 335280 h 434340"/>
                <a:gd name="connsiteX3" fmla="*/ 236220 w 236220"/>
                <a:gd name="connsiteY3" fmla="*/ 0 h 434340"/>
                <a:gd name="connsiteX0" fmla="*/ 248864 w 248864"/>
                <a:gd name="connsiteY0" fmla="*/ 0 h 434340"/>
                <a:gd name="connsiteX1" fmla="*/ 218384 w 248864"/>
                <a:gd name="connsiteY1" fmla="*/ 434340 h 434340"/>
                <a:gd name="connsiteX2" fmla="*/ 0 w 248864"/>
                <a:gd name="connsiteY2" fmla="*/ 332119 h 434340"/>
                <a:gd name="connsiteX3" fmla="*/ 248864 w 248864"/>
                <a:gd name="connsiteY3" fmla="*/ 0 h 434340"/>
                <a:gd name="connsiteX0" fmla="*/ 245703 w 245703"/>
                <a:gd name="connsiteY0" fmla="*/ 0 h 424857"/>
                <a:gd name="connsiteX1" fmla="*/ 218384 w 245703"/>
                <a:gd name="connsiteY1" fmla="*/ 424857 h 424857"/>
                <a:gd name="connsiteX2" fmla="*/ 0 w 245703"/>
                <a:gd name="connsiteY2" fmla="*/ 322636 h 424857"/>
                <a:gd name="connsiteX3" fmla="*/ 245703 w 245703"/>
                <a:gd name="connsiteY3" fmla="*/ 0 h 4248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5703" h="424857">
                  <a:moveTo>
                    <a:pt x="245703" y="0"/>
                  </a:moveTo>
                  <a:lnTo>
                    <a:pt x="218384" y="424857"/>
                  </a:lnTo>
                  <a:lnTo>
                    <a:pt x="0" y="322636"/>
                  </a:lnTo>
                  <a:lnTo>
                    <a:pt x="245703" y="0"/>
                  </a:lnTo>
                  <a:close/>
                </a:path>
              </a:pathLst>
            </a:custGeom>
            <a:solidFill>
              <a:srgbClr val="9A001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95" name="组合 394"/>
          <p:cNvGrpSpPr/>
          <p:nvPr/>
        </p:nvGrpSpPr>
        <p:grpSpPr>
          <a:xfrm rot="3613079">
            <a:off x="3371157" y="5008552"/>
            <a:ext cx="345281" cy="328613"/>
            <a:chOff x="13336986" y="2531269"/>
            <a:chExt cx="345281" cy="328613"/>
          </a:xfrm>
        </p:grpSpPr>
        <p:sp>
          <p:nvSpPr>
            <p:cNvPr id="396" name="任意多边形 395"/>
            <p:cNvSpPr/>
            <p:nvPr/>
          </p:nvSpPr>
          <p:spPr>
            <a:xfrm>
              <a:off x="13336986" y="2531269"/>
              <a:ext cx="80962" cy="328613"/>
            </a:xfrm>
            <a:custGeom>
              <a:avLst/>
              <a:gdLst>
                <a:gd name="connsiteX0" fmla="*/ 0 w 78581"/>
                <a:gd name="connsiteY0" fmla="*/ 207169 h 319088"/>
                <a:gd name="connsiteX1" fmla="*/ 78581 w 78581"/>
                <a:gd name="connsiteY1" fmla="*/ 0 h 319088"/>
                <a:gd name="connsiteX2" fmla="*/ 61912 w 78581"/>
                <a:gd name="connsiteY2" fmla="*/ 319088 h 319088"/>
                <a:gd name="connsiteX3" fmla="*/ 0 w 78581"/>
                <a:gd name="connsiteY3" fmla="*/ 207169 h 319088"/>
                <a:gd name="connsiteX0" fmla="*/ 0 w 80962"/>
                <a:gd name="connsiteY0" fmla="*/ 207169 h 328613"/>
                <a:gd name="connsiteX1" fmla="*/ 78581 w 80962"/>
                <a:gd name="connsiteY1" fmla="*/ 0 h 328613"/>
                <a:gd name="connsiteX2" fmla="*/ 80962 w 80962"/>
                <a:gd name="connsiteY2" fmla="*/ 328613 h 328613"/>
                <a:gd name="connsiteX3" fmla="*/ 0 w 80962"/>
                <a:gd name="connsiteY3" fmla="*/ 207169 h 3286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0962" h="328613">
                  <a:moveTo>
                    <a:pt x="0" y="207169"/>
                  </a:moveTo>
                  <a:lnTo>
                    <a:pt x="78581" y="0"/>
                  </a:lnTo>
                  <a:cubicBezTo>
                    <a:pt x="79375" y="109538"/>
                    <a:pt x="80168" y="219075"/>
                    <a:pt x="80962" y="328613"/>
                  </a:cubicBezTo>
                  <a:lnTo>
                    <a:pt x="0" y="207169"/>
                  </a:lnTo>
                  <a:close/>
                </a:path>
              </a:pathLst>
            </a:custGeom>
            <a:solidFill>
              <a:srgbClr val="E823D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7" name="任意多边形 396"/>
            <p:cNvSpPr/>
            <p:nvPr/>
          </p:nvSpPr>
          <p:spPr>
            <a:xfrm>
              <a:off x="13401279" y="2538414"/>
              <a:ext cx="280988" cy="316706"/>
            </a:xfrm>
            <a:custGeom>
              <a:avLst/>
              <a:gdLst>
                <a:gd name="connsiteX0" fmla="*/ 11906 w 280988"/>
                <a:gd name="connsiteY0" fmla="*/ 0 h 316706"/>
                <a:gd name="connsiteX1" fmla="*/ 0 w 280988"/>
                <a:gd name="connsiteY1" fmla="*/ 316706 h 316706"/>
                <a:gd name="connsiteX2" fmla="*/ 280988 w 280988"/>
                <a:gd name="connsiteY2" fmla="*/ 161925 h 316706"/>
                <a:gd name="connsiteX3" fmla="*/ 11906 w 280988"/>
                <a:gd name="connsiteY3" fmla="*/ 0 h 3167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0988" h="316706">
                  <a:moveTo>
                    <a:pt x="11906" y="0"/>
                  </a:moveTo>
                  <a:lnTo>
                    <a:pt x="0" y="316706"/>
                  </a:lnTo>
                  <a:lnTo>
                    <a:pt x="280988" y="161925"/>
                  </a:lnTo>
                  <a:lnTo>
                    <a:pt x="11906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53003E"/>
                </a:gs>
                <a:gs pos="99000">
                  <a:srgbClr val="F0004E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98" name="组合 397"/>
          <p:cNvGrpSpPr/>
          <p:nvPr/>
        </p:nvGrpSpPr>
        <p:grpSpPr>
          <a:xfrm rot="3613079">
            <a:off x="459247" y="6627624"/>
            <a:ext cx="528663" cy="540958"/>
            <a:chOff x="9594850" y="4860925"/>
            <a:chExt cx="273050" cy="279400"/>
          </a:xfrm>
        </p:grpSpPr>
        <p:sp>
          <p:nvSpPr>
            <p:cNvPr id="399" name="任意多边形 398"/>
            <p:cNvSpPr/>
            <p:nvPr/>
          </p:nvSpPr>
          <p:spPr>
            <a:xfrm>
              <a:off x="9594850" y="4860925"/>
              <a:ext cx="273050" cy="279400"/>
            </a:xfrm>
            <a:custGeom>
              <a:avLst/>
              <a:gdLst>
                <a:gd name="connsiteX0" fmla="*/ 0 w 273050"/>
                <a:gd name="connsiteY0" fmla="*/ 0 h 279400"/>
                <a:gd name="connsiteX1" fmla="*/ 139700 w 273050"/>
                <a:gd name="connsiteY1" fmla="*/ 279400 h 279400"/>
                <a:gd name="connsiteX2" fmla="*/ 273050 w 273050"/>
                <a:gd name="connsiteY2" fmla="*/ 82550 h 279400"/>
                <a:gd name="connsiteX3" fmla="*/ 0 w 273050"/>
                <a:gd name="connsiteY3" fmla="*/ 0 h 279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3050" h="279400">
                  <a:moveTo>
                    <a:pt x="0" y="0"/>
                  </a:moveTo>
                  <a:lnTo>
                    <a:pt x="139700" y="279400"/>
                  </a:lnTo>
                  <a:lnTo>
                    <a:pt x="273050" y="8255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D3E9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0" name="任意多边形 399"/>
            <p:cNvSpPr/>
            <p:nvPr/>
          </p:nvSpPr>
          <p:spPr>
            <a:xfrm>
              <a:off x="9594850" y="4864100"/>
              <a:ext cx="133350" cy="273050"/>
            </a:xfrm>
            <a:custGeom>
              <a:avLst/>
              <a:gdLst>
                <a:gd name="connsiteX0" fmla="*/ 6350 w 133350"/>
                <a:gd name="connsiteY0" fmla="*/ 0 h 273050"/>
                <a:gd name="connsiteX1" fmla="*/ 0 w 133350"/>
                <a:gd name="connsiteY1" fmla="*/ 209550 h 273050"/>
                <a:gd name="connsiteX2" fmla="*/ 133350 w 133350"/>
                <a:gd name="connsiteY2" fmla="*/ 273050 h 273050"/>
                <a:gd name="connsiteX3" fmla="*/ 6350 w 133350"/>
                <a:gd name="connsiteY3" fmla="*/ 0 h 273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3350" h="273050">
                  <a:moveTo>
                    <a:pt x="6350" y="0"/>
                  </a:moveTo>
                  <a:lnTo>
                    <a:pt x="0" y="209550"/>
                  </a:lnTo>
                  <a:lnTo>
                    <a:pt x="133350" y="273050"/>
                  </a:lnTo>
                  <a:lnTo>
                    <a:pt x="6350" y="0"/>
                  </a:lnTo>
                  <a:close/>
                </a:path>
              </a:pathLst>
            </a:custGeom>
            <a:solidFill>
              <a:srgbClr val="9F437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01" name="任意多边形 400"/>
          <p:cNvSpPr/>
          <p:nvPr/>
        </p:nvSpPr>
        <p:spPr>
          <a:xfrm rot="3613079">
            <a:off x="2643532" y="4931928"/>
            <a:ext cx="76200" cy="88900"/>
          </a:xfrm>
          <a:custGeom>
            <a:avLst/>
            <a:gdLst>
              <a:gd name="connsiteX0" fmla="*/ 0 w 76200"/>
              <a:gd name="connsiteY0" fmla="*/ 0 h 88900"/>
              <a:gd name="connsiteX1" fmla="*/ 12700 w 76200"/>
              <a:gd name="connsiteY1" fmla="*/ 88900 h 88900"/>
              <a:gd name="connsiteX2" fmla="*/ 76200 w 76200"/>
              <a:gd name="connsiteY2" fmla="*/ 50800 h 88900"/>
              <a:gd name="connsiteX3" fmla="*/ 69850 w 76200"/>
              <a:gd name="connsiteY3" fmla="*/ 0 h 88900"/>
              <a:gd name="connsiteX4" fmla="*/ 0 w 76200"/>
              <a:gd name="connsiteY4" fmla="*/ 0 h 88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200" h="88900">
                <a:moveTo>
                  <a:pt x="0" y="0"/>
                </a:moveTo>
                <a:lnTo>
                  <a:pt x="12700" y="88900"/>
                </a:lnTo>
                <a:lnTo>
                  <a:pt x="76200" y="50800"/>
                </a:lnTo>
                <a:lnTo>
                  <a:pt x="69850" y="0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70000">
                <a:srgbClr val="F103A0"/>
              </a:gs>
              <a:gs pos="35000">
                <a:srgbClr val="4E0690"/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2" name="任意多边形 401"/>
          <p:cNvSpPr/>
          <p:nvPr/>
        </p:nvSpPr>
        <p:spPr>
          <a:xfrm rot="3613079">
            <a:off x="3125332" y="5732030"/>
            <a:ext cx="76200" cy="88900"/>
          </a:xfrm>
          <a:custGeom>
            <a:avLst/>
            <a:gdLst>
              <a:gd name="connsiteX0" fmla="*/ 0 w 76200"/>
              <a:gd name="connsiteY0" fmla="*/ 0 h 88900"/>
              <a:gd name="connsiteX1" fmla="*/ 12700 w 76200"/>
              <a:gd name="connsiteY1" fmla="*/ 88900 h 88900"/>
              <a:gd name="connsiteX2" fmla="*/ 76200 w 76200"/>
              <a:gd name="connsiteY2" fmla="*/ 50800 h 88900"/>
              <a:gd name="connsiteX3" fmla="*/ 69850 w 76200"/>
              <a:gd name="connsiteY3" fmla="*/ 0 h 88900"/>
              <a:gd name="connsiteX4" fmla="*/ 0 w 76200"/>
              <a:gd name="connsiteY4" fmla="*/ 0 h 88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200" h="88900">
                <a:moveTo>
                  <a:pt x="0" y="0"/>
                </a:moveTo>
                <a:lnTo>
                  <a:pt x="12700" y="88900"/>
                </a:lnTo>
                <a:lnTo>
                  <a:pt x="76200" y="50800"/>
                </a:lnTo>
                <a:lnTo>
                  <a:pt x="69850" y="0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70000">
                <a:srgbClr val="9A001E"/>
              </a:gs>
              <a:gs pos="35000">
                <a:srgbClr val="FF2E5D"/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3" name="任意多边形 402"/>
          <p:cNvSpPr/>
          <p:nvPr/>
        </p:nvSpPr>
        <p:spPr>
          <a:xfrm rot="10985289">
            <a:off x="1842173" y="5454633"/>
            <a:ext cx="76200" cy="88900"/>
          </a:xfrm>
          <a:custGeom>
            <a:avLst/>
            <a:gdLst>
              <a:gd name="connsiteX0" fmla="*/ 0 w 76200"/>
              <a:gd name="connsiteY0" fmla="*/ 0 h 88900"/>
              <a:gd name="connsiteX1" fmla="*/ 12700 w 76200"/>
              <a:gd name="connsiteY1" fmla="*/ 88900 h 88900"/>
              <a:gd name="connsiteX2" fmla="*/ 76200 w 76200"/>
              <a:gd name="connsiteY2" fmla="*/ 50800 h 88900"/>
              <a:gd name="connsiteX3" fmla="*/ 69850 w 76200"/>
              <a:gd name="connsiteY3" fmla="*/ 0 h 88900"/>
              <a:gd name="connsiteX4" fmla="*/ 0 w 76200"/>
              <a:gd name="connsiteY4" fmla="*/ 0 h 88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200" h="88900">
                <a:moveTo>
                  <a:pt x="0" y="0"/>
                </a:moveTo>
                <a:lnTo>
                  <a:pt x="12700" y="88900"/>
                </a:lnTo>
                <a:lnTo>
                  <a:pt x="76200" y="50800"/>
                </a:lnTo>
                <a:lnTo>
                  <a:pt x="69850" y="0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70000">
                <a:srgbClr val="9A001E"/>
              </a:gs>
              <a:gs pos="35000">
                <a:srgbClr val="FF2E5D"/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04" name="组合 403"/>
          <p:cNvGrpSpPr/>
          <p:nvPr/>
        </p:nvGrpSpPr>
        <p:grpSpPr>
          <a:xfrm rot="14906993">
            <a:off x="2344219" y="5297303"/>
            <a:ext cx="192376" cy="196850"/>
            <a:chOff x="9594850" y="4860925"/>
            <a:chExt cx="273050" cy="279400"/>
          </a:xfrm>
        </p:grpSpPr>
        <p:sp>
          <p:nvSpPr>
            <p:cNvPr id="405" name="任意多边形 404"/>
            <p:cNvSpPr/>
            <p:nvPr/>
          </p:nvSpPr>
          <p:spPr>
            <a:xfrm>
              <a:off x="9594850" y="4860925"/>
              <a:ext cx="273050" cy="279400"/>
            </a:xfrm>
            <a:custGeom>
              <a:avLst/>
              <a:gdLst>
                <a:gd name="connsiteX0" fmla="*/ 0 w 273050"/>
                <a:gd name="connsiteY0" fmla="*/ 0 h 279400"/>
                <a:gd name="connsiteX1" fmla="*/ 139700 w 273050"/>
                <a:gd name="connsiteY1" fmla="*/ 279400 h 279400"/>
                <a:gd name="connsiteX2" fmla="*/ 273050 w 273050"/>
                <a:gd name="connsiteY2" fmla="*/ 82550 h 279400"/>
                <a:gd name="connsiteX3" fmla="*/ 0 w 273050"/>
                <a:gd name="connsiteY3" fmla="*/ 0 h 279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3050" h="279400">
                  <a:moveTo>
                    <a:pt x="0" y="0"/>
                  </a:moveTo>
                  <a:lnTo>
                    <a:pt x="139700" y="279400"/>
                  </a:lnTo>
                  <a:lnTo>
                    <a:pt x="273050" y="8255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D3E9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6" name="任意多边形 405"/>
            <p:cNvSpPr/>
            <p:nvPr/>
          </p:nvSpPr>
          <p:spPr>
            <a:xfrm>
              <a:off x="9594850" y="4864100"/>
              <a:ext cx="133350" cy="273050"/>
            </a:xfrm>
            <a:custGeom>
              <a:avLst/>
              <a:gdLst>
                <a:gd name="connsiteX0" fmla="*/ 6350 w 133350"/>
                <a:gd name="connsiteY0" fmla="*/ 0 h 273050"/>
                <a:gd name="connsiteX1" fmla="*/ 0 w 133350"/>
                <a:gd name="connsiteY1" fmla="*/ 209550 h 273050"/>
                <a:gd name="connsiteX2" fmla="*/ 133350 w 133350"/>
                <a:gd name="connsiteY2" fmla="*/ 273050 h 273050"/>
                <a:gd name="connsiteX3" fmla="*/ 6350 w 133350"/>
                <a:gd name="connsiteY3" fmla="*/ 0 h 273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3350" h="273050">
                  <a:moveTo>
                    <a:pt x="6350" y="0"/>
                  </a:moveTo>
                  <a:lnTo>
                    <a:pt x="0" y="209550"/>
                  </a:lnTo>
                  <a:lnTo>
                    <a:pt x="133350" y="273050"/>
                  </a:lnTo>
                  <a:lnTo>
                    <a:pt x="6350" y="0"/>
                  </a:lnTo>
                  <a:close/>
                </a:path>
              </a:pathLst>
            </a:custGeom>
            <a:solidFill>
              <a:srgbClr val="9F437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439599163"/>
      </p:ext>
    </p:extLst>
  </p:cSld>
  <p:clrMapOvr>
    <a:masterClrMapping/>
  </p:clrMapOvr>
  <p:transition spd="slow" advTm="5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6" presetClass="path" presetSubtype="0" accel="64000" decel="36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54167E-6 -4.44444E-6 L 0.87409 -0.39259 " pathEditMode="relative" rAng="0" ptsTypes="AA">
                                      <p:cBhvr>
                                        <p:cTn id="9" dur="2000" spd="-100000" fill="hold"/>
                                        <p:tgtEl>
                                          <p:spTgt spid="39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3698" y="-19630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" dur="2000" fill="hold"/>
                                        <p:tgtEl>
                                          <p:spTgt spid="39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6" presetClass="path" presetSubtype="0" accel="64000" decel="36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9167E-6 2.96296E-6 L 0.9931 -0.46551 " pathEditMode="relative" rAng="0" ptsTypes="AA">
                                      <p:cBhvr>
                                        <p:cTn id="16" dur="2000" spd="-100000" fill="hold"/>
                                        <p:tgtEl>
                                          <p:spTgt spid="39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9648" y="-23287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18" dur="2000" fill="hold"/>
                                        <p:tgtEl>
                                          <p:spTgt spid="39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6" presetClass="path" presetSubtype="0" accel="64000" decel="36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3.33333E-6 L 0.76641 -0.22269 " pathEditMode="relative" rAng="0" ptsTypes="AA">
                                      <p:cBhvr>
                                        <p:cTn id="23" dur="2000" spd="-100000" fill="hold"/>
                                        <p:tgtEl>
                                          <p:spTgt spid="39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320" y="-11134"/>
                                    </p:animMotion>
                                  </p:childTnLst>
                                </p:cTn>
                              </p:par>
                              <p:par>
                                <p:cTn id="24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25" dur="2000" fill="hold"/>
                                        <p:tgtEl>
                                          <p:spTgt spid="39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6" presetClass="path" presetSubtype="0" accel="64000" decel="36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-4.44444E-6 L 0.83242 -0.20347 " pathEditMode="relative" rAng="0" ptsTypes="AA">
                                      <p:cBhvr>
                                        <p:cTn id="30" dur="2000" spd="-100000" fill="hold"/>
                                        <p:tgtEl>
                                          <p:spTgt spid="40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1615" y="-10185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8" presetClass="emph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2" dur="2000" fill="hold"/>
                                        <p:tgtEl>
                                          <p:spTgt spid="40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6" presetClass="path" presetSubtype="0" accel="64000" decel="36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1.85185E-6 L 0.89583 -0.27639 " pathEditMode="relative" rAng="0" ptsTypes="AA">
                                      <p:cBhvr>
                                        <p:cTn id="37" dur="2000" spd="-100000" fill="hold"/>
                                        <p:tgtEl>
                                          <p:spTgt spid="40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4792" y="-13819"/>
                                    </p:animMotion>
                                  </p:childTnLst>
                                </p:cTn>
                              </p:par>
                              <p:par>
                                <p:cTn id="38" presetID="8" presetClass="emph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39" dur="2000" fill="hold"/>
                                        <p:tgtEl>
                                          <p:spTgt spid="40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6" presetClass="path" presetSubtype="0" accel="64000" decel="36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8333E-7 4.44444E-6 L 0.85221 -0.26135 " pathEditMode="relative" rAng="0" ptsTypes="AA">
                                      <p:cBhvr>
                                        <p:cTn id="44" dur="2000" spd="-100000" fill="hold"/>
                                        <p:tgtEl>
                                          <p:spTgt spid="40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2604" y="-13079"/>
                                    </p:animMotion>
                                  </p:childTnLst>
                                </p:cTn>
                              </p:par>
                              <p:par>
                                <p:cTn id="45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6" dur="2000" fill="hold"/>
                                        <p:tgtEl>
                                          <p:spTgt spid="40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6" presetClass="path" presetSubtype="0" accel="64000" decel="36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9167E-6 -1.11111E-6 L 0.79283 -0.31551 " pathEditMode="relative" rAng="0" ptsTypes="AA">
                                      <p:cBhvr>
                                        <p:cTn id="51" dur="2000" spd="-100000" fill="hold"/>
                                        <p:tgtEl>
                                          <p:spTgt spid="40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9635" y="-15787"/>
                                    </p:animMotion>
                                  </p:childTnLst>
                                </p:cTn>
                              </p:par>
                              <p:par>
                                <p:cTn id="52" presetID="8" presetClass="emph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3" dur="2000" fill="hold"/>
                                        <p:tgtEl>
                                          <p:spTgt spid="40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3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56" presetClass="path" presetSubtype="0" accel="64000" decel="36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4.07407E-6 L 0.1319 0.39074 " pathEditMode="relative" rAng="0" ptsTypes="AA">
                                      <p:cBhvr>
                                        <p:cTn id="58" dur="2000" spd="-100000" fill="hold"/>
                                        <p:tgtEl>
                                          <p:spTgt spid="3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589" y="19537"/>
                                    </p:animMotion>
                                  </p:childTnLst>
                                </p:cTn>
                              </p:par>
                              <p:par>
                                <p:cTn id="59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0" dur="2000" fill="hold"/>
                                        <p:tgtEl>
                                          <p:spTgt spid="37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3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56" presetClass="path" presetSubtype="0" accel="64000" decel="36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54167E-6 3.7037E-7 L 0.04987 0.48634 " pathEditMode="relative" rAng="0" ptsTypes="AA">
                                      <p:cBhvr>
                                        <p:cTn id="65" dur="2000" spd="-100000" fill="hold"/>
                                        <p:tgtEl>
                                          <p:spTgt spid="38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87" y="24306"/>
                                    </p:animMotion>
                                  </p:childTnLst>
                                </p:cTn>
                              </p:par>
                              <p:par>
                                <p:cTn id="66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7" dur="2000" fill="hold"/>
                                        <p:tgtEl>
                                          <p:spTgt spid="38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3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56" presetClass="path" presetSubtype="0" accel="64000" decel="36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4.44444E-6 L 0.23255 0.37848 " pathEditMode="relative" rAng="0" ptsTypes="AA">
                                      <p:cBhvr>
                                        <p:cTn id="72" dur="2000" spd="-100000" fill="hold"/>
                                        <p:tgtEl>
                                          <p:spTgt spid="38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628" y="18912"/>
                                    </p:animMotion>
                                  </p:childTnLst>
                                </p:cTn>
                              </p:par>
                              <p:par>
                                <p:cTn id="73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4" dur="2000" fill="hold"/>
                                        <p:tgtEl>
                                          <p:spTgt spid="38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56" presetClass="path" presetSubtype="0" accel="64000" decel="36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9167E-6 -4.81481E-6 L 0.18632 0.43311 " pathEditMode="relative" rAng="0" ptsTypes="AA">
                                      <p:cBhvr>
                                        <p:cTn id="79" dur="2000" spd="-100000" fill="hold"/>
                                        <p:tgtEl>
                                          <p:spTgt spid="38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310" y="21644"/>
                                    </p:animMotion>
                                  </p:childTnLst>
                                </p:cTn>
                              </p:par>
                              <p:par>
                                <p:cTn id="80" presetID="8" presetClass="emph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1" dur="2000" fill="hold"/>
                                        <p:tgtEl>
                                          <p:spTgt spid="38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56" presetClass="path" presetSubtype="0" accel="64000" decel="36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7 4.07407E-6 L 0.12057 0.51504 " pathEditMode="relative" rAng="0" ptsTypes="AA">
                                      <p:cBhvr>
                                        <p:cTn id="86" dur="2000" spd="-100000" fill="hold"/>
                                        <p:tgtEl>
                                          <p:spTgt spid="38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29" y="25741"/>
                                    </p:animMotion>
                                  </p:childTnLst>
                                </p:cTn>
                              </p:par>
                              <p:par>
                                <p:cTn id="87" presetID="8" presetClass="emph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8" dur="2000" fill="hold"/>
                                        <p:tgtEl>
                                          <p:spTgt spid="38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56" presetClass="path" presetSubtype="0" accel="64000" decel="36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54167E-6 -2.59259E-6 L 0.08047 0.39838 " pathEditMode="relative" rAng="0" ptsTypes="AA">
                                      <p:cBhvr>
                                        <p:cTn id="93" dur="2000" spd="-100000" fill="hold"/>
                                        <p:tgtEl>
                                          <p:spTgt spid="38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023" y="19907"/>
                                    </p:animMotion>
                                  </p:childTnLst>
                                </p:cTn>
                              </p:par>
                              <p:par>
                                <p:cTn id="94" presetID="8" presetClass="emph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5" dur="2000" fill="hold"/>
                                        <p:tgtEl>
                                          <p:spTgt spid="38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56" presetClass="path" presetSubtype="0" accel="64000" decel="36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45833E-6 -1.85185E-6 L 0.08424 0.48773 " pathEditMode="relative" rAng="0" ptsTypes="AA">
                                      <p:cBhvr>
                                        <p:cTn id="100" dur="2000" spd="-100000" fill="hold"/>
                                        <p:tgtEl>
                                          <p:spTgt spid="38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206" y="24375"/>
                                    </p:animMotion>
                                  </p:childTnLst>
                                </p:cTn>
                              </p:par>
                              <p:par>
                                <p:cTn id="101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2" dur="2000" fill="hold"/>
                                        <p:tgtEl>
                                          <p:spTgt spid="38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56" presetClass="path" presetSubtype="0" accel="64000" decel="36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9167E-6 4.81481E-6 L 0.64206 -0.44028 " pathEditMode="relative" rAng="0" ptsTypes="AA">
                                      <p:cBhvr>
                                        <p:cTn id="107" dur="2000" spd="-100000" fill="hold"/>
                                        <p:tgtEl>
                                          <p:spTgt spid="2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096" y="-22014"/>
                                    </p:animMotion>
                                  </p:childTnLst>
                                </p:cTn>
                              </p:par>
                              <p:par>
                                <p:cTn id="108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109" dur="2000" fill="hold"/>
                                        <p:tgtEl>
                                          <p:spTgt spid="2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0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2" presetClass="entr" presetSubtype="3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0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8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8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6" grpId="0" animBg="1"/>
      <p:bldP spid="386" grpId="1" animBg="1"/>
      <p:bldP spid="386" grpId="2" animBg="1"/>
      <p:bldP spid="387" grpId="0" animBg="1"/>
      <p:bldP spid="387" grpId="1" animBg="1"/>
      <p:bldP spid="387" grpId="2" animBg="1"/>
      <p:bldP spid="388" grpId="0" animBg="1"/>
      <p:bldP spid="388" grpId="1" animBg="1"/>
      <p:bldP spid="388" grpId="2" animBg="1"/>
      <p:bldP spid="401" grpId="0" animBg="1"/>
      <p:bldP spid="401" grpId="1" animBg="1"/>
      <p:bldP spid="401" grpId="2" animBg="1"/>
      <p:bldP spid="402" grpId="0" animBg="1"/>
      <p:bldP spid="402" grpId="1" animBg="1"/>
      <p:bldP spid="402" grpId="2" animBg="1"/>
      <p:bldP spid="403" grpId="0" animBg="1"/>
      <p:bldP spid="403" grpId="1" animBg="1"/>
      <p:bldP spid="403" grpId="2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3070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98" name="组合 497"/>
          <p:cNvGrpSpPr/>
          <p:nvPr/>
        </p:nvGrpSpPr>
        <p:grpSpPr>
          <a:xfrm>
            <a:off x="2094554" y="237017"/>
            <a:ext cx="10400261" cy="5478210"/>
            <a:chOff x="3674830" y="994649"/>
            <a:chExt cx="8535181" cy="4495802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499" name="任意多边形 498"/>
            <p:cNvSpPr>
              <a:spLocks/>
            </p:cNvSpPr>
            <p:nvPr/>
          </p:nvSpPr>
          <p:spPr bwMode="auto">
            <a:xfrm flipH="1">
              <a:off x="3902225" y="994649"/>
              <a:ext cx="5693873" cy="4495800"/>
            </a:xfrm>
            <a:custGeom>
              <a:avLst/>
              <a:gdLst>
                <a:gd name="connsiteX0" fmla="*/ 616458 w 5693873"/>
                <a:gd name="connsiteY0" fmla="*/ 4379880 h 4495800"/>
                <a:gd name="connsiteX1" fmla="*/ 540344 w 5693873"/>
                <a:gd name="connsiteY1" fmla="*/ 4382708 h 4495800"/>
                <a:gd name="connsiteX2" fmla="*/ 696921 w 5693873"/>
                <a:gd name="connsiteY2" fmla="*/ 4495800 h 4495800"/>
                <a:gd name="connsiteX3" fmla="*/ 679524 w 5693873"/>
                <a:gd name="connsiteY3" fmla="*/ 4427945 h 4495800"/>
                <a:gd name="connsiteX4" fmla="*/ 616458 w 5693873"/>
                <a:gd name="connsiteY4" fmla="*/ 4379880 h 4495800"/>
                <a:gd name="connsiteX5" fmla="*/ 383373 w 5693873"/>
                <a:gd name="connsiteY5" fmla="*/ 4300599 h 4495800"/>
                <a:gd name="connsiteX6" fmla="*/ 348972 w 5693873"/>
                <a:gd name="connsiteY6" fmla="*/ 4335339 h 4495800"/>
                <a:gd name="connsiteX7" fmla="*/ 522332 w 5693873"/>
                <a:gd name="connsiteY7" fmla="*/ 4358026 h 4495800"/>
                <a:gd name="connsiteX8" fmla="*/ 383373 w 5693873"/>
                <a:gd name="connsiteY8" fmla="*/ 4300599 h 4495800"/>
                <a:gd name="connsiteX9" fmla="*/ 239328 w 5693873"/>
                <a:gd name="connsiteY9" fmla="*/ 4299452 h 4495800"/>
                <a:gd name="connsiteX10" fmla="*/ 209384 w 5693873"/>
                <a:gd name="connsiteY10" fmla="*/ 4336989 h 4495800"/>
                <a:gd name="connsiteX11" fmla="*/ 294938 w 5693873"/>
                <a:gd name="connsiteY11" fmla="*/ 4313889 h 4495800"/>
                <a:gd name="connsiteX12" fmla="*/ 239328 w 5693873"/>
                <a:gd name="connsiteY12" fmla="*/ 4299452 h 4495800"/>
                <a:gd name="connsiteX13" fmla="*/ 4090783 w 5693873"/>
                <a:gd name="connsiteY13" fmla="*/ 3351638 h 4495800"/>
                <a:gd name="connsiteX14" fmla="*/ 4005299 w 5693873"/>
                <a:gd name="connsiteY14" fmla="*/ 3384123 h 4495800"/>
                <a:gd name="connsiteX15" fmla="*/ 4126876 w 5693873"/>
                <a:gd name="connsiteY15" fmla="*/ 3361023 h 4495800"/>
                <a:gd name="connsiteX16" fmla="*/ 4090783 w 5693873"/>
                <a:gd name="connsiteY16" fmla="*/ 3351638 h 4495800"/>
                <a:gd name="connsiteX17" fmla="*/ 2717479 w 5693873"/>
                <a:gd name="connsiteY17" fmla="*/ 840255 h 4495800"/>
                <a:gd name="connsiteX18" fmla="*/ 2699468 w 5693873"/>
                <a:gd name="connsiteY18" fmla="*/ 840255 h 4495800"/>
                <a:gd name="connsiteX19" fmla="*/ 2647685 w 5693873"/>
                <a:gd name="connsiteY19" fmla="*/ 863355 h 4495800"/>
                <a:gd name="connsiteX20" fmla="*/ 2223642 w 5693873"/>
                <a:gd name="connsiteY20" fmla="*/ 671699 h 4495800"/>
                <a:gd name="connsiteX21" fmla="*/ 2195147 w 5693873"/>
                <a:gd name="connsiteY21" fmla="*/ 681444 h 4495800"/>
                <a:gd name="connsiteX22" fmla="*/ 2228918 w 5693873"/>
                <a:gd name="connsiteY22" fmla="*/ 681444 h 4495800"/>
                <a:gd name="connsiteX23" fmla="*/ 2223642 w 5693873"/>
                <a:gd name="connsiteY23" fmla="*/ 671699 h 4495800"/>
                <a:gd name="connsiteX24" fmla="*/ 3500978 w 5693873"/>
                <a:gd name="connsiteY24" fmla="*/ 658345 h 4495800"/>
                <a:gd name="connsiteX25" fmla="*/ 3239812 w 5693873"/>
                <a:gd name="connsiteY25" fmla="*/ 750743 h 4495800"/>
                <a:gd name="connsiteX26" fmla="*/ 3483567 w 5693873"/>
                <a:gd name="connsiteY26" fmla="*/ 704544 h 4495800"/>
                <a:gd name="connsiteX27" fmla="*/ 5311130 w 5693873"/>
                <a:gd name="connsiteY27" fmla="*/ 612145 h 4495800"/>
                <a:gd name="connsiteX28" fmla="*/ 5207564 w 5693873"/>
                <a:gd name="connsiteY28" fmla="*/ 658345 h 4495800"/>
                <a:gd name="connsiteX29" fmla="*/ 5311130 w 5693873"/>
                <a:gd name="connsiteY29" fmla="*/ 612145 h 4495800"/>
                <a:gd name="connsiteX30" fmla="*/ 661921 w 5693873"/>
                <a:gd name="connsiteY30" fmla="*/ 591934 h 4495800"/>
                <a:gd name="connsiteX31" fmla="*/ 312949 w 5693873"/>
                <a:gd name="connsiteY31" fmla="*/ 727645 h 4495800"/>
                <a:gd name="connsiteX32" fmla="*/ 661921 w 5693873"/>
                <a:gd name="connsiteY32" fmla="*/ 591934 h 4495800"/>
                <a:gd name="connsiteX33" fmla="*/ 5693873 w 5693873"/>
                <a:gd name="connsiteY33" fmla="*/ 545734 h 4495800"/>
                <a:gd name="connsiteX34" fmla="*/ 5642090 w 5693873"/>
                <a:gd name="connsiteY34" fmla="*/ 591934 h 4495800"/>
                <a:gd name="connsiteX35" fmla="*/ 5693873 w 5693873"/>
                <a:gd name="connsiteY35" fmla="*/ 545734 h 4495800"/>
                <a:gd name="connsiteX36" fmla="*/ 5329141 w 5693873"/>
                <a:gd name="connsiteY36" fmla="*/ 433121 h 4495800"/>
                <a:gd name="connsiteX37" fmla="*/ 5225575 w 5693873"/>
                <a:gd name="connsiteY37" fmla="*/ 499533 h 4495800"/>
                <a:gd name="connsiteX38" fmla="*/ 5329141 w 5693873"/>
                <a:gd name="connsiteY38" fmla="*/ 433121 h 4495800"/>
                <a:gd name="connsiteX39" fmla="*/ 4597426 w 5693873"/>
                <a:gd name="connsiteY39" fmla="*/ 386922 h 4495800"/>
                <a:gd name="connsiteX40" fmla="*/ 4424066 w 5693873"/>
                <a:gd name="connsiteY40" fmla="*/ 453334 h 4495800"/>
                <a:gd name="connsiteX41" fmla="*/ 4597426 w 5693873"/>
                <a:gd name="connsiteY41" fmla="*/ 386922 h 4495800"/>
                <a:gd name="connsiteX42" fmla="*/ 4770786 w 5693873"/>
                <a:gd name="connsiteY42" fmla="*/ 386922 h 4495800"/>
                <a:gd name="connsiteX43" fmla="*/ 4302488 w 5693873"/>
                <a:gd name="connsiteY43" fmla="*/ 568834 h 4495800"/>
                <a:gd name="connsiteX44" fmla="*/ 4753442 w 5693873"/>
                <a:gd name="connsiteY44" fmla="*/ 432400 h 4495800"/>
                <a:gd name="connsiteX45" fmla="*/ 2055558 w 5693873"/>
                <a:gd name="connsiteY45" fmla="*/ 317622 h 4495800"/>
                <a:gd name="connsiteX46" fmla="*/ 1532959 w 5693873"/>
                <a:gd name="connsiteY46" fmla="*/ 385684 h 4495800"/>
                <a:gd name="connsiteX47" fmla="*/ 226460 w 5693873"/>
                <a:gd name="connsiteY47" fmla="*/ 794056 h 4495800"/>
                <a:gd name="connsiteX48" fmla="*/ 0 w 5693873"/>
                <a:gd name="connsiteY48" fmla="*/ 952868 h 4495800"/>
                <a:gd name="connsiteX49" fmla="*/ 818739 w 5693873"/>
                <a:gd name="connsiteY49" fmla="*/ 635244 h 4495800"/>
                <a:gd name="connsiteX50" fmla="*/ 2055558 w 5693873"/>
                <a:gd name="connsiteY50" fmla="*/ 317622 h 4495800"/>
                <a:gd name="connsiteX51" fmla="*/ 2751251 w 5693873"/>
                <a:gd name="connsiteY51" fmla="*/ 158811 h 4495800"/>
                <a:gd name="connsiteX52" fmla="*/ 2071318 w 5693873"/>
                <a:gd name="connsiteY52" fmla="*/ 317622 h 4495800"/>
                <a:gd name="connsiteX53" fmla="*/ 2751251 w 5693873"/>
                <a:gd name="connsiteY53" fmla="*/ 158811 h 4495800"/>
                <a:gd name="connsiteX54" fmla="*/ 5486741 w 5693873"/>
                <a:gd name="connsiteY54" fmla="*/ 135711 h 4495800"/>
                <a:gd name="connsiteX55" fmla="*/ 5293118 w 5693873"/>
                <a:gd name="connsiteY55" fmla="*/ 205010 h 4495800"/>
                <a:gd name="connsiteX56" fmla="*/ 5486741 w 5693873"/>
                <a:gd name="connsiteY56" fmla="*/ 135711 h 4495800"/>
                <a:gd name="connsiteX57" fmla="*/ 5275721 w 5693873"/>
                <a:gd name="connsiteY57" fmla="*/ 92399 h 4495800"/>
                <a:gd name="connsiteX58" fmla="*/ 5101746 w 5693873"/>
                <a:gd name="connsiteY58" fmla="*/ 205011 h 4495800"/>
                <a:gd name="connsiteX59" fmla="*/ 5293118 w 5693873"/>
                <a:gd name="connsiteY59" fmla="*/ 137444 h 4495800"/>
                <a:gd name="connsiteX60" fmla="*/ 5293118 w 5693873"/>
                <a:gd name="connsiteY60" fmla="*/ 114921 h 4495800"/>
                <a:gd name="connsiteX61" fmla="*/ 5275721 w 5693873"/>
                <a:gd name="connsiteY61" fmla="*/ 92399 h 4495800"/>
                <a:gd name="connsiteX62" fmla="*/ 5572296 w 5693873"/>
                <a:gd name="connsiteY62" fmla="*/ 0 h 4495800"/>
                <a:gd name="connsiteX63" fmla="*/ 5468730 w 5693873"/>
                <a:gd name="connsiteY63" fmla="*/ 69299 h 4495800"/>
                <a:gd name="connsiteX64" fmla="*/ 5572296 w 5693873"/>
                <a:gd name="connsiteY64" fmla="*/ 0 h 4495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</a:cxnLst>
              <a:rect l="l" t="t" r="r" b="b"/>
              <a:pathLst>
                <a:path w="5693873" h="4495800">
                  <a:moveTo>
                    <a:pt x="616458" y="4379880"/>
                  </a:moveTo>
                  <a:cubicBezTo>
                    <a:pt x="588187" y="4377053"/>
                    <a:pt x="557741" y="4382708"/>
                    <a:pt x="540344" y="4382708"/>
                  </a:cubicBezTo>
                  <a:cubicBezTo>
                    <a:pt x="592536" y="4427945"/>
                    <a:pt x="644729" y="4473182"/>
                    <a:pt x="696921" y="4495800"/>
                  </a:cubicBezTo>
                  <a:cubicBezTo>
                    <a:pt x="731716" y="4473182"/>
                    <a:pt x="696921" y="4450563"/>
                    <a:pt x="679524" y="4427945"/>
                  </a:cubicBezTo>
                  <a:cubicBezTo>
                    <a:pt x="670825" y="4394017"/>
                    <a:pt x="644729" y="4382708"/>
                    <a:pt x="616458" y="4379880"/>
                  </a:cubicBezTo>
                  <a:close/>
                  <a:moveTo>
                    <a:pt x="383373" y="4300599"/>
                  </a:moveTo>
                  <a:cubicBezTo>
                    <a:pt x="369559" y="4302726"/>
                    <a:pt x="357640" y="4312652"/>
                    <a:pt x="348972" y="4335339"/>
                  </a:cubicBezTo>
                  <a:cubicBezTo>
                    <a:pt x="418316" y="4335339"/>
                    <a:pt x="487660" y="4403401"/>
                    <a:pt x="522332" y="4358026"/>
                  </a:cubicBezTo>
                  <a:cubicBezTo>
                    <a:pt x="483326" y="4358026"/>
                    <a:pt x="424817" y="4294218"/>
                    <a:pt x="383373" y="4300599"/>
                  </a:cubicBezTo>
                  <a:close/>
                  <a:moveTo>
                    <a:pt x="239328" y="4299452"/>
                  </a:moveTo>
                  <a:cubicBezTo>
                    <a:pt x="222217" y="4302340"/>
                    <a:pt x="209384" y="4313890"/>
                    <a:pt x="209384" y="4336989"/>
                  </a:cubicBezTo>
                  <a:cubicBezTo>
                    <a:pt x="226495" y="4313889"/>
                    <a:pt x="294938" y="4360089"/>
                    <a:pt x="294938" y="4313889"/>
                  </a:cubicBezTo>
                  <a:cubicBezTo>
                    <a:pt x="277827" y="4302340"/>
                    <a:pt x="256439" y="4296565"/>
                    <a:pt x="239328" y="4299452"/>
                  </a:cubicBezTo>
                  <a:close/>
                  <a:moveTo>
                    <a:pt x="4090783" y="3351638"/>
                  </a:moveTo>
                  <a:cubicBezTo>
                    <a:pt x="4057404" y="3349473"/>
                    <a:pt x="4031352" y="3366798"/>
                    <a:pt x="4005299" y="3384123"/>
                  </a:cubicBezTo>
                  <a:cubicBezTo>
                    <a:pt x="4057404" y="3384123"/>
                    <a:pt x="4092140" y="3384123"/>
                    <a:pt x="4126876" y="3361023"/>
                  </a:cubicBezTo>
                  <a:cubicBezTo>
                    <a:pt x="4113850" y="3355248"/>
                    <a:pt x="4101909" y="3352360"/>
                    <a:pt x="4090783" y="3351638"/>
                  </a:cubicBezTo>
                  <a:close/>
                  <a:moveTo>
                    <a:pt x="2717479" y="840255"/>
                  </a:moveTo>
                  <a:lnTo>
                    <a:pt x="2699468" y="840255"/>
                  </a:lnTo>
                  <a:lnTo>
                    <a:pt x="2647685" y="863355"/>
                  </a:lnTo>
                  <a:close/>
                  <a:moveTo>
                    <a:pt x="2223642" y="671699"/>
                  </a:moveTo>
                  <a:cubicBezTo>
                    <a:pt x="2214143" y="668451"/>
                    <a:pt x="2195147" y="681444"/>
                    <a:pt x="2195147" y="681444"/>
                  </a:cubicBezTo>
                  <a:cubicBezTo>
                    <a:pt x="2212033" y="681444"/>
                    <a:pt x="2212033" y="681444"/>
                    <a:pt x="2228918" y="681444"/>
                  </a:cubicBezTo>
                  <a:cubicBezTo>
                    <a:pt x="2228918" y="675670"/>
                    <a:pt x="2226808" y="672782"/>
                    <a:pt x="2223642" y="671699"/>
                  </a:cubicBezTo>
                  <a:close/>
                  <a:moveTo>
                    <a:pt x="3500978" y="658345"/>
                  </a:moveTo>
                  <a:cubicBezTo>
                    <a:pt x="3396512" y="681444"/>
                    <a:pt x="3309457" y="727643"/>
                    <a:pt x="3239812" y="750743"/>
                  </a:cubicBezTo>
                  <a:cubicBezTo>
                    <a:pt x="3326868" y="750743"/>
                    <a:pt x="3396512" y="704544"/>
                    <a:pt x="3483567" y="704544"/>
                  </a:cubicBezTo>
                  <a:close/>
                  <a:moveTo>
                    <a:pt x="5311130" y="612145"/>
                  </a:moveTo>
                  <a:cubicBezTo>
                    <a:pt x="5276608" y="612145"/>
                    <a:pt x="5224825" y="658345"/>
                    <a:pt x="5207564" y="658345"/>
                  </a:cubicBezTo>
                  <a:cubicBezTo>
                    <a:pt x="5242086" y="658345"/>
                    <a:pt x="5293869" y="635246"/>
                    <a:pt x="5311130" y="612145"/>
                  </a:cubicBezTo>
                  <a:close/>
                  <a:moveTo>
                    <a:pt x="661921" y="591934"/>
                  </a:moveTo>
                  <a:cubicBezTo>
                    <a:pt x="557229" y="637170"/>
                    <a:pt x="417641" y="659789"/>
                    <a:pt x="312949" y="727645"/>
                  </a:cubicBezTo>
                  <a:cubicBezTo>
                    <a:pt x="417641" y="659789"/>
                    <a:pt x="592127" y="659789"/>
                    <a:pt x="661921" y="591934"/>
                  </a:cubicBezTo>
                  <a:close/>
                  <a:moveTo>
                    <a:pt x="5693873" y="545734"/>
                  </a:moveTo>
                  <a:cubicBezTo>
                    <a:pt x="5676612" y="545734"/>
                    <a:pt x="5659351" y="568834"/>
                    <a:pt x="5642090" y="591934"/>
                  </a:cubicBezTo>
                  <a:cubicBezTo>
                    <a:pt x="5642090" y="591934"/>
                    <a:pt x="5642090" y="591934"/>
                    <a:pt x="5693873" y="545734"/>
                  </a:cubicBezTo>
                  <a:close/>
                  <a:moveTo>
                    <a:pt x="5329141" y="433121"/>
                  </a:moveTo>
                  <a:cubicBezTo>
                    <a:pt x="5294619" y="433121"/>
                    <a:pt x="5242836" y="477396"/>
                    <a:pt x="5225575" y="499533"/>
                  </a:cubicBezTo>
                  <a:cubicBezTo>
                    <a:pt x="5260097" y="477396"/>
                    <a:pt x="5311880" y="477396"/>
                    <a:pt x="5329141" y="433121"/>
                  </a:cubicBezTo>
                  <a:close/>
                  <a:moveTo>
                    <a:pt x="4597426" y="386922"/>
                  </a:moveTo>
                  <a:cubicBezTo>
                    <a:pt x="4528082" y="409059"/>
                    <a:pt x="4476074" y="431197"/>
                    <a:pt x="4424066" y="453334"/>
                  </a:cubicBezTo>
                  <a:cubicBezTo>
                    <a:pt x="4493410" y="453334"/>
                    <a:pt x="4545418" y="409059"/>
                    <a:pt x="4597426" y="386922"/>
                  </a:cubicBezTo>
                  <a:close/>
                  <a:moveTo>
                    <a:pt x="4770786" y="386922"/>
                  </a:moveTo>
                  <a:cubicBezTo>
                    <a:pt x="4597343" y="432400"/>
                    <a:pt x="4441243" y="500616"/>
                    <a:pt x="4302488" y="568834"/>
                  </a:cubicBezTo>
                  <a:cubicBezTo>
                    <a:pt x="4458588" y="546094"/>
                    <a:pt x="4597343" y="500616"/>
                    <a:pt x="4753442" y="432400"/>
                  </a:cubicBezTo>
                  <a:close/>
                  <a:moveTo>
                    <a:pt x="2055558" y="317622"/>
                  </a:moveTo>
                  <a:cubicBezTo>
                    <a:pt x="1881358" y="317622"/>
                    <a:pt x="1707159" y="362997"/>
                    <a:pt x="1532959" y="385684"/>
                  </a:cubicBezTo>
                  <a:cubicBezTo>
                    <a:pt x="1097459" y="521808"/>
                    <a:pt x="644539" y="612558"/>
                    <a:pt x="226460" y="794056"/>
                  </a:cubicBezTo>
                  <a:cubicBezTo>
                    <a:pt x="139360" y="839430"/>
                    <a:pt x="17420" y="862118"/>
                    <a:pt x="0" y="952868"/>
                  </a:cubicBezTo>
                  <a:cubicBezTo>
                    <a:pt x="261300" y="816744"/>
                    <a:pt x="540020" y="748682"/>
                    <a:pt x="818739" y="635244"/>
                  </a:cubicBezTo>
                  <a:cubicBezTo>
                    <a:pt x="1219399" y="476433"/>
                    <a:pt x="1672319" y="453747"/>
                    <a:pt x="2055558" y="317622"/>
                  </a:cubicBezTo>
                  <a:close/>
                  <a:moveTo>
                    <a:pt x="2751251" y="158811"/>
                  </a:moveTo>
                  <a:cubicBezTo>
                    <a:pt x="2507173" y="181499"/>
                    <a:pt x="2280528" y="249561"/>
                    <a:pt x="2071318" y="317622"/>
                  </a:cubicBezTo>
                  <a:cubicBezTo>
                    <a:pt x="2297963" y="294935"/>
                    <a:pt x="2559475" y="226873"/>
                    <a:pt x="2751251" y="158811"/>
                  </a:cubicBezTo>
                  <a:close/>
                  <a:moveTo>
                    <a:pt x="5486741" y="135711"/>
                  </a:moveTo>
                  <a:cubicBezTo>
                    <a:pt x="5433935" y="135711"/>
                    <a:pt x="5345925" y="158811"/>
                    <a:pt x="5293118" y="205010"/>
                  </a:cubicBezTo>
                  <a:cubicBezTo>
                    <a:pt x="5381129" y="228110"/>
                    <a:pt x="5416333" y="135711"/>
                    <a:pt x="5486741" y="135711"/>
                  </a:cubicBezTo>
                  <a:close/>
                  <a:moveTo>
                    <a:pt x="5275721" y="92399"/>
                  </a:moveTo>
                  <a:cubicBezTo>
                    <a:pt x="5223528" y="159966"/>
                    <a:pt x="5136541" y="137444"/>
                    <a:pt x="5101746" y="205011"/>
                  </a:cubicBezTo>
                  <a:cubicBezTo>
                    <a:pt x="5171336" y="205011"/>
                    <a:pt x="5223528" y="137444"/>
                    <a:pt x="5293118" y="137444"/>
                  </a:cubicBezTo>
                  <a:lnTo>
                    <a:pt x="5293118" y="114921"/>
                  </a:lnTo>
                  <a:cubicBezTo>
                    <a:pt x="5275721" y="92399"/>
                    <a:pt x="5275721" y="92399"/>
                    <a:pt x="5275721" y="92399"/>
                  </a:cubicBezTo>
                  <a:close/>
                  <a:moveTo>
                    <a:pt x="5572296" y="0"/>
                  </a:moveTo>
                  <a:cubicBezTo>
                    <a:pt x="5537774" y="0"/>
                    <a:pt x="5468730" y="23100"/>
                    <a:pt x="5468730" y="69299"/>
                  </a:cubicBezTo>
                  <a:cubicBezTo>
                    <a:pt x="5503252" y="46199"/>
                    <a:pt x="5572296" y="46199"/>
                    <a:pt x="5572296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500" name="Freeform 10"/>
            <p:cNvSpPr>
              <a:spLocks noEditPoints="1"/>
            </p:cNvSpPr>
            <p:nvPr/>
          </p:nvSpPr>
          <p:spPr bwMode="auto">
            <a:xfrm flipH="1">
              <a:off x="3674830" y="1540383"/>
              <a:ext cx="8535181" cy="3950068"/>
            </a:xfrm>
            <a:custGeom>
              <a:avLst/>
              <a:gdLst>
                <a:gd name="T0" fmla="*/ 5 w 490"/>
                <a:gd name="T1" fmla="*/ 80 h 174"/>
                <a:gd name="T2" fmla="*/ 30 w 490"/>
                <a:gd name="T3" fmla="*/ 107 h 174"/>
                <a:gd name="T4" fmla="*/ 80 w 490"/>
                <a:gd name="T5" fmla="*/ 134 h 174"/>
                <a:gd name="T6" fmla="*/ 161 w 490"/>
                <a:gd name="T7" fmla="*/ 163 h 174"/>
                <a:gd name="T8" fmla="*/ 198 w 490"/>
                <a:gd name="T9" fmla="*/ 169 h 174"/>
                <a:gd name="T10" fmla="*/ 201 w 490"/>
                <a:gd name="T11" fmla="*/ 168 h 174"/>
                <a:gd name="T12" fmla="*/ 366 w 490"/>
                <a:gd name="T13" fmla="*/ 128 h 174"/>
                <a:gd name="T14" fmla="*/ 361 w 490"/>
                <a:gd name="T15" fmla="*/ 128 h 174"/>
                <a:gd name="T16" fmla="*/ 423 w 490"/>
                <a:gd name="T17" fmla="*/ 113 h 174"/>
                <a:gd name="T18" fmla="*/ 426 w 490"/>
                <a:gd name="T19" fmla="*/ 107 h 174"/>
                <a:gd name="T20" fmla="*/ 444 w 490"/>
                <a:gd name="T21" fmla="*/ 98 h 174"/>
                <a:gd name="T22" fmla="*/ 461 w 490"/>
                <a:gd name="T23" fmla="*/ 89 h 174"/>
                <a:gd name="T24" fmla="*/ 462 w 490"/>
                <a:gd name="T25" fmla="*/ 81 h 174"/>
                <a:gd name="T26" fmla="*/ 461 w 490"/>
                <a:gd name="T27" fmla="*/ 73 h 174"/>
                <a:gd name="T28" fmla="*/ 462 w 490"/>
                <a:gd name="T29" fmla="*/ 70 h 174"/>
                <a:gd name="T30" fmla="*/ 465 w 490"/>
                <a:gd name="T31" fmla="*/ 65 h 174"/>
                <a:gd name="T32" fmla="*/ 469 w 490"/>
                <a:gd name="T33" fmla="*/ 58 h 174"/>
                <a:gd name="T34" fmla="*/ 468 w 490"/>
                <a:gd name="T35" fmla="*/ 55 h 174"/>
                <a:gd name="T36" fmla="*/ 471 w 490"/>
                <a:gd name="T37" fmla="*/ 45 h 174"/>
                <a:gd name="T38" fmla="*/ 458 w 490"/>
                <a:gd name="T39" fmla="*/ 45 h 174"/>
                <a:gd name="T40" fmla="*/ 471 w 490"/>
                <a:gd name="T41" fmla="*/ 36 h 174"/>
                <a:gd name="T42" fmla="*/ 476 w 490"/>
                <a:gd name="T43" fmla="*/ 30 h 174"/>
                <a:gd name="T44" fmla="*/ 479 w 490"/>
                <a:gd name="T45" fmla="*/ 22 h 174"/>
                <a:gd name="T46" fmla="*/ 477 w 490"/>
                <a:gd name="T47" fmla="*/ 15 h 174"/>
                <a:gd name="T48" fmla="*/ 465 w 490"/>
                <a:gd name="T49" fmla="*/ 11 h 174"/>
                <a:gd name="T50" fmla="*/ 464 w 490"/>
                <a:gd name="T51" fmla="*/ 7 h 174"/>
                <a:gd name="T52" fmla="*/ 433 w 490"/>
                <a:gd name="T53" fmla="*/ 15 h 174"/>
                <a:gd name="T54" fmla="*/ 427 w 490"/>
                <a:gd name="T55" fmla="*/ 11 h 174"/>
                <a:gd name="T56" fmla="*/ 441 w 490"/>
                <a:gd name="T57" fmla="*/ 2 h 174"/>
                <a:gd name="T58" fmla="*/ 405 w 490"/>
                <a:gd name="T59" fmla="*/ 10 h 174"/>
                <a:gd name="T60" fmla="*/ 375 w 490"/>
                <a:gd name="T61" fmla="*/ 11 h 174"/>
                <a:gd name="T62" fmla="*/ 354 w 490"/>
                <a:gd name="T63" fmla="*/ 13 h 174"/>
                <a:gd name="T64" fmla="*/ 346 w 490"/>
                <a:gd name="T65" fmla="*/ 15 h 174"/>
                <a:gd name="T66" fmla="*/ 299 w 490"/>
                <a:gd name="T67" fmla="*/ 21 h 174"/>
                <a:gd name="T68" fmla="*/ 302 w 490"/>
                <a:gd name="T69" fmla="*/ 20 h 174"/>
                <a:gd name="T70" fmla="*/ 291 w 490"/>
                <a:gd name="T71" fmla="*/ 16 h 174"/>
                <a:gd name="T72" fmla="*/ 267 w 490"/>
                <a:gd name="T73" fmla="*/ 18 h 174"/>
                <a:gd name="T74" fmla="*/ 260 w 490"/>
                <a:gd name="T75" fmla="*/ 16 h 174"/>
                <a:gd name="T76" fmla="*/ 245 w 490"/>
                <a:gd name="T77" fmla="*/ 13 h 174"/>
                <a:gd name="T78" fmla="*/ 200 w 490"/>
                <a:gd name="T79" fmla="*/ 16 h 174"/>
                <a:gd name="T80" fmla="*/ 148 w 490"/>
                <a:gd name="T81" fmla="*/ 23 h 174"/>
                <a:gd name="T82" fmla="*/ 145 w 490"/>
                <a:gd name="T83" fmla="*/ 19 h 174"/>
                <a:gd name="T84" fmla="*/ 147 w 490"/>
                <a:gd name="T85" fmla="*/ 14 h 174"/>
                <a:gd name="T86" fmla="*/ 92 w 490"/>
                <a:gd name="T87" fmla="*/ 28 h 174"/>
                <a:gd name="T88" fmla="*/ 75 w 490"/>
                <a:gd name="T89" fmla="*/ 29 h 174"/>
                <a:gd name="T90" fmla="*/ 39 w 490"/>
                <a:gd name="T91" fmla="*/ 32 h 174"/>
                <a:gd name="T92" fmla="*/ 38 w 490"/>
                <a:gd name="T93" fmla="*/ 15 h 174"/>
                <a:gd name="T94" fmla="*/ 29 w 490"/>
                <a:gd name="T95" fmla="*/ 24 h 174"/>
                <a:gd name="T96" fmla="*/ 31 w 490"/>
                <a:gd name="T97" fmla="*/ 32 h 174"/>
                <a:gd name="T98" fmla="*/ 13 w 490"/>
                <a:gd name="T99" fmla="*/ 42 h 174"/>
                <a:gd name="T100" fmla="*/ 2 w 490"/>
                <a:gd name="T101" fmla="*/ 78 h 174"/>
                <a:gd name="T102" fmla="*/ 141 w 490"/>
                <a:gd name="T103" fmla="*/ 155 h 174"/>
                <a:gd name="T104" fmla="*/ 138 w 490"/>
                <a:gd name="T105" fmla="*/ 153 h 174"/>
                <a:gd name="T106" fmla="*/ 126 w 490"/>
                <a:gd name="T107" fmla="*/ 151 h 174"/>
                <a:gd name="T108" fmla="*/ 92 w 490"/>
                <a:gd name="T109" fmla="*/ 139 h 174"/>
                <a:gd name="T110" fmla="*/ 92 w 490"/>
                <a:gd name="T111" fmla="*/ 139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490" h="174">
                  <a:moveTo>
                    <a:pt x="2" y="78"/>
                  </a:moveTo>
                  <a:cubicBezTo>
                    <a:pt x="3" y="79"/>
                    <a:pt x="4" y="80"/>
                    <a:pt x="5" y="80"/>
                  </a:cubicBezTo>
                  <a:cubicBezTo>
                    <a:pt x="3" y="85"/>
                    <a:pt x="9" y="88"/>
                    <a:pt x="10" y="92"/>
                  </a:cubicBezTo>
                  <a:cubicBezTo>
                    <a:pt x="19" y="94"/>
                    <a:pt x="25" y="101"/>
                    <a:pt x="30" y="107"/>
                  </a:cubicBezTo>
                  <a:cubicBezTo>
                    <a:pt x="39" y="112"/>
                    <a:pt x="48" y="118"/>
                    <a:pt x="57" y="124"/>
                  </a:cubicBezTo>
                  <a:cubicBezTo>
                    <a:pt x="66" y="126"/>
                    <a:pt x="72" y="131"/>
                    <a:pt x="80" y="134"/>
                  </a:cubicBezTo>
                  <a:cubicBezTo>
                    <a:pt x="91" y="148"/>
                    <a:pt x="111" y="152"/>
                    <a:pt x="130" y="157"/>
                  </a:cubicBezTo>
                  <a:cubicBezTo>
                    <a:pt x="140" y="159"/>
                    <a:pt x="150" y="164"/>
                    <a:pt x="161" y="163"/>
                  </a:cubicBezTo>
                  <a:cubicBezTo>
                    <a:pt x="165" y="163"/>
                    <a:pt x="171" y="160"/>
                    <a:pt x="173" y="164"/>
                  </a:cubicBezTo>
                  <a:cubicBezTo>
                    <a:pt x="181" y="165"/>
                    <a:pt x="189" y="168"/>
                    <a:pt x="198" y="169"/>
                  </a:cubicBezTo>
                  <a:cubicBezTo>
                    <a:pt x="201" y="170"/>
                    <a:pt x="200" y="173"/>
                    <a:pt x="203" y="174"/>
                  </a:cubicBezTo>
                  <a:cubicBezTo>
                    <a:pt x="205" y="172"/>
                    <a:pt x="201" y="170"/>
                    <a:pt x="201" y="168"/>
                  </a:cubicBezTo>
                  <a:cubicBezTo>
                    <a:pt x="218" y="166"/>
                    <a:pt x="232" y="161"/>
                    <a:pt x="247" y="156"/>
                  </a:cubicBezTo>
                  <a:cubicBezTo>
                    <a:pt x="287" y="147"/>
                    <a:pt x="327" y="138"/>
                    <a:pt x="366" y="128"/>
                  </a:cubicBezTo>
                  <a:cubicBezTo>
                    <a:pt x="366" y="128"/>
                    <a:pt x="366" y="128"/>
                    <a:pt x="366" y="128"/>
                  </a:cubicBezTo>
                  <a:cubicBezTo>
                    <a:pt x="364" y="128"/>
                    <a:pt x="362" y="130"/>
                    <a:pt x="361" y="128"/>
                  </a:cubicBezTo>
                  <a:cubicBezTo>
                    <a:pt x="367" y="126"/>
                    <a:pt x="373" y="125"/>
                    <a:pt x="380" y="123"/>
                  </a:cubicBezTo>
                  <a:cubicBezTo>
                    <a:pt x="393" y="116"/>
                    <a:pt x="408" y="116"/>
                    <a:pt x="423" y="113"/>
                  </a:cubicBezTo>
                  <a:cubicBezTo>
                    <a:pt x="423" y="113"/>
                    <a:pt x="422" y="112"/>
                    <a:pt x="422" y="112"/>
                  </a:cubicBezTo>
                  <a:cubicBezTo>
                    <a:pt x="421" y="109"/>
                    <a:pt x="425" y="110"/>
                    <a:pt x="426" y="107"/>
                  </a:cubicBezTo>
                  <a:cubicBezTo>
                    <a:pt x="430" y="100"/>
                    <a:pt x="444" y="100"/>
                    <a:pt x="452" y="97"/>
                  </a:cubicBezTo>
                  <a:cubicBezTo>
                    <a:pt x="449" y="97"/>
                    <a:pt x="446" y="98"/>
                    <a:pt x="444" y="98"/>
                  </a:cubicBezTo>
                  <a:cubicBezTo>
                    <a:pt x="442" y="97"/>
                    <a:pt x="442" y="96"/>
                    <a:pt x="442" y="94"/>
                  </a:cubicBezTo>
                  <a:cubicBezTo>
                    <a:pt x="448" y="92"/>
                    <a:pt x="455" y="91"/>
                    <a:pt x="461" y="89"/>
                  </a:cubicBezTo>
                  <a:cubicBezTo>
                    <a:pt x="459" y="89"/>
                    <a:pt x="458" y="90"/>
                    <a:pt x="456" y="90"/>
                  </a:cubicBezTo>
                  <a:cubicBezTo>
                    <a:pt x="453" y="86"/>
                    <a:pt x="464" y="85"/>
                    <a:pt x="462" y="81"/>
                  </a:cubicBezTo>
                  <a:cubicBezTo>
                    <a:pt x="455" y="76"/>
                    <a:pt x="468" y="78"/>
                    <a:pt x="466" y="74"/>
                  </a:cubicBezTo>
                  <a:cubicBezTo>
                    <a:pt x="461" y="73"/>
                    <a:pt x="461" y="73"/>
                    <a:pt x="461" y="73"/>
                  </a:cubicBezTo>
                  <a:cubicBezTo>
                    <a:pt x="460" y="72"/>
                    <a:pt x="459" y="72"/>
                    <a:pt x="460" y="71"/>
                  </a:cubicBezTo>
                  <a:cubicBezTo>
                    <a:pt x="460" y="71"/>
                    <a:pt x="461" y="70"/>
                    <a:pt x="462" y="70"/>
                  </a:cubicBezTo>
                  <a:cubicBezTo>
                    <a:pt x="463" y="70"/>
                    <a:pt x="463" y="68"/>
                    <a:pt x="462" y="67"/>
                  </a:cubicBezTo>
                  <a:cubicBezTo>
                    <a:pt x="465" y="65"/>
                    <a:pt x="465" y="65"/>
                    <a:pt x="465" y="65"/>
                  </a:cubicBezTo>
                  <a:cubicBezTo>
                    <a:pt x="455" y="63"/>
                    <a:pt x="455" y="63"/>
                    <a:pt x="455" y="63"/>
                  </a:cubicBezTo>
                  <a:cubicBezTo>
                    <a:pt x="458" y="60"/>
                    <a:pt x="465" y="60"/>
                    <a:pt x="469" y="58"/>
                  </a:cubicBezTo>
                  <a:cubicBezTo>
                    <a:pt x="469" y="55"/>
                    <a:pt x="474" y="55"/>
                    <a:pt x="473" y="53"/>
                  </a:cubicBezTo>
                  <a:cubicBezTo>
                    <a:pt x="468" y="55"/>
                    <a:pt x="468" y="55"/>
                    <a:pt x="468" y="55"/>
                  </a:cubicBezTo>
                  <a:cubicBezTo>
                    <a:pt x="463" y="53"/>
                    <a:pt x="459" y="57"/>
                    <a:pt x="455" y="56"/>
                  </a:cubicBezTo>
                  <a:cubicBezTo>
                    <a:pt x="458" y="51"/>
                    <a:pt x="469" y="51"/>
                    <a:pt x="471" y="45"/>
                  </a:cubicBezTo>
                  <a:cubicBezTo>
                    <a:pt x="474" y="45"/>
                    <a:pt x="479" y="43"/>
                    <a:pt x="481" y="41"/>
                  </a:cubicBezTo>
                  <a:cubicBezTo>
                    <a:pt x="474" y="43"/>
                    <a:pt x="465" y="45"/>
                    <a:pt x="458" y="45"/>
                  </a:cubicBezTo>
                  <a:cubicBezTo>
                    <a:pt x="463" y="42"/>
                    <a:pt x="469" y="41"/>
                    <a:pt x="473" y="39"/>
                  </a:cubicBezTo>
                  <a:cubicBezTo>
                    <a:pt x="471" y="36"/>
                    <a:pt x="471" y="36"/>
                    <a:pt x="471" y="36"/>
                  </a:cubicBezTo>
                  <a:cubicBezTo>
                    <a:pt x="479" y="33"/>
                    <a:pt x="479" y="33"/>
                    <a:pt x="479" y="33"/>
                  </a:cubicBezTo>
                  <a:cubicBezTo>
                    <a:pt x="481" y="31"/>
                    <a:pt x="477" y="32"/>
                    <a:pt x="476" y="30"/>
                  </a:cubicBezTo>
                  <a:cubicBezTo>
                    <a:pt x="479" y="29"/>
                    <a:pt x="485" y="28"/>
                    <a:pt x="485" y="26"/>
                  </a:cubicBezTo>
                  <a:cubicBezTo>
                    <a:pt x="482" y="25"/>
                    <a:pt x="481" y="24"/>
                    <a:pt x="479" y="22"/>
                  </a:cubicBezTo>
                  <a:cubicBezTo>
                    <a:pt x="483" y="20"/>
                    <a:pt x="477" y="17"/>
                    <a:pt x="480" y="16"/>
                  </a:cubicBezTo>
                  <a:cubicBezTo>
                    <a:pt x="477" y="15"/>
                    <a:pt x="477" y="15"/>
                    <a:pt x="477" y="15"/>
                  </a:cubicBezTo>
                  <a:cubicBezTo>
                    <a:pt x="479" y="13"/>
                    <a:pt x="490" y="12"/>
                    <a:pt x="484" y="7"/>
                  </a:cubicBezTo>
                  <a:cubicBezTo>
                    <a:pt x="478" y="4"/>
                    <a:pt x="472" y="11"/>
                    <a:pt x="465" y="11"/>
                  </a:cubicBezTo>
                  <a:cubicBezTo>
                    <a:pt x="466" y="8"/>
                    <a:pt x="474" y="7"/>
                    <a:pt x="476" y="4"/>
                  </a:cubicBezTo>
                  <a:cubicBezTo>
                    <a:pt x="472" y="5"/>
                    <a:pt x="468" y="9"/>
                    <a:pt x="464" y="7"/>
                  </a:cubicBezTo>
                  <a:cubicBezTo>
                    <a:pt x="474" y="2"/>
                    <a:pt x="474" y="2"/>
                    <a:pt x="474" y="2"/>
                  </a:cubicBezTo>
                  <a:cubicBezTo>
                    <a:pt x="461" y="8"/>
                    <a:pt x="446" y="9"/>
                    <a:pt x="433" y="15"/>
                  </a:cubicBezTo>
                  <a:cubicBezTo>
                    <a:pt x="422" y="14"/>
                    <a:pt x="422" y="14"/>
                    <a:pt x="422" y="14"/>
                  </a:cubicBezTo>
                  <a:cubicBezTo>
                    <a:pt x="423" y="13"/>
                    <a:pt x="427" y="13"/>
                    <a:pt x="427" y="11"/>
                  </a:cubicBezTo>
                  <a:cubicBezTo>
                    <a:pt x="426" y="11"/>
                    <a:pt x="424" y="11"/>
                    <a:pt x="423" y="10"/>
                  </a:cubicBezTo>
                  <a:cubicBezTo>
                    <a:pt x="428" y="7"/>
                    <a:pt x="436" y="5"/>
                    <a:pt x="441" y="2"/>
                  </a:cubicBezTo>
                  <a:cubicBezTo>
                    <a:pt x="432" y="1"/>
                    <a:pt x="426" y="7"/>
                    <a:pt x="417" y="8"/>
                  </a:cubicBezTo>
                  <a:cubicBezTo>
                    <a:pt x="413" y="9"/>
                    <a:pt x="409" y="8"/>
                    <a:pt x="405" y="10"/>
                  </a:cubicBezTo>
                  <a:cubicBezTo>
                    <a:pt x="404" y="4"/>
                    <a:pt x="414" y="4"/>
                    <a:pt x="415" y="0"/>
                  </a:cubicBezTo>
                  <a:cubicBezTo>
                    <a:pt x="403" y="6"/>
                    <a:pt x="388" y="7"/>
                    <a:pt x="375" y="11"/>
                  </a:cubicBezTo>
                  <a:cubicBezTo>
                    <a:pt x="367" y="10"/>
                    <a:pt x="360" y="14"/>
                    <a:pt x="353" y="13"/>
                  </a:cubicBezTo>
                  <a:cubicBezTo>
                    <a:pt x="354" y="13"/>
                    <a:pt x="354" y="13"/>
                    <a:pt x="354" y="13"/>
                  </a:cubicBezTo>
                  <a:cubicBezTo>
                    <a:pt x="353" y="13"/>
                    <a:pt x="353" y="13"/>
                    <a:pt x="353" y="13"/>
                  </a:cubicBezTo>
                  <a:cubicBezTo>
                    <a:pt x="350" y="13"/>
                    <a:pt x="346" y="12"/>
                    <a:pt x="346" y="15"/>
                  </a:cubicBezTo>
                  <a:cubicBezTo>
                    <a:pt x="340" y="17"/>
                    <a:pt x="333" y="17"/>
                    <a:pt x="327" y="18"/>
                  </a:cubicBezTo>
                  <a:cubicBezTo>
                    <a:pt x="318" y="19"/>
                    <a:pt x="309" y="22"/>
                    <a:pt x="299" y="21"/>
                  </a:cubicBezTo>
                  <a:cubicBezTo>
                    <a:pt x="305" y="19"/>
                    <a:pt x="305" y="19"/>
                    <a:pt x="305" y="19"/>
                  </a:cubicBezTo>
                  <a:cubicBezTo>
                    <a:pt x="304" y="18"/>
                    <a:pt x="303" y="19"/>
                    <a:pt x="302" y="20"/>
                  </a:cubicBezTo>
                  <a:cubicBezTo>
                    <a:pt x="292" y="17"/>
                    <a:pt x="282" y="22"/>
                    <a:pt x="273" y="21"/>
                  </a:cubicBezTo>
                  <a:cubicBezTo>
                    <a:pt x="279" y="20"/>
                    <a:pt x="285" y="18"/>
                    <a:pt x="291" y="16"/>
                  </a:cubicBezTo>
                  <a:cubicBezTo>
                    <a:pt x="282" y="16"/>
                    <a:pt x="274" y="20"/>
                    <a:pt x="266" y="19"/>
                  </a:cubicBezTo>
                  <a:cubicBezTo>
                    <a:pt x="267" y="18"/>
                    <a:pt x="267" y="18"/>
                    <a:pt x="267" y="18"/>
                  </a:cubicBezTo>
                  <a:cubicBezTo>
                    <a:pt x="263" y="17"/>
                    <a:pt x="261" y="20"/>
                    <a:pt x="258" y="18"/>
                  </a:cubicBezTo>
                  <a:cubicBezTo>
                    <a:pt x="258" y="17"/>
                    <a:pt x="259" y="17"/>
                    <a:pt x="260" y="16"/>
                  </a:cubicBezTo>
                  <a:cubicBezTo>
                    <a:pt x="253" y="16"/>
                    <a:pt x="245" y="17"/>
                    <a:pt x="240" y="17"/>
                  </a:cubicBezTo>
                  <a:cubicBezTo>
                    <a:pt x="240" y="15"/>
                    <a:pt x="243" y="14"/>
                    <a:pt x="245" y="13"/>
                  </a:cubicBezTo>
                  <a:cubicBezTo>
                    <a:pt x="254" y="11"/>
                    <a:pt x="262" y="8"/>
                    <a:pt x="271" y="5"/>
                  </a:cubicBezTo>
                  <a:cubicBezTo>
                    <a:pt x="248" y="7"/>
                    <a:pt x="223" y="12"/>
                    <a:pt x="200" y="16"/>
                  </a:cubicBezTo>
                  <a:cubicBezTo>
                    <a:pt x="198" y="15"/>
                    <a:pt x="194" y="14"/>
                    <a:pt x="195" y="11"/>
                  </a:cubicBezTo>
                  <a:cubicBezTo>
                    <a:pt x="178" y="13"/>
                    <a:pt x="164" y="19"/>
                    <a:pt x="148" y="23"/>
                  </a:cubicBezTo>
                  <a:cubicBezTo>
                    <a:pt x="144" y="22"/>
                    <a:pt x="144" y="22"/>
                    <a:pt x="144" y="22"/>
                  </a:cubicBezTo>
                  <a:cubicBezTo>
                    <a:pt x="145" y="19"/>
                    <a:pt x="145" y="19"/>
                    <a:pt x="145" y="19"/>
                  </a:cubicBezTo>
                  <a:cubicBezTo>
                    <a:pt x="143" y="19"/>
                    <a:pt x="141" y="18"/>
                    <a:pt x="140" y="17"/>
                  </a:cubicBezTo>
                  <a:cubicBezTo>
                    <a:pt x="147" y="14"/>
                    <a:pt x="147" y="14"/>
                    <a:pt x="147" y="14"/>
                  </a:cubicBezTo>
                  <a:cubicBezTo>
                    <a:pt x="135" y="16"/>
                    <a:pt x="124" y="20"/>
                    <a:pt x="112" y="23"/>
                  </a:cubicBezTo>
                  <a:cubicBezTo>
                    <a:pt x="105" y="24"/>
                    <a:pt x="99" y="28"/>
                    <a:pt x="92" y="28"/>
                  </a:cubicBezTo>
                  <a:cubicBezTo>
                    <a:pt x="96" y="27"/>
                    <a:pt x="99" y="24"/>
                    <a:pt x="100" y="22"/>
                  </a:cubicBezTo>
                  <a:cubicBezTo>
                    <a:pt x="91" y="22"/>
                    <a:pt x="84" y="27"/>
                    <a:pt x="75" y="29"/>
                  </a:cubicBezTo>
                  <a:cubicBezTo>
                    <a:pt x="66" y="31"/>
                    <a:pt x="56" y="35"/>
                    <a:pt x="46" y="33"/>
                  </a:cubicBezTo>
                  <a:cubicBezTo>
                    <a:pt x="45" y="36"/>
                    <a:pt x="41" y="34"/>
                    <a:pt x="39" y="32"/>
                  </a:cubicBezTo>
                  <a:cubicBezTo>
                    <a:pt x="43" y="27"/>
                    <a:pt x="38" y="20"/>
                    <a:pt x="39" y="15"/>
                  </a:cubicBezTo>
                  <a:cubicBezTo>
                    <a:pt x="38" y="15"/>
                    <a:pt x="38" y="15"/>
                    <a:pt x="38" y="15"/>
                  </a:cubicBezTo>
                  <a:cubicBezTo>
                    <a:pt x="37" y="19"/>
                    <a:pt x="37" y="19"/>
                    <a:pt x="37" y="19"/>
                  </a:cubicBezTo>
                  <a:cubicBezTo>
                    <a:pt x="35" y="21"/>
                    <a:pt x="34" y="26"/>
                    <a:pt x="29" y="24"/>
                  </a:cubicBezTo>
                  <a:cubicBezTo>
                    <a:pt x="29" y="29"/>
                    <a:pt x="20" y="30"/>
                    <a:pt x="17" y="33"/>
                  </a:cubicBezTo>
                  <a:cubicBezTo>
                    <a:pt x="21" y="31"/>
                    <a:pt x="27" y="30"/>
                    <a:pt x="31" y="32"/>
                  </a:cubicBezTo>
                  <a:cubicBezTo>
                    <a:pt x="27" y="33"/>
                    <a:pt x="22" y="32"/>
                    <a:pt x="19" y="35"/>
                  </a:cubicBezTo>
                  <a:cubicBezTo>
                    <a:pt x="10" y="34"/>
                    <a:pt x="18" y="40"/>
                    <a:pt x="13" y="42"/>
                  </a:cubicBezTo>
                  <a:cubicBezTo>
                    <a:pt x="6" y="43"/>
                    <a:pt x="6" y="49"/>
                    <a:pt x="5" y="53"/>
                  </a:cubicBezTo>
                  <a:cubicBezTo>
                    <a:pt x="0" y="60"/>
                    <a:pt x="5" y="71"/>
                    <a:pt x="2" y="78"/>
                  </a:cubicBezTo>
                  <a:close/>
                  <a:moveTo>
                    <a:pt x="138" y="153"/>
                  </a:moveTo>
                  <a:cubicBezTo>
                    <a:pt x="141" y="155"/>
                    <a:pt x="141" y="155"/>
                    <a:pt x="141" y="155"/>
                  </a:cubicBezTo>
                  <a:cubicBezTo>
                    <a:pt x="138" y="155"/>
                    <a:pt x="134" y="153"/>
                    <a:pt x="130" y="153"/>
                  </a:cubicBezTo>
                  <a:cubicBezTo>
                    <a:pt x="133" y="152"/>
                    <a:pt x="136" y="151"/>
                    <a:pt x="138" y="153"/>
                  </a:cubicBezTo>
                  <a:close/>
                  <a:moveTo>
                    <a:pt x="108" y="144"/>
                  </a:moveTo>
                  <a:cubicBezTo>
                    <a:pt x="116" y="144"/>
                    <a:pt x="121" y="148"/>
                    <a:pt x="126" y="151"/>
                  </a:cubicBezTo>
                  <a:cubicBezTo>
                    <a:pt x="127" y="153"/>
                    <a:pt x="127" y="153"/>
                    <a:pt x="127" y="153"/>
                  </a:cubicBezTo>
                  <a:cubicBezTo>
                    <a:pt x="114" y="151"/>
                    <a:pt x="102" y="146"/>
                    <a:pt x="92" y="139"/>
                  </a:cubicBezTo>
                  <a:cubicBezTo>
                    <a:pt x="92" y="139"/>
                    <a:pt x="91" y="139"/>
                    <a:pt x="91" y="139"/>
                  </a:cubicBezTo>
                  <a:cubicBezTo>
                    <a:pt x="91" y="139"/>
                    <a:pt x="92" y="139"/>
                    <a:pt x="92" y="139"/>
                  </a:cubicBezTo>
                  <a:cubicBezTo>
                    <a:pt x="97" y="142"/>
                    <a:pt x="104" y="142"/>
                    <a:pt x="108" y="144"/>
                  </a:cubicBezTo>
                  <a:close/>
                </a:path>
              </a:pathLst>
            </a:custGeom>
            <a:blipFill dpi="0" rotWithShape="1">
              <a:blip r:embed="rId2"/>
              <a:srcRect/>
              <a:tile tx="0" ty="-635000" sx="80000" sy="80000" flip="none" algn="tl"/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68" name="组合 167"/>
          <p:cNvGrpSpPr/>
          <p:nvPr/>
        </p:nvGrpSpPr>
        <p:grpSpPr>
          <a:xfrm rot="3613079">
            <a:off x="456510" y="-209998"/>
            <a:ext cx="528663" cy="540958"/>
            <a:chOff x="9594850" y="4860925"/>
            <a:chExt cx="273050" cy="279400"/>
          </a:xfrm>
        </p:grpSpPr>
        <p:sp>
          <p:nvSpPr>
            <p:cNvPr id="169" name="任意多边形 168"/>
            <p:cNvSpPr/>
            <p:nvPr/>
          </p:nvSpPr>
          <p:spPr>
            <a:xfrm>
              <a:off x="9594850" y="4860925"/>
              <a:ext cx="273050" cy="279400"/>
            </a:xfrm>
            <a:custGeom>
              <a:avLst/>
              <a:gdLst>
                <a:gd name="connsiteX0" fmla="*/ 0 w 273050"/>
                <a:gd name="connsiteY0" fmla="*/ 0 h 279400"/>
                <a:gd name="connsiteX1" fmla="*/ 139700 w 273050"/>
                <a:gd name="connsiteY1" fmla="*/ 279400 h 279400"/>
                <a:gd name="connsiteX2" fmla="*/ 273050 w 273050"/>
                <a:gd name="connsiteY2" fmla="*/ 82550 h 279400"/>
                <a:gd name="connsiteX3" fmla="*/ 0 w 273050"/>
                <a:gd name="connsiteY3" fmla="*/ 0 h 279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3050" h="279400">
                  <a:moveTo>
                    <a:pt x="0" y="0"/>
                  </a:moveTo>
                  <a:lnTo>
                    <a:pt x="139700" y="279400"/>
                  </a:lnTo>
                  <a:lnTo>
                    <a:pt x="273050" y="8255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D3E9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0" name="任意多边形 169"/>
            <p:cNvSpPr/>
            <p:nvPr/>
          </p:nvSpPr>
          <p:spPr>
            <a:xfrm>
              <a:off x="9594850" y="4864100"/>
              <a:ext cx="133350" cy="273050"/>
            </a:xfrm>
            <a:custGeom>
              <a:avLst/>
              <a:gdLst>
                <a:gd name="connsiteX0" fmla="*/ 6350 w 133350"/>
                <a:gd name="connsiteY0" fmla="*/ 0 h 273050"/>
                <a:gd name="connsiteX1" fmla="*/ 0 w 133350"/>
                <a:gd name="connsiteY1" fmla="*/ 209550 h 273050"/>
                <a:gd name="connsiteX2" fmla="*/ 133350 w 133350"/>
                <a:gd name="connsiteY2" fmla="*/ 273050 h 273050"/>
                <a:gd name="connsiteX3" fmla="*/ 6350 w 133350"/>
                <a:gd name="connsiteY3" fmla="*/ 0 h 273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3350" h="273050">
                  <a:moveTo>
                    <a:pt x="6350" y="0"/>
                  </a:moveTo>
                  <a:lnTo>
                    <a:pt x="0" y="209550"/>
                  </a:lnTo>
                  <a:lnTo>
                    <a:pt x="133350" y="273050"/>
                  </a:lnTo>
                  <a:lnTo>
                    <a:pt x="6350" y="0"/>
                  </a:lnTo>
                  <a:close/>
                </a:path>
              </a:pathLst>
            </a:custGeom>
            <a:solidFill>
              <a:srgbClr val="9F437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65" name="组合 164"/>
          <p:cNvGrpSpPr/>
          <p:nvPr/>
        </p:nvGrpSpPr>
        <p:grpSpPr>
          <a:xfrm rot="1458029">
            <a:off x="1614651" y="-1178743"/>
            <a:ext cx="987308" cy="1306253"/>
            <a:chOff x="8862060" y="982980"/>
            <a:chExt cx="327660" cy="433509"/>
          </a:xfrm>
        </p:grpSpPr>
        <p:sp>
          <p:nvSpPr>
            <p:cNvPr id="166" name="任意多边形 165"/>
            <p:cNvSpPr/>
            <p:nvPr/>
          </p:nvSpPr>
          <p:spPr>
            <a:xfrm>
              <a:off x="8862060" y="982980"/>
              <a:ext cx="327660" cy="335280"/>
            </a:xfrm>
            <a:custGeom>
              <a:avLst/>
              <a:gdLst>
                <a:gd name="connsiteX0" fmla="*/ 327660 w 327660"/>
                <a:gd name="connsiteY0" fmla="*/ 0 h 335280"/>
                <a:gd name="connsiteX1" fmla="*/ 0 w 327660"/>
                <a:gd name="connsiteY1" fmla="*/ 213360 h 335280"/>
                <a:gd name="connsiteX2" fmla="*/ 76200 w 327660"/>
                <a:gd name="connsiteY2" fmla="*/ 335280 h 335280"/>
                <a:gd name="connsiteX3" fmla="*/ 327660 w 327660"/>
                <a:gd name="connsiteY3" fmla="*/ 0 h 3352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7660" h="335280">
                  <a:moveTo>
                    <a:pt x="327660" y="0"/>
                  </a:moveTo>
                  <a:lnTo>
                    <a:pt x="0" y="213360"/>
                  </a:lnTo>
                  <a:lnTo>
                    <a:pt x="76200" y="335280"/>
                  </a:lnTo>
                  <a:lnTo>
                    <a:pt x="327660" y="0"/>
                  </a:lnTo>
                  <a:close/>
                </a:path>
              </a:pathLst>
            </a:custGeom>
            <a:solidFill>
              <a:srgbClr val="DB2E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7" name="任意多边形 166"/>
            <p:cNvSpPr/>
            <p:nvPr/>
          </p:nvSpPr>
          <p:spPr>
            <a:xfrm>
              <a:off x="8933213" y="991632"/>
              <a:ext cx="245703" cy="424857"/>
            </a:xfrm>
            <a:custGeom>
              <a:avLst/>
              <a:gdLst>
                <a:gd name="connsiteX0" fmla="*/ 236220 w 236220"/>
                <a:gd name="connsiteY0" fmla="*/ 0 h 434340"/>
                <a:gd name="connsiteX1" fmla="*/ 205740 w 236220"/>
                <a:gd name="connsiteY1" fmla="*/ 434340 h 434340"/>
                <a:gd name="connsiteX2" fmla="*/ 0 w 236220"/>
                <a:gd name="connsiteY2" fmla="*/ 335280 h 434340"/>
                <a:gd name="connsiteX3" fmla="*/ 236220 w 236220"/>
                <a:gd name="connsiteY3" fmla="*/ 0 h 434340"/>
                <a:gd name="connsiteX0" fmla="*/ 248864 w 248864"/>
                <a:gd name="connsiteY0" fmla="*/ 0 h 434340"/>
                <a:gd name="connsiteX1" fmla="*/ 218384 w 248864"/>
                <a:gd name="connsiteY1" fmla="*/ 434340 h 434340"/>
                <a:gd name="connsiteX2" fmla="*/ 0 w 248864"/>
                <a:gd name="connsiteY2" fmla="*/ 332119 h 434340"/>
                <a:gd name="connsiteX3" fmla="*/ 248864 w 248864"/>
                <a:gd name="connsiteY3" fmla="*/ 0 h 434340"/>
                <a:gd name="connsiteX0" fmla="*/ 245703 w 245703"/>
                <a:gd name="connsiteY0" fmla="*/ 0 h 424857"/>
                <a:gd name="connsiteX1" fmla="*/ 218384 w 245703"/>
                <a:gd name="connsiteY1" fmla="*/ 424857 h 424857"/>
                <a:gd name="connsiteX2" fmla="*/ 0 w 245703"/>
                <a:gd name="connsiteY2" fmla="*/ 322636 h 424857"/>
                <a:gd name="connsiteX3" fmla="*/ 245703 w 245703"/>
                <a:gd name="connsiteY3" fmla="*/ 0 h 4248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5703" h="424857">
                  <a:moveTo>
                    <a:pt x="245703" y="0"/>
                  </a:moveTo>
                  <a:lnTo>
                    <a:pt x="218384" y="424857"/>
                  </a:lnTo>
                  <a:lnTo>
                    <a:pt x="0" y="322636"/>
                  </a:lnTo>
                  <a:lnTo>
                    <a:pt x="245703" y="0"/>
                  </a:lnTo>
                  <a:close/>
                </a:path>
              </a:pathLst>
            </a:custGeom>
            <a:solidFill>
              <a:srgbClr val="9A001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" name="组合 9"/>
          <p:cNvGrpSpPr/>
          <p:nvPr/>
        </p:nvGrpSpPr>
        <p:grpSpPr>
          <a:xfrm rot="7353442">
            <a:off x="4613551" y="-2084690"/>
            <a:ext cx="3838125" cy="4095898"/>
            <a:chOff x="3178994" y="285602"/>
            <a:chExt cx="5525048" cy="5896117"/>
          </a:xfrm>
        </p:grpSpPr>
        <p:grpSp>
          <p:nvGrpSpPr>
            <p:cNvPr id="11" name="组合 10"/>
            <p:cNvGrpSpPr/>
            <p:nvPr/>
          </p:nvGrpSpPr>
          <p:grpSpPr>
            <a:xfrm>
              <a:off x="3178994" y="285602"/>
              <a:ext cx="5525048" cy="5896117"/>
              <a:chOff x="3178994" y="285602"/>
              <a:chExt cx="5525048" cy="5896117"/>
            </a:xfrm>
          </p:grpSpPr>
          <p:sp>
            <p:nvSpPr>
              <p:cNvPr id="13" name="任意多边形 12"/>
              <p:cNvSpPr/>
              <p:nvPr/>
            </p:nvSpPr>
            <p:spPr>
              <a:xfrm>
                <a:off x="5321636" y="732259"/>
                <a:ext cx="460656" cy="1409886"/>
              </a:xfrm>
              <a:custGeom>
                <a:avLst/>
                <a:gdLst>
                  <a:gd name="connsiteX0" fmla="*/ 0 w 628650"/>
                  <a:gd name="connsiteY0" fmla="*/ 0 h 1924050"/>
                  <a:gd name="connsiteX1" fmla="*/ 628650 w 628650"/>
                  <a:gd name="connsiteY1" fmla="*/ 1924050 h 1924050"/>
                  <a:gd name="connsiteX2" fmla="*/ 247650 w 628650"/>
                  <a:gd name="connsiteY2" fmla="*/ 1276350 h 1924050"/>
                  <a:gd name="connsiteX3" fmla="*/ 0 w 628650"/>
                  <a:gd name="connsiteY3" fmla="*/ 0 h 1924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28650" h="1924050">
                    <a:moveTo>
                      <a:pt x="0" y="0"/>
                    </a:moveTo>
                    <a:lnTo>
                      <a:pt x="628650" y="1924050"/>
                    </a:lnTo>
                    <a:lnTo>
                      <a:pt x="247650" y="127635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48001F"/>
              </a:solidFill>
              <a:ln>
                <a:solidFill>
                  <a:schemeClr val="bg1">
                    <a:alpha val="81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" name="任意多边形 13"/>
              <p:cNvSpPr/>
              <p:nvPr/>
            </p:nvSpPr>
            <p:spPr>
              <a:xfrm>
                <a:off x="4593256" y="332122"/>
                <a:ext cx="1350884" cy="2165704"/>
              </a:xfrm>
              <a:custGeom>
                <a:avLst/>
                <a:gdLst>
                  <a:gd name="connsiteX0" fmla="*/ 0 w 1828800"/>
                  <a:gd name="connsiteY0" fmla="*/ 0 h 2931886"/>
                  <a:gd name="connsiteX1" fmla="*/ 1335314 w 1828800"/>
                  <a:gd name="connsiteY1" fmla="*/ 2525486 h 2931886"/>
                  <a:gd name="connsiteX2" fmla="*/ 1683657 w 1828800"/>
                  <a:gd name="connsiteY2" fmla="*/ 2743200 h 2931886"/>
                  <a:gd name="connsiteX3" fmla="*/ 1828800 w 1828800"/>
                  <a:gd name="connsiteY3" fmla="*/ 2931886 h 2931886"/>
                  <a:gd name="connsiteX4" fmla="*/ 1640114 w 1828800"/>
                  <a:gd name="connsiteY4" fmla="*/ 2307772 h 2931886"/>
                  <a:gd name="connsiteX5" fmla="*/ 43543 w 1828800"/>
                  <a:gd name="connsiteY5" fmla="*/ 43543 h 2931886"/>
                  <a:gd name="connsiteX6" fmla="*/ 0 w 1828800"/>
                  <a:gd name="connsiteY6" fmla="*/ 0 h 29318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828800" h="2931886">
                    <a:moveTo>
                      <a:pt x="0" y="0"/>
                    </a:moveTo>
                    <a:lnTo>
                      <a:pt x="1335314" y="2525486"/>
                    </a:lnTo>
                    <a:lnTo>
                      <a:pt x="1683657" y="2743200"/>
                    </a:lnTo>
                    <a:lnTo>
                      <a:pt x="1828800" y="2931886"/>
                    </a:lnTo>
                    <a:lnTo>
                      <a:pt x="1640114" y="2307772"/>
                    </a:lnTo>
                    <a:lnTo>
                      <a:pt x="43543" y="4354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01AB8"/>
              </a:solidFill>
              <a:ln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任意多边形 14"/>
              <p:cNvSpPr/>
              <p:nvPr/>
            </p:nvSpPr>
            <p:spPr>
              <a:xfrm>
                <a:off x="4601476" y="353564"/>
                <a:ext cx="986360" cy="1844065"/>
              </a:xfrm>
              <a:custGeom>
                <a:avLst/>
                <a:gdLst>
                  <a:gd name="connsiteX0" fmla="*/ 0 w 1335314"/>
                  <a:gd name="connsiteY0" fmla="*/ 0 h 2496457"/>
                  <a:gd name="connsiteX1" fmla="*/ 725714 w 1335314"/>
                  <a:gd name="connsiteY1" fmla="*/ 2452914 h 2496457"/>
                  <a:gd name="connsiteX2" fmla="*/ 1335314 w 1335314"/>
                  <a:gd name="connsiteY2" fmla="*/ 2496457 h 2496457"/>
                  <a:gd name="connsiteX3" fmla="*/ 0 w 1335314"/>
                  <a:gd name="connsiteY3" fmla="*/ 0 h 24964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35314" h="2496457">
                    <a:moveTo>
                      <a:pt x="0" y="0"/>
                    </a:moveTo>
                    <a:lnTo>
                      <a:pt x="725714" y="2452914"/>
                    </a:lnTo>
                    <a:lnTo>
                      <a:pt x="1335314" y="249645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64CC"/>
              </a:solidFill>
              <a:ln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" name="任意多边形 15"/>
              <p:cNvSpPr/>
              <p:nvPr/>
            </p:nvSpPr>
            <p:spPr>
              <a:xfrm>
                <a:off x="4376329" y="332122"/>
                <a:ext cx="804097" cy="1940556"/>
              </a:xfrm>
              <a:custGeom>
                <a:avLst/>
                <a:gdLst>
                  <a:gd name="connsiteX0" fmla="*/ 275771 w 1088571"/>
                  <a:gd name="connsiteY0" fmla="*/ 0 h 2598057"/>
                  <a:gd name="connsiteX1" fmla="*/ 0 w 1088571"/>
                  <a:gd name="connsiteY1" fmla="*/ 1654629 h 2598057"/>
                  <a:gd name="connsiteX2" fmla="*/ 1088571 w 1088571"/>
                  <a:gd name="connsiteY2" fmla="*/ 2598057 h 2598057"/>
                  <a:gd name="connsiteX3" fmla="*/ 275771 w 1088571"/>
                  <a:gd name="connsiteY3" fmla="*/ 0 h 2598057"/>
                  <a:gd name="connsiteX0" fmla="*/ 275771 w 1088571"/>
                  <a:gd name="connsiteY0" fmla="*/ 0 h 2670628"/>
                  <a:gd name="connsiteX1" fmla="*/ 0 w 1088571"/>
                  <a:gd name="connsiteY1" fmla="*/ 1727200 h 2670628"/>
                  <a:gd name="connsiteX2" fmla="*/ 1088571 w 1088571"/>
                  <a:gd name="connsiteY2" fmla="*/ 2670628 h 2670628"/>
                  <a:gd name="connsiteX3" fmla="*/ 275771 w 1088571"/>
                  <a:gd name="connsiteY3" fmla="*/ 0 h 2670628"/>
                  <a:gd name="connsiteX0" fmla="*/ 290285 w 1088571"/>
                  <a:gd name="connsiteY0" fmla="*/ 0 h 2627085"/>
                  <a:gd name="connsiteX1" fmla="*/ 0 w 1088571"/>
                  <a:gd name="connsiteY1" fmla="*/ 1683657 h 2627085"/>
                  <a:gd name="connsiteX2" fmla="*/ 1088571 w 1088571"/>
                  <a:gd name="connsiteY2" fmla="*/ 2627085 h 2627085"/>
                  <a:gd name="connsiteX3" fmla="*/ 290285 w 1088571"/>
                  <a:gd name="connsiteY3" fmla="*/ 0 h 26270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88571" h="2627085">
                    <a:moveTo>
                      <a:pt x="290285" y="0"/>
                    </a:moveTo>
                    <a:lnTo>
                      <a:pt x="0" y="1683657"/>
                    </a:lnTo>
                    <a:lnTo>
                      <a:pt x="1088571" y="2627085"/>
                    </a:lnTo>
                    <a:lnTo>
                      <a:pt x="290285" y="0"/>
                    </a:lnTo>
                    <a:close/>
                  </a:path>
                </a:pathLst>
              </a:custGeom>
              <a:solidFill>
                <a:srgbClr val="560022"/>
              </a:solidFill>
              <a:ln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" name="任意多边形 16"/>
              <p:cNvSpPr/>
              <p:nvPr/>
            </p:nvSpPr>
            <p:spPr>
              <a:xfrm>
                <a:off x="4365608" y="1575794"/>
                <a:ext cx="825540" cy="922032"/>
              </a:xfrm>
              <a:custGeom>
                <a:avLst/>
                <a:gdLst>
                  <a:gd name="connsiteX0" fmla="*/ 0 w 1117600"/>
                  <a:gd name="connsiteY0" fmla="*/ 0 h 1248228"/>
                  <a:gd name="connsiteX1" fmla="*/ 1088571 w 1117600"/>
                  <a:gd name="connsiteY1" fmla="*/ 1248228 h 1248228"/>
                  <a:gd name="connsiteX2" fmla="*/ 1117600 w 1117600"/>
                  <a:gd name="connsiteY2" fmla="*/ 914400 h 1248228"/>
                  <a:gd name="connsiteX3" fmla="*/ 0 w 1117600"/>
                  <a:gd name="connsiteY3" fmla="*/ 0 h 12482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17600" h="1248228">
                    <a:moveTo>
                      <a:pt x="0" y="0"/>
                    </a:moveTo>
                    <a:lnTo>
                      <a:pt x="1088571" y="1248228"/>
                    </a:lnTo>
                    <a:lnTo>
                      <a:pt x="1117600" y="91440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5F1439"/>
              </a:solidFill>
              <a:ln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" name="任意多边形 17"/>
              <p:cNvSpPr/>
              <p:nvPr/>
            </p:nvSpPr>
            <p:spPr>
              <a:xfrm>
                <a:off x="4301280" y="1575794"/>
                <a:ext cx="889868" cy="1168622"/>
              </a:xfrm>
              <a:custGeom>
                <a:avLst/>
                <a:gdLst>
                  <a:gd name="connsiteX0" fmla="*/ 87086 w 1204686"/>
                  <a:gd name="connsiteY0" fmla="*/ 0 h 1582057"/>
                  <a:gd name="connsiteX1" fmla="*/ 0 w 1204686"/>
                  <a:gd name="connsiteY1" fmla="*/ 43543 h 1582057"/>
                  <a:gd name="connsiteX2" fmla="*/ 406400 w 1204686"/>
                  <a:gd name="connsiteY2" fmla="*/ 1364343 h 1582057"/>
                  <a:gd name="connsiteX3" fmla="*/ 754743 w 1204686"/>
                  <a:gd name="connsiteY3" fmla="*/ 1582057 h 1582057"/>
                  <a:gd name="connsiteX4" fmla="*/ 1204686 w 1204686"/>
                  <a:gd name="connsiteY4" fmla="*/ 1262743 h 1582057"/>
                  <a:gd name="connsiteX5" fmla="*/ 87086 w 1204686"/>
                  <a:gd name="connsiteY5" fmla="*/ 0 h 15820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204686" h="1582057">
                    <a:moveTo>
                      <a:pt x="87086" y="0"/>
                    </a:moveTo>
                    <a:lnTo>
                      <a:pt x="0" y="43543"/>
                    </a:lnTo>
                    <a:lnTo>
                      <a:pt x="406400" y="1364343"/>
                    </a:lnTo>
                    <a:lnTo>
                      <a:pt x="754743" y="1582057"/>
                    </a:lnTo>
                    <a:lnTo>
                      <a:pt x="1204686" y="1262743"/>
                    </a:lnTo>
                    <a:lnTo>
                      <a:pt x="87086" y="0"/>
                    </a:lnTo>
                    <a:close/>
                  </a:path>
                </a:pathLst>
              </a:custGeom>
              <a:solidFill>
                <a:srgbClr val="8B0164"/>
              </a:solidFill>
              <a:ln>
                <a:solidFill>
                  <a:srgbClr val="FDF9FA">
                    <a:alpha val="65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任意多边形 18"/>
              <p:cNvSpPr/>
              <p:nvPr/>
            </p:nvSpPr>
            <p:spPr>
              <a:xfrm>
                <a:off x="6794015" y="1445286"/>
                <a:ext cx="201225" cy="432002"/>
              </a:xfrm>
              <a:custGeom>
                <a:avLst/>
                <a:gdLst>
                  <a:gd name="connsiteX0" fmla="*/ 276225 w 276225"/>
                  <a:gd name="connsiteY0" fmla="*/ 0 h 657225"/>
                  <a:gd name="connsiteX1" fmla="*/ 0 w 276225"/>
                  <a:gd name="connsiteY1" fmla="*/ 657225 h 657225"/>
                  <a:gd name="connsiteX2" fmla="*/ 171450 w 276225"/>
                  <a:gd name="connsiteY2" fmla="*/ 542925 h 657225"/>
                  <a:gd name="connsiteX3" fmla="*/ 276225 w 276225"/>
                  <a:gd name="connsiteY3" fmla="*/ 0 h 657225"/>
                  <a:gd name="connsiteX0" fmla="*/ 253365 w 253365"/>
                  <a:gd name="connsiteY0" fmla="*/ 0 h 588645"/>
                  <a:gd name="connsiteX1" fmla="*/ 0 w 253365"/>
                  <a:gd name="connsiteY1" fmla="*/ 588645 h 588645"/>
                  <a:gd name="connsiteX2" fmla="*/ 171450 w 253365"/>
                  <a:gd name="connsiteY2" fmla="*/ 474345 h 588645"/>
                  <a:gd name="connsiteX3" fmla="*/ 253365 w 253365"/>
                  <a:gd name="connsiteY3" fmla="*/ 0 h 588645"/>
                  <a:gd name="connsiteX0" fmla="*/ 268605 w 268605"/>
                  <a:gd name="connsiteY0" fmla="*/ 0 h 619125"/>
                  <a:gd name="connsiteX1" fmla="*/ 0 w 268605"/>
                  <a:gd name="connsiteY1" fmla="*/ 619125 h 619125"/>
                  <a:gd name="connsiteX2" fmla="*/ 171450 w 268605"/>
                  <a:gd name="connsiteY2" fmla="*/ 504825 h 619125"/>
                  <a:gd name="connsiteX3" fmla="*/ 268605 w 268605"/>
                  <a:gd name="connsiteY3" fmla="*/ 0 h 619125"/>
                  <a:gd name="connsiteX0" fmla="*/ 253365 w 253365"/>
                  <a:gd name="connsiteY0" fmla="*/ 0 h 603885"/>
                  <a:gd name="connsiteX1" fmla="*/ 0 w 253365"/>
                  <a:gd name="connsiteY1" fmla="*/ 603885 h 603885"/>
                  <a:gd name="connsiteX2" fmla="*/ 171450 w 253365"/>
                  <a:gd name="connsiteY2" fmla="*/ 489585 h 603885"/>
                  <a:gd name="connsiteX3" fmla="*/ 253365 w 253365"/>
                  <a:gd name="connsiteY3" fmla="*/ 0 h 603885"/>
                  <a:gd name="connsiteX0" fmla="*/ 291465 w 291465"/>
                  <a:gd name="connsiteY0" fmla="*/ 0 h 584835"/>
                  <a:gd name="connsiteX1" fmla="*/ 0 w 291465"/>
                  <a:gd name="connsiteY1" fmla="*/ 584835 h 584835"/>
                  <a:gd name="connsiteX2" fmla="*/ 209550 w 291465"/>
                  <a:gd name="connsiteY2" fmla="*/ 489585 h 584835"/>
                  <a:gd name="connsiteX3" fmla="*/ 291465 w 291465"/>
                  <a:gd name="connsiteY3" fmla="*/ 0 h 584835"/>
                  <a:gd name="connsiteX0" fmla="*/ 272415 w 272415"/>
                  <a:gd name="connsiteY0" fmla="*/ 0 h 584835"/>
                  <a:gd name="connsiteX1" fmla="*/ 0 w 272415"/>
                  <a:gd name="connsiteY1" fmla="*/ 584835 h 584835"/>
                  <a:gd name="connsiteX2" fmla="*/ 190500 w 272415"/>
                  <a:gd name="connsiteY2" fmla="*/ 489585 h 584835"/>
                  <a:gd name="connsiteX3" fmla="*/ 272415 w 272415"/>
                  <a:gd name="connsiteY3" fmla="*/ 0 h 5848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2415" h="584835">
                    <a:moveTo>
                      <a:pt x="272415" y="0"/>
                    </a:moveTo>
                    <a:lnTo>
                      <a:pt x="0" y="584835"/>
                    </a:lnTo>
                    <a:lnTo>
                      <a:pt x="190500" y="489585"/>
                    </a:lnTo>
                    <a:lnTo>
                      <a:pt x="272415" y="0"/>
                    </a:lnTo>
                    <a:close/>
                  </a:path>
                </a:pathLst>
              </a:custGeom>
              <a:solidFill>
                <a:srgbClr val="5200DB"/>
              </a:solidFill>
              <a:ln w="0"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任意多边形 19"/>
              <p:cNvSpPr/>
              <p:nvPr/>
            </p:nvSpPr>
            <p:spPr>
              <a:xfrm>
                <a:off x="6559790" y="1437202"/>
                <a:ext cx="436894" cy="378529"/>
              </a:xfrm>
              <a:custGeom>
                <a:avLst/>
                <a:gdLst>
                  <a:gd name="connsiteX0" fmla="*/ 533400 w 533400"/>
                  <a:gd name="connsiteY0" fmla="*/ 0 h 504825"/>
                  <a:gd name="connsiteX1" fmla="*/ 0 w 533400"/>
                  <a:gd name="connsiteY1" fmla="*/ 504825 h 504825"/>
                  <a:gd name="connsiteX2" fmla="*/ 361950 w 533400"/>
                  <a:gd name="connsiteY2" fmla="*/ 371475 h 504825"/>
                  <a:gd name="connsiteX3" fmla="*/ 533400 w 533400"/>
                  <a:gd name="connsiteY3" fmla="*/ 0 h 504825"/>
                  <a:gd name="connsiteX0" fmla="*/ 591458 w 591458"/>
                  <a:gd name="connsiteY0" fmla="*/ 0 h 504825"/>
                  <a:gd name="connsiteX1" fmla="*/ 0 w 591458"/>
                  <a:gd name="connsiteY1" fmla="*/ 504825 h 504825"/>
                  <a:gd name="connsiteX2" fmla="*/ 420008 w 591458"/>
                  <a:gd name="connsiteY2" fmla="*/ 371475 h 504825"/>
                  <a:gd name="connsiteX3" fmla="*/ 591458 w 591458"/>
                  <a:gd name="connsiteY3" fmla="*/ 0 h 504825"/>
                  <a:gd name="connsiteX0" fmla="*/ 576218 w 576218"/>
                  <a:gd name="connsiteY0" fmla="*/ 0 h 504825"/>
                  <a:gd name="connsiteX1" fmla="*/ 0 w 576218"/>
                  <a:gd name="connsiteY1" fmla="*/ 504825 h 504825"/>
                  <a:gd name="connsiteX2" fmla="*/ 420008 w 576218"/>
                  <a:gd name="connsiteY2" fmla="*/ 371475 h 504825"/>
                  <a:gd name="connsiteX3" fmla="*/ 576218 w 576218"/>
                  <a:gd name="connsiteY3" fmla="*/ 0 h 504825"/>
                  <a:gd name="connsiteX0" fmla="*/ 591458 w 591458"/>
                  <a:gd name="connsiteY0" fmla="*/ 0 h 512445"/>
                  <a:gd name="connsiteX1" fmla="*/ 0 w 591458"/>
                  <a:gd name="connsiteY1" fmla="*/ 512445 h 512445"/>
                  <a:gd name="connsiteX2" fmla="*/ 420008 w 591458"/>
                  <a:gd name="connsiteY2" fmla="*/ 379095 h 512445"/>
                  <a:gd name="connsiteX3" fmla="*/ 591458 w 591458"/>
                  <a:gd name="connsiteY3" fmla="*/ 0 h 5124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91458" h="512445">
                    <a:moveTo>
                      <a:pt x="591458" y="0"/>
                    </a:moveTo>
                    <a:lnTo>
                      <a:pt x="0" y="512445"/>
                    </a:lnTo>
                    <a:lnTo>
                      <a:pt x="420008" y="379095"/>
                    </a:lnTo>
                    <a:lnTo>
                      <a:pt x="591458" y="0"/>
                    </a:lnTo>
                    <a:close/>
                  </a:path>
                </a:pathLst>
              </a:custGeom>
              <a:solidFill>
                <a:srgbClr val="4F07BD"/>
              </a:solidFill>
              <a:ln w="0"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任意多边形 20"/>
              <p:cNvSpPr/>
              <p:nvPr/>
            </p:nvSpPr>
            <p:spPr>
              <a:xfrm>
                <a:off x="6477435" y="1424179"/>
                <a:ext cx="522061" cy="415116"/>
              </a:xfrm>
              <a:custGeom>
                <a:avLst/>
                <a:gdLst>
                  <a:gd name="connsiteX0" fmla="*/ 0 w 676275"/>
                  <a:gd name="connsiteY0" fmla="*/ 95250 h 561975"/>
                  <a:gd name="connsiteX1" fmla="*/ 676275 w 676275"/>
                  <a:gd name="connsiteY1" fmla="*/ 0 h 561975"/>
                  <a:gd name="connsiteX2" fmla="*/ 85725 w 676275"/>
                  <a:gd name="connsiteY2" fmla="*/ 561975 h 561975"/>
                  <a:gd name="connsiteX3" fmla="*/ 0 w 676275"/>
                  <a:gd name="connsiteY3" fmla="*/ 95250 h 561975"/>
                  <a:gd name="connsiteX0" fmla="*/ 0 w 706755"/>
                  <a:gd name="connsiteY0" fmla="*/ 57150 h 561975"/>
                  <a:gd name="connsiteX1" fmla="*/ 706755 w 706755"/>
                  <a:gd name="connsiteY1" fmla="*/ 0 h 561975"/>
                  <a:gd name="connsiteX2" fmla="*/ 116205 w 706755"/>
                  <a:gd name="connsiteY2" fmla="*/ 561975 h 561975"/>
                  <a:gd name="connsiteX3" fmla="*/ 0 w 706755"/>
                  <a:gd name="connsiteY3" fmla="*/ 57150 h 5619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06755" h="561975">
                    <a:moveTo>
                      <a:pt x="0" y="57150"/>
                    </a:moveTo>
                    <a:lnTo>
                      <a:pt x="706755" y="0"/>
                    </a:lnTo>
                    <a:lnTo>
                      <a:pt x="116205" y="561975"/>
                    </a:lnTo>
                    <a:lnTo>
                      <a:pt x="0" y="57150"/>
                    </a:lnTo>
                    <a:close/>
                  </a:path>
                </a:pathLst>
              </a:custGeom>
              <a:solidFill>
                <a:srgbClr val="380274"/>
              </a:solidFill>
              <a:ln w="0"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" name="任意多边形 21"/>
              <p:cNvSpPr/>
              <p:nvPr/>
            </p:nvSpPr>
            <p:spPr>
              <a:xfrm>
                <a:off x="6395082" y="1469074"/>
                <a:ext cx="235868" cy="557507"/>
              </a:xfrm>
              <a:custGeom>
                <a:avLst/>
                <a:gdLst>
                  <a:gd name="connsiteX0" fmla="*/ 116114 w 319314"/>
                  <a:gd name="connsiteY0" fmla="*/ 0 h 754742"/>
                  <a:gd name="connsiteX1" fmla="*/ 0 w 319314"/>
                  <a:gd name="connsiteY1" fmla="*/ 754742 h 754742"/>
                  <a:gd name="connsiteX2" fmla="*/ 319314 w 319314"/>
                  <a:gd name="connsiteY2" fmla="*/ 333828 h 754742"/>
                  <a:gd name="connsiteX3" fmla="*/ 116114 w 319314"/>
                  <a:gd name="connsiteY3" fmla="*/ 0 h 7547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19314" h="754742">
                    <a:moveTo>
                      <a:pt x="116114" y="0"/>
                    </a:moveTo>
                    <a:lnTo>
                      <a:pt x="0" y="754742"/>
                    </a:lnTo>
                    <a:lnTo>
                      <a:pt x="319314" y="333828"/>
                    </a:lnTo>
                    <a:lnTo>
                      <a:pt x="116114" y="0"/>
                    </a:lnTo>
                    <a:close/>
                  </a:path>
                </a:pathLst>
              </a:custGeom>
              <a:solidFill>
                <a:srgbClr val="EC0050"/>
              </a:solidFill>
              <a:ln w="0"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任意多边形 22"/>
              <p:cNvSpPr/>
              <p:nvPr/>
            </p:nvSpPr>
            <p:spPr>
              <a:xfrm>
                <a:off x="6197408" y="1473430"/>
                <a:ext cx="281434" cy="647299"/>
              </a:xfrm>
              <a:custGeom>
                <a:avLst/>
                <a:gdLst>
                  <a:gd name="connsiteX0" fmla="*/ 381000 w 381000"/>
                  <a:gd name="connsiteY0" fmla="*/ 0 h 876300"/>
                  <a:gd name="connsiteX1" fmla="*/ 266700 w 381000"/>
                  <a:gd name="connsiteY1" fmla="*/ 876300 h 876300"/>
                  <a:gd name="connsiteX2" fmla="*/ 0 w 381000"/>
                  <a:gd name="connsiteY2" fmla="*/ 847725 h 876300"/>
                  <a:gd name="connsiteX3" fmla="*/ 381000 w 381000"/>
                  <a:gd name="connsiteY3" fmla="*/ 0 h 876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81000" h="876300">
                    <a:moveTo>
                      <a:pt x="381000" y="0"/>
                    </a:moveTo>
                    <a:lnTo>
                      <a:pt x="266700" y="876300"/>
                    </a:lnTo>
                    <a:lnTo>
                      <a:pt x="0" y="847725"/>
                    </a:lnTo>
                    <a:lnTo>
                      <a:pt x="381000" y="0"/>
                    </a:lnTo>
                    <a:close/>
                  </a:path>
                </a:pathLst>
              </a:custGeom>
              <a:solidFill>
                <a:srgbClr val="9168F3"/>
              </a:solidFill>
              <a:ln w="0"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任意多边形 23"/>
              <p:cNvSpPr/>
              <p:nvPr/>
            </p:nvSpPr>
            <p:spPr>
              <a:xfrm>
                <a:off x="5944787" y="1112323"/>
                <a:ext cx="171541" cy="1986390"/>
              </a:xfrm>
              <a:custGeom>
                <a:avLst/>
                <a:gdLst>
                  <a:gd name="connsiteX0" fmla="*/ 217714 w 232229"/>
                  <a:gd name="connsiteY0" fmla="*/ 0 h 2757714"/>
                  <a:gd name="connsiteX1" fmla="*/ 232229 w 232229"/>
                  <a:gd name="connsiteY1" fmla="*/ 2757714 h 2757714"/>
                  <a:gd name="connsiteX2" fmla="*/ 0 w 232229"/>
                  <a:gd name="connsiteY2" fmla="*/ 2743200 h 2757714"/>
                  <a:gd name="connsiteX3" fmla="*/ 217714 w 232229"/>
                  <a:gd name="connsiteY3" fmla="*/ 0 h 2757714"/>
                  <a:gd name="connsiteX0" fmla="*/ 217714 w 232229"/>
                  <a:gd name="connsiteY0" fmla="*/ 0 h 2689134"/>
                  <a:gd name="connsiteX1" fmla="*/ 232229 w 232229"/>
                  <a:gd name="connsiteY1" fmla="*/ 2689134 h 2689134"/>
                  <a:gd name="connsiteX2" fmla="*/ 0 w 232229"/>
                  <a:gd name="connsiteY2" fmla="*/ 2674620 h 2689134"/>
                  <a:gd name="connsiteX3" fmla="*/ 217714 w 232229"/>
                  <a:gd name="connsiteY3" fmla="*/ 0 h 26891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32229" h="2689134">
                    <a:moveTo>
                      <a:pt x="217714" y="0"/>
                    </a:moveTo>
                    <a:cubicBezTo>
                      <a:pt x="222552" y="919238"/>
                      <a:pt x="227391" y="1769896"/>
                      <a:pt x="232229" y="2689134"/>
                    </a:cubicBezTo>
                    <a:lnTo>
                      <a:pt x="0" y="2674620"/>
                    </a:lnTo>
                    <a:lnTo>
                      <a:pt x="217714" y="0"/>
                    </a:lnTo>
                    <a:close/>
                  </a:path>
                </a:pathLst>
              </a:custGeom>
              <a:solidFill>
                <a:srgbClr val="8903EF"/>
              </a:solidFill>
              <a:ln w="0"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任意多边形 24"/>
              <p:cNvSpPr/>
              <p:nvPr/>
            </p:nvSpPr>
            <p:spPr>
              <a:xfrm>
                <a:off x="5906692" y="1815731"/>
                <a:ext cx="215567" cy="842267"/>
              </a:xfrm>
              <a:custGeom>
                <a:avLst/>
                <a:gdLst>
                  <a:gd name="connsiteX0" fmla="*/ 214009 w 291830"/>
                  <a:gd name="connsiteY0" fmla="*/ 0 h 1147864"/>
                  <a:gd name="connsiteX1" fmla="*/ 0 w 291830"/>
                  <a:gd name="connsiteY1" fmla="*/ 1128409 h 1147864"/>
                  <a:gd name="connsiteX2" fmla="*/ 291830 w 291830"/>
                  <a:gd name="connsiteY2" fmla="*/ 1147864 h 1147864"/>
                  <a:gd name="connsiteX3" fmla="*/ 214009 w 291830"/>
                  <a:gd name="connsiteY3" fmla="*/ 0 h 1147864"/>
                  <a:gd name="connsiteX0" fmla="*/ 191149 w 291830"/>
                  <a:gd name="connsiteY0" fmla="*/ 0 h 1140244"/>
                  <a:gd name="connsiteX1" fmla="*/ 0 w 291830"/>
                  <a:gd name="connsiteY1" fmla="*/ 1120789 h 1140244"/>
                  <a:gd name="connsiteX2" fmla="*/ 291830 w 291830"/>
                  <a:gd name="connsiteY2" fmla="*/ 1140244 h 1140244"/>
                  <a:gd name="connsiteX3" fmla="*/ 191149 w 291830"/>
                  <a:gd name="connsiteY3" fmla="*/ 0 h 11402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91830" h="1140244">
                    <a:moveTo>
                      <a:pt x="191149" y="0"/>
                    </a:moveTo>
                    <a:lnTo>
                      <a:pt x="0" y="1120789"/>
                    </a:lnTo>
                    <a:lnTo>
                      <a:pt x="291830" y="1140244"/>
                    </a:lnTo>
                    <a:lnTo>
                      <a:pt x="191149" y="0"/>
                    </a:lnTo>
                    <a:close/>
                  </a:path>
                </a:pathLst>
              </a:custGeom>
              <a:solidFill>
                <a:srgbClr val="7713B4"/>
              </a:solidFill>
              <a:ln w="0"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任意多边形 25"/>
              <p:cNvSpPr/>
              <p:nvPr/>
            </p:nvSpPr>
            <p:spPr>
              <a:xfrm>
                <a:off x="5601705" y="2294615"/>
                <a:ext cx="493180" cy="482458"/>
              </a:xfrm>
              <a:custGeom>
                <a:avLst/>
                <a:gdLst>
                  <a:gd name="connsiteX0" fmla="*/ 0 w 667657"/>
                  <a:gd name="connsiteY0" fmla="*/ 0 h 653142"/>
                  <a:gd name="connsiteX1" fmla="*/ 391886 w 667657"/>
                  <a:gd name="connsiteY1" fmla="*/ 159657 h 653142"/>
                  <a:gd name="connsiteX2" fmla="*/ 667657 w 667657"/>
                  <a:gd name="connsiteY2" fmla="*/ 595085 h 653142"/>
                  <a:gd name="connsiteX3" fmla="*/ 522514 w 667657"/>
                  <a:gd name="connsiteY3" fmla="*/ 653142 h 653142"/>
                  <a:gd name="connsiteX4" fmla="*/ 0 w 667657"/>
                  <a:gd name="connsiteY4" fmla="*/ 0 h 6531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67657" h="653142">
                    <a:moveTo>
                      <a:pt x="0" y="0"/>
                    </a:moveTo>
                    <a:lnTo>
                      <a:pt x="391886" y="159657"/>
                    </a:lnTo>
                    <a:lnTo>
                      <a:pt x="667657" y="595085"/>
                    </a:lnTo>
                    <a:lnTo>
                      <a:pt x="522514" y="65314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81165C"/>
              </a:solidFill>
              <a:ln w="0"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任意多边形 26"/>
              <p:cNvSpPr/>
              <p:nvPr/>
            </p:nvSpPr>
            <p:spPr>
              <a:xfrm>
                <a:off x="4676156" y="2776403"/>
                <a:ext cx="358829" cy="816160"/>
              </a:xfrm>
              <a:custGeom>
                <a:avLst/>
                <a:gdLst>
                  <a:gd name="connsiteX0" fmla="*/ 0 w 485775"/>
                  <a:gd name="connsiteY0" fmla="*/ 0 h 1104900"/>
                  <a:gd name="connsiteX1" fmla="*/ 485775 w 485775"/>
                  <a:gd name="connsiteY1" fmla="*/ 1104900 h 1104900"/>
                  <a:gd name="connsiteX2" fmla="*/ 438150 w 485775"/>
                  <a:gd name="connsiteY2" fmla="*/ 171450 h 1104900"/>
                  <a:gd name="connsiteX3" fmla="*/ 0 w 485775"/>
                  <a:gd name="connsiteY3" fmla="*/ 0 h 1104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5775" h="1104900">
                    <a:moveTo>
                      <a:pt x="0" y="0"/>
                    </a:moveTo>
                    <a:lnTo>
                      <a:pt x="485775" y="1104900"/>
                    </a:lnTo>
                    <a:lnTo>
                      <a:pt x="438150" y="17145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C1B74"/>
              </a:solidFill>
              <a:ln w="0"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任意多边形 27"/>
              <p:cNvSpPr/>
              <p:nvPr/>
            </p:nvSpPr>
            <p:spPr>
              <a:xfrm>
                <a:off x="5330992" y="2475805"/>
                <a:ext cx="796057" cy="923105"/>
              </a:xfrm>
              <a:custGeom>
                <a:avLst/>
                <a:gdLst>
                  <a:gd name="connsiteX0" fmla="*/ 0 w 1001486"/>
                  <a:gd name="connsiteY0" fmla="*/ 0 h 1219200"/>
                  <a:gd name="connsiteX1" fmla="*/ 1001486 w 1001486"/>
                  <a:gd name="connsiteY1" fmla="*/ 1219200 h 1219200"/>
                  <a:gd name="connsiteX2" fmla="*/ 914400 w 1001486"/>
                  <a:gd name="connsiteY2" fmla="*/ 406400 h 1219200"/>
                  <a:gd name="connsiteX3" fmla="*/ 0 w 1001486"/>
                  <a:gd name="connsiteY3" fmla="*/ 0 h 1219200"/>
                  <a:gd name="connsiteX0" fmla="*/ 0 w 1077686"/>
                  <a:gd name="connsiteY0" fmla="*/ 0 h 1249680"/>
                  <a:gd name="connsiteX1" fmla="*/ 1077686 w 1077686"/>
                  <a:gd name="connsiteY1" fmla="*/ 1249680 h 1249680"/>
                  <a:gd name="connsiteX2" fmla="*/ 990600 w 1077686"/>
                  <a:gd name="connsiteY2" fmla="*/ 436880 h 1249680"/>
                  <a:gd name="connsiteX3" fmla="*/ 0 w 1077686"/>
                  <a:gd name="connsiteY3" fmla="*/ 0 h 12496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77686" h="1249680">
                    <a:moveTo>
                      <a:pt x="0" y="0"/>
                    </a:moveTo>
                    <a:lnTo>
                      <a:pt x="1077686" y="1249680"/>
                    </a:lnTo>
                    <a:lnTo>
                      <a:pt x="990600" y="43688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91781"/>
              </a:solidFill>
              <a:ln w="0"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" name="任意多边形 28"/>
              <p:cNvSpPr/>
              <p:nvPr/>
            </p:nvSpPr>
            <p:spPr>
              <a:xfrm>
                <a:off x="5300243" y="2446539"/>
                <a:ext cx="804098" cy="932753"/>
              </a:xfrm>
              <a:custGeom>
                <a:avLst/>
                <a:gdLst>
                  <a:gd name="connsiteX0" fmla="*/ 0 w 1088571"/>
                  <a:gd name="connsiteY0" fmla="*/ 58057 h 1262742"/>
                  <a:gd name="connsiteX1" fmla="*/ 101600 w 1088571"/>
                  <a:gd name="connsiteY1" fmla="*/ 899885 h 1262742"/>
                  <a:gd name="connsiteX2" fmla="*/ 1088571 w 1088571"/>
                  <a:gd name="connsiteY2" fmla="*/ 1262742 h 1262742"/>
                  <a:gd name="connsiteX3" fmla="*/ 43542 w 1088571"/>
                  <a:gd name="connsiteY3" fmla="*/ 0 h 1262742"/>
                  <a:gd name="connsiteX4" fmla="*/ 0 w 1088571"/>
                  <a:gd name="connsiteY4" fmla="*/ 58057 h 1262742"/>
                  <a:gd name="connsiteX0" fmla="*/ 0 w 1088571"/>
                  <a:gd name="connsiteY0" fmla="*/ 58057 h 1262742"/>
                  <a:gd name="connsiteX1" fmla="*/ 86360 w 1088571"/>
                  <a:gd name="connsiteY1" fmla="*/ 892265 h 1262742"/>
                  <a:gd name="connsiteX2" fmla="*/ 1088571 w 1088571"/>
                  <a:gd name="connsiteY2" fmla="*/ 1262742 h 1262742"/>
                  <a:gd name="connsiteX3" fmla="*/ 43542 w 1088571"/>
                  <a:gd name="connsiteY3" fmla="*/ 0 h 1262742"/>
                  <a:gd name="connsiteX4" fmla="*/ 0 w 1088571"/>
                  <a:gd name="connsiteY4" fmla="*/ 58057 h 1262742"/>
                  <a:gd name="connsiteX0" fmla="*/ 0 w 1088571"/>
                  <a:gd name="connsiteY0" fmla="*/ 58057 h 1262742"/>
                  <a:gd name="connsiteX1" fmla="*/ 71120 w 1088571"/>
                  <a:gd name="connsiteY1" fmla="*/ 869405 h 1262742"/>
                  <a:gd name="connsiteX2" fmla="*/ 1088571 w 1088571"/>
                  <a:gd name="connsiteY2" fmla="*/ 1262742 h 1262742"/>
                  <a:gd name="connsiteX3" fmla="*/ 43542 w 1088571"/>
                  <a:gd name="connsiteY3" fmla="*/ 0 h 1262742"/>
                  <a:gd name="connsiteX4" fmla="*/ 0 w 1088571"/>
                  <a:gd name="connsiteY4" fmla="*/ 58057 h 1262742"/>
                  <a:gd name="connsiteX0" fmla="*/ 0 w 1088571"/>
                  <a:gd name="connsiteY0" fmla="*/ 58057 h 1262742"/>
                  <a:gd name="connsiteX1" fmla="*/ 71120 w 1088571"/>
                  <a:gd name="connsiteY1" fmla="*/ 884645 h 1262742"/>
                  <a:gd name="connsiteX2" fmla="*/ 1088571 w 1088571"/>
                  <a:gd name="connsiteY2" fmla="*/ 1262742 h 1262742"/>
                  <a:gd name="connsiteX3" fmla="*/ 43542 w 1088571"/>
                  <a:gd name="connsiteY3" fmla="*/ 0 h 1262742"/>
                  <a:gd name="connsiteX4" fmla="*/ 0 w 1088571"/>
                  <a:gd name="connsiteY4" fmla="*/ 58057 h 12627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88571" h="1262742">
                    <a:moveTo>
                      <a:pt x="0" y="58057"/>
                    </a:moveTo>
                    <a:lnTo>
                      <a:pt x="71120" y="884645"/>
                    </a:lnTo>
                    <a:lnTo>
                      <a:pt x="1088571" y="1262742"/>
                    </a:lnTo>
                    <a:lnTo>
                      <a:pt x="43542" y="0"/>
                    </a:lnTo>
                    <a:lnTo>
                      <a:pt x="0" y="58057"/>
                    </a:lnTo>
                    <a:close/>
                  </a:path>
                </a:pathLst>
              </a:custGeom>
              <a:solidFill>
                <a:srgbClr val="9A1561"/>
              </a:solidFill>
              <a:ln w="0"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" name="任意多边形 29"/>
              <p:cNvSpPr/>
              <p:nvPr/>
            </p:nvSpPr>
            <p:spPr>
              <a:xfrm>
                <a:off x="4613292" y="2054412"/>
                <a:ext cx="790411" cy="1049091"/>
              </a:xfrm>
              <a:custGeom>
                <a:avLst/>
                <a:gdLst>
                  <a:gd name="connsiteX0" fmla="*/ 0 w 1070043"/>
                  <a:gd name="connsiteY0" fmla="*/ 0 h 1420238"/>
                  <a:gd name="connsiteX1" fmla="*/ 1070043 w 1070043"/>
                  <a:gd name="connsiteY1" fmla="*/ 622570 h 1420238"/>
                  <a:gd name="connsiteX2" fmla="*/ 1031132 w 1070043"/>
                  <a:gd name="connsiteY2" fmla="*/ 1420238 h 1420238"/>
                  <a:gd name="connsiteX3" fmla="*/ 97277 w 1070043"/>
                  <a:gd name="connsiteY3" fmla="*/ 992221 h 1420238"/>
                  <a:gd name="connsiteX4" fmla="*/ 0 w 1070043"/>
                  <a:gd name="connsiteY4" fmla="*/ 0 h 14202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70043" h="1420238">
                    <a:moveTo>
                      <a:pt x="0" y="0"/>
                    </a:moveTo>
                    <a:lnTo>
                      <a:pt x="1070043" y="622570"/>
                    </a:lnTo>
                    <a:lnTo>
                      <a:pt x="1031132" y="1420238"/>
                    </a:lnTo>
                    <a:lnTo>
                      <a:pt x="97277" y="99222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82D2"/>
              </a:solidFill>
              <a:ln w="0"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" name="任意多边形 30"/>
              <p:cNvSpPr/>
              <p:nvPr/>
            </p:nvSpPr>
            <p:spPr>
              <a:xfrm>
                <a:off x="4614809" y="2058210"/>
                <a:ext cx="954732" cy="476830"/>
              </a:xfrm>
              <a:custGeom>
                <a:avLst/>
                <a:gdLst>
                  <a:gd name="connsiteX0" fmla="*/ 0 w 1277257"/>
                  <a:gd name="connsiteY0" fmla="*/ 0 h 609600"/>
                  <a:gd name="connsiteX1" fmla="*/ 1088571 w 1277257"/>
                  <a:gd name="connsiteY1" fmla="*/ 609600 h 609600"/>
                  <a:gd name="connsiteX2" fmla="*/ 1277257 w 1277257"/>
                  <a:gd name="connsiteY2" fmla="*/ 188685 h 609600"/>
                  <a:gd name="connsiteX3" fmla="*/ 0 w 1277257"/>
                  <a:gd name="connsiteY3" fmla="*/ 0 h 609600"/>
                  <a:gd name="connsiteX0" fmla="*/ 0 w 1277257"/>
                  <a:gd name="connsiteY0" fmla="*/ 0 h 653143"/>
                  <a:gd name="connsiteX1" fmla="*/ 1103085 w 1277257"/>
                  <a:gd name="connsiteY1" fmla="*/ 653143 h 653143"/>
                  <a:gd name="connsiteX2" fmla="*/ 1277257 w 1277257"/>
                  <a:gd name="connsiteY2" fmla="*/ 188685 h 653143"/>
                  <a:gd name="connsiteX3" fmla="*/ 0 w 1277257"/>
                  <a:gd name="connsiteY3" fmla="*/ 0 h 653143"/>
                  <a:gd name="connsiteX0" fmla="*/ 0 w 1292497"/>
                  <a:gd name="connsiteY0" fmla="*/ 0 h 668383"/>
                  <a:gd name="connsiteX1" fmla="*/ 1118325 w 1292497"/>
                  <a:gd name="connsiteY1" fmla="*/ 668383 h 668383"/>
                  <a:gd name="connsiteX2" fmla="*/ 1292497 w 1292497"/>
                  <a:gd name="connsiteY2" fmla="*/ 203925 h 668383"/>
                  <a:gd name="connsiteX3" fmla="*/ 0 w 1292497"/>
                  <a:gd name="connsiteY3" fmla="*/ 0 h 668383"/>
                  <a:gd name="connsiteX0" fmla="*/ 0 w 1292497"/>
                  <a:gd name="connsiteY0" fmla="*/ 0 h 645523"/>
                  <a:gd name="connsiteX1" fmla="*/ 1080225 w 1292497"/>
                  <a:gd name="connsiteY1" fmla="*/ 645523 h 645523"/>
                  <a:gd name="connsiteX2" fmla="*/ 1292497 w 1292497"/>
                  <a:gd name="connsiteY2" fmla="*/ 203925 h 645523"/>
                  <a:gd name="connsiteX3" fmla="*/ 0 w 1292497"/>
                  <a:gd name="connsiteY3" fmla="*/ 0 h 6455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92497" h="645523">
                    <a:moveTo>
                      <a:pt x="0" y="0"/>
                    </a:moveTo>
                    <a:lnTo>
                      <a:pt x="1080225" y="645523"/>
                    </a:lnTo>
                    <a:lnTo>
                      <a:pt x="1292497" y="20392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5038E"/>
              </a:solidFill>
              <a:ln w="0"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" name="任意多边形 31"/>
              <p:cNvSpPr/>
              <p:nvPr/>
            </p:nvSpPr>
            <p:spPr>
              <a:xfrm>
                <a:off x="5402021" y="2210185"/>
                <a:ext cx="649979" cy="599053"/>
              </a:xfrm>
              <a:custGeom>
                <a:avLst/>
                <a:gdLst>
                  <a:gd name="connsiteX0" fmla="*/ 174172 w 841829"/>
                  <a:gd name="connsiteY0" fmla="*/ 0 h 798285"/>
                  <a:gd name="connsiteX1" fmla="*/ 841829 w 841829"/>
                  <a:gd name="connsiteY1" fmla="*/ 798285 h 798285"/>
                  <a:gd name="connsiteX2" fmla="*/ 0 w 841829"/>
                  <a:gd name="connsiteY2" fmla="*/ 420914 h 798285"/>
                  <a:gd name="connsiteX3" fmla="*/ 174172 w 841829"/>
                  <a:gd name="connsiteY3" fmla="*/ 0 h 798285"/>
                  <a:gd name="connsiteX0" fmla="*/ 212272 w 879929"/>
                  <a:gd name="connsiteY0" fmla="*/ 0 h 798285"/>
                  <a:gd name="connsiteX1" fmla="*/ 879929 w 879929"/>
                  <a:gd name="connsiteY1" fmla="*/ 798285 h 798285"/>
                  <a:gd name="connsiteX2" fmla="*/ 0 w 879929"/>
                  <a:gd name="connsiteY2" fmla="*/ 420914 h 798285"/>
                  <a:gd name="connsiteX3" fmla="*/ 212272 w 879929"/>
                  <a:gd name="connsiteY3" fmla="*/ 0 h 798285"/>
                  <a:gd name="connsiteX0" fmla="*/ 212272 w 879929"/>
                  <a:gd name="connsiteY0" fmla="*/ 0 h 817335"/>
                  <a:gd name="connsiteX1" fmla="*/ 879929 w 879929"/>
                  <a:gd name="connsiteY1" fmla="*/ 817335 h 817335"/>
                  <a:gd name="connsiteX2" fmla="*/ 0 w 879929"/>
                  <a:gd name="connsiteY2" fmla="*/ 439964 h 817335"/>
                  <a:gd name="connsiteX3" fmla="*/ 212272 w 879929"/>
                  <a:gd name="connsiteY3" fmla="*/ 0 h 817335"/>
                  <a:gd name="connsiteX0" fmla="*/ 218622 w 879929"/>
                  <a:gd name="connsiteY0" fmla="*/ 0 h 810985"/>
                  <a:gd name="connsiteX1" fmla="*/ 879929 w 879929"/>
                  <a:gd name="connsiteY1" fmla="*/ 810985 h 810985"/>
                  <a:gd name="connsiteX2" fmla="*/ 0 w 879929"/>
                  <a:gd name="connsiteY2" fmla="*/ 433614 h 810985"/>
                  <a:gd name="connsiteX3" fmla="*/ 218622 w 879929"/>
                  <a:gd name="connsiteY3" fmla="*/ 0 h 8109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79929" h="810985">
                    <a:moveTo>
                      <a:pt x="218622" y="0"/>
                    </a:moveTo>
                    <a:lnTo>
                      <a:pt x="879929" y="810985"/>
                    </a:lnTo>
                    <a:lnTo>
                      <a:pt x="0" y="433614"/>
                    </a:lnTo>
                    <a:lnTo>
                      <a:pt x="218622" y="0"/>
                    </a:lnTo>
                    <a:close/>
                  </a:path>
                </a:pathLst>
              </a:custGeom>
              <a:solidFill>
                <a:srgbClr val="9B0959"/>
              </a:solidFill>
              <a:ln w="0"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" name="任意多边形 32"/>
              <p:cNvSpPr/>
              <p:nvPr/>
            </p:nvSpPr>
            <p:spPr>
              <a:xfrm>
                <a:off x="6126713" y="2015714"/>
                <a:ext cx="192314" cy="1206649"/>
              </a:xfrm>
              <a:custGeom>
                <a:avLst/>
                <a:gdLst>
                  <a:gd name="connsiteX0" fmla="*/ 266700 w 266700"/>
                  <a:gd name="connsiteY0" fmla="*/ 0 h 1619250"/>
                  <a:gd name="connsiteX1" fmla="*/ 228600 w 266700"/>
                  <a:gd name="connsiteY1" fmla="*/ 1619250 h 1619250"/>
                  <a:gd name="connsiteX2" fmla="*/ 0 w 266700"/>
                  <a:gd name="connsiteY2" fmla="*/ 1123950 h 1619250"/>
                  <a:gd name="connsiteX3" fmla="*/ 266700 w 266700"/>
                  <a:gd name="connsiteY3" fmla="*/ 0 h 1619250"/>
                  <a:gd name="connsiteX0" fmla="*/ 276225 w 276225"/>
                  <a:gd name="connsiteY0" fmla="*/ 0 h 1633537"/>
                  <a:gd name="connsiteX1" fmla="*/ 228600 w 276225"/>
                  <a:gd name="connsiteY1" fmla="*/ 1633537 h 1633537"/>
                  <a:gd name="connsiteX2" fmla="*/ 0 w 276225"/>
                  <a:gd name="connsiteY2" fmla="*/ 1138237 h 1633537"/>
                  <a:gd name="connsiteX3" fmla="*/ 276225 w 276225"/>
                  <a:gd name="connsiteY3" fmla="*/ 0 h 1633537"/>
                  <a:gd name="connsiteX0" fmla="*/ 276225 w 276225"/>
                  <a:gd name="connsiteY0" fmla="*/ 0 h 1600200"/>
                  <a:gd name="connsiteX1" fmla="*/ 228600 w 276225"/>
                  <a:gd name="connsiteY1" fmla="*/ 1600200 h 1600200"/>
                  <a:gd name="connsiteX2" fmla="*/ 0 w 276225"/>
                  <a:gd name="connsiteY2" fmla="*/ 1104900 h 1600200"/>
                  <a:gd name="connsiteX3" fmla="*/ 276225 w 276225"/>
                  <a:gd name="connsiteY3" fmla="*/ 0 h 1600200"/>
                  <a:gd name="connsiteX0" fmla="*/ 261938 w 261938"/>
                  <a:gd name="connsiteY0" fmla="*/ 0 h 1585912"/>
                  <a:gd name="connsiteX1" fmla="*/ 228600 w 261938"/>
                  <a:gd name="connsiteY1" fmla="*/ 1585912 h 1585912"/>
                  <a:gd name="connsiteX2" fmla="*/ 0 w 261938"/>
                  <a:gd name="connsiteY2" fmla="*/ 1090612 h 1585912"/>
                  <a:gd name="connsiteX3" fmla="*/ 261938 w 261938"/>
                  <a:gd name="connsiteY3" fmla="*/ 0 h 1585912"/>
                  <a:gd name="connsiteX0" fmla="*/ 266701 w 266701"/>
                  <a:gd name="connsiteY0" fmla="*/ 0 h 1581149"/>
                  <a:gd name="connsiteX1" fmla="*/ 228600 w 266701"/>
                  <a:gd name="connsiteY1" fmla="*/ 1581149 h 1581149"/>
                  <a:gd name="connsiteX2" fmla="*/ 0 w 266701"/>
                  <a:gd name="connsiteY2" fmla="*/ 1085849 h 1581149"/>
                  <a:gd name="connsiteX3" fmla="*/ 266701 w 266701"/>
                  <a:gd name="connsiteY3" fmla="*/ 0 h 1581149"/>
                  <a:gd name="connsiteX0" fmla="*/ 247651 w 247651"/>
                  <a:gd name="connsiteY0" fmla="*/ 0 h 1624012"/>
                  <a:gd name="connsiteX1" fmla="*/ 228600 w 247651"/>
                  <a:gd name="connsiteY1" fmla="*/ 1624012 h 1624012"/>
                  <a:gd name="connsiteX2" fmla="*/ 0 w 247651"/>
                  <a:gd name="connsiteY2" fmla="*/ 1128712 h 1624012"/>
                  <a:gd name="connsiteX3" fmla="*/ 247651 w 247651"/>
                  <a:gd name="connsiteY3" fmla="*/ 0 h 1624012"/>
                  <a:gd name="connsiteX0" fmla="*/ 263526 w 263526"/>
                  <a:gd name="connsiteY0" fmla="*/ 0 h 1690687"/>
                  <a:gd name="connsiteX1" fmla="*/ 228600 w 263526"/>
                  <a:gd name="connsiteY1" fmla="*/ 1690687 h 1690687"/>
                  <a:gd name="connsiteX2" fmla="*/ 0 w 263526"/>
                  <a:gd name="connsiteY2" fmla="*/ 1195387 h 1690687"/>
                  <a:gd name="connsiteX3" fmla="*/ 263526 w 263526"/>
                  <a:gd name="connsiteY3" fmla="*/ 0 h 1690687"/>
                  <a:gd name="connsiteX0" fmla="*/ 260351 w 260351"/>
                  <a:gd name="connsiteY0" fmla="*/ 0 h 1633537"/>
                  <a:gd name="connsiteX1" fmla="*/ 228600 w 260351"/>
                  <a:gd name="connsiteY1" fmla="*/ 1633537 h 1633537"/>
                  <a:gd name="connsiteX2" fmla="*/ 0 w 260351"/>
                  <a:gd name="connsiteY2" fmla="*/ 1138237 h 1633537"/>
                  <a:gd name="connsiteX3" fmla="*/ 260351 w 260351"/>
                  <a:gd name="connsiteY3" fmla="*/ 0 h 16335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0351" h="1633537">
                    <a:moveTo>
                      <a:pt x="260351" y="0"/>
                    </a:moveTo>
                    <a:lnTo>
                      <a:pt x="228600" y="1633537"/>
                    </a:lnTo>
                    <a:lnTo>
                      <a:pt x="0" y="1138237"/>
                    </a:lnTo>
                    <a:lnTo>
                      <a:pt x="260351" y="0"/>
                    </a:lnTo>
                    <a:close/>
                  </a:path>
                </a:pathLst>
              </a:custGeom>
              <a:solidFill>
                <a:srgbClr val="CB004F"/>
              </a:solidFill>
              <a:ln w="0"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" name="任意多边形 33"/>
              <p:cNvSpPr/>
              <p:nvPr/>
            </p:nvSpPr>
            <p:spPr>
              <a:xfrm>
                <a:off x="6298591" y="1715664"/>
                <a:ext cx="332361" cy="1554590"/>
              </a:xfrm>
              <a:custGeom>
                <a:avLst/>
                <a:gdLst>
                  <a:gd name="connsiteX0" fmla="*/ 43542 w 464457"/>
                  <a:gd name="connsiteY0" fmla="*/ 508000 h 2191658"/>
                  <a:gd name="connsiteX1" fmla="*/ 464457 w 464457"/>
                  <a:gd name="connsiteY1" fmla="*/ 0 h 2191658"/>
                  <a:gd name="connsiteX2" fmla="*/ 0 w 464457"/>
                  <a:gd name="connsiteY2" fmla="*/ 2191658 h 2191658"/>
                  <a:gd name="connsiteX3" fmla="*/ 43542 w 464457"/>
                  <a:gd name="connsiteY3" fmla="*/ 508000 h 2191658"/>
                  <a:gd name="connsiteX0" fmla="*/ 43542 w 304800"/>
                  <a:gd name="connsiteY0" fmla="*/ 0 h 1683658"/>
                  <a:gd name="connsiteX1" fmla="*/ 304800 w 304800"/>
                  <a:gd name="connsiteY1" fmla="*/ 58057 h 1683658"/>
                  <a:gd name="connsiteX2" fmla="*/ 0 w 304800"/>
                  <a:gd name="connsiteY2" fmla="*/ 1683658 h 1683658"/>
                  <a:gd name="connsiteX3" fmla="*/ 43542 w 304800"/>
                  <a:gd name="connsiteY3" fmla="*/ 0 h 1683658"/>
                  <a:gd name="connsiteX0" fmla="*/ 43542 w 449943"/>
                  <a:gd name="connsiteY0" fmla="*/ 420914 h 2104572"/>
                  <a:gd name="connsiteX1" fmla="*/ 449943 w 449943"/>
                  <a:gd name="connsiteY1" fmla="*/ 0 h 2104572"/>
                  <a:gd name="connsiteX2" fmla="*/ 0 w 449943"/>
                  <a:gd name="connsiteY2" fmla="*/ 2104572 h 2104572"/>
                  <a:gd name="connsiteX3" fmla="*/ 43542 w 449943"/>
                  <a:gd name="connsiteY3" fmla="*/ 420914 h 2104572"/>
                  <a:gd name="connsiteX0" fmla="*/ 10205 w 449943"/>
                  <a:gd name="connsiteY0" fmla="*/ 420914 h 2104572"/>
                  <a:gd name="connsiteX1" fmla="*/ 449943 w 449943"/>
                  <a:gd name="connsiteY1" fmla="*/ 0 h 2104572"/>
                  <a:gd name="connsiteX2" fmla="*/ 0 w 449943"/>
                  <a:gd name="connsiteY2" fmla="*/ 2104572 h 2104572"/>
                  <a:gd name="connsiteX3" fmla="*/ 10205 w 449943"/>
                  <a:gd name="connsiteY3" fmla="*/ 420914 h 2104572"/>
                  <a:gd name="connsiteX0" fmla="*/ 22905 w 449943"/>
                  <a:gd name="connsiteY0" fmla="*/ 427264 h 2104572"/>
                  <a:gd name="connsiteX1" fmla="*/ 449943 w 449943"/>
                  <a:gd name="connsiteY1" fmla="*/ 0 h 2104572"/>
                  <a:gd name="connsiteX2" fmla="*/ 0 w 449943"/>
                  <a:gd name="connsiteY2" fmla="*/ 2104572 h 2104572"/>
                  <a:gd name="connsiteX3" fmla="*/ 22905 w 449943"/>
                  <a:gd name="connsiteY3" fmla="*/ 427264 h 21045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49943" h="2104572">
                    <a:moveTo>
                      <a:pt x="22905" y="427264"/>
                    </a:moveTo>
                    <a:lnTo>
                      <a:pt x="449943" y="0"/>
                    </a:lnTo>
                    <a:lnTo>
                      <a:pt x="0" y="2104572"/>
                    </a:lnTo>
                    <a:cubicBezTo>
                      <a:pt x="3402" y="1543353"/>
                      <a:pt x="19503" y="988483"/>
                      <a:pt x="22905" y="427264"/>
                    </a:cubicBezTo>
                    <a:close/>
                  </a:path>
                </a:pathLst>
              </a:custGeom>
              <a:solidFill>
                <a:srgbClr val="FF2B6D"/>
              </a:solidFill>
              <a:ln w="0"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" name="任意多边形 34"/>
              <p:cNvSpPr/>
              <p:nvPr/>
            </p:nvSpPr>
            <p:spPr>
              <a:xfrm>
                <a:off x="6104575" y="1083106"/>
                <a:ext cx="269064" cy="1897673"/>
              </a:xfrm>
              <a:custGeom>
                <a:avLst/>
                <a:gdLst>
                  <a:gd name="connsiteX0" fmla="*/ 29029 w 362858"/>
                  <a:gd name="connsiteY0" fmla="*/ 0 h 2612572"/>
                  <a:gd name="connsiteX1" fmla="*/ 0 w 362858"/>
                  <a:gd name="connsiteY1" fmla="*/ 2612572 h 2612572"/>
                  <a:gd name="connsiteX2" fmla="*/ 362858 w 362858"/>
                  <a:gd name="connsiteY2" fmla="*/ 957943 h 2612572"/>
                  <a:gd name="connsiteX3" fmla="*/ 29029 w 362858"/>
                  <a:gd name="connsiteY3" fmla="*/ 0 h 2612572"/>
                  <a:gd name="connsiteX0" fmla="*/ 14515 w 362858"/>
                  <a:gd name="connsiteY0" fmla="*/ 0 h 2583544"/>
                  <a:gd name="connsiteX1" fmla="*/ 0 w 362858"/>
                  <a:gd name="connsiteY1" fmla="*/ 2583544 h 2583544"/>
                  <a:gd name="connsiteX2" fmla="*/ 362858 w 362858"/>
                  <a:gd name="connsiteY2" fmla="*/ 928915 h 2583544"/>
                  <a:gd name="connsiteX3" fmla="*/ 14515 w 362858"/>
                  <a:gd name="connsiteY3" fmla="*/ 0 h 2583544"/>
                  <a:gd name="connsiteX0" fmla="*/ 1396 w 364253"/>
                  <a:gd name="connsiteY0" fmla="*/ 0 h 2569030"/>
                  <a:gd name="connsiteX1" fmla="*/ 1395 w 364253"/>
                  <a:gd name="connsiteY1" fmla="*/ 2569030 h 2569030"/>
                  <a:gd name="connsiteX2" fmla="*/ 364253 w 364253"/>
                  <a:gd name="connsiteY2" fmla="*/ 914401 h 2569030"/>
                  <a:gd name="connsiteX3" fmla="*/ 1396 w 364253"/>
                  <a:gd name="connsiteY3" fmla="*/ 0 h 25690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64253" h="2569030">
                    <a:moveTo>
                      <a:pt x="1396" y="0"/>
                    </a:moveTo>
                    <a:cubicBezTo>
                      <a:pt x="-3442" y="861181"/>
                      <a:pt x="6233" y="1707849"/>
                      <a:pt x="1395" y="2569030"/>
                    </a:cubicBezTo>
                    <a:lnTo>
                      <a:pt x="364253" y="914401"/>
                    </a:lnTo>
                    <a:lnTo>
                      <a:pt x="1396" y="0"/>
                    </a:lnTo>
                    <a:close/>
                  </a:path>
                </a:pathLst>
              </a:custGeom>
              <a:solidFill>
                <a:srgbClr val="48015F"/>
              </a:solidFill>
              <a:ln w="0"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" name="任意多边形 35"/>
              <p:cNvSpPr/>
              <p:nvPr/>
            </p:nvSpPr>
            <p:spPr>
              <a:xfrm>
                <a:off x="6971352" y="1177924"/>
                <a:ext cx="443259" cy="703586"/>
              </a:xfrm>
              <a:custGeom>
                <a:avLst/>
                <a:gdLst>
                  <a:gd name="connsiteX0" fmla="*/ 0 w 600075"/>
                  <a:gd name="connsiteY0" fmla="*/ 790575 h 952500"/>
                  <a:gd name="connsiteX1" fmla="*/ 600075 w 600075"/>
                  <a:gd name="connsiteY1" fmla="*/ 0 h 952500"/>
                  <a:gd name="connsiteX2" fmla="*/ 66675 w 600075"/>
                  <a:gd name="connsiteY2" fmla="*/ 952500 h 952500"/>
                  <a:gd name="connsiteX3" fmla="*/ 38100 w 600075"/>
                  <a:gd name="connsiteY3" fmla="*/ 742950 h 952500"/>
                  <a:gd name="connsiteX4" fmla="*/ 0 w 600075"/>
                  <a:gd name="connsiteY4" fmla="*/ 790575 h 952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0075" h="952500">
                    <a:moveTo>
                      <a:pt x="0" y="790575"/>
                    </a:moveTo>
                    <a:lnTo>
                      <a:pt x="600075" y="0"/>
                    </a:lnTo>
                    <a:lnTo>
                      <a:pt x="66675" y="952500"/>
                    </a:lnTo>
                    <a:lnTo>
                      <a:pt x="38100" y="742950"/>
                    </a:lnTo>
                    <a:lnTo>
                      <a:pt x="0" y="790575"/>
                    </a:lnTo>
                    <a:close/>
                  </a:path>
                </a:pathLst>
              </a:custGeom>
              <a:solidFill>
                <a:srgbClr val="1D0045"/>
              </a:solidFill>
              <a:ln w="0"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" name="任意多边形 36"/>
              <p:cNvSpPr/>
              <p:nvPr/>
            </p:nvSpPr>
            <p:spPr>
              <a:xfrm>
                <a:off x="7048746" y="1156816"/>
                <a:ext cx="612120" cy="576940"/>
              </a:xfrm>
              <a:custGeom>
                <a:avLst/>
                <a:gdLst>
                  <a:gd name="connsiteX0" fmla="*/ 523875 w 828675"/>
                  <a:gd name="connsiteY0" fmla="*/ 0 h 781050"/>
                  <a:gd name="connsiteX1" fmla="*/ 828675 w 828675"/>
                  <a:gd name="connsiteY1" fmla="*/ 609600 h 781050"/>
                  <a:gd name="connsiteX2" fmla="*/ 0 w 828675"/>
                  <a:gd name="connsiteY2" fmla="*/ 781050 h 781050"/>
                  <a:gd name="connsiteX3" fmla="*/ 523875 w 828675"/>
                  <a:gd name="connsiteY3" fmla="*/ 0 h 781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28675" h="781050">
                    <a:moveTo>
                      <a:pt x="523875" y="0"/>
                    </a:moveTo>
                    <a:lnTo>
                      <a:pt x="828675" y="609600"/>
                    </a:lnTo>
                    <a:lnTo>
                      <a:pt x="0" y="781050"/>
                    </a:lnTo>
                    <a:lnTo>
                      <a:pt x="523875" y="0"/>
                    </a:lnTo>
                    <a:close/>
                  </a:path>
                </a:pathLst>
              </a:custGeom>
              <a:solidFill>
                <a:srgbClr val="21003F"/>
              </a:solidFill>
              <a:ln w="0"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" name="任意多边形 37"/>
              <p:cNvSpPr/>
              <p:nvPr/>
            </p:nvSpPr>
            <p:spPr>
              <a:xfrm>
                <a:off x="6365910" y="1793729"/>
                <a:ext cx="548797" cy="970948"/>
              </a:xfrm>
              <a:custGeom>
                <a:avLst/>
                <a:gdLst>
                  <a:gd name="connsiteX0" fmla="*/ 742950 w 742950"/>
                  <a:gd name="connsiteY0" fmla="*/ 0 h 1314450"/>
                  <a:gd name="connsiteX1" fmla="*/ 0 w 742950"/>
                  <a:gd name="connsiteY1" fmla="*/ 1076325 h 1314450"/>
                  <a:gd name="connsiteX2" fmla="*/ 28575 w 742950"/>
                  <a:gd name="connsiteY2" fmla="*/ 1314450 h 1314450"/>
                  <a:gd name="connsiteX3" fmla="*/ 742950 w 742950"/>
                  <a:gd name="connsiteY3" fmla="*/ 0 h 13144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42950" h="1314450">
                    <a:moveTo>
                      <a:pt x="742950" y="0"/>
                    </a:moveTo>
                    <a:lnTo>
                      <a:pt x="0" y="1076325"/>
                    </a:lnTo>
                    <a:lnTo>
                      <a:pt x="28575" y="1314450"/>
                    </a:lnTo>
                    <a:lnTo>
                      <a:pt x="742950" y="0"/>
                    </a:lnTo>
                    <a:close/>
                  </a:path>
                </a:pathLst>
              </a:custGeom>
              <a:solidFill>
                <a:srgbClr val="974D51"/>
              </a:solidFill>
              <a:ln w="6350"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9" name="任意多边形 38"/>
              <p:cNvSpPr/>
              <p:nvPr/>
            </p:nvSpPr>
            <p:spPr>
              <a:xfrm>
                <a:off x="6602315" y="4809297"/>
                <a:ext cx="512210" cy="1136994"/>
              </a:xfrm>
              <a:custGeom>
                <a:avLst/>
                <a:gdLst>
                  <a:gd name="connsiteX0" fmla="*/ 7620 w 624840"/>
                  <a:gd name="connsiteY0" fmla="*/ 152400 h 1539240"/>
                  <a:gd name="connsiteX1" fmla="*/ 0 w 624840"/>
                  <a:gd name="connsiteY1" fmla="*/ 1539240 h 1539240"/>
                  <a:gd name="connsiteX2" fmla="*/ 624840 w 624840"/>
                  <a:gd name="connsiteY2" fmla="*/ 1539240 h 1539240"/>
                  <a:gd name="connsiteX3" fmla="*/ 83820 w 624840"/>
                  <a:gd name="connsiteY3" fmla="*/ 0 h 1539240"/>
                  <a:gd name="connsiteX4" fmla="*/ 7620 w 624840"/>
                  <a:gd name="connsiteY4" fmla="*/ 152400 h 1539240"/>
                  <a:gd name="connsiteX0" fmla="*/ 0 w 693420"/>
                  <a:gd name="connsiteY0" fmla="*/ 152400 h 1539240"/>
                  <a:gd name="connsiteX1" fmla="*/ 68580 w 693420"/>
                  <a:gd name="connsiteY1" fmla="*/ 1539240 h 1539240"/>
                  <a:gd name="connsiteX2" fmla="*/ 693420 w 693420"/>
                  <a:gd name="connsiteY2" fmla="*/ 1539240 h 1539240"/>
                  <a:gd name="connsiteX3" fmla="*/ 152400 w 693420"/>
                  <a:gd name="connsiteY3" fmla="*/ 0 h 1539240"/>
                  <a:gd name="connsiteX4" fmla="*/ 0 w 693420"/>
                  <a:gd name="connsiteY4" fmla="*/ 152400 h 1539240"/>
                  <a:gd name="connsiteX0" fmla="*/ 0 w 693420"/>
                  <a:gd name="connsiteY0" fmla="*/ 152400 h 1539240"/>
                  <a:gd name="connsiteX1" fmla="*/ 22860 w 693420"/>
                  <a:gd name="connsiteY1" fmla="*/ 1531620 h 1539240"/>
                  <a:gd name="connsiteX2" fmla="*/ 693420 w 693420"/>
                  <a:gd name="connsiteY2" fmla="*/ 1539240 h 1539240"/>
                  <a:gd name="connsiteX3" fmla="*/ 152400 w 693420"/>
                  <a:gd name="connsiteY3" fmla="*/ 0 h 1539240"/>
                  <a:gd name="connsiteX4" fmla="*/ 0 w 693420"/>
                  <a:gd name="connsiteY4" fmla="*/ 152400 h 1539240"/>
                  <a:gd name="connsiteX0" fmla="*/ 0 w 693420"/>
                  <a:gd name="connsiteY0" fmla="*/ 152400 h 1539240"/>
                  <a:gd name="connsiteX1" fmla="*/ 53340 w 693420"/>
                  <a:gd name="connsiteY1" fmla="*/ 1531620 h 1539240"/>
                  <a:gd name="connsiteX2" fmla="*/ 693420 w 693420"/>
                  <a:gd name="connsiteY2" fmla="*/ 1539240 h 1539240"/>
                  <a:gd name="connsiteX3" fmla="*/ 152400 w 693420"/>
                  <a:gd name="connsiteY3" fmla="*/ 0 h 1539240"/>
                  <a:gd name="connsiteX4" fmla="*/ 0 w 693420"/>
                  <a:gd name="connsiteY4" fmla="*/ 152400 h 1539240"/>
                  <a:gd name="connsiteX0" fmla="*/ 0 w 693420"/>
                  <a:gd name="connsiteY0" fmla="*/ 152400 h 1539240"/>
                  <a:gd name="connsiteX1" fmla="*/ 45720 w 693420"/>
                  <a:gd name="connsiteY1" fmla="*/ 1539240 h 1539240"/>
                  <a:gd name="connsiteX2" fmla="*/ 693420 w 693420"/>
                  <a:gd name="connsiteY2" fmla="*/ 1539240 h 1539240"/>
                  <a:gd name="connsiteX3" fmla="*/ 152400 w 693420"/>
                  <a:gd name="connsiteY3" fmla="*/ 0 h 1539240"/>
                  <a:gd name="connsiteX4" fmla="*/ 0 w 693420"/>
                  <a:gd name="connsiteY4" fmla="*/ 152400 h 15392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93420" h="1539240">
                    <a:moveTo>
                      <a:pt x="0" y="152400"/>
                    </a:moveTo>
                    <a:lnTo>
                      <a:pt x="45720" y="1539240"/>
                    </a:lnTo>
                    <a:lnTo>
                      <a:pt x="693420" y="1539240"/>
                    </a:lnTo>
                    <a:lnTo>
                      <a:pt x="152400" y="0"/>
                    </a:lnTo>
                    <a:lnTo>
                      <a:pt x="0" y="152400"/>
                    </a:lnTo>
                    <a:close/>
                  </a:path>
                </a:pathLst>
              </a:custGeom>
              <a:solidFill>
                <a:srgbClr val="1E001D"/>
              </a:solidFill>
              <a:ln w="6350"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40" name="任意多边形 39"/>
              <p:cNvSpPr/>
              <p:nvPr/>
            </p:nvSpPr>
            <p:spPr>
              <a:xfrm>
                <a:off x="6484112" y="4916242"/>
                <a:ext cx="163232" cy="1016916"/>
              </a:xfrm>
              <a:custGeom>
                <a:avLst/>
                <a:gdLst>
                  <a:gd name="connsiteX0" fmla="*/ 243840 w 243840"/>
                  <a:gd name="connsiteY0" fmla="*/ 0 h 1417320"/>
                  <a:gd name="connsiteX1" fmla="*/ 0 w 243840"/>
                  <a:gd name="connsiteY1" fmla="*/ 533400 h 1417320"/>
                  <a:gd name="connsiteX2" fmla="*/ 220980 w 243840"/>
                  <a:gd name="connsiteY2" fmla="*/ 1417320 h 1417320"/>
                  <a:gd name="connsiteX3" fmla="*/ 243840 w 243840"/>
                  <a:gd name="connsiteY3" fmla="*/ 0 h 14173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3840" h="1417320">
                    <a:moveTo>
                      <a:pt x="243840" y="0"/>
                    </a:moveTo>
                    <a:lnTo>
                      <a:pt x="0" y="533400"/>
                    </a:lnTo>
                    <a:lnTo>
                      <a:pt x="220980" y="1417320"/>
                    </a:lnTo>
                    <a:lnTo>
                      <a:pt x="243840" y="0"/>
                    </a:lnTo>
                    <a:close/>
                  </a:path>
                </a:pathLst>
              </a:custGeom>
              <a:solidFill>
                <a:srgbClr val="190020"/>
              </a:solidFill>
              <a:ln w="6350"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1" name="任意多边形 40"/>
              <p:cNvSpPr/>
              <p:nvPr/>
            </p:nvSpPr>
            <p:spPr>
              <a:xfrm>
                <a:off x="6748661" y="4916242"/>
                <a:ext cx="354607" cy="1030049"/>
              </a:xfrm>
              <a:custGeom>
                <a:avLst/>
                <a:gdLst>
                  <a:gd name="connsiteX0" fmla="*/ 182880 w 480060"/>
                  <a:gd name="connsiteY0" fmla="*/ 175260 h 1394460"/>
                  <a:gd name="connsiteX1" fmla="*/ 480060 w 480060"/>
                  <a:gd name="connsiteY1" fmla="*/ 1394460 h 1394460"/>
                  <a:gd name="connsiteX2" fmla="*/ 0 w 480060"/>
                  <a:gd name="connsiteY2" fmla="*/ 0 h 1394460"/>
                  <a:gd name="connsiteX3" fmla="*/ 182880 w 480060"/>
                  <a:gd name="connsiteY3" fmla="*/ 175260 h 13944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0060" h="1394460">
                    <a:moveTo>
                      <a:pt x="182880" y="175260"/>
                    </a:moveTo>
                    <a:lnTo>
                      <a:pt x="480060" y="1394460"/>
                    </a:lnTo>
                    <a:lnTo>
                      <a:pt x="0" y="0"/>
                    </a:lnTo>
                    <a:lnTo>
                      <a:pt x="182880" y="175260"/>
                    </a:lnTo>
                    <a:close/>
                  </a:path>
                </a:pathLst>
              </a:custGeom>
              <a:solidFill>
                <a:srgbClr val="410FB3"/>
              </a:solidFill>
              <a:ln w="6350"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2" name="任意多边形 41"/>
              <p:cNvSpPr/>
              <p:nvPr/>
            </p:nvSpPr>
            <p:spPr>
              <a:xfrm>
                <a:off x="7728052" y="3964994"/>
                <a:ext cx="945619" cy="427780"/>
              </a:xfrm>
              <a:custGeom>
                <a:avLst/>
                <a:gdLst>
                  <a:gd name="connsiteX0" fmla="*/ 541020 w 1280160"/>
                  <a:gd name="connsiteY0" fmla="*/ 106680 h 579120"/>
                  <a:gd name="connsiteX1" fmla="*/ 1280160 w 1280160"/>
                  <a:gd name="connsiteY1" fmla="*/ 579120 h 579120"/>
                  <a:gd name="connsiteX2" fmla="*/ 0 w 1280160"/>
                  <a:gd name="connsiteY2" fmla="*/ 0 h 579120"/>
                  <a:gd name="connsiteX3" fmla="*/ 541020 w 1280160"/>
                  <a:gd name="connsiteY3" fmla="*/ 106680 h 5791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80160" h="579120">
                    <a:moveTo>
                      <a:pt x="541020" y="106680"/>
                    </a:moveTo>
                    <a:lnTo>
                      <a:pt x="1280160" y="579120"/>
                    </a:lnTo>
                    <a:lnTo>
                      <a:pt x="0" y="0"/>
                    </a:lnTo>
                    <a:lnTo>
                      <a:pt x="541020" y="106680"/>
                    </a:lnTo>
                    <a:close/>
                  </a:path>
                </a:pathLst>
              </a:custGeom>
              <a:solidFill>
                <a:srgbClr val="220329"/>
              </a:solidFill>
              <a:ln w="6350"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3" name="任意多边形 42"/>
              <p:cNvSpPr/>
              <p:nvPr/>
            </p:nvSpPr>
            <p:spPr>
              <a:xfrm>
                <a:off x="6782433" y="1584060"/>
                <a:ext cx="894961" cy="1288969"/>
              </a:xfrm>
              <a:custGeom>
                <a:avLst/>
                <a:gdLst>
                  <a:gd name="connsiteX0" fmla="*/ 1211580 w 1211580"/>
                  <a:gd name="connsiteY0" fmla="*/ 0 h 1744980"/>
                  <a:gd name="connsiteX1" fmla="*/ 175260 w 1211580"/>
                  <a:gd name="connsiteY1" fmla="*/ 1744980 h 1744980"/>
                  <a:gd name="connsiteX2" fmla="*/ 0 w 1211580"/>
                  <a:gd name="connsiteY2" fmla="*/ 1668780 h 1744980"/>
                  <a:gd name="connsiteX3" fmla="*/ 670560 w 1211580"/>
                  <a:gd name="connsiteY3" fmla="*/ 449580 h 1744980"/>
                  <a:gd name="connsiteX4" fmla="*/ 1211580 w 1211580"/>
                  <a:gd name="connsiteY4" fmla="*/ 0 h 17449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11580" h="1744980">
                    <a:moveTo>
                      <a:pt x="1211580" y="0"/>
                    </a:moveTo>
                    <a:lnTo>
                      <a:pt x="175260" y="1744980"/>
                    </a:lnTo>
                    <a:lnTo>
                      <a:pt x="0" y="1668780"/>
                    </a:lnTo>
                    <a:lnTo>
                      <a:pt x="670560" y="449580"/>
                    </a:lnTo>
                    <a:lnTo>
                      <a:pt x="1211580" y="0"/>
                    </a:lnTo>
                    <a:close/>
                  </a:path>
                </a:pathLst>
              </a:custGeom>
              <a:solidFill>
                <a:srgbClr val="EA053C"/>
              </a:solidFill>
              <a:ln w="6350"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4" name="任意多边形 43"/>
              <p:cNvSpPr/>
              <p:nvPr/>
            </p:nvSpPr>
            <p:spPr>
              <a:xfrm>
                <a:off x="5127599" y="3766114"/>
                <a:ext cx="431533" cy="722348"/>
              </a:xfrm>
              <a:custGeom>
                <a:avLst/>
                <a:gdLst>
                  <a:gd name="connsiteX0" fmla="*/ 292100 w 495300"/>
                  <a:gd name="connsiteY0" fmla="*/ 114300 h 901700"/>
                  <a:gd name="connsiteX1" fmla="*/ 495300 w 495300"/>
                  <a:gd name="connsiteY1" fmla="*/ 0 h 901700"/>
                  <a:gd name="connsiteX2" fmla="*/ 0 w 495300"/>
                  <a:gd name="connsiteY2" fmla="*/ 901700 h 901700"/>
                  <a:gd name="connsiteX3" fmla="*/ 292100 w 495300"/>
                  <a:gd name="connsiteY3" fmla="*/ 114300 h 901700"/>
                  <a:gd name="connsiteX0" fmla="*/ 381000 w 584200"/>
                  <a:gd name="connsiteY0" fmla="*/ 114300 h 977900"/>
                  <a:gd name="connsiteX1" fmla="*/ 584200 w 584200"/>
                  <a:gd name="connsiteY1" fmla="*/ 0 h 977900"/>
                  <a:gd name="connsiteX2" fmla="*/ 0 w 584200"/>
                  <a:gd name="connsiteY2" fmla="*/ 977900 h 977900"/>
                  <a:gd name="connsiteX3" fmla="*/ 381000 w 584200"/>
                  <a:gd name="connsiteY3" fmla="*/ 114300 h 977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84200" h="977900">
                    <a:moveTo>
                      <a:pt x="381000" y="114300"/>
                    </a:moveTo>
                    <a:lnTo>
                      <a:pt x="584200" y="0"/>
                    </a:lnTo>
                    <a:lnTo>
                      <a:pt x="0" y="977900"/>
                    </a:lnTo>
                    <a:lnTo>
                      <a:pt x="381000" y="114300"/>
                    </a:lnTo>
                    <a:close/>
                  </a:path>
                </a:pathLst>
              </a:custGeom>
              <a:solidFill>
                <a:srgbClr val="BE047E"/>
              </a:solidFill>
              <a:ln w="6350"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5" name="任意多边形 44"/>
              <p:cNvSpPr/>
              <p:nvPr/>
            </p:nvSpPr>
            <p:spPr>
              <a:xfrm>
                <a:off x="4602255" y="4066311"/>
                <a:ext cx="422151" cy="262672"/>
              </a:xfrm>
              <a:custGeom>
                <a:avLst/>
                <a:gdLst>
                  <a:gd name="connsiteX0" fmla="*/ 0 w 571500"/>
                  <a:gd name="connsiteY0" fmla="*/ 12700 h 355600"/>
                  <a:gd name="connsiteX1" fmla="*/ 457200 w 571500"/>
                  <a:gd name="connsiteY1" fmla="*/ 355600 h 355600"/>
                  <a:gd name="connsiteX2" fmla="*/ 571500 w 571500"/>
                  <a:gd name="connsiteY2" fmla="*/ 0 h 355600"/>
                  <a:gd name="connsiteX3" fmla="*/ 0 w 571500"/>
                  <a:gd name="connsiteY3" fmla="*/ 12700 h 355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71500" h="355600">
                    <a:moveTo>
                      <a:pt x="0" y="12700"/>
                    </a:moveTo>
                    <a:lnTo>
                      <a:pt x="457200" y="355600"/>
                    </a:lnTo>
                    <a:lnTo>
                      <a:pt x="571500" y="0"/>
                    </a:lnTo>
                    <a:lnTo>
                      <a:pt x="0" y="12700"/>
                    </a:lnTo>
                    <a:close/>
                  </a:path>
                </a:pathLst>
              </a:custGeom>
              <a:solidFill>
                <a:srgbClr val="9E0B9C"/>
              </a:solidFill>
              <a:ln w="6350"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6" name="任意多边形 45"/>
              <p:cNvSpPr/>
              <p:nvPr/>
            </p:nvSpPr>
            <p:spPr>
              <a:xfrm>
                <a:off x="6911893" y="4921871"/>
                <a:ext cx="180118" cy="309578"/>
              </a:xfrm>
              <a:custGeom>
                <a:avLst/>
                <a:gdLst>
                  <a:gd name="connsiteX0" fmla="*/ 205740 w 243840"/>
                  <a:gd name="connsiteY0" fmla="*/ 137160 h 419100"/>
                  <a:gd name="connsiteX1" fmla="*/ 243840 w 243840"/>
                  <a:gd name="connsiteY1" fmla="*/ 419100 h 419100"/>
                  <a:gd name="connsiteX2" fmla="*/ 0 w 243840"/>
                  <a:gd name="connsiteY2" fmla="*/ 0 h 419100"/>
                  <a:gd name="connsiteX3" fmla="*/ 205740 w 243840"/>
                  <a:gd name="connsiteY3" fmla="*/ 137160 h 419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3840" h="419100">
                    <a:moveTo>
                      <a:pt x="205740" y="137160"/>
                    </a:moveTo>
                    <a:lnTo>
                      <a:pt x="243840" y="419100"/>
                    </a:lnTo>
                    <a:lnTo>
                      <a:pt x="0" y="0"/>
                    </a:lnTo>
                    <a:lnTo>
                      <a:pt x="205740" y="137160"/>
                    </a:lnTo>
                    <a:close/>
                  </a:path>
                </a:pathLst>
              </a:custGeom>
              <a:solidFill>
                <a:srgbClr val="410FB3"/>
              </a:solidFill>
              <a:ln w="6350"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7" name="任意多边形 46"/>
              <p:cNvSpPr/>
              <p:nvPr/>
            </p:nvSpPr>
            <p:spPr>
              <a:xfrm>
                <a:off x="6636087" y="4798040"/>
                <a:ext cx="450295" cy="439037"/>
              </a:xfrm>
              <a:custGeom>
                <a:avLst/>
                <a:gdLst>
                  <a:gd name="connsiteX0" fmla="*/ 381000 w 609600"/>
                  <a:gd name="connsiteY0" fmla="*/ 182880 h 594360"/>
                  <a:gd name="connsiteX1" fmla="*/ 609600 w 609600"/>
                  <a:gd name="connsiteY1" fmla="*/ 594360 h 594360"/>
                  <a:gd name="connsiteX2" fmla="*/ 0 w 609600"/>
                  <a:gd name="connsiteY2" fmla="*/ 137160 h 594360"/>
                  <a:gd name="connsiteX3" fmla="*/ 83820 w 609600"/>
                  <a:gd name="connsiteY3" fmla="*/ 0 h 594360"/>
                  <a:gd name="connsiteX4" fmla="*/ 381000 w 609600"/>
                  <a:gd name="connsiteY4" fmla="*/ 182880 h 5943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600" h="594360">
                    <a:moveTo>
                      <a:pt x="381000" y="182880"/>
                    </a:moveTo>
                    <a:lnTo>
                      <a:pt x="609600" y="594360"/>
                    </a:lnTo>
                    <a:lnTo>
                      <a:pt x="0" y="137160"/>
                    </a:lnTo>
                    <a:lnTo>
                      <a:pt x="83820" y="0"/>
                    </a:lnTo>
                    <a:lnTo>
                      <a:pt x="381000" y="182880"/>
                    </a:lnTo>
                    <a:close/>
                  </a:path>
                </a:pathLst>
              </a:custGeom>
              <a:solidFill>
                <a:srgbClr val="1A0020"/>
              </a:solidFill>
              <a:ln w="6350"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8" name="任意多边形 47"/>
              <p:cNvSpPr/>
              <p:nvPr/>
            </p:nvSpPr>
            <p:spPr>
              <a:xfrm>
                <a:off x="7592963" y="3987509"/>
                <a:ext cx="1080708" cy="410894"/>
              </a:xfrm>
              <a:custGeom>
                <a:avLst/>
                <a:gdLst>
                  <a:gd name="connsiteX0" fmla="*/ 1463040 w 1463040"/>
                  <a:gd name="connsiteY0" fmla="*/ 556260 h 556260"/>
                  <a:gd name="connsiteX1" fmla="*/ 137160 w 1463040"/>
                  <a:gd name="connsiteY1" fmla="*/ 220980 h 556260"/>
                  <a:gd name="connsiteX2" fmla="*/ 0 w 1463040"/>
                  <a:gd name="connsiteY2" fmla="*/ 0 h 556260"/>
                  <a:gd name="connsiteX3" fmla="*/ 434340 w 1463040"/>
                  <a:gd name="connsiteY3" fmla="*/ 38100 h 556260"/>
                  <a:gd name="connsiteX4" fmla="*/ 1463040 w 1463040"/>
                  <a:gd name="connsiteY4" fmla="*/ 556260 h 5562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63040" h="556260">
                    <a:moveTo>
                      <a:pt x="1463040" y="556260"/>
                    </a:moveTo>
                    <a:lnTo>
                      <a:pt x="137160" y="220980"/>
                    </a:lnTo>
                    <a:lnTo>
                      <a:pt x="0" y="0"/>
                    </a:lnTo>
                    <a:lnTo>
                      <a:pt x="434340" y="38100"/>
                    </a:lnTo>
                    <a:lnTo>
                      <a:pt x="1463040" y="556260"/>
                    </a:lnTo>
                    <a:close/>
                  </a:path>
                </a:pathLst>
              </a:custGeom>
              <a:solidFill>
                <a:srgbClr val="310685"/>
              </a:solidFill>
              <a:ln w="6350"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9" name="任意多边形 48"/>
              <p:cNvSpPr/>
              <p:nvPr/>
            </p:nvSpPr>
            <p:spPr>
              <a:xfrm>
                <a:off x="7722423" y="3655417"/>
                <a:ext cx="934362" cy="450295"/>
              </a:xfrm>
              <a:custGeom>
                <a:avLst/>
                <a:gdLst>
                  <a:gd name="connsiteX0" fmla="*/ 1264920 w 1264920"/>
                  <a:gd name="connsiteY0" fmla="*/ 609600 h 609600"/>
                  <a:gd name="connsiteX1" fmla="*/ 160020 w 1264920"/>
                  <a:gd name="connsiteY1" fmla="*/ 365760 h 609600"/>
                  <a:gd name="connsiteX2" fmla="*/ 0 w 1264920"/>
                  <a:gd name="connsiteY2" fmla="*/ 0 h 609600"/>
                  <a:gd name="connsiteX3" fmla="*/ 1264920 w 1264920"/>
                  <a:gd name="connsiteY3" fmla="*/ 609600 h 609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64920" h="609600">
                    <a:moveTo>
                      <a:pt x="1264920" y="609600"/>
                    </a:moveTo>
                    <a:lnTo>
                      <a:pt x="160020" y="365760"/>
                    </a:lnTo>
                    <a:lnTo>
                      <a:pt x="0" y="0"/>
                    </a:lnTo>
                    <a:lnTo>
                      <a:pt x="1264920" y="609600"/>
                    </a:lnTo>
                    <a:close/>
                  </a:path>
                </a:pathLst>
              </a:custGeom>
              <a:solidFill>
                <a:srgbClr val="A2031D"/>
              </a:solidFill>
              <a:ln w="6350"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0" name="任意多边形 49"/>
              <p:cNvSpPr/>
              <p:nvPr/>
            </p:nvSpPr>
            <p:spPr>
              <a:xfrm>
                <a:off x="7210213" y="3300809"/>
                <a:ext cx="1114480" cy="394008"/>
              </a:xfrm>
              <a:custGeom>
                <a:avLst/>
                <a:gdLst>
                  <a:gd name="connsiteX0" fmla="*/ 1440180 w 1440180"/>
                  <a:gd name="connsiteY0" fmla="*/ 297180 h 533400"/>
                  <a:gd name="connsiteX1" fmla="*/ 861060 w 1440180"/>
                  <a:gd name="connsiteY1" fmla="*/ 533400 h 533400"/>
                  <a:gd name="connsiteX2" fmla="*/ 0 w 1440180"/>
                  <a:gd name="connsiteY2" fmla="*/ 0 h 533400"/>
                  <a:gd name="connsiteX3" fmla="*/ 1440180 w 1440180"/>
                  <a:gd name="connsiteY3" fmla="*/ 297180 h 533400"/>
                  <a:gd name="connsiteX0" fmla="*/ 1508760 w 1508760"/>
                  <a:gd name="connsiteY0" fmla="*/ 312420 h 533400"/>
                  <a:gd name="connsiteX1" fmla="*/ 861060 w 1508760"/>
                  <a:gd name="connsiteY1" fmla="*/ 533400 h 533400"/>
                  <a:gd name="connsiteX2" fmla="*/ 0 w 1508760"/>
                  <a:gd name="connsiteY2" fmla="*/ 0 h 533400"/>
                  <a:gd name="connsiteX3" fmla="*/ 1508760 w 1508760"/>
                  <a:gd name="connsiteY3" fmla="*/ 312420 h 533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08760" h="533400">
                    <a:moveTo>
                      <a:pt x="1508760" y="312420"/>
                    </a:moveTo>
                    <a:lnTo>
                      <a:pt x="861060" y="533400"/>
                    </a:lnTo>
                    <a:lnTo>
                      <a:pt x="0" y="0"/>
                    </a:lnTo>
                    <a:lnTo>
                      <a:pt x="1508760" y="312420"/>
                    </a:lnTo>
                    <a:close/>
                  </a:path>
                </a:pathLst>
              </a:custGeom>
              <a:solidFill>
                <a:srgbClr val="2A0A62"/>
              </a:solidFill>
              <a:ln w="6350"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1" name="任意多边形 50"/>
              <p:cNvSpPr/>
              <p:nvPr/>
            </p:nvSpPr>
            <p:spPr>
              <a:xfrm>
                <a:off x="6951293" y="3205122"/>
                <a:ext cx="1362142" cy="315206"/>
              </a:xfrm>
              <a:custGeom>
                <a:avLst/>
                <a:gdLst>
                  <a:gd name="connsiteX0" fmla="*/ 914400 w 1844040"/>
                  <a:gd name="connsiteY0" fmla="*/ 0 h 426720"/>
                  <a:gd name="connsiteX1" fmla="*/ 914400 w 1844040"/>
                  <a:gd name="connsiteY1" fmla="*/ 0 h 426720"/>
                  <a:gd name="connsiteX2" fmla="*/ 998220 w 1844040"/>
                  <a:gd name="connsiteY2" fmla="*/ 38100 h 426720"/>
                  <a:gd name="connsiteX3" fmla="*/ 1844040 w 1844040"/>
                  <a:gd name="connsiteY3" fmla="*/ 426720 h 426720"/>
                  <a:gd name="connsiteX4" fmla="*/ 0 w 1844040"/>
                  <a:gd name="connsiteY4" fmla="*/ 160020 h 426720"/>
                  <a:gd name="connsiteX5" fmla="*/ 914400 w 1844040"/>
                  <a:gd name="connsiteY5" fmla="*/ 0 h 4267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844040" h="426720">
                    <a:moveTo>
                      <a:pt x="914400" y="0"/>
                    </a:moveTo>
                    <a:lnTo>
                      <a:pt x="914400" y="0"/>
                    </a:lnTo>
                    <a:lnTo>
                      <a:pt x="998220" y="38100"/>
                    </a:lnTo>
                    <a:lnTo>
                      <a:pt x="1844040" y="426720"/>
                    </a:lnTo>
                    <a:lnTo>
                      <a:pt x="0" y="160020"/>
                    </a:lnTo>
                    <a:lnTo>
                      <a:pt x="914400" y="0"/>
                    </a:lnTo>
                    <a:close/>
                  </a:path>
                </a:pathLst>
              </a:custGeom>
              <a:solidFill>
                <a:srgbClr val="5817EA"/>
              </a:solidFill>
              <a:ln w="6350"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2" name="任意多边形 51"/>
              <p:cNvSpPr/>
              <p:nvPr/>
            </p:nvSpPr>
            <p:spPr>
              <a:xfrm>
                <a:off x="6883749" y="3312067"/>
                <a:ext cx="1756150" cy="782387"/>
              </a:xfrm>
              <a:custGeom>
                <a:avLst/>
                <a:gdLst>
                  <a:gd name="connsiteX0" fmla="*/ 563880 w 2377440"/>
                  <a:gd name="connsiteY0" fmla="*/ 68580 h 1059180"/>
                  <a:gd name="connsiteX1" fmla="*/ 2377440 w 2377440"/>
                  <a:gd name="connsiteY1" fmla="*/ 1059180 h 1059180"/>
                  <a:gd name="connsiteX2" fmla="*/ 0 w 2377440"/>
                  <a:gd name="connsiteY2" fmla="*/ 0 h 1059180"/>
                  <a:gd name="connsiteX3" fmla="*/ 563880 w 2377440"/>
                  <a:gd name="connsiteY3" fmla="*/ 68580 h 10591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377440" h="1059180">
                    <a:moveTo>
                      <a:pt x="563880" y="68580"/>
                    </a:moveTo>
                    <a:lnTo>
                      <a:pt x="2377440" y="1059180"/>
                    </a:lnTo>
                    <a:lnTo>
                      <a:pt x="0" y="0"/>
                    </a:lnTo>
                    <a:lnTo>
                      <a:pt x="563880" y="68580"/>
                    </a:lnTo>
                    <a:close/>
                  </a:path>
                </a:pathLst>
              </a:custGeom>
              <a:solidFill>
                <a:srgbClr val="8A0719"/>
              </a:solidFill>
              <a:ln w="6350">
                <a:solidFill>
                  <a:srgbClr val="FDF9FA">
                    <a:alpha val="83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3" name="任意多边形 52"/>
              <p:cNvSpPr/>
              <p:nvPr/>
            </p:nvSpPr>
            <p:spPr>
              <a:xfrm>
                <a:off x="6292737" y="1668491"/>
                <a:ext cx="337721" cy="1356513"/>
              </a:xfrm>
              <a:custGeom>
                <a:avLst/>
                <a:gdLst>
                  <a:gd name="connsiteX0" fmla="*/ 0 w 457200"/>
                  <a:gd name="connsiteY0" fmla="*/ 495300 h 1836420"/>
                  <a:gd name="connsiteX1" fmla="*/ 457200 w 457200"/>
                  <a:gd name="connsiteY1" fmla="*/ 0 h 1836420"/>
                  <a:gd name="connsiteX2" fmla="*/ 38100 w 457200"/>
                  <a:gd name="connsiteY2" fmla="*/ 1836420 h 1836420"/>
                  <a:gd name="connsiteX3" fmla="*/ 0 w 457200"/>
                  <a:gd name="connsiteY3" fmla="*/ 495300 h 18364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57200" h="1836420">
                    <a:moveTo>
                      <a:pt x="0" y="495300"/>
                    </a:moveTo>
                    <a:lnTo>
                      <a:pt x="457200" y="0"/>
                    </a:lnTo>
                    <a:lnTo>
                      <a:pt x="38100" y="1836420"/>
                    </a:lnTo>
                    <a:lnTo>
                      <a:pt x="0" y="495300"/>
                    </a:lnTo>
                    <a:close/>
                  </a:path>
                </a:pathLst>
              </a:custGeom>
              <a:solidFill>
                <a:srgbClr val="FE2A6C"/>
              </a:solidFill>
              <a:ln w="6350"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4" name="任意多边形 53"/>
              <p:cNvSpPr/>
              <p:nvPr/>
            </p:nvSpPr>
            <p:spPr>
              <a:xfrm>
                <a:off x="6416568" y="1499630"/>
                <a:ext cx="506582" cy="1091965"/>
              </a:xfrm>
              <a:custGeom>
                <a:avLst/>
                <a:gdLst>
                  <a:gd name="connsiteX0" fmla="*/ 312420 w 685800"/>
                  <a:gd name="connsiteY0" fmla="*/ 0 h 1478280"/>
                  <a:gd name="connsiteX1" fmla="*/ 0 w 685800"/>
                  <a:gd name="connsiteY1" fmla="*/ 1478280 h 1478280"/>
                  <a:gd name="connsiteX2" fmla="*/ 685800 w 685800"/>
                  <a:gd name="connsiteY2" fmla="*/ 388620 h 1478280"/>
                  <a:gd name="connsiteX3" fmla="*/ 312420 w 685800"/>
                  <a:gd name="connsiteY3" fmla="*/ 0 h 14782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85800" h="1478280">
                    <a:moveTo>
                      <a:pt x="312420" y="0"/>
                    </a:moveTo>
                    <a:lnTo>
                      <a:pt x="0" y="1478280"/>
                    </a:lnTo>
                    <a:lnTo>
                      <a:pt x="685800" y="388620"/>
                    </a:lnTo>
                    <a:lnTo>
                      <a:pt x="312420" y="0"/>
                    </a:lnTo>
                    <a:close/>
                  </a:path>
                </a:pathLst>
              </a:custGeom>
              <a:solidFill>
                <a:srgbClr val="FF737F"/>
              </a:solidFill>
              <a:ln w="6350"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5" name="任意多边形 54"/>
              <p:cNvSpPr/>
              <p:nvPr/>
            </p:nvSpPr>
            <p:spPr>
              <a:xfrm>
                <a:off x="6365910" y="1572803"/>
                <a:ext cx="1317112" cy="1215796"/>
              </a:xfrm>
              <a:custGeom>
                <a:avLst/>
                <a:gdLst>
                  <a:gd name="connsiteX0" fmla="*/ 769620 w 1783080"/>
                  <a:gd name="connsiteY0" fmla="*/ 274320 h 1645920"/>
                  <a:gd name="connsiteX1" fmla="*/ 1783080 w 1783080"/>
                  <a:gd name="connsiteY1" fmla="*/ 0 h 1645920"/>
                  <a:gd name="connsiteX2" fmla="*/ 0 w 1783080"/>
                  <a:gd name="connsiteY2" fmla="*/ 1645920 h 1645920"/>
                  <a:gd name="connsiteX3" fmla="*/ 769620 w 1783080"/>
                  <a:gd name="connsiteY3" fmla="*/ 274320 h 1645920"/>
                  <a:gd name="connsiteX0" fmla="*/ 754380 w 1783080"/>
                  <a:gd name="connsiteY0" fmla="*/ 289560 h 1645920"/>
                  <a:gd name="connsiteX1" fmla="*/ 1783080 w 1783080"/>
                  <a:gd name="connsiteY1" fmla="*/ 0 h 1645920"/>
                  <a:gd name="connsiteX2" fmla="*/ 0 w 1783080"/>
                  <a:gd name="connsiteY2" fmla="*/ 1645920 h 1645920"/>
                  <a:gd name="connsiteX3" fmla="*/ 754380 w 1783080"/>
                  <a:gd name="connsiteY3" fmla="*/ 289560 h 16459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83080" h="1645920">
                    <a:moveTo>
                      <a:pt x="754380" y="289560"/>
                    </a:moveTo>
                    <a:lnTo>
                      <a:pt x="1783080" y="0"/>
                    </a:lnTo>
                    <a:lnTo>
                      <a:pt x="0" y="1645920"/>
                    </a:lnTo>
                    <a:lnTo>
                      <a:pt x="754380" y="28956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FD043E"/>
                  </a:gs>
                  <a:gs pos="100000">
                    <a:srgbClr val="FF0F4E"/>
                  </a:gs>
                </a:gsLst>
                <a:lin ang="0" scaled="1"/>
                <a:tileRect/>
              </a:gradFill>
              <a:ln w="6350"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6" name="任意多边形 55"/>
              <p:cNvSpPr/>
              <p:nvPr/>
            </p:nvSpPr>
            <p:spPr>
              <a:xfrm>
                <a:off x="6906264" y="1572803"/>
                <a:ext cx="906218" cy="1300226"/>
              </a:xfrm>
              <a:custGeom>
                <a:avLst/>
                <a:gdLst>
                  <a:gd name="connsiteX0" fmla="*/ 1051560 w 1226820"/>
                  <a:gd name="connsiteY0" fmla="*/ 0 h 1760220"/>
                  <a:gd name="connsiteX1" fmla="*/ 1226820 w 1226820"/>
                  <a:gd name="connsiteY1" fmla="*/ 152400 h 1760220"/>
                  <a:gd name="connsiteX2" fmla="*/ 0 w 1226820"/>
                  <a:gd name="connsiteY2" fmla="*/ 1760220 h 1760220"/>
                  <a:gd name="connsiteX3" fmla="*/ 1051560 w 1226820"/>
                  <a:gd name="connsiteY3" fmla="*/ 0 h 17602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26820" h="1760220">
                    <a:moveTo>
                      <a:pt x="1051560" y="0"/>
                    </a:moveTo>
                    <a:lnTo>
                      <a:pt x="1226820" y="152400"/>
                    </a:lnTo>
                    <a:lnTo>
                      <a:pt x="0" y="1760220"/>
                    </a:lnTo>
                    <a:lnTo>
                      <a:pt x="1051560" y="0"/>
                    </a:lnTo>
                    <a:close/>
                  </a:path>
                </a:pathLst>
              </a:custGeom>
              <a:solidFill>
                <a:srgbClr val="D0012C"/>
              </a:solidFill>
              <a:ln w="6350"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7" name="任意多边形 56"/>
              <p:cNvSpPr/>
              <p:nvPr/>
            </p:nvSpPr>
            <p:spPr>
              <a:xfrm>
                <a:off x="6900635" y="1674119"/>
                <a:ext cx="900590" cy="1198910"/>
              </a:xfrm>
              <a:custGeom>
                <a:avLst/>
                <a:gdLst>
                  <a:gd name="connsiteX0" fmla="*/ 1219200 w 1219200"/>
                  <a:gd name="connsiteY0" fmla="*/ 0 h 1623060"/>
                  <a:gd name="connsiteX1" fmla="*/ 1059180 w 1219200"/>
                  <a:gd name="connsiteY1" fmla="*/ 1082040 h 1623060"/>
                  <a:gd name="connsiteX2" fmla="*/ 0 w 1219200"/>
                  <a:gd name="connsiteY2" fmla="*/ 1623060 h 1623060"/>
                  <a:gd name="connsiteX3" fmla="*/ 1219200 w 1219200"/>
                  <a:gd name="connsiteY3" fmla="*/ 0 h 16230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19200" h="1623060">
                    <a:moveTo>
                      <a:pt x="1219200" y="0"/>
                    </a:moveTo>
                    <a:lnTo>
                      <a:pt x="1059180" y="1082040"/>
                    </a:lnTo>
                    <a:lnTo>
                      <a:pt x="0" y="1623060"/>
                    </a:lnTo>
                    <a:lnTo>
                      <a:pt x="1219200" y="0"/>
                    </a:lnTo>
                    <a:close/>
                  </a:path>
                </a:pathLst>
              </a:custGeom>
              <a:gradFill>
                <a:gsLst>
                  <a:gs pos="0">
                    <a:srgbClr val="C50025"/>
                  </a:gs>
                  <a:gs pos="100000">
                    <a:srgbClr val="BB0A2C"/>
                  </a:gs>
                </a:gsLst>
                <a:lin ang="0" scaled="1"/>
              </a:gradFill>
              <a:ln w="6350"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8" name="任意多边形 57"/>
              <p:cNvSpPr/>
              <p:nvPr/>
            </p:nvSpPr>
            <p:spPr>
              <a:xfrm>
                <a:off x="6900635" y="2473393"/>
                <a:ext cx="1491602" cy="399637"/>
              </a:xfrm>
              <a:custGeom>
                <a:avLst/>
                <a:gdLst>
                  <a:gd name="connsiteX0" fmla="*/ 1066800 w 2019300"/>
                  <a:gd name="connsiteY0" fmla="*/ 0 h 541020"/>
                  <a:gd name="connsiteX1" fmla="*/ 2019300 w 2019300"/>
                  <a:gd name="connsiteY1" fmla="*/ 220980 h 541020"/>
                  <a:gd name="connsiteX2" fmla="*/ 0 w 2019300"/>
                  <a:gd name="connsiteY2" fmla="*/ 541020 h 541020"/>
                  <a:gd name="connsiteX3" fmla="*/ 1066800 w 2019300"/>
                  <a:gd name="connsiteY3" fmla="*/ 0 h 5410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19300" h="541020">
                    <a:moveTo>
                      <a:pt x="1066800" y="0"/>
                    </a:moveTo>
                    <a:lnTo>
                      <a:pt x="2019300" y="220980"/>
                    </a:lnTo>
                    <a:lnTo>
                      <a:pt x="0" y="541020"/>
                    </a:lnTo>
                    <a:lnTo>
                      <a:pt x="1066800" y="0"/>
                    </a:lnTo>
                    <a:close/>
                  </a:path>
                </a:pathLst>
              </a:custGeom>
              <a:gradFill>
                <a:gsLst>
                  <a:gs pos="0">
                    <a:srgbClr val="730D14"/>
                  </a:gs>
                  <a:gs pos="100000">
                    <a:srgbClr val="900A20"/>
                  </a:gs>
                </a:gsLst>
                <a:lin ang="0" scaled="1"/>
              </a:gradFill>
              <a:ln w="6350"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9" name="任意多边形 58"/>
              <p:cNvSpPr/>
              <p:nvPr/>
            </p:nvSpPr>
            <p:spPr>
              <a:xfrm>
                <a:off x="6444712" y="2636624"/>
                <a:ext cx="1930639" cy="652928"/>
              </a:xfrm>
              <a:custGeom>
                <a:avLst/>
                <a:gdLst>
                  <a:gd name="connsiteX0" fmla="*/ 2613660 w 2613660"/>
                  <a:gd name="connsiteY0" fmla="*/ 0 h 883920"/>
                  <a:gd name="connsiteX1" fmla="*/ 0 w 2613660"/>
                  <a:gd name="connsiteY1" fmla="*/ 883920 h 883920"/>
                  <a:gd name="connsiteX2" fmla="*/ 624840 w 2613660"/>
                  <a:gd name="connsiteY2" fmla="*/ 320040 h 883920"/>
                  <a:gd name="connsiteX3" fmla="*/ 2613660 w 2613660"/>
                  <a:gd name="connsiteY3" fmla="*/ 0 h 8839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13660" h="883920">
                    <a:moveTo>
                      <a:pt x="2613660" y="0"/>
                    </a:moveTo>
                    <a:lnTo>
                      <a:pt x="0" y="883920"/>
                    </a:lnTo>
                    <a:lnTo>
                      <a:pt x="624840" y="320040"/>
                    </a:lnTo>
                    <a:lnTo>
                      <a:pt x="2613660" y="0"/>
                    </a:lnTo>
                    <a:close/>
                  </a:path>
                </a:pathLst>
              </a:custGeom>
              <a:solidFill>
                <a:srgbClr val="E54077"/>
              </a:solidFill>
              <a:ln w="6350"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0" name="任意多边形 59"/>
              <p:cNvSpPr/>
              <p:nvPr/>
            </p:nvSpPr>
            <p:spPr>
              <a:xfrm>
                <a:off x="6422197" y="2642253"/>
                <a:ext cx="1941896" cy="742986"/>
              </a:xfrm>
              <a:custGeom>
                <a:avLst/>
                <a:gdLst>
                  <a:gd name="connsiteX0" fmla="*/ 2628900 w 2628900"/>
                  <a:gd name="connsiteY0" fmla="*/ 0 h 1005840"/>
                  <a:gd name="connsiteX1" fmla="*/ 1409700 w 2628900"/>
                  <a:gd name="connsiteY1" fmla="*/ 1005840 h 1005840"/>
                  <a:gd name="connsiteX2" fmla="*/ 365760 w 2628900"/>
                  <a:gd name="connsiteY2" fmla="*/ 975360 h 1005840"/>
                  <a:gd name="connsiteX3" fmla="*/ 0 w 2628900"/>
                  <a:gd name="connsiteY3" fmla="*/ 876300 h 1005840"/>
                  <a:gd name="connsiteX4" fmla="*/ 2628900 w 2628900"/>
                  <a:gd name="connsiteY4" fmla="*/ 0 h 10058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28900" h="1005840">
                    <a:moveTo>
                      <a:pt x="2628900" y="0"/>
                    </a:moveTo>
                    <a:lnTo>
                      <a:pt x="1409700" y="1005840"/>
                    </a:lnTo>
                    <a:lnTo>
                      <a:pt x="365760" y="975360"/>
                    </a:lnTo>
                    <a:lnTo>
                      <a:pt x="0" y="876300"/>
                    </a:lnTo>
                    <a:lnTo>
                      <a:pt x="2628900" y="0"/>
                    </a:lnTo>
                    <a:close/>
                  </a:path>
                </a:pathLst>
              </a:custGeom>
              <a:solidFill>
                <a:srgbClr val="D0135D"/>
              </a:solidFill>
              <a:ln w="6350"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1" name="任意多边形 60"/>
              <p:cNvSpPr/>
              <p:nvPr/>
            </p:nvSpPr>
            <p:spPr>
              <a:xfrm>
                <a:off x="7525419" y="3931222"/>
                <a:ext cx="1063822" cy="163232"/>
              </a:xfrm>
              <a:custGeom>
                <a:avLst/>
                <a:gdLst>
                  <a:gd name="connsiteX0" fmla="*/ 1440180 w 1440180"/>
                  <a:gd name="connsiteY0" fmla="*/ 220980 h 220980"/>
                  <a:gd name="connsiteX1" fmla="*/ 0 w 1440180"/>
                  <a:gd name="connsiteY1" fmla="*/ 99060 h 220980"/>
                  <a:gd name="connsiteX2" fmla="*/ 434340 w 1440180"/>
                  <a:gd name="connsiteY2" fmla="*/ 0 h 220980"/>
                  <a:gd name="connsiteX3" fmla="*/ 1440180 w 1440180"/>
                  <a:gd name="connsiteY3" fmla="*/ 220980 h 2209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40180" h="220980">
                    <a:moveTo>
                      <a:pt x="1440180" y="220980"/>
                    </a:moveTo>
                    <a:lnTo>
                      <a:pt x="0" y="99060"/>
                    </a:lnTo>
                    <a:lnTo>
                      <a:pt x="434340" y="0"/>
                    </a:lnTo>
                    <a:lnTo>
                      <a:pt x="1440180" y="220980"/>
                    </a:lnTo>
                    <a:close/>
                  </a:path>
                </a:pathLst>
              </a:custGeom>
              <a:solidFill>
                <a:srgbClr val="8E2426"/>
              </a:solidFill>
              <a:ln w="6350"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2" name="任意多边形 61"/>
              <p:cNvSpPr/>
              <p:nvPr/>
            </p:nvSpPr>
            <p:spPr>
              <a:xfrm>
                <a:off x="7390331" y="4038167"/>
                <a:ext cx="833045" cy="624784"/>
              </a:xfrm>
              <a:custGeom>
                <a:avLst/>
                <a:gdLst>
                  <a:gd name="connsiteX0" fmla="*/ 0 w 1127760"/>
                  <a:gd name="connsiteY0" fmla="*/ 0 h 845820"/>
                  <a:gd name="connsiteX1" fmla="*/ 403860 w 1127760"/>
                  <a:gd name="connsiteY1" fmla="*/ 7620 h 845820"/>
                  <a:gd name="connsiteX2" fmla="*/ 1127760 w 1127760"/>
                  <a:gd name="connsiteY2" fmla="*/ 845820 h 845820"/>
                  <a:gd name="connsiteX3" fmla="*/ 0 w 1127760"/>
                  <a:gd name="connsiteY3" fmla="*/ 0 h 8458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27760" h="845820">
                    <a:moveTo>
                      <a:pt x="0" y="0"/>
                    </a:moveTo>
                    <a:lnTo>
                      <a:pt x="403860" y="7620"/>
                    </a:lnTo>
                    <a:lnTo>
                      <a:pt x="1127760" y="84582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00630"/>
              </a:solidFill>
              <a:ln w="6350"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3" name="任意多边形 62"/>
              <p:cNvSpPr/>
              <p:nvPr/>
            </p:nvSpPr>
            <p:spPr>
              <a:xfrm>
                <a:off x="7114525" y="4043796"/>
                <a:ext cx="1120108" cy="624784"/>
              </a:xfrm>
              <a:custGeom>
                <a:avLst/>
                <a:gdLst>
                  <a:gd name="connsiteX0" fmla="*/ 0 w 1516380"/>
                  <a:gd name="connsiteY0" fmla="*/ 7620 h 845820"/>
                  <a:gd name="connsiteX1" fmla="*/ 388620 w 1516380"/>
                  <a:gd name="connsiteY1" fmla="*/ 0 h 845820"/>
                  <a:gd name="connsiteX2" fmla="*/ 1516380 w 1516380"/>
                  <a:gd name="connsiteY2" fmla="*/ 845820 h 845820"/>
                  <a:gd name="connsiteX3" fmla="*/ 0 w 1516380"/>
                  <a:gd name="connsiteY3" fmla="*/ 7620 h 8458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16380" h="845820">
                    <a:moveTo>
                      <a:pt x="0" y="7620"/>
                    </a:moveTo>
                    <a:lnTo>
                      <a:pt x="388620" y="0"/>
                    </a:lnTo>
                    <a:lnTo>
                      <a:pt x="1516380" y="845820"/>
                    </a:lnTo>
                    <a:lnTo>
                      <a:pt x="0" y="7620"/>
                    </a:lnTo>
                    <a:close/>
                  </a:path>
                </a:pathLst>
              </a:custGeom>
              <a:solidFill>
                <a:srgbClr val="730309"/>
              </a:solidFill>
              <a:ln w="6350"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4" name="任意多边形 63"/>
              <p:cNvSpPr/>
              <p:nvPr/>
            </p:nvSpPr>
            <p:spPr>
              <a:xfrm>
                <a:off x="7001951" y="4105711"/>
                <a:ext cx="1221425" cy="1024421"/>
              </a:xfrm>
              <a:custGeom>
                <a:avLst/>
                <a:gdLst>
                  <a:gd name="connsiteX0" fmla="*/ 0 w 1653540"/>
                  <a:gd name="connsiteY0" fmla="*/ 53340 h 1386840"/>
                  <a:gd name="connsiteX1" fmla="*/ 434340 w 1653540"/>
                  <a:gd name="connsiteY1" fmla="*/ 0 h 1386840"/>
                  <a:gd name="connsiteX2" fmla="*/ 1653540 w 1653540"/>
                  <a:gd name="connsiteY2" fmla="*/ 769620 h 1386840"/>
                  <a:gd name="connsiteX3" fmla="*/ 1059180 w 1653540"/>
                  <a:gd name="connsiteY3" fmla="*/ 1386840 h 1386840"/>
                  <a:gd name="connsiteX4" fmla="*/ 83820 w 1653540"/>
                  <a:gd name="connsiteY4" fmla="*/ 411480 h 1386840"/>
                  <a:gd name="connsiteX5" fmla="*/ 0 w 1653540"/>
                  <a:gd name="connsiteY5" fmla="*/ 53340 h 13868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653540" h="1386840">
                    <a:moveTo>
                      <a:pt x="0" y="53340"/>
                    </a:moveTo>
                    <a:lnTo>
                      <a:pt x="434340" y="0"/>
                    </a:lnTo>
                    <a:lnTo>
                      <a:pt x="1653540" y="769620"/>
                    </a:lnTo>
                    <a:lnTo>
                      <a:pt x="1059180" y="1386840"/>
                    </a:lnTo>
                    <a:lnTo>
                      <a:pt x="83820" y="411480"/>
                    </a:lnTo>
                    <a:lnTo>
                      <a:pt x="0" y="53340"/>
                    </a:lnTo>
                    <a:close/>
                  </a:path>
                </a:pathLst>
              </a:custGeom>
              <a:solidFill>
                <a:srgbClr val="A5021D"/>
              </a:solidFill>
              <a:ln w="6350"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5" name="任意多边形 64"/>
              <p:cNvSpPr/>
              <p:nvPr/>
            </p:nvSpPr>
            <p:spPr>
              <a:xfrm>
                <a:off x="7052610" y="4398403"/>
                <a:ext cx="726100" cy="731729"/>
              </a:xfrm>
              <a:custGeom>
                <a:avLst/>
                <a:gdLst>
                  <a:gd name="connsiteX0" fmla="*/ 982980 w 982980"/>
                  <a:gd name="connsiteY0" fmla="*/ 990600 h 990600"/>
                  <a:gd name="connsiteX1" fmla="*/ 190500 w 982980"/>
                  <a:gd name="connsiteY1" fmla="*/ 403860 h 990600"/>
                  <a:gd name="connsiteX2" fmla="*/ 0 w 982980"/>
                  <a:gd name="connsiteY2" fmla="*/ 0 h 990600"/>
                  <a:gd name="connsiteX3" fmla="*/ 982980 w 982980"/>
                  <a:gd name="connsiteY3" fmla="*/ 990600 h 990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82980" h="990600">
                    <a:moveTo>
                      <a:pt x="982980" y="990600"/>
                    </a:moveTo>
                    <a:lnTo>
                      <a:pt x="190500" y="403860"/>
                    </a:lnTo>
                    <a:lnTo>
                      <a:pt x="0" y="0"/>
                    </a:lnTo>
                    <a:lnTo>
                      <a:pt x="982980" y="990600"/>
                    </a:lnTo>
                    <a:close/>
                  </a:path>
                </a:pathLst>
              </a:custGeom>
              <a:solidFill>
                <a:srgbClr val="620104"/>
              </a:solidFill>
              <a:ln w="6350"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6" name="任意多边形 65"/>
              <p:cNvSpPr/>
              <p:nvPr/>
            </p:nvSpPr>
            <p:spPr>
              <a:xfrm>
                <a:off x="6793690" y="4156370"/>
                <a:ext cx="742986" cy="1148252"/>
              </a:xfrm>
              <a:custGeom>
                <a:avLst/>
                <a:gdLst>
                  <a:gd name="connsiteX0" fmla="*/ 30480 w 1005840"/>
                  <a:gd name="connsiteY0" fmla="*/ 0 h 1554480"/>
                  <a:gd name="connsiteX1" fmla="*/ 457200 w 1005840"/>
                  <a:gd name="connsiteY1" fmla="*/ 38100 h 1554480"/>
                  <a:gd name="connsiteX2" fmla="*/ 1005840 w 1005840"/>
                  <a:gd name="connsiteY2" fmla="*/ 1554480 h 1554480"/>
                  <a:gd name="connsiteX3" fmla="*/ 0 w 1005840"/>
                  <a:gd name="connsiteY3" fmla="*/ 53340 h 1554480"/>
                  <a:gd name="connsiteX4" fmla="*/ 30480 w 1005840"/>
                  <a:gd name="connsiteY4" fmla="*/ 0 h 15544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05840" h="1554480">
                    <a:moveTo>
                      <a:pt x="30480" y="0"/>
                    </a:moveTo>
                    <a:lnTo>
                      <a:pt x="457200" y="38100"/>
                    </a:lnTo>
                    <a:lnTo>
                      <a:pt x="1005840" y="1554480"/>
                    </a:lnTo>
                    <a:lnTo>
                      <a:pt x="0" y="53340"/>
                    </a:lnTo>
                    <a:lnTo>
                      <a:pt x="30480" y="0"/>
                    </a:lnTo>
                    <a:close/>
                  </a:path>
                </a:pathLst>
              </a:custGeom>
              <a:solidFill>
                <a:srgbClr val="5D0309"/>
              </a:solidFill>
              <a:ln w="6350"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7" name="任意多边形 66"/>
              <p:cNvSpPr/>
              <p:nvPr/>
            </p:nvSpPr>
            <p:spPr>
              <a:xfrm>
                <a:off x="6810576" y="4212656"/>
                <a:ext cx="748615" cy="1114480"/>
              </a:xfrm>
              <a:custGeom>
                <a:avLst/>
                <a:gdLst>
                  <a:gd name="connsiteX0" fmla="*/ 76200 w 1013460"/>
                  <a:gd name="connsiteY0" fmla="*/ 0 h 1508760"/>
                  <a:gd name="connsiteX1" fmla="*/ 0 w 1013460"/>
                  <a:gd name="connsiteY1" fmla="*/ 739140 h 1508760"/>
                  <a:gd name="connsiteX2" fmla="*/ 1013460 w 1013460"/>
                  <a:gd name="connsiteY2" fmla="*/ 1508760 h 1508760"/>
                  <a:gd name="connsiteX3" fmla="*/ 76200 w 1013460"/>
                  <a:gd name="connsiteY3" fmla="*/ 0 h 15087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13460" h="1508760">
                    <a:moveTo>
                      <a:pt x="76200" y="0"/>
                    </a:moveTo>
                    <a:lnTo>
                      <a:pt x="0" y="739140"/>
                    </a:lnTo>
                    <a:lnTo>
                      <a:pt x="1013460" y="1508760"/>
                    </a:lnTo>
                    <a:lnTo>
                      <a:pt x="76200" y="0"/>
                    </a:lnTo>
                    <a:close/>
                  </a:path>
                </a:pathLst>
              </a:custGeom>
              <a:solidFill>
                <a:srgbClr val="A40231"/>
              </a:solidFill>
              <a:ln w="6350"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8" name="任意多边形 67"/>
              <p:cNvSpPr/>
              <p:nvPr/>
            </p:nvSpPr>
            <p:spPr>
              <a:xfrm>
                <a:off x="6410940" y="4026910"/>
                <a:ext cx="545982" cy="731729"/>
              </a:xfrm>
              <a:custGeom>
                <a:avLst/>
                <a:gdLst>
                  <a:gd name="connsiteX0" fmla="*/ 0 w 739140"/>
                  <a:gd name="connsiteY0" fmla="*/ 0 h 990600"/>
                  <a:gd name="connsiteX1" fmla="*/ 739140 w 739140"/>
                  <a:gd name="connsiteY1" fmla="*/ 274320 h 990600"/>
                  <a:gd name="connsiteX2" fmla="*/ 541020 w 739140"/>
                  <a:gd name="connsiteY2" fmla="*/ 990600 h 990600"/>
                  <a:gd name="connsiteX3" fmla="*/ 0 w 739140"/>
                  <a:gd name="connsiteY3" fmla="*/ 0 h 990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39140" h="990600">
                    <a:moveTo>
                      <a:pt x="0" y="0"/>
                    </a:moveTo>
                    <a:lnTo>
                      <a:pt x="739140" y="274320"/>
                    </a:lnTo>
                    <a:lnTo>
                      <a:pt x="541020" y="990600"/>
                    </a:lnTo>
                    <a:lnTo>
                      <a:pt x="0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680311"/>
                  </a:gs>
                  <a:gs pos="100000">
                    <a:srgbClr val="BC0423"/>
                  </a:gs>
                </a:gsLst>
                <a:lin ang="0" scaled="1"/>
                <a:tileRect/>
              </a:gradFill>
              <a:ln w="6350"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9" name="任意多边形 68"/>
              <p:cNvSpPr/>
              <p:nvPr/>
            </p:nvSpPr>
            <p:spPr>
              <a:xfrm>
                <a:off x="6585429" y="4567264"/>
                <a:ext cx="962505" cy="754244"/>
              </a:xfrm>
              <a:custGeom>
                <a:avLst/>
                <a:gdLst>
                  <a:gd name="connsiteX0" fmla="*/ 160020 w 1303020"/>
                  <a:gd name="connsiteY0" fmla="*/ 365760 h 1021080"/>
                  <a:gd name="connsiteX1" fmla="*/ 1303020 w 1303020"/>
                  <a:gd name="connsiteY1" fmla="*/ 1021080 h 1021080"/>
                  <a:gd name="connsiteX2" fmla="*/ 114300 w 1303020"/>
                  <a:gd name="connsiteY2" fmla="*/ 0 h 1021080"/>
                  <a:gd name="connsiteX3" fmla="*/ 0 w 1303020"/>
                  <a:gd name="connsiteY3" fmla="*/ 160020 h 1021080"/>
                  <a:gd name="connsiteX4" fmla="*/ 160020 w 1303020"/>
                  <a:gd name="connsiteY4" fmla="*/ 365760 h 10210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03020" h="1021080">
                    <a:moveTo>
                      <a:pt x="160020" y="365760"/>
                    </a:moveTo>
                    <a:lnTo>
                      <a:pt x="1303020" y="1021080"/>
                    </a:lnTo>
                    <a:lnTo>
                      <a:pt x="114300" y="0"/>
                    </a:lnTo>
                    <a:lnTo>
                      <a:pt x="0" y="160020"/>
                    </a:lnTo>
                    <a:lnTo>
                      <a:pt x="160020" y="365760"/>
                    </a:lnTo>
                    <a:close/>
                  </a:path>
                </a:pathLst>
              </a:custGeom>
              <a:solidFill>
                <a:srgbClr val="860007"/>
              </a:solidFill>
              <a:ln w="6350"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0" name="任意多边形 69"/>
              <p:cNvSpPr/>
              <p:nvPr/>
            </p:nvSpPr>
            <p:spPr>
              <a:xfrm>
                <a:off x="6315252" y="4696723"/>
                <a:ext cx="472810" cy="692328"/>
              </a:xfrm>
              <a:custGeom>
                <a:avLst/>
                <a:gdLst>
                  <a:gd name="connsiteX0" fmla="*/ 609600 w 609600"/>
                  <a:gd name="connsiteY0" fmla="*/ 0 h 937260"/>
                  <a:gd name="connsiteX1" fmla="*/ 160020 w 609600"/>
                  <a:gd name="connsiteY1" fmla="*/ 937260 h 937260"/>
                  <a:gd name="connsiteX2" fmla="*/ 0 w 609600"/>
                  <a:gd name="connsiteY2" fmla="*/ 15240 h 937260"/>
                  <a:gd name="connsiteX3" fmla="*/ 609600 w 609600"/>
                  <a:gd name="connsiteY3" fmla="*/ 0 h 937260"/>
                  <a:gd name="connsiteX0" fmla="*/ 640080 w 640080"/>
                  <a:gd name="connsiteY0" fmla="*/ 0 h 937260"/>
                  <a:gd name="connsiteX1" fmla="*/ 190500 w 640080"/>
                  <a:gd name="connsiteY1" fmla="*/ 937260 h 937260"/>
                  <a:gd name="connsiteX2" fmla="*/ 0 w 640080"/>
                  <a:gd name="connsiteY2" fmla="*/ 15240 h 937260"/>
                  <a:gd name="connsiteX3" fmla="*/ 640080 w 640080"/>
                  <a:gd name="connsiteY3" fmla="*/ 0 h 9372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0080" h="937260">
                    <a:moveTo>
                      <a:pt x="640080" y="0"/>
                    </a:moveTo>
                    <a:lnTo>
                      <a:pt x="190500" y="937260"/>
                    </a:lnTo>
                    <a:lnTo>
                      <a:pt x="0" y="15240"/>
                    </a:lnTo>
                    <a:lnTo>
                      <a:pt x="640080" y="0"/>
                    </a:lnTo>
                    <a:close/>
                  </a:path>
                </a:pathLst>
              </a:custGeom>
              <a:solidFill>
                <a:srgbClr val="530008"/>
              </a:solidFill>
              <a:ln w="6350"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1" name="任意多边形 70"/>
              <p:cNvSpPr/>
              <p:nvPr/>
            </p:nvSpPr>
            <p:spPr>
              <a:xfrm>
                <a:off x="6112619" y="4244552"/>
                <a:ext cx="225147" cy="1688606"/>
              </a:xfrm>
              <a:custGeom>
                <a:avLst/>
                <a:gdLst>
                  <a:gd name="connsiteX0" fmla="*/ 254000 w 304800"/>
                  <a:gd name="connsiteY0" fmla="*/ 0 h 2286000"/>
                  <a:gd name="connsiteX1" fmla="*/ 0 w 304800"/>
                  <a:gd name="connsiteY1" fmla="*/ 914400 h 2286000"/>
                  <a:gd name="connsiteX2" fmla="*/ 25400 w 304800"/>
                  <a:gd name="connsiteY2" fmla="*/ 2286000 h 2286000"/>
                  <a:gd name="connsiteX3" fmla="*/ 304800 w 304800"/>
                  <a:gd name="connsiteY3" fmla="*/ 558800 h 2286000"/>
                  <a:gd name="connsiteX4" fmla="*/ 254000 w 304800"/>
                  <a:gd name="connsiteY4" fmla="*/ 0 h 2286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4800" h="2286000">
                    <a:moveTo>
                      <a:pt x="254000" y="0"/>
                    </a:moveTo>
                    <a:lnTo>
                      <a:pt x="0" y="914400"/>
                    </a:lnTo>
                    <a:lnTo>
                      <a:pt x="25400" y="2286000"/>
                    </a:lnTo>
                    <a:lnTo>
                      <a:pt x="304800" y="558800"/>
                    </a:lnTo>
                    <a:lnTo>
                      <a:pt x="254000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70338"/>
                  </a:gs>
                  <a:gs pos="100000">
                    <a:srgbClr val="B6014E"/>
                  </a:gs>
                </a:gsLst>
                <a:lin ang="8100000" scaled="1"/>
                <a:tileRect/>
              </a:gradFill>
              <a:ln w="6350"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2" name="任意多边形 71"/>
              <p:cNvSpPr/>
              <p:nvPr/>
            </p:nvSpPr>
            <p:spPr>
              <a:xfrm>
                <a:off x="5849947" y="3841163"/>
                <a:ext cx="309578" cy="2129519"/>
              </a:xfrm>
              <a:custGeom>
                <a:avLst/>
                <a:gdLst>
                  <a:gd name="connsiteX0" fmla="*/ 152400 w 419100"/>
                  <a:gd name="connsiteY0" fmla="*/ 0 h 2882900"/>
                  <a:gd name="connsiteX1" fmla="*/ 419100 w 419100"/>
                  <a:gd name="connsiteY1" fmla="*/ 1828800 h 2882900"/>
                  <a:gd name="connsiteX2" fmla="*/ 381000 w 419100"/>
                  <a:gd name="connsiteY2" fmla="*/ 2882900 h 2882900"/>
                  <a:gd name="connsiteX3" fmla="*/ 0 w 419100"/>
                  <a:gd name="connsiteY3" fmla="*/ 1536700 h 2882900"/>
                  <a:gd name="connsiteX4" fmla="*/ 152400 w 419100"/>
                  <a:gd name="connsiteY4" fmla="*/ 0 h 2882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19100" h="2882900">
                    <a:moveTo>
                      <a:pt x="152400" y="0"/>
                    </a:moveTo>
                    <a:lnTo>
                      <a:pt x="419100" y="1828800"/>
                    </a:lnTo>
                    <a:lnTo>
                      <a:pt x="381000" y="2882900"/>
                    </a:lnTo>
                    <a:lnTo>
                      <a:pt x="0" y="1536700"/>
                    </a:lnTo>
                    <a:lnTo>
                      <a:pt x="152400" y="0"/>
                    </a:lnTo>
                    <a:close/>
                  </a:path>
                </a:pathLst>
              </a:custGeom>
              <a:solidFill>
                <a:srgbClr val="BA004E"/>
              </a:solidFill>
              <a:ln w="6350"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3" name="任意多边形 72"/>
              <p:cNvSpPr/>
              <p:nvPr/>
            </p:nvSpPr>
            <p:spPr>
              <a:xfrm>
                <a:off x="5699446" y="5017558"/>
                <a:ext cx="403389" cy="1116356"/>
              </a:xfrm>
              <a:custGeom>
                <a:avLst/>
                <a:gdLst>
                  <a:gd name="connsiteX0" fmla="*/ 203200 w 546100"/>
                  <a:gd name="connsiteY0" fmla="*/ 0 h 1511300"/>
                  <a:gd name="connsiteX1" fmla="*/ 0 w 546100"/>
                  <a:gd name="connsiteY1" fmla="*/ 1511300 h 1511300"/>
                  <a:gd name="connsiteX2" fmla="*/ 546100 w 546100"/>
                  <a:gd name="connsiteY2" fmla="*/ 812800 h 1511300"/>
                  <a:gd name="connsiteX3" fmla="*/ 203200 w 546100"/>
                  <a:gd name="connsiteY3" fmla="*/ 0 h 1511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6100" h="1511300">
                    <a:moveTo>
                      <a:pt x="203200" y="0"/>
                    </a:moveTo>
                    <a:lnTo>
                      <a:pt x="0" y="1511300"/>
                    </a:lnTo>
                    <a:lnTo>
                      <a:pt x="546100" y="812800"/>
                    </a:lnTo>
                    <a:lnTo>
                      <a:pt x="203200" y="0"/>
                    </a:lnTo>
                    <a:close/>
                  </a:path>
                </a:pathLst>
              </a:custGeom>
              <a:solidFill>
                <a:srgbClr val="62038C"/>
              </a:solidFill>
              <a:ln w="6350"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4" name="任意多边形 73"/>
              <p:cNvSpPr/>
              <p:nvPr/>
            </p:nvSpPr>
            <p:spPr>
              <a:xfrm>
                <a:off x="5577894" y="3925593"/>
                <a:ext cx="281434" cy="1407171"/>
              </a:xfrm>
              <a:custGeom>
                <a:avLst/>
                <a:gdLst>
                  <a:gd name="connsiteX0" fmla="*/ 0 w 381000"/>
                  <a:gd name="connsiteY0" fmla="*/ 495300 h 1905000"/>
                  <a:gd name="connsiteX1" fmla="*/ 127000 w 381000"/>
                  <a:gd name="connsiteY1" fmla="*/ 1905000 h 1905000"/>
                  <a:gd name="connsiteX2" fmla="*/ 381000 w 381000"/>
                  <a:gd name="connsiteY2" fmla="*/ 647700 h 1905000"/>
                  <a:gd name="connsiteX3" fmla="*/ 254000 w 381000"/>
                  <a:gd name="connsiteY3" fmla="*/ 0 h 1905000"/>
                  <a:gd name="connsiteX4" fmla="*/ 0 w 381000"/>
                  <a:gd name="connsiteY4" fmla="*/ 495300 h 1905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81000" h="1905000">
                    <a:moveTo>
                      <a:pt x="0" y="495300"/>
                    </a:moveTo>
                    <a:lnTo>
                      <a:pt x="127000" y="1905000"/>
                    </a:lnTo>
                    <a:lnTo>
                      <a:pt x="381000" y="647700"/>
                    </a:lnTo>
                    <a:lnTo>
                      <a:pt x="254000" y="0"/>
                    </a:lnTo>
                    <a:lnTo>
                      <a:pt x="0" y="495300"/>
                    </a:lnTo>
                    <a:close/>
                  </a:path>
                </a:pathLst>
              </a:custGeom>
              <a:solidFill>
                <a:srgbClr val="840466"/>
              </a:solidFill>
              <a:ln w="6350"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5" name="任意多边形 74"/>
              <p:cNvSpPr/>
              <p:nvPr/>
            </p:nvSpPr>
            <p:spPr>
              <a:xfrm>
                <a:off x="5446558" y="4582273"/>
                <a:ext cx="403389" cy="1463458"/>
              </a:xfrm>
              <a:custGeom>
                <a:avLst/>
                <a:gdLst>
                  <a:gd name="connsiteX0" fmla="*/ 495300 w 520700"/>
                  <a:gd name="connsiteY0" fmla="*/ 0 h 1981200"/>
                  <a:gd name="connsiteX1" fmla="*/ 520700 w 520700"/>
                  <a:gd name="connsiteY1" fmla="*/ 406400 h 1981200"/>
                  <a:gd name="connsiteX2" fmla="*/ 0 w 520700"/>
                  <a:gd name="connsiteY2" fmla="*/ 1981200 h 1981200"/>
                  <a:gd name="connsiteX3" fmla="*/ 495300 w 520700"/>
                  <a:gd name="connsiteY3" fmla="*/ 0 h 1981200"/>
                  <a:gd name="connsiteX0" fmla="*/ 495300 w 546100"/>
                  <a:gd name="connsiteY0" fmla="*/ 0 h 1981200"/>
                  <a:gd name="connsiteX1" fmla="*/ 546100 w 546100"/>
                  <a:gd name="connsiteY1" fmla="*/ 444500 h 1981200"/>
                  <a:gd name="connsiteX2" fmla="*/ 0 w 546100"/>
                  <a:gd name="connsiteY2" fmla="*/ 1981200 h 1981200"/>
                  <a:gd name="connsiteX3" fmla="*/ 495300 w 546100"/>
                  <a:gd name="connsiteY3" fmla="*/ 0 h 1981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6100" h="1981200">
                    <a:moveTo>
                      <a:pt x="495300" y="0"/>
                    </a:moveTo>
                    <a:lnTo>
                      <a:pt x="546100" y="444500"/>
                    </a:lnTo>
                    <a:lnTo>
                      <a:pt x="0" y="1981200"/>
                    </a:lnTo>
                    <a:lnTo>
                      <a:pt x="495300" y="0"/>
                    </a:lnTo>
                    <a:close/>
                  </a:path>
                </a:pathLst>
              </a:custGeom>
              <a:solidFill>
                <a:srgbClr val="48123A"/>
              </a:solidFill>
              <a:ln w="6350">
                <a:solidFill>
                  <a:srgbClr val="FDF9FA">
                    <a:alpha val="93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6" name="任意多边形 75"/>
              <p:cNvSpPr/>
              <p:nvPr/>
            </p:nvSpPr>
            <p:spPr>
              <a:xfrm>
                <a:off x="5549751" y="4779277"/>
                <a:ext cx="328340" cy="1360266"/>
              </a:xfrm>
              <a:custGeom>
                <a:avLst/>
                <a:gdLst>
                  <a:gd name="connsiteX0" fmla="*/ 431800 w 431800"/>
                  <a:gd name="connsiteY0" fmla="*/ 0 h 1879600"/>
                  <a:gd name="connsiteX1" fmla="*/ 0 w 431800"/>
                  <a:gd name="connsiteY1" fmla="*/ 1371600 h 1879600"/>
                  <a:gd name="connsiteX2" fmla="*/ 190500 w 431800"/>
                  <a:gd name="connsiteY2" fmla="*/ 1879600 h 1879600"/>
                  <a:gd name="connsiteX3" fmla="*/ 431800 w 431800"/>
                  <a:gd name="connsiteY3" fmla="*/ 0 h 1879600"/>
                  <a:gd name="connsiteX0" fmla="*/ 444500 w 444500"/>
                  <a:gd name="connsiteY0" fmla="*/ 0 h 1841500"/>
                  <a:gd name="connsiteX1" fmla="*/ 0 w 444500"/>
                  <a:gd name="connsiteY1" fmla="*/ 1333500 h 1841500"/>
                  <a:gd name="connsiteX2" fmla="*/ 190500 w 444500"/>
                  <a:gd name="connsiteY2" fmla="*/ 1841500 h 1841500"/>
                  <a:gd name="connsiteX3" fmla="*/ 444500 w 444500"/>
                  <a:gd name="connsiteY3" fmla="*/ 0 h 1841500"/>
                  <a:gd name="connsiteX0" fmla="*/ 444500 w 444500"/>
                  <a:gd name="connsiteY0" fmla="*/ 0 h 1841500"/>
                  <a:gd name="connsiteX1" fmla="*/ 0 w 444500"/>
                  <a:gd name="connsiteY1" fmla="*/ 1333500 h 1841500"/>
                  <a:gd name="connsiteX2" fmla="*/ 190500 w 444500"/>
                  <a:gd name="connsiteY2" fmla="*/ 1841500 h 1841500"/>
                  <a:gd name="connsiteX3" fmla="*/ 444500 w 444500"/>
                  <a:gd name="connsiteY3" fmla="*/ 0 h 1841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44500" h="1841500">
                    <a:moveTo>
                      <a:pt x="444500" y="0"/>
                    </a:moveTo>
                    <a:lnTo>
                      <a:pt x="0" y="1333500"/>
                    </a:lnTo>
                    <a:lnTo>
                      <a:pt x="190500" y="1841500"/>
                    </a:lnTo>
                    <a:lnTo>
                      <a:pt x="444500" y="0"/>
                    </a:lnTo>
                    <a:close/>
                  </a:path>
                </a:pathLst>
              </a:custGeom>
              <a:solidFill>
                <a:srgbClr val="310018"/>
              </a:solidFill>
              <a:ln w="6350"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7" name="任意多边形 76"/>
              <p:cNvSpPr/>
              <p:nvPr/>
            </p:nvSpPr>
            <p:spPr>
              <a:xfrm>
                <a:off x="5362128" y="4957519"/>
                <a:ext cx="318959" cy="788016"/>
              </a:xfrm>
              <a:custGeom>
                <a:avLst/>
                <a:gdLst>
                  <a:gd name="connsiteX0" fmla="*/ 0 w 431800"/>
                  <a:gd name="connsiteY0" fmla="*/ 419100 h 1066800"/>
                  <a:gd name="connsiteX1" fmla="*/ 228600 w 431800"/>
                  <a:gd name="connsiteY1" fmla="*/ 1066800 h 1066800"/>
                  <a:gd name="connsiteX2" fmla="*/ 431800 w 431800"/>
                  <a:gd name="connsiteY2" fmla="*/ 215900 h 1066800"/>
                  <a:gd name="connsiteX3" fmla="*/ 368300 w 431800"/>
                  <a:gd name="connsiteY3" fmla="*/ 0 h 1066800"/>
                  <a:gd name="connsiteX4" fmla="*/ 0 w 431800"/>
                  <a:gd name="connsiteY4" fmla="*/ 419100 h 1066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31800" h="1066800">
                    <a:moveTo>
                      <a:pt x="0" y="419100"/>
                    </a:moveTo>
                    <a:lnTo>
                      <a:pt x="228600" y="1066800"/>
                    </a:lnTo>
                    <a:lnTo>
                      <a:pt x="431800" y="215900"/>
                    </a:lnTo>
                    <a:lnTo>
                      <a:pt x="368300" y="0"/>
                    </a:lnTo>
                    <a:lnTo>
                      <a:pt x="0" y="419100"/>
                    </a:lnTo>
                    <a:close/>
                  </a:path>
                </a:pathLst>
              </a:custGeom>
              <a:solidFill>
                <a:srgbClr val="310018"/>
              </a:solidFill>
              <a:ln w="6350"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8" name="任意多边形 77"/>
              <p:cNvSpPr/>
              <p:nvPr/>
            </p:nvSpPr>
            <p:spPr>
              <a:xfrm>
                <a:off x="5324603" y="4394651"/>
                <a:ext cx="356483" cy="966258"/>
              </a:xfrm>
              <a:custGeom>
                <a:avLst/>
                <a:gdLst>
                  <a:gd name="connsiteX0" fmla="*/ 393700 w 482600"/>
                  <a:gd name="connsiteY0" fmla="*/ 0 h 1308100"/>
                  <a:gd name="connsiteX1" fmla="*/ 482600 w 482600"/>
                  <a:gd name="connsiteY1" fmla="*/ 876300 h 1308100"/>
                  <a:gd name="connsiteX2" fmla="*/ 0 w 482600"/>
                  <a:gd name="connsiteY2" fmla="*/ 1308100 h 1308100"/>
                  <a:gd name="connsiteX3" fmla="*/ 393700 w 482600"/>
                  <a:gd name="connsiteY3" fmla="*/ 0 h 1308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2600" h="1308100">
                    <a:moveTo>
                      <a:pt x="393700" y="0"/>
                    </a:moveTo>
                    <a:lnTo>
                      <a:pt x="482600" y="876300"/>
                    </a:lnTo>
                    <a:lnTo>
                      <a:pt x="0" y="1308100"/>
                    </a:lnTo>
                    <a:lnTo>
                      <a:pt x="393700" y="0"/>
                    </a:lnTo>
                    <a:close/>
                  </a:path>
                </a:pathLst>
              </a:custGeom>
              <a:solidFill>
                <a:srgbClr val="730276"/>
              </a:solidFill>
              <a:ln w="6350"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9" name="任意多边形 78"/>
              <p:cNvSpPr/>
              <p:nvPr/>
            </p:nvSpPr>
            <p:spPr>
              <a:xfrm>
                <a:off x="5052550" y="4291458"/>
                <a:ext cx="656680" cy="1060069"/>
              </a:xfrm>
              <a:custGeom>
                <a:avLst/>
                <a:gdLst>
                  <a:gd name="connsiteX0" fmla="*/ 330200 w 889000"/>
                  <a:gd name="connsiteY0" fmla="*/ 368300 h 1435100"/>
                  <a:gd name="connsiteX1" fmla="*/ 889000 w 889000"/>
                  <a:gd name="connsiteY1" fmla="*/ 0 h 1435100"/>
                  <a:gd name="connsiteX2" fmla="*/ 381000 w 889000"/>
                  <a:gd name="connsiteY2" fmla="*/ 1435100 h 1435100"/>
                  <a:gd name="connsiteX3" fmla="*/ 0 w 889000"/>
                  <a:gd name="connsiteY3" fmla="*/ 889000 h 1435100"/>
                  <a:gd name="connsiteX4" fmla="*/ 330200 w 889000"/>
                  <a:gd name="connsiteY4" fmla="*/ 368300 h 1435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89000" h="1435100">
                    <a:moveTo>
                      <a:pt x="330200" y="368300"/>
                    </a:moveTo>
                    <a:lnTo>
                      <a:pt x="889000" y="0"/>
                    </a:lnTo>
                    <a:lnTo>
                      <a:pt x="381000" y="1435100"/>
                    </a:lnTo>
                    <a:lnTo>
                      <a:pt x="0" y="889000"/>
                    </a:lnTo>
                    <a:lnTo>
                      <a:pt x="330200" y="368300"/>
                    </a:lnTo>
                    <a:close/>
                  </a:path>
                </a:pathLst>
              </a:custGeom>
              <a:solidFill>
                <a:srgbClr val="730276"/>
              </a:solidFill>
              <a:ln w="6350"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0" name="任意多边形 79"/>
              <p:cNvSpPr/>
              <p:nvPr/>
            </p:nvSpPr>
            <p:spPr>
              <a:xfrm>
                <a:off x="4949358" y="4507224"/>
                <a:ext cx="394008" cy="544106"/>
              </a:xfrm>
              <a:custGeom>
                <a:avLst/>
                <a:gdLst>
                  <a:gd name="connsiteX0" fmla="*/ 0 w 533400"/>
                  <a:gd name="connsiteY0" fmla="*/ 355600 h 736600"/>
                  <a:gd name="connsiteX1" fmla="*/ 228600 w 533400"/>
                  <a:gd name="connsiteY1" fmla="*/ 736600 h 736600"/>
                  <a:gd name="connsiteX2" fmla="*/ 533400 w 533400"/>
                  <a:gd name="connsiteY2" fmla="*/ 0 h 736600"/>
                  <a:gd name="connsiteX3" fmla="*/ 0 w 533400"/>
                  <a:gd name="connsiteY3" fmla="*/ 355600 h 736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33400" h="736600">
                    <a:moveTo>
                      <a:pt x="0" y="355600"/>
                    </a:moveTo>
                    <a:lnTo>
                      <a:pt x="228600" y="736600"/>
                    </a:lnTo>
                    <a:lnTo>
                      <a:pt x="533400" y="0"/>
                    </a:lnTo>
                    <a:lnTo>
                      <a:pt x="0" y="355600"/>
                    </a:lnTo>
                    <a:close/>
                  </a:path>
                </a:pathLst>
              </a:custGeom>
              <a:solidFill>
                <a:srgbClr val="8A059C"/>
              </a:solidFill>
              <a:ln w="6350"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1" name="任意多边形 80"/>
              <p:cNvSpPr/>
              <p:nvPr/>
            </p:nvSpPr>
            <p:spPr>
              <a:xfrm>
                <a:off x="4180104" y="4113216"/>
                <a:ext cx="1566651" cy="1257073"/>
              </a:xfrm>
              <a:custGeom>
                <a:avLst/>
                <a:gdLst>
                  <a:gd name="connsiteX0" fmla="*/ 1358900 w 2082800"/>
                  <a:gd name="connsiteY0" fmla="*/ 228600 h 1638300"/>
                  <a:gd name="connsiteX1" fmla="*/ 2082800 w 2082800"/>
                  <a:gd name="connsiteY1" fmla="*/ 0 h 1638300"/>
                  <a:gd name="connsiteX2" fmla="*/ 1803400 w 2082800"/>
                  <a:gd name="connsiteY2" fmla="*/ 406400 h 1638300"/>
                  <a:gd name="connsiteX3" fmla="*/ 0 w 2082800"/>
                  <a:gd name="connsiteY3" fmla="*/ 1638300 h 1638300"/>
                  <a:gd name="connsiteX4" fmla="*/ 1358900 w 2082800"/>
                  <a:gd name="connsiteY4" fmla="*/ 228600 h 1638300"/>
                  <a:gd name="connsiteX0" fmla="*/ 1358900 w 2082800"/>
                  <a:gd name="connsiteY0" fmla="*/ 292100 h 1701800"/>
                  <a:gd name="connsiteX1" fmla="*/ 2082800 w 2082800"/>
                  <a:gd name="connsiteY1" fmla="*/ 0 h 1701800"/>
                  <a:gd name="connsiteX2" fmla="*/ 1803400 w 2082800"/>
                  <a:gd name="connsiteY2" fmla="*/ 469900 h 1701800"/>
                  <a:gd name="connsiteX3" fmla="*/ 0 w 2082800"/>
                  <a:gd name="connsiteY3" fmla="*/ 1701800 h 1701800"/>
                  <a:gd name="connsiteX4" fmla="*/ 1358900 w 2082800"/>
                  <a:gd name="connsiteY4" fmla="*/ 292100 h 1701800"/>
                  <a:gd name="connsiteX0" fmla="*/ 1397000 w 2120900"/>
                  <a:gd name="connsiteY0" fmla="*/ 292100 h 1701800"/>
                  <a:gd name="connsiteX1" fmla="*/ 2120900 w 2120900"/>
                  <a:gd name="connsiteY1" fmla="*/ 0 h 1701800"/>
                  <a:gd name="connsiteX2" fmla="*/ 1841500 w 2120900"/>
                  <a:gd name="connsiteY2" fmla="*/ 469900 h 1701800"/>
                  <a:gd name="connsiteX3" fmla="*/ 0 w 2120900"/>
                  <a:gd name="connsiteY3" fmla="*/ 1701800 h 1701800"/>
                  <a:gd name="connsiteX4" fmla="*/ 1397000 w 2120900"/>
                  <a:gd name="connsiteY4" fmla="*/ 292100 h 1701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20900" h="1701800">
                    <a:moveTo>
                      <a:pt x="1397000" y="292100"/>
                    </a:moveTo>
                    <a:lnTo>
                      <a:pt x="2120900" y="0"/>
                    </a:lnTo>
                    <a:lnTo>
                      <a:pt x="1841500" y="469900"/>
                    </a:lnTo>
                    <a:lnTo>
                      <a:pt x="0" y="1701800"/>
                    </a:lnTo>
                    <a:lnTo>
                      <a:pt x="1397000" y="2921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42073"/>
                  </a:gs>
                  <a:gs pos="100000">
                    <a:srgbClr val="C327A7"/>
                  </a:gs>
                </a:gsLst>
                <a:lin ang="2700000" scaled="1"/>
                <a:tileRect/>
              </a:gradFill>
              <a:ln w="6350"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2" name="任意多边形 81"/>
              <p:cNvSpPr/>
              <p:nvPr/>
            </p:nvSpPr>
            <p:spPr>
              <a:xfrm>
                <a:off x="4180104" y="3859925"/>
                <a:ext cx="1219548" cy="1510364"/>
              </a:xfrm>
              <a:custGeom>
                <a:avLst/>
                <a:gdLst>
                  <a:gd name="connsiteX0" fmla="*/ 1054100 w 1651000"/>
                  <a:gd name="connsiteY0" fmla="*/ 304800 h 2044700"/>
                  <a:gd name="connsiteX1" fmla="*/ 0 w 1651000"/>
                  <a:gd name="connsiteY1" fmla="*/ 2044700 h 2044700"/>
                  <a:gd name="connsiteX2" fmla="*/ 1397000 w 1651000"/>
                  <a:gd name="connsiteY2" fmla="*/ 635000 h 2044700"/>
                  <a:gd name="connsiteX3" fmla="*/ 1651000 w 1651000"/>
                  <a:gd name="connsiteY3" fmla="*/ 0 h 2044700"/>
                  <a:gd name="connsiteX4" fmla="*/ 1054100 w 1651000"/>
                  <a:gd name="connsiteY4" fmla="*/ 304800 h 2044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51000" h="2044700">
                    <a:moveTo>
                      <a:pt x="1054100" y="304800"/>
                    </a:moveTo>
                    <a:lnTo>
                      <a:pt x="0" y="2044700"/>
                    </a:lnTo>
                    <a:lnTo>
                      <a:pt x="1397000" y="635000"/>
                    </a:lnTo>
                    <a:lnTo>
                      <a:pt x="1651000" y="0"/>
                    </a:lnTo>
                    <a:lnTo>
                      <a:pt x="1054100" y="304800"/>
                    </a:lnTo>
                    <a:close/>
                  </a:path>
                </a:pathLst>
              </a:custGeom>
              <a:solidFill>
                <a:srgbClr val="D64DB5"/>
              </a:solidFill>
              <a:ln w="6350"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3" name="任意多边形 82"/>
              <p:cNvSpPr/>
              <p:nvPr/>
            </p:nvSpPr>
            <p:spPr>
              <a:xfrm>
                <a:off x="5212030" y="3747352"/>
                <a:ext cx="347102" cy="591012"/>
              </a:xfrm>
              <a:custGeom>
                <a:avLst/>
                <a:gdLst>
                  <a:gd name="connsiteX0" fmla="*/ 469900 w 469900"/>
                  <a:gd name="connsiteY0" fmla="*/ 0 h 800100"/>
                  <a:gd name="connsiteX1" fmla="*/ 0 w 469900"/>
                  <a:gd name="connsiteY1" fmla="*/ 800100 h 800100"/>
                  <a:gd name="connsiteX2" fmla="*/ 469900 w 469900"/>
                  <a:gd name="connsiteY2" fmla="*/ 596900 h 800100"/>
                  <a:gd name="connsiteX3" fmla="*/ 469900 w 469900"/>
                  <a:gd name="connsiteY3" fmla="*/ 0 h 800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69900" h="800100">
                    <a:moveTo>
                      <a:pt x="469900" y="0"/>
                    </a:moveTo>
                    <a:lnTo>
                      <a:pt x="0" y="800100"/>
                    </a:lnTo>
                    <a:lnTo>
                      <a:pt x="469900" y="596900"/>
                    </a:lnTo>
                    <a:lnTo>
                      <a:pt x="469900" y="0"/>
                    </a:lnTo>
                    <a:close/>
                  </a:path>
                </a:pathLst>
              </a:custGeom>
              <a:solidFill>
                <a:srgbClr val="FF60BE"/>
              </a:solidFill>
              <a:ln w="6350"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4" name="任意多边形 83"/>
              <p:cNvSpPr/>
              <p:nvPr/>
            </p:nvSpPr>
            <p:spPr>
              <a:xfrm>
                <a:off x="3204465" y="3775495"/>
                <a:ext cx="1988802" cy="394008"/>
              </a:xfrm>
              <a:custGeom>
                <a:avLst/>
                <a:gdLst>
                  <a:gd name="connsiteX0" fmla="*/ 0 w 2692400"/>
                  <a:gd name="connsiteY0" fmla="*/ 558800 h 558800"/>
                  <a:gd name="connsiteX1" fmla="*/ 2692400 w 2692400"/>
                  <a:gd name="connsiteY1" fmla="*/ 419100 h 558800"/>
                  <a:gd name="connsiteX2" fmla="*/ 2349500 w 2692400"/>
                  <a:gd name="connsiteY2" fmla="*/ 88900 h 558800"/>
                  <a:gd name="connsiteX3" fmla="*/ 2298700 w 2692400"/>
                  <a:gd name="connsiteY3" fmla="*/ 0 h 558800"/>
                  <a:gd name="connsiteX4" fmla="*/ 0 w 2692400"/>
                  <a:gd name="connsiteY4" fmla="*/ 558800 h 558800"/>
                  <a:gd name="connsiteX0" fmla="*/ 0 w 2692400"/>
                  <a:gd name="connsiteY0" fmla="*/ 546100 h 546100"/>
                  <a:gd name="connsiteX1" fmla="*/ 2692400 w 2692400"/>
                  <a:gd name="connsiteY1" fmla="*/ 419100 h 546100"/>
                  <a:gd name="connsiteX2" fmla="*/ 2349500 w 2692400"/>
                  <a:gd name="connsiteY2" fmla="*/ 88900 h 546100"/>
                  <a:gd name="connsiteX3" fmla="*/ 2298700 w 2692400"/>
                  <a:gd name="connsiteY3" fmla="*/ 0 h 546100"/>
                  <a:gd name="connsiteX4" fmla="*/ 0 w 2692400"/>
                  <a:gd name="connsiteY4" fmla="*/ 546100 h 546100"/>
                  <a:gd name="connsiteX0" fmla="*/ 0 w 2692400"/>
                  <a:gd name="connsiteY0" fmla="*/ 533400 h 533400"/>
                  <a:gd name="connsiteX1" fmla="*/ 2692400 w 2692400"/>
                  <a:gd name="connsiteY1" fmla="*/ 419100 h 533400"/>
                  <a:gd name="connsiteX2" fmla="*/ 2349500 w 2692400"/>
                  <a:gd name="connsiteY2" fmla="*/ 88900 h 533400"/>
                  <a:gd name="connsiteX3" fmla="*/ 2298700 w 2692400"/>
                  <a:gd name="connsiteY3" fmla="*/ 0 h 533400"/>
                  <a:gd name="connsiteX4" fmla="*/ 0 w 2692400"/>
                  <a:gd name="connsiteY4" fmla="*/ 533400 h 533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92400" h="533400">
                    <a:moveTo>
                      <a:pt x="0" y="533400"/>
                    </a:moveTo>
                    <a:lnTo>
                      <a:pt x="2692400" y="419100"/>
                    </a:lnTo>
                    <a:lnTo>
                      <a:pt x="2349500" y="88900"/>
                    </a:lnTo>
                    <a:lnTo>
                      <a:pt x="2298700" y="0"/>
                    </a:lnTo>
                    <a:lnTo>
                      <a:pt x="0" y="533400"/>
                    </a:lnTo>
                    <a:close/>
                  </a:path>
                </a:pathLst>
              </a:custGeom>
              <a:solidFill>
                <a:srgbClr val="90035D"/>
              </a:solidFill>
              <a:ln w="6350"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5" name="任意多边形 84"/>
              <p:cNvSpPr/>
              <p:nvPr/>
            </p:nvSpPr>
            <p:spPr>
              <a:xfrm>
                <a:off x="3195084" y="3334581"/>
                <a:ext cx="2007564" cy="834922"/>
              </a:xfrm>
              <a:custGeom>
                <a:avLst/>
                <a:gdLst>
                  <a:gd name="connsiteX0" fmla="*/ 0 w 2717800"/>
                  <a:gd name="connsiteY0" fmla="*/ 1130300 h 1130300"/>
                  <a:gd name="connsiteX1" fmla="*/ 1295400 w 2717800"/>
                  <a:gd name="connsiteY1" fmla="*/ 0 h 1130300"/>
                  <a:gd name="connsiteX2" fmla="*/ 2717800 w 2717800"/>
                  <a:gd name="connsiteY2" fmla="*/ 177800 h 1130300"/>
                  <a:gd name="connsiteX3" fmla="*/ 2298700 w 2717800"/>
                  <a:gd name="connsiteY3" fmla="*/ 596900 h 1130300"/>
                  <a:gd name="connsiteX4" fmla="*/ 0 w 2717800"/>
                  <a:gd name="connsiteY4" fmla="*/ 1130300 h 1130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717800" h="1130300">
                    <a:moveTo>
                      <a:pt x="0" y="1130300"/>
                    </a:moveTo>
                    <a:lnTo>
                      <a:pt x="1295400" y="0"/>
                    </a:lnTo>
                    <a:lnTo>
                      <a:pt x="2717800" y="177800"/>
                    </a:lnTo>
                    <a:lnTo>
                      <a:pt x="2298700" y="596900"/>
                    </a:lnTo>
                    <a:lnTo>
                      <a:pt x="0" y="1130300"/>
                    </a:lnTo>
                    <a:close/>
                  </a:path>
                </a:pathLst>
              </a:custGeom>
              <a:solidFill>
                <a:srgbClr val="E554C3"/>
              </a:solidFill>
              <a:ln w="6350"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6" name="任意多边形 85"/>
              <p:cNvSpPr/>
              <p:nvPr/>
            </p:nvSpPr>
            <p:spPr>
              <a:xfrm>
                <a:off x="4095674" y="3165721"/>
                <a:ext cx="1106975" cy="318959"/>
              </a:xfrm>
              <a:custGeom>
                <a:avLst/>
                <a:gdLst>
                  <a:gd name="connsiteX0" fmla="*/ 88900 w 1498600"/>
                  <a:gd name="connsiteY0" fmla="*/ 228600 h 431800"/>
                  <a:gd name="connsiteX1" fmla="*/ 0 w 1498600"/>
                  <a:gd name="connsiteY1" fmla="*/ 0 h 431800"/>
                  <a:gd name="connsiteX2" fmla="*/ 1498600 w 1498600"/>
                  <a:gd name="connsiteY2" fmla="*/ 431800 h 431800"/>
                  <a:gd name="connsiteX3" fmla="*/ 88900 w 1498600"/>
                  <a:gd name="connsiteY3" fmla="*/ 228600 h 431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98600" h="431800">
                    <a:moveTo>
                      <a:pt x="88900" y="228600"/>
                    </a:moveTo>
                    <a:lnTo>
                      <a:pt x="0" y="0"/>
                    </a:lnTo>
                    <a:lnTo>
                      <a:pt x="1498600" y="431800"/>
                    </a:lnTo>
                    <a:lnTo>
                      <a:pt x="88900" y="228600"/>
                    </a:lnTo>
                    <a:close/>
                  </a:path>
                </a:pathLst>
              </a:custGeom>
              <a:solidFill>
                <a:srgbClr val="D74DC2"/>
              </a:solidFill>
              <a:ln w="6350"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7" name="任意多边形 86"/>
              <p:cNvSpPr/>
              <p:nvPr/>
            </p:nvSpPr>
            <p:spPr>
              <a:xfrm>
                <a:off x="4105061" y="3081291"/>
                <a:ext cx="1088212" cy="403389"/>
              </a:xfrm>
              <a:custGeom>
                <a:avLst/>
                <a:gdLst>
                  <a:gd name="connsiteX0" fmla="*/ 0 w 1498600"/>
                  <a:gd name="connsiteY0" fmla="*/ 114300 h 508000"/>
                  <a:gd name="connsiteX1" fmla="*/ 965200 w 1498600"/>
                  <a:gd name="connsiteY1" fmla="*/ 0 h 508000"/>
                  <a:gd name="connsiteX2" fmla="*/ 1498600 w 1498600"/>
                  <a:gd name="connsiteY2" fmla="*/ 508000 h 508000"/>
                  <a:gd name="connsiteX3" fmla="*/ 0 w 1498600"/>
                  <a:gd name="connsiteY3" fmla="*/ 114300 h 508000"/>
                  <a:gd name="connsiteX0" fmla="*/ 0 w 1524000"/>
                  <a:gd name="connsiteY0" fmla="*/ 114300 h 558800"/>
                  <a:gd name="connsiteX1" fmla="*/ 965200 w 1524000"/>
                  <a:gd name="connsiteY1" fmla="*/ 0 h 558800"/>
                  <a:gd name="connsiteX2" fmla="*/ 1524000 w 1524000"/>
                  <a:gd name="connsiteY2" fmla="*/ 558800 h 558800"/>
                  <a:gd name="connsiteX3" fmla="*/ 0 w 1524000"/>
                  <a:gd name="connsiteY3" fmla="*/ 114300 h 558800"/>
                  <a:gd name="connsiteX0" fmla="*/ 0 w 1473200"/>
                  <a:gd name="connsiteY0" fmla="*/ 114300 h 546100"/>
                  <a:gd name="connsiteX1" fmla="*/ 965200 w 1473200"/>
                  <a:gd name="connsiteY1" fmla="*/ 0 h 546100"/>
                  <a:gd name="connsiteX2" fmla="*/ 1473200 w 1473200"/>
                  <a:gd name="connsiteY2" fmla="*/ 546100 h 546100"/>
                  <a:gd name="connsiteX3" fmla="*/ 0 w 1473200"/>
                  <a:gd name="connsiteY3" fmla="*/ 114300 h 546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73200" h="546100">
                    <a:moveTo>
                      <a:pt x="0" y="114300"/>
                    </a:moveTo>
                    <a:lnTo>
                      <a:pt x="965200" y="0"/>
                    </a:lnTo>
                    <a:lnTo>
                      <a:pt x="1473200" y="546100"/>
                    </a:lnTo>
                    <a:lnTo>
                      <a:pt x="0" y="114300"/>
                    </a:lnTo>
                    <a:close/>
                  </a:path>
                </a:pathLst>
              </a:custGeom>
              <a:solidFill>
                <a:srgbClr val="992D7E"/>
              </a:solidFill>
              <a:ln w="6350">
                <a:solidFill>
                  <a:srgbClr val="FDF9FA">
                    <a:alpha val="77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8" name="任意多边形 87"/>
              <p:cNvSpPr/>
              <p:nvPr/>
            </p:nvSpPr>
            <p:spPr>
              <a:xfrm>
                <a:off x="6264594" y="3964994"/>
                <a:ext cx="621970" cy="788016"/>
              </a:xfrm>
              <a:custGeom>
                <a:avLst/>
                <a:gdLst>
                  <a:gd name="connsiteX0" fmla="*/ 68580 w 670560"/>
                  <a:gd name="connsiteY0" fmla="*/ 1013460 h 1013460"/>
                  <a:gd name="connsiteX1" fmla="*/ 441960 w 670560"/>
                  <a:gd name="connsiteY1" fmla="*/ 998220 h 1013460"/>
                  <a:gd name="connsiteX2" fmla="*/ 670560 w 670560"/>
                  <a:gd name="connsiteY2" fmla="*/ 876300 h 1013460"/>
                  <a:gd name="connsiteX3" fmla="*/ 160020 w 670560"/>
                  <a:gd name="connsiteY3" fmla="*/ 0 h 1013460"/>
                  <a:gd name="connsiteX4" fmla="*/ 0 w 670560"/>
                  <a:gd name="connsiteY4" fmla="*/ 670560 h 1013460"/>
                  <a:gd name="connsiteX5" fmla="*/ 68580 w 670560"/>
                  <a:gd name="connsiteY5" fmla="*/ 1013460 h 1013460"/>
                  <a:gd name="connsiteX0" fmla="*/ 68580 w 842010"/>
                  <a:gd name="connsiteY0" fmla="*/ 1013460 h 1066800"/>
                  <a:gd name="connsiteX1" fmla="*/ 441960 w 842010"/>
                  <a:gd name="connsiteY1" fmla="*/ 998220 h 1066800"/>
                  <a:gd name="connsiteX2" fmla="*/ 842010 w 842010"/>
                  <a:gd name="connsiteY2" fmla="*/ 1066800 h 1066800"/>
                  <a:gd name="connsiteX3" fmla="*/ 160020 w 842010"/>
                  <a:gd name="connsiteY3" fmla="*/ 0 h 1066800"/>
                  <a:gd name="connsiteX4" fmla="*/ 0 w 842010"/>
                  <a:gd name="connsiteY4" fmla="*/ 670560 h 1066800"/>
                  <a:gd name="connsiteX5" fmla="*/ 68580 w 842010"/>
                  <a:gd name="connsiteY5" fmla="*/ 1013460 h 1066800"/>
                  <a:gd name="connsiteX0" fmla="*/ 68580 w 842010"/>
                  <a:gd name="connsiteY0" fmla="*/ 1013460 h 1066800"/>
                  <a:gd name="connsiteX1" fmla="*/ 441960 w 842010"/>
                  <a:gd name="connsiteY1" fmla="*/ 1055370 h 1066800"/>
                  <a:gd name="connsiteX2" fmla="*/ 842010 w 842010"/>
                  <a:gd name="connsiteY2" fmla="*/ 1066800 h 1066800"/>
                  <a:gd name="connsiteX3" fmla="*/ 160020 w 842010"/>
                  <a:gd name="connsiteY3" fmla="*/ 0 h 1066800"/>
                  <a:gd name="connsiteX4" fmla="*/ 0 w 842010"/>
                  <a:gd name="connsiteY4" fmla="*/ 670560 h 1066800"/>
                  <a:gd name="connsiteX5" fmla="*/ 68580 w 842010"/>
                  <a:gd name="connsiteY5" fmla="*/ 1013460 h 1066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842010" h="1066800">
                    <a:moveTo>
                      <a:pt x="68580" y="1013460"/>
                    </a:moveTo>
                    <a:lnTo>
                      <a:pt x="441960" y="1055370"/>
                    </a:lnTo>
                    <a:lnTo>
                      <a:pt x="842010" y="1066800"/>
                    </a:lnTo>
                    <a:lnTo>
                      <a:pt x="160020" y="0"/>
                    </a:lnTo>
                    <a:lnTo>
                      <a:pt x="0" y="670560"/>
                    </a:lnTo>
                    <a:lnTo>
                      <a:pt x="68580" y="1013460"/>
                    </a:lnTo>
                    <a:close/>
                  </a:path>
                </a:pathLst>
              </a:custGeom>
              <a:gradFill>
                <a:gsLst>
                  <a:gs pos="0">
                    <a:srgbClr val="680311"/>
                  </a:gs>
                  <a:gs pos="100000">
                    <a:srgbClr val="BC0423"/>
                  </a:gs>
                </a:gsLst>
                <a:lin ang="2700000" scaled="1"/>
              </a:gradFill>
              <a:ln w="6350"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9" name="任意多边形 88"/>
              <p:cNvSpPr/>
              <p:nvPr/>
            </p:nvSpPr>
            <p:spPr>
              <a:xfrm>
                <a:off x="6213936" y="3520328"/>
                <a:ext cx="742986" cy="703586"/>
              </a:xfrm>
              <a:custGeom>
                <a:avLst/>
                <a:gdLst>
                  <a:gd name="connsiteX0" fmla="*/ 137160 w 944880"/>
                  <a:gd name="connsiteY0" fmla="*/ 0 h 982980"/>
                  <a:gd name="connsiteX1" fmla="*/ 944880 w 944880"/>
                  <a:gd name="connsiteY1" fmla="*/ 982980 h 982980"/>
                  <a:gd name="connsiteX2" fmla="*/ 0 w 944880"/>
                  <a:gd name="connsiteY2" fmla="*/ 571500 h 982980"/>
                  <a:gd name="connsiteX3" fmla="*/ 137160 w 944880"/>
                  <a:gd name="connsiteY3" fmla="*/ 0 h 982980"/>
                  <a:gd name="connsiteX0" fmla="*/ 137160 w 998220"/>
                  <a:gd name="connsiteY0" fmla="*/ 0 h 952500"/>
                  <a:gd name="connsiteX1" fmla="*/ 998220 w 998220"/>
                  <a:gd name="connsiteY1" fmla="*/ 952500 h 952500"/>
                  <a:gd name="connsiteX2" fmla="*/ 0 w 998220"/>
                  <a:gd name="connsiteY2" fmla="*/ 571500 h 952500"/>
                  <a:gd name="connsiteX3" fmla="*/ 137160 w 998220"/>
                  <a:gd name="connsiteY3" fmla="*/ 0 h 952500"/>
                  <a:gd name="connsiteX0" fmla="*/ 144780 w 1005840"/>
                  <a:gd name="connsiteY0" fmla="*/ 0 h 952500"/>
                  <a:gd name="connsiteX1" fmla="*/ 1005840 w 1005840"/>
                  <a:gd name="connsiteY1" fmla="*/ 952500 h 952500"/>
                  <a:gd name="connsiteX2" fmla="*/ 0 w 1005840"/>
                  <a:gd name="connsiteY2" fmla="*/ 601980 h 952500"/>
                  <a:gd name="connsiteX3" fmla="*/ 144780 w 1005840"/>
                  <a:gd name="connsiteY3" fmla="*/ 0 h 952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05840" h="952500">
                    <a:moveTo>
                      <a:pt x="144780" y="0"/>
                    </a:moveTo>
                    <a:lnTo>
                      <a:pt x="1005840" y="952500"/>
                    </a:lnTo>
                    <a:lnTo>
                      <a:pt x="0" y="601980"/>
                    </a:lnTo>
                    <a:lnTo>
                      <a:pt x="144780" y="0"/>
                    </a:lnTo>
                    <a:close/>
                  </a:path>
                </a:pathLst>
              </a:custGeom>
              <a:solidFill>
                <a:srgbClr val="D4095E"/>
              </a:solidFill>
              <a:ln w="6350"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0" name="任意多边形 89"/>
              <p:cNvSpPr/>
              <p:nvPr/>
            </p:nvSpPr>
            <p:spPr>
              <a:xfrm>
                <a:off x="6276861" y="1971575"/>
                <a:ext cx="973232" cy="1213012"/>
              </a:xfrm>
              <a:custGeom>
                <a:avLst/>
                <a:gdLst>
                  <a:gd name="connsiteX0" fmla="*/ 972457 w 972457"/>
                  <a:gd name="connsiteY0" fmla="*/ 0 h 1248228"/>
                  <a:gd name="connsiteX1" fmla="*/ 0 w 972457"/>
                  <a:gd name="connsiteY1" fmla="*/ 1248228 h 1248228"/>
                  <a:gd name="connsiteX2" fmla="*/ 72571 w 972457"/>
                  <a:gd name="connsiteY2" fmla="*/ 798285 h 1248228"/>
                  <a:gd name="connsiteX3" fmla="*/ 972457 w 972457"/>
                  <a:gd name="connsiteY3" fmla="*/ 0 h 1248228"/>
                  <a:gd name="connsiteX0" fmla="*/ 972457 w 972457"/>
                  <a:gd name="connsiteY0" fmla="*/ 0 h 1277256"/>
                  <a:gd name="connsiteX1" fmla="*/ 0 w 972457"/>
                  <a:gd name="connsiteY1" fmla="*/ 1277256 h 1277256"/>
                  <a:gd name="connsiteX2" fmla="*/ 72571 w 972457"/>
                  <a:gd name="connsiteY2" fmla="*/ 827313 h 1277256"/>
                  <a:gd name="connsiteX3" fmla="*/ 972457 w 972457"/>
                  <a:gd name="connsiteY3" fmla="*/ 0 h 1277256"/>
                  <a:gd name="connsiteX0" fmla="*/ 1001486 w 1001486"/>
                  <a:gd name="connsiteY0" fmla="*/ 0 h 1248227"/>
                  <a:gd name="connsiteX1" fmla="*/ 0 w 1001486"/>
                  <a:gd name="connsiteY1" fmla="*/ 1248227 h 1248227"/>
                  <a:gd name="connsiteX2" fmla="*/ 72571 w 1001486"/>
                  <a:gd name="connsiteY2" fmla="*/ 798284 h 1248227"/>
                  <a:gd name="connsiteX3" fmla="*/ 1001486 w 1001486"/>
                  <a:gd name="connsiteY3" fmla="*/ 0 h 12482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01486" h="1248227">
                    <a:moveTo>
                      <a:pt x="1001486" y="0"/>
                    </a:moveTo>
                    <a:lnTo>
                      <a:pt x="0" y="1248227"/>
                    </a:lnTo>
                    <a:lnTo>
                      <a:pt x="72571" y="798284"/>
                    </a:lnTo>
                    <a:lnTo>
                      <a:pt x="1001486" y="0"/>
                    </a:lnTo>
                    <a:close/>
                  </a:path>
                </a:pathLst>
              </a:custGeom>
              <a:solidFill>
                <a:srgbClr val="A80B2C"/>
              </a:solidFill>
              <a:ln w="3175">
                <a:solidFill>
                  <a:srgbClr val="F3E8EB">
                    <a:alpha val="36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1" name="任意多边形 90"/>
              <p:cNvSpPr/>
              <p:nvPr/>
            </p:nvSpPr>
            <p:spPr>
              <a:xfrm>
                <a:off x="6305070" y="1957468"/>
                <a:ext cx="973231" cy="1339956"/>
              </a:xfrm>
              <a:custGeom>
                <a:avLst/>
                <a:gdLst>
                  <a:gd name="connsiteX0" fmla="*/ 1001485 w 1001485"/>
                  <a:gd name="connsiteY0" fmla="*/ 0 h 1378857"/>
                  <a:gd name="connsiteX1" fmla="*/ 0 w 1001485"/>
                  <a:gd name="connsiteY1" fmla="*/ 1219200 h 1378857"/>
                  <a:gd name="connsiteX2" fmla="*/ 29028 w 1001485"/>
                  <a:gd name="connsiteY2" fmla="*/ 1378857 h 1378857"/>
                  <a:gd name="connsiteX3" fmla="*/ 1001485 w 1001485"/>
                  <a:gd name="connsiteY3" fmla="*/ 0 h 13788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01485" h="1378857">
                    <a:moveTo>
                      <a:pt x="1001485" y="0"/>
                    </a:moveTo>
                    <a:lnTo>
                      <a:pt x="0" y="1219200"/>
                    </a:lnTo>
                    <a:lnTo>
                      <a:pt x="29028" y="1378857"/>
                    </a:lnTo>
                    <a:lnTo>
                      <a:pt x="1001485" y="0"/>
                    </a:lnTo>
                    <a:close/>
                  </a:path>
                </a:pathLst>
              </a:custGeom>
              <a:solidFill>
                <a:srgbClr val="DF1C5B"/>
              </a:solidFill>
              <a:ln w="3175">
                <a:solidFill>
                  <a:srgbClr val="F3E8EB">
                    <a:alpha val="36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2" name="任意多边形 91"/>
              <p:cNvSpPr/>
              <p:nvPr/>
            </p:nvSpPr>
            <p:spPr>
              <a:xfrm>
                <a:off x="6290964" y="1957468"/>
                <a:ext cx="987336" cy="1410481"/>
              </a:xfrm>
              <a:custGeom>
                <a:avLst/>
                <a:gdLst>
                  <a:gd name="connsiteX0" fmla="*/ 1016000 w 1016000"/>
                  <a:gd name="connsiteY0" fmla="*/ 0 h 1451429"/>
                  <a:gd name="connsiteX1" fmla="*/ 0 w 1016000"/>
                  <a:gd name="connsiteY1" fmla="*/ 1451429 h 1451429"/>
                  <a:gd name="connsiteX2" fmla="*/ 203200 w 1016000"/>
                  <a:gd name="connsiteY2" fmla="*/ 1364343 h 1451429"/>
                  <a:gd name="connsiteX3" fmla="*/ 1016000 w 1016000"/>
                  <a:gd name="connsiteY3" fmla="*/ 0 h 1451429"/>
                  <a:gd name="connsiteX0" fmla="*/ 1016000 w 1016000"/>
                  <a:gd name="connsiteY0" fmla="*/ 0 h 1451429"/>
                  <a:gd name="connsiteX1" fmla="*/ 0 w 1016000"/>
                  <a:gd name="connsiteY1" fmla="*/ 1451429 h 1451429"/>
                  <a:gd name="connsiteX2" fmla="*/ 275772 w 1016000"/>
                  <a:gd name="connsiteY2" fmla="*/ 1364343 h 1451429"/>
                  <a:gd name="connsiteX3" fmla="*/ 1016000 w 1016000"/>
                  <a:gd name="connsiteY3" fmla="*/ 0 h 14514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16000" h="1451429">
                    <a:moveTo>
                      <a:pt x="1016000" y="0"/>
                    </a:moveTo>
                    <a:lnTo>
                      <a:pt x="0" y="1451429"/>
                    </a:lnTo>
                    <a:lnTo>
                      <a:pt x="275772" y="1364343"/>
                    </a:lnTo>
                    <a:lnTo>
                      <a:pt x="1016000" y="0"/>
                    </a:lnTo>
                    <a:close/>
                  </a:path>
                </a:pathLst>
              </a:custGeom>
              <a:solidFill>
                <a:srgbClr val="FA1A7D"/>
              </a:solidFill>
              <a:ln w="3175">
                <a:solidFill>
                  <a:srgbClr val="F3E8EB">
                    <a:alpha val="36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3" name="任意多边形 92"/>
              <p:cNvSpPr/>
              <p:nvPr/>
            </p:nvSpPr>
            <p:spPr>
              <a:xfrm>
                <a:off x="4980981" y="2918358"/>
                <a:ext cx="1129266" cy="740502"/>
              </a:xfrm>
              <a:custGeom>
                <a:avLst/>
                <a:gdLst>
                  <a:gd name="connsiteX0" fmla="*/ 0 w 1123950"/>
                  <a:gd name="connsiteY0" fmla="*/ 0 h 762000"/>
                  <a:gd name="connsiteX1" fmla="*/ 76200 w 1123950"/>
                  <a:gd name="connsiteY1" fmla="*/ 762000 h 762000"/>
                  <a:gd name="connsiteX2" fmla="*/ 1123950 w 1123950"/>
                  <a:gd name="connsiteY2" fmla="*/ 495300 h 762000"/>
                  <a:gd name="connsiteX3" fmla="*/ 0 w 1123950"/>
                  <a:gd name="connsiteY3" fmla="*/ 0 h 762000"/>
                  <a:gd name="connsiteX0" fmla="*/ 0 w 1162050"/>
                  <a:gd name="connsiteY0" fmla="*/ 0 h 762000"/>
                  <a:gd name="connsiteX1" fmla="*/ 76200 w 1162050"/>
                  <a:gd name="connsiteY1" fmla="*/ 762000 h 762000"/>
                  <a:gd name="connsiteX2" fmla="*/ 1162050 w 1162050"/>
                  <a:gd name="connsiteY2" fmla="*/ 457200 h 762000"/>
                  <a:gd name="connsiteX3" fmla="*/ 0 w 1162050"/>
                  <a:gd name="connsiteY3" fmla="*/ 0 h 762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62050" h="762000">
                    <a:moveTo>
                      <a:pt x="0" y="0"/>
                    </a:moveTo>
                    <a:lnTo>
                      <a:pt x="76200" y="762000"/>
                    </a:lnTo>
                    <a:lnTo>
                      <a:pt x="1162050" y="457200"/>
                    </a:lnTo>
                    <a:lnTo>
                      <a:pt x="0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90035D"/>
                  </a:gs>
                  <a:gs pos="100000">
                    <a:srgbClr val="CB1885"/>
                  </a:gs>
                </a:gsLst>
                <a:lin ang="5400000" scaled="1"/>
                <a:tileRect/>
              </a:gradFill>
              <a:ln>
                <a:solidFill>
                  <a:srgbClr val="F3E8EB">
                    <a:alpha val="43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4" name="任意多边形 93"/>
              <p:cNvSpPr/>
              <p:nvPr/>
            </p:nvSpPr>
            <p:spPr>
              <a:xfrm>
                <a:off x="6017684" y="2770258"/>
                <a:ext cx="518352" cy="814552"/>
              </a:xfrm>
              <a:custGeom>
                <a:avLst/>
                <a:gdLst>
                  <a:gd name="connsiteX0" fmla="*/ 0 w 533400"/>
                  <a:gd name="connsiteY0" fmla="*/ 838200 h 838200"/>
                  <a:gd name="connsiteX1" fmla="*/ 533400 w 533400"/>
                  <a:gd name="connsiteY1" fmla="*/ 571500 h 838200"/>
                  <a:gd name="connsiteX2" fmla="*/ 76200 w 533400"/>
                  <a:gd name="connsiteY2" fmla="*/ 0 h 838200"/>
                  <a:gd name="connsiteX3" fmla="*/ 0 w 533400"/>
                  <a:gd name="connsiteY3" fmla="*/ 838200 h 838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33400" h="838200">
                    <a:moveTo>
                      <a:pt x="0" y="838200"/>
                    </a:moveTo>
                    <a:lnTo>
                      <a:pt x="533400" y="571500"/>
                    </a:lnTo>
                    <a:lnTo>
                      <a:pt x="76200" y="0"/>
                    </a:lnTo>
                    <a:lnTo>
                      <a:pt x="0" y="838200"/>
                    </a:lnTo>
                    <a:close/>
                  </a:path>
                </a:pathLst>
              </a:custGeom>
              <a:solidFill>
                <a:srgbClr val="FA1A7D"/>
              </a:solidFill>
              <a:ln>
                <a:solidFill>
                  <a:srgbClr val="F3E8EB">
                    <a:alpha val="43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5" name="任意多边形 94"/>
              <p:cNvSpPr/>
              <p:nvPr/>
            </p:nvSpPr>
            <p:spPr>
              <a:xfrm>
                <a:off x="4851393" y="3362660"/>
                <a:ext cx="1203316" cy="407276"/>
              </a:xfrm>
              <a:custGeom>
                <a:avLst/>
                <a:gdLst>
                  <a:gd name="connsiteX0" fmla="*/ 0 w 1238250"/>
                  <a:gd name="connsiteY0" fmla="*/ 419100 h 419100"/>
                  <a:gd name="connsiteX1" fmla="*/ 1219200 w 1238250"/>
                  <a:gd name="connsiteY1" fmla="*/ 228600 h 419100"/>
                  <a:gd name="connsiteX2" fmla="*/ 1238250 w 1238250"/>
                  <a:gd name="connsiteY2" fmla="*/ 0 h 419100"/>
                  <a:gd name="connsiteX3" fmla="*/ 152400 w 1238250"/>
                  <a:gd name="connsiteY3" fmla="*/ 285750 h 419100"/>
                  <a:gd name="connsiteX4" fmla="*/ 0 w 1238250"/>
                  <a:gd name="connsiteY4" fmla="*/ 419100 h 419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38250" h="419100">
                    <a:moveTo>
                      <a:pt x="0" y="419100"/>
                    </a:moveTo>
                    <a:lnTo>
                      <a:pt x="1219200" y="228600"/>
                    </a:lnTo>
                    <a:lnTo>
                      <a:pt x="1238250" y="0"/>
                    </a:lnTo>
                    <a:lnTo>
                      <a:pt x="152400" y="285750"/>
                    </a:lnTo>
                    <a:lnTo>
                      <a:pt x="0" y="419100"/>
                    </a:lnTo>
                    <a:close/>
                  </a:path>
                </a:pathLst>
              </a:custGeom>
              <a:solidFill>
                <a:srgbClr val="FF2DAA"/>
              </a:solidFill>
              <a:ln>
                <a:solidFill>
                  <a:srgbClr val="F3E8EB">
                    <a:alpha val="43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6" name="任意多边形 95"/>
              <p:cNvSpPr/>
              <p:nvPr/>
            </p:nvSpPr>
            <p:spPr>
              <a:xfrm>
                <a:off x="4869906" y="3584810"/>
                <a:ext cx="1221829" cy="536864"/>
              </a:xfrm>
              <a:custGeom>
                <a:avLst/>
                <a:gdLst>
                  <a:gd name="connsiteX0" fmla="*/ 0 w 1257300"/>
                  <a:gd name="connsiteY0" fmla="*/ 190500 h 533400"/>
                  <a:gd name="connsiteX1" fmla="*/ 342900 w 1257300"/>
                  <a:gd name="connsiteY1" fmla="*/ 533400 h 533400"/>
                  <a:gd name="connsiteX2" fmla="*/ 1257300 w 1257300"/>
                  <a:gd name="connsiteY2" fmla="*/ 0 h 533400"/>
                  <a:gd name="connsiteX3" fmla="*/ 0 w 1257300"/>
                  <a:gd name="connsiteY3" fmla="*/ 190500 h 533400"/>
                  <a:gd name="connsiteX0" fmla="*/ 0 w 1276350"/>
                  <a:gd name="connsiteY0" fmla="*/ 209550 h 552450"/>
                  <a:gd name="connsiteX1" fmla="*/ 342900 w 1276350"/>
                  <a:gd name="connsiteY1" fmla="*/ 552450 h 552450"/>
                  <a:gd name="connsiteX2" fmla="*/ 1276350 w 1276350"/>
                  <a:gd name="connsiteY2" fmla="*/ 0 h 552450"/>
                  <a:gd name="connsiteX3" fmla="*/ 0 w 1276350"/>
                  <a:gd name="connsiteY3" fmla="*/ 209550 h 552450"/>
                  <a:gd name="connsiteX0" fmla="*/ 0 w 1257300"/>
                  <a:gd name="connsiteY0" fmla="*/ 190500 h 552450"/>
                  <a:gd name="connsiteX1" fmla="*/ 323850 w 1257300"/>
                  <a:gd name="connsiteY1" fmla="*/ 552450 h 552450"/>
                  <a:gd name="connsiteX2" fmla="*/ 1257300 w 1257300"/>
                  <a:gd name="connsiteY2" fmla="*/ 0 h 552450"/>
                  <a:gd name="connsiteX3" fmla="*/ 0 w 1257300"/>
                  <a:gd name="connsiteY3" fmla="*/ 190500 h 5524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57300" h="552450">
                    <a:moveTo>
                      <a:pt x="0" y="190500"/>
                    </a:moveTo>
                    <a:lnTo>
                      <a:pt x="323850" y="552450"/>
                    </a:lnTo>
                    <a:lnTo>
                      <a:pt x="1257300" y="0"/>
                    </a:lnTo>
                    <a:lnTo>
                      <a:pt x="0" y="190500"/>
                    </a:lnTo>
                    <a:close/>
                  </a:path>
                </a:pathLst>
              </a:custGeom>
              <a:gradFill>
                <a:gsLst>
                  <a:gs pos="0">
                    <a:srgbClr val="FF2DAA"/>
                  </a:gs>
                  <a:gs pos="100000">
                    <a:srgbClr val="FF5DBF"/>
                  </a:gs>
                </a:gsLst>
                <a:lin ang="5400000" scaled="1"/>
              </a:gradFill>
              <a:ln>
                <a:solidFill>
                  <a:srgbClr val="F3E8EB">
                    <a:alpha val="43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7" name="任意多边形 96"/>
              <p:cNvSpPr/>
              <p:nvPr/>
            </p:nvSpPr>
            <p:spPr>
              <a:xfrm>
                <a:off x="5536358" y="3686628"/>
                <a:ext cx="388764" cy="546120"/>
              </a:xfrm>
              <a:custGeom>
                <a:avLst/>
                <a:gdLst>
                  <a:gd name="connsiteX0" fmla="*/ 0 w 323850"/>
                  <a:gd name="connsiteY0" fmla="*/ 190500 h 552450"/>
                  <a:gd name="connsiteX1" fmla="*/ 38100 w 323850"/>
                  <a:gd name="connsiteY1" fmla="*/ 552450 h 552450"/>
                  <a:gd name="connsiteX2" fmla="*/ 323850 w 323850"/>
                  <a:gd name="connsiteY2" fmla="*/ 0 h 552450"/>
                  <a:gd name="connsiteX3" fmla="*/ 0 w 323850"/>
                  <a:gd name="connsiteY3" fmla="*/ 190500 h 552450"/>
                  <a:gd name="connsiteX0" fmla="*/ 0 w 400050"/>
                  <a:gd name="connsiteY0" fmla="*/ 200025 h 561975"/>
                  <a:gd name="connsiteX1" fmla="*/ 38100 w 400050"/>
                  <a:gd name="connsiteY1" fmla="*/ 561975 h 561975"/>
                  <a:gd name="connsiteX2" fmla="*/ 400050 w 400050"/>
                  <a:gd name="connsiteY2" fmla="*/ 0 h 561975"/>
                  <a:gd name="connsiteX3" fmla="*/ 0 w 400050"/>
                  <a:gd name="connsiteY3" fmla="*/ 200025 h 5619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0050" h="561975">
                    <a:moveTo>
                      <a:pt x="0" y="200025"/>
                    </a:moveTo>
                    <a:lnTo>
                      <a:pt x="38100" y="561975"/>
                    </a:lnTo>
                    <a:lnTo>
                      <a:pt x="400050" y="0"/>
                    </a:lnTo>
                    <a:lnTo>
                      <a:pt x="0" y="200025"/>
                    </a:lnTo>
                    <a:close/>
                  </a:path>
                </a:pathLst>
              </a:custGeom>
              <a:solidFill>
                <a:srgbClr val="90035D"/>
              </a:solidFill>
              <a:ln>
                <a:solidFill>
                  <a:srgbClr val="F3E8EB">
                    <a:alpha val="43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8" name="任意多边形 97"/>
              <p:cNvSpPr/>
              <p:nvPr/>
            </p:nvSpPr>
            <p:spPr>
              <a:xfrm>
                <a:off x="5721483" y="3418197"/>
                <a:ext cx="425789" cy="1629105"/>
              </a:xfrm>
              <a:custGeom>
                <a:avLst/>
                <a:gdLst>
                  <a:gd name="connsiteX0" fmla="*/ 0 w 438150"/>
                  <a:gd name="connsiteY0" fmla="*/ 495300 h 1676400"/>
                  <a:gd name="connsiteX1" fmla="*/ 95250 w 438150"/>
                  <a:gd name="connsiteY1" fmla="*/ 1676400 h 1676400"/>
                  <a:gd name="connsiteX2" fmla="*/ 438150 w 438150"/>
                  <a:gd name="connsiteY2" fmla="*/ 0 h 1676400"/>
                  <a:gd name="connsiteX3" fmla="*/ 0 w 438150"/>
                  <a:gd name="connsiteY3" fmla="*/ 495300 h 1676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38150" h="1676400">
                    <a:moveTo>
                      <a:pt x="0" y="495300"/>
                    </a:moveTo>
                    <a:lnTo>
                      <a:pt x="95250" y="1676400"/>
                    </a:lnTo>
                    <a:lnTo>
                      <a:pt x="438150" y="0"/>
                    </a:lnTo>
                    <a:lnTo>
                      <a:pt x="0" y="495300"/>
                    </a:lnTo>
                    <a:close/>
                  </a:path>
                </a:pathLst>
              </a:custGeom>
              <a:solidFill>
                <a:srgbClr val="480024"/>
              </a:solidFill>
              <a:ln>
                <a:solidFill>
                  <a:srgbClr val="F3E8EB">
                    <a:alpha val="43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9" name="任意多边形 98"/>
              <p:cNvSpPr/>
              <p:nvPr/>
            </p:nvSpPr>
            <p:spPr>
              <a:xfrm>
                <a:off x="5906609" y="3779192"/>
                <a:ext cx="490583" cy="1157035"/>
              </a:xfrm>
              <a:custGeom>
                <a:avLst/>
                <a:gdLst>
                  <a:gd name="connsiteX0" fmla="*/ 66675 w 504825"/>
                  <a:gd name="connsiteY0" fmla="*/ 285750 h 1190625"/>
                  <a:gd name="connsiteX1" fmla="*/ 228600 w 504825"/>
                  <a:gd name="connsiteY1" fmla="*/ 1190625 h 1190625"/>
                  <a:gd name="connsiteX2" fmla="*/ 476250 w 504825"/>
                  <a:gd name="connsiteY2" fmla="*/ 266700 h 1190625"/>
                  <a:gd name="connsiteX3" fmla="*/ 504825 w 504825"/>
                  <a:gd name="connsiteY3" fmla="*/ 219075 h 1190625"/>
                  <a:gd name="connsiteX4" fmla="*/ 0 w 504825"/>
                  <a:gd name="connsiteY4" fmla="*/ 0 h 1190625"/>
                  <a:gd name="connsiteX5" fmla="*/ 66675 w 504825"/>
                  <a:gd name="connsiteY5" fmla="*/ 285750 h 11906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04825" h="1190625">
                    <a:moveTo>
                      <a:pt x="66675" y="285750"/>
                    </a:moveTo>
                    <a:lnTo>
                      <a:pt x="228600" y="1190625"/>
                    </a:lnTo>
                    <a:lnTo>
                      <a:pt x="476250" y="266700"/>
                    </a:lnTo>
                    <a:lnTo>
                      <a:pt x="504825" y="219075"/>
                    </a:lnTo>
                    <a:lnTo>
                      <a:pt x="0" y="0"/>
                    </a:lnTo>
                    <a:lnTo>
                      <a:pt x="66675" y="285750"/>
                    </a:lnTo>
                    <a:close/>
                  </a:path>
                </a:pathLst>
              </a:custGeom>
              <a:gradFill>
                <a:gsLst>
                  <a:gs pos="0">
                    <a:srgbClr val="B70968"/>
                  </a:gs>
                  <a:gs pos="100000">
                    <a:srgbClr val="EF0C89"/>
                  </a:gs>
                </a:gsLst>
                <a:lin ang="5400000" scaled="1"/>
              </a:gradFill>
              <a:ln>
                <a:solidFill>
                  <a:srgbClr val="F3E8EB">
                    <a:alpha val="43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0" name="任意多边形 99"/>
              <p:cNvSpPr/>
              <p:nvPr/>
            </p:nvSpPr>
            <p:spPr>
              <a:xfrm>
                <a:off x="6063965" y="3325635"/>
                <a:ext cx="277688" cy="629427"/>
              </a:xfrm>
              <a:custGeom>
                <a:avLst/>
                <a:gdLst>
                  <a:gd name="connsiteX0" fmla="*/ 0 w 285750"/>
                  <a:gd name="connsiteY0" fmla="*/ 0 h 647700"/>
                  <a:gd name="connsiteX1" fmla="*/ 285750 w 285750"/>
                  <a:gd name="connsiteY1" fmla="*/ 219075 h 647700"/>
                  <a:gd name="connsiteX2" fmla="*/ 152400 w 285750"/>
                  <a:gd name="connsiteY2" fmla="*/ 647700 h 647700"/>
                  <a:gd name="connsiteX3" fmla="*/ 0 w 285750"/>
                  <a:gd name="connsiteY3" fmla="*/ 0 h 647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85750" h="647700">
                    <a:moveTo>
                      <a:pt x="0" y="0"/>
                    </a:moveTo>
                    <a:lnTo>
                      <a:pt x="285750" y="219075"/>
                    </a:lnTo>
                    <a:lnTo>
                      <a:pt x="152400" y="64770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2DAA"/>
              </a:solidFill>
              <a:ln>
                <a:solidFill>
                  <a:srgbClr val="F3E8EB">
                    <a:alpha val="43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1" name="任意多边形 100"/>
              <p:cNvSpPr/>
              <p:nvPr/>
            </p:nvSpPr>
            <p:spPr>
              <a:xfrm>
                <a:off x="5989915" y="3464479"/>
                <a:ext cx="231407" cy="740502"/>
              </a:xfrm>
              <a:custGeom>
                <a:avLst/>
                <a:gdLst>
                  <a:gd name="connsiteX0" fmla="*/ 114300 w 238125"/>
                  <a:gd name="connsiteY0" fmla="*/ 0 h 762000"/>
                  <a:gd name="connsiteX1" fmla="*/ 0 w 238125"/>
                  <a:gd name="connsiteY1" fmla="*/ 762000 h 762000"/>
                  <a:gd name="connsiteX2" fmla="*/ 238125 w 238125"/>
                  <a:gd name="connsiteY2" fmla="*/ 485775 h 762000"/>
                  <a:gd name="connsiteX3" fmla="*/ 114300 w 238125"/>
                  <a:gd name="connsiteY3" fmla="*/ 0 h 762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38125" h="762000">
                    <a:moveTo>
                      <a:pt x="114300" y="0"/>
                    </a:moveTo>
                    <a:lnTo>
                      <a:pt x="0" y="762000"/>
                    </a:lnTo>
                    <a:lnTo>
                      <a:pt x="238125" y="485775"/>
                    </a:lnTo>
                    <a:lnTo>
                      <a:pt x="114300" y="0"/>
                    </a:lnTo>
                    <a:close/>
                  </a:path>
                </a:pathLst>
              </a:custGeom>
              <a:solidFill>
                <a:srgbClr val="90035D"/>
              </a:solidFill>
              <a:ln>
                <a:solidFill>
                  <a:srgbClr val="F3E8EB">
                    <a:alpha val="43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2" name="任意多边形 101"/>
              <p:cNvSpPr/>
              <p:nvPr/>
            </p:nvSpPr>
            <p:spPr>
              <a:xfrm>
                <a:off x="6239835" y="3399685"/>
                <a:ext cx="1684643" cy="851577"/>
              </a:xfrm>
              <a:custGeom>
                <a:avLst/>
                <a:gdLst>
                  <a:gd name="connsiteX0" fmla="*/ 647700 w 1733550"/>
                  <a:gd name="connsiteY0" fmla="*/ 876300 h 876300"/>
                  <a:gd name="connsiteX1" fmla="*/ 1733550 w 1733550"/>
                  <a:gd name="connsiteY1" fmla="*/ 552450 h 876300"/>
                  <a:gd name="connsiteX2" fmla="*/ 0 w 1733550"/>
                  <a:gd name="connsiteY2" fmla="*/ 0 h 876300"/>
                  <a:gd name="connsiteX3" fmla="*/ 647700 w 1733550"/>
                  <a:gd name="connsiteY3" fmla="*/ 876300 h 876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33550" h="876300">
                    <a:moveTo>
                      <a:pt x="647700" y="876300"/>
                    </a:moveTo>
                    <a:lnTo>
                      <a:pt x="1733550" y="552450"/>
                    </a:lnTo>
                    <a:lnTo>
                      <a:pt x="0" y="0"/>
                    </a:lnTo>
                    <a:lnTo>
                      <a:pt x="647700" y="876300"/>
                    </a:lnTo>
                    <a:close/>
                  </a:path>
                </a:pathLst>
              </a:custGeom>
              <a:gradFill>
                <a:gsLst>
                  <a:gs pos="0">
                    <a:srgbClr val="D60463"/>
                  </a:gs>
                  <a:gs pos="100000">
                    <a:srgbClr val="E54077"/>
                  </a:gs>
                </a:gsLst>
                <a:lin ang="5400000" scaled="1"/>
              </a:gradFill>
              <a:ln>
                <a:solidFill>
                  <a:srgbClr val="F3E8EB">
                    <a:alpha val="43000"/>
                  </a:srgbClr>
                </a:solidFill>
              </a:ln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3" name="任意多边形 102"/>
              <p:cNvSpPr/>
              <p:nvPr/>
            </p:nvSpPr>
            <p:spPr>
              <a:xfrm>
                <a:off x="6256583" y="3196047"/>
                <a:ext cx="1686406" cy="759015"/>
              </a:xfrm>
              <a:custGeom>
                <a:avLst/>
                <a:gdLst>
                  <a:gd name="connsiteX0" fmla="*/ 0 w 1619250"/>
                  <a:gd name="connsiteY0" fmla="*/ 228600 h 781050"/>
                  <a:gd name="connsiteX1" fmla="*/ 400050 w 1619250"/>
                  <a:gd name="connsiteY1" fmla="*/ 0 h 781050"/>
                  <a:gd name="connsiteX2" fmla="*/ 1619250 w 1619250"/>
                  <a:gd name="connsiteY2" fmla="*/ 781050 h 781050"/>
                  <a:gd name="connsiteX3" fmla="*/ 0 w 1619250"/>
                  <a:gd name="connsiteY3" fmla="*/ 228600 h 781050"/>
                  <a:gd name="connsiteX0" fmla="*/ 0 w 1735365"/>
                  <a:gd name="connsiteY0" fmla="*/ 228600 h 781050"/>
                  <a:gd name="connsiteX1" fmla="*/ 516165 w 1735365"/>
                  <a:gd name="connsiteY1" fmla="*/ 0 h 781050"/>
                  <a:gd name="connsiteX2" fmla="*/ 1735365 w 1735365"/>
                  <a:gd name="connsiteY2" fmla="*/ 781050 h 781050"/>
                  <a:gd name="connsiteX3" fmla="*/ 0 w 1735365"/>
                  <a:gd name="connsiteY3" fmla="*/ 228600 h 781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35365" h="781050">
                    <a:moveTo>
                      <a:pt x="0" y="228600"/>
                    </a:moveTo>
                    <a:lnTo>
                      <a:pt x="516165" y="0"/>
                    </a:lnTo>
                    <a:lnTo>
                      <a:pt x="1735365" y="781050"/>
                    </a:lnTo>
                    <a:lnTo>
                      <a:pt x="0" y="228600"/>
                    </a:lnTo>
                    <a:close/>
                  </a:path>
                </a:pathLst>
              </a:custGeom>
              <a:solidFill>
                <a:srgbClr val="A0041D"/>
              </a:solidFill>
              <a:ln>
                <a:solidFill>
                  <a:srgbClr val="F3E8EB">
                    <a:alpha val="43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4" name="任意多边形 103"/>
              <p:cNvSpPr/>
              <p:nvPr/>
            </p:nvSpPr>
            <p:spPr>
              <a:xfrm>
                <a:off x="6897030" y="3279352"/>
                <a:ext cx="990422" cy="694221"/>
              </a:xfrm>
              <a:custGeom>
                <a:avLst/>
                <a:gdLst>
                  <a:gd name="connsiteX0" fmla="*/ 0 w 876300"/>
                  <a:gd name="connsiteY0" fmla="*/ 0 h 666750"/>
                  <a:gd name="connsiteX1" fmla="*/ 876300 w 876300"/>
                  <a:gd name="connsiteY1" fmla="*/ 666750 h 666750"/>
                  <a:gd name="connsiteX2" fmla="*/ 723900 w 876300"/>
                  <a:gd name="connsiteY2" fmla="*/ 361950 h 666750"/>
                  <a:gd name="connsiteX3" fmla="*/ 0 w 876300"/>
                  <a:gd name="connsiteY3" fmla="*/ 0 h 666750"/>
                  <a:gd name="connsiteX0" fmla="*/ 0 w 1019175"/>
                  <a:gd name="connsiteY0" fmla="*/ 0 h 714375"/>
                  <a:gd name="connsiteX1" fmla="*/ 1019175 w 1019175"/>
                  <a:gd name="connsiteY1" fmla="*/ 714375 h 714375"/>
                  <a:gd name="connsiteX2" fmla="*/ 866775 w 1019175"/>
                  <a:gd name="connsiteY2" fmla="*/ 409575 h 714375"/>
                  <a:gd name="connsiteX3" fmla="*/ 0 w 1019175"/>
                  <a:gd name="connsiteY3" fmla="*/ 0 h 7143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19175" h="714375">
                    <a:moveTo>
                      <a:pt x="0" y="0"/>
                    </a:moveTo>
                    <a:lnTo>
                      <a:pt x="1019175" y="714375"/>
                    </a:lnTo>
                    <a:lnTo>
                      <a:pt x="866775" y="40957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530008"/>
              </a:solidFill>
              <a:ln>
                <a:solidFill>
                  <a:srgbClr val="F3E8EB">
                    <a:alpha val="43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5" name="椭圆 104"/>
              <p:cNvSpPr/>
              <p:nvPr/>
            </p:nvSpPr>
            <p:spPr>
              <a:xfrm>
                <a:off x="4553043" y="285602"/>
                <a:ext cx="72000" cy="72000"/>
              </a:xfrm>
              <a:prstGeom prst="ellipse">
                <a:avLst/>
              </a:prstGeom>
              <a:solidFill>
                <a:srgbClr val="FFF9F9">
                  <a:alpha val="8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6" name="椭圆 105"/>
              <p:cNvSpPr/>
              <p:nvPr/>
            </p:nvSpPr>
            <p:spPr>
              <a:xfrm>
                <a:off x="4322853" y="1536187"/>
                <a:ext cx="72000" cy="72000"/>
              </a:xfrm>
              <a:prstGeom prst="ellipse">
                <a:avLst/>
              </a:prstGeom>
              <a:solidFill>
                <a:srgbClr val="FFF9F9">
                  <a:alpha val="8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7" name="椭圆 106"/>
              <p:cNvSpPr/>
              <p:nvPr/>
            </p:nvSpPr>
            <p:spPr>
              <a:xfrm>
                <a:off x="5295152" y="680281"/>
                <a:ext cx="36000" cy="36000"/>
              </a:xfrm>
              <a:prstGeom prst="ellipse">
                <a:avLst/>
              </a:prstGeom>
              <a:solidFill>
                <a:srgbClr val="FFF9F9">
                  <a:alpha val="8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8" name="椭圆 107"/>
              <p:cNvSpPr/>
              <p:nvPr/>
            </p:nvSpPr>
            <p:spPr>
              <a:xfrm>
                <a:off x="6091735" y="1066633"/>
                <a:ext cx="36000" cy="36000"/>
              </a:xfrm>
              <a:prstGeom prst="ellipse">
                <a:avLst/>
              </a:prstGeom>
              <a:solidFill>
                <a:srgbClr val="FFF9F9">
                  <a:alpha val="8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9" name="椭圆 108"/>
              <p:cNvSpPr/>
              <p:nvPr/>
            </p:nvSpPr>
            <p:spPr>
              <a:xfrm>
                <a:off x="7421222" y="1148985"/>
                <a:ext cx="36000" cy="36000"/>
              </a:xfrm>
              <a:prstGeom prst="ellipse">
                <a:avLst/>
              </a:prstGeom>
              <a:solidFill>
                <a:srgbClr val="FFF9F9">
                  <a:alpha val="8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0" name="椭圆 109"/>
              <p:cNvSpPr/>
              <p:nvPr/>
            </p:nvSpPr>
            <p:spPr>
              <a:xfrm>
                <a:off x="7794303" y="1660183"/>
                <a:ext cx="36000" cy="36000"/>
              </a:xfrm>
              <a:prstGeom prst="ellipse">
                <a:avLst/>
              </a:prstGeom>
              <a:solidFill>
                <a:srgbClr val="FFF9F9">
                  <a:alpha val="8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1" name="椭圆 110"/>
              <p:cNvSpPr/>
              <p:nvPr/>
            </p:nvSpPr>
            <p:spPr>
              <a:xfrm>
                <a:off x="7653944" y="1561523"/>
                <a:ext cx="36000" cy="36000"/>
              </a:xfrm>
              <a:prstGeom prst="ellipse">
                <a:avLst/>
              </a:prstGeom>
              <a:solidFill>
                <a:srgbClr val="FFF9F9">
                  <a:alpha val="8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2" name="椭圆 111"/>
              <p:cNvSpPr/>
              <p:nvPr/>
            </p:nvSpPr>
            <p:spPr>
              <a:xfrm>
                <a:off x="7667836" y="2446539"/>
                <a:ext cx="36000" cy="36000"/>
              </a:xfrm>
              <a:prstGeom prst="ellipse">
                <a:avLst/>
              </a:prstGeom>
              <a:solidFill>
                <a:srgbClr val="FFF9F9">
                  <a:alpha val="8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3" name="椭圆 112"/>
              <p:cNvSpPr/>
              <p:nvPr/>
            </p:nvSpPr>
            <p:spPr>
              <a:xfrm>
                <a:off x="8361607" y="2623044"/>
                <a:ext cx="36000" cy="36000"/>
              </a:xfrm>
              <a:prstGeom prst="ellipse">
                <a:avLst/>
              </a:prstGeom>
              <a:solidFill>
                <a:srgbClr val="FFF9F9">
                  <a:alpha val="8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4" name="椭圆 113"/>
              <p:cNvSpPr/>
              <p:nvPr/>
            </p:nvSpPr>
            <p:spPr>
              <a:xfrm>
                <a:off x="8297816" y="3507524"/>
                <a:ext cx="36000" cy="36000"/>
              </a:xfrm>
              <a:prstGeom prst="ellipse">
                <a:avLst/>
              </a:prstGeom>
              <a:solidFill>
                <a:srgbClr val="FFF9F9">
                  <a:alpha val="8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5" name="椭圆 114"/>
              <p:cNvSpPr/>
              <p:nvPr/>
            </p:nvSpPr>
            <p:spPr>
              <a:xfrm>
                <a:off x="8643645" y="4089673"/>
                <a:ext cx="36000" cy="36000"/>
              </a:xfrm>
              <a:prstGeom prst="ellipse">
                <a:avLst/>
              </a:prstGeom>
              <a:solidFill>
                <a:srgbClr val="FFF9F9">
                  <a:alpha val="8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6" name="椭圆 115"/>
              <p:cNvSpPr/>
              <p:nvPr/>
            </p:nvSpPr>
            <p:spPr>
              <a:xfrm>
                <a:off x="7871325" y="3961502"/>
                <a:ext cx="36000" cy="36000"/>
              </a:xfrm>
              <a:prstGeom prst="ellipse">
                <a:avLst/>
              </a:prstGeom>
              <a:solidFill>
                <a:srgbClr val="FFF9F9">
                  <a:alpha val="8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7" name="椭圆 116"/>
              <p:cNvSpPr/>
              <p:nvPr/>
            </p:nvSpPr>
            <p:spPr>
              <a:xfrm>
                <a:off x="7944189" y="3946679"/>
                <a:ext cx="36000" cy="36000"/>
              </a:xfrm>
              <a:prstGeom prst="ellipse">
                <a:avLst/>
              </a:prstGeom>
              <a:solidFill>
                <a:srgbClr val="FFF9F9">
                  <a:alpha val="8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8" name="椭圆 117"/>
              <p:cNvSpPr/>
              <p:nvPr/>
            </p:nvSpPr>
            <p:spPr>
              <a:xfrm>
                <a:off x="8211005" y="4659609"/>
                <a:ext cx="36000" cy="36000"/>
              </a:xfrm>
              <a:prstGeom prst="ellipse">
                <a:avLst/>
              </a:prstGeom>
              <a:solidFill>
                <a:srgbClr val="FFF9F9">
                  <a:alpha val="8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9" name="椭圆 118"/>
              <p:cNvSpPr/>
              <p:nvPr/>
            </p:nvSpPr>
            <p:spPr>
              <a:xfrm>
                <a:off x="8632042" y="4368021"/>
                <a:ext cx="72000" cy="72000"/>
              </a:xfrm>
              <a:prstGeom prst="ellipse">
                <a:avLst/>
              </a:prstGeom>
              <a:solidFill>
                <a:srgbClr val="FFF9F9">
                  <a:alpha val="8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0" name="椭圆 119"/>
              <p:cNvSpPr/>
              <p:nvPr/>
            </p:nvSpPr>
            <p:spPr>
              <a:xfrm>
                <a:off x="7742710" y="5091144"/>
                <a:ext cx="72000" cy="72000"/>
              </a:xfrm>
              <a:prstGeom prst="ellipse">
                <a:avLst/>
              </a:prstGeom>
              <a:solidFill>
                <a:srgbClr val="FFF9F9">
                  <a:alpha val="8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1" name="椭圆 120"/>
              <p:cNvSpPr/>
              <p:nvPr/>
            </p:nvSpPr>
            <p:spPr>
              <a:xfrm>
                <a:off x="6097897" y="4889182"/>
                <a:ext cx="72000" cy="72000"/>
              </a:xfrm>
              <a:prstGeom prst="ellipse">
                <a:avLst/>
              </a:prstGeom>
              <a:solidFill>
                <a:srgbClr val="FFF9F9">
                  <a:alpha val="8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2" name="椭圆 121"/>
              <p:cNvSpPr/>
              <p:nvPr/>
            </p:nvSpPr>
            <p:spPr>
              <a:xfrm>
                <a:off x="7525419" y="5286798"/>
                <a:ext cx="54000" cy="54000"/>
              </a:xfrm>
              <a:prstGeom prst="ellipse">
                <a:avLst/>
              </a:prstGeom>
              <a:solidFill>
                <a:srgbClr val="FFF9F9">
                  <a:alpha val="8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3" name="椭圆 122"/>
              <p:cNvSpPr/>
              <p:nvPr/>
            </p:nvSpPr>
            <p:spPr>
              <a:xfrm>
                <a:off x="7073225" y="5906158"/>
                <a:ext cx="54000" cy="54000"/>
              </a:xfrm>
              <a:prstGeom prst="ellipse">
                <a:avLst/>
              </a:prstGeom>
              <a:solidFill>
                <a:srgbClr val="FFF9F9">
                  <a:alpha val="8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4" name="椭圆 123"/>
              <p:cNvSpPr/>
              <p:nvPr/>
            </p:nvSpPr>
            <p:spPr>
              <a:xfrm>
                <a:off x="7063340" y="5211220"/>
                <a:ext cx="36000" cy="36000"/>
              </a:xfrm>
              <a:prstGeom prst="ellipse">
                <a:avLst/>
              </a:prstGeom>
              <a:solidFill>
                <a:srgbClr val="FFF9F9">
                  <a:alpha val="8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5" name="椭圆 124"/>
              <p:cNvSpPr/>
              <p:nvPr/>
            </p:nvSpPr>
            <p:spPr>
              <a:xfrm>
                <a:off x="6831084" y="4698273"/>
                <a:ext cx="72000" cy="72000"/>
              </a:xfrm>
              <a:prstGeom prst="ellipse">
                <a:avLst/>
              </a:prstGeom>
              <a:solidFill>
                <a:srgbClr val="FFF9F9">
                  <a:alpha val="8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6" name="椭圆 125"/>
              <p:cNvSpPr/>
              <p:nvPr/>
            </p:nvSpPr>
            <p:spPr>
              <a:xfrm>
                <a:off x="5646611" y="6109719"/>
                <a:ext cx="72000" cy="72000"/>
              </a:xfrm>
              <a:prstGeom prst="ellipse">
                <a:avLst/>
              </a:prstGeom>
              <a:solidFill>
                <a:srgbClr val="FFF9F9">
                  <a:alpha val="8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7" name="椭圆 126"/>
              <p:cNvSpPr/>
              <p:nvPr/>
            </p:nvSpPr>
            <p:spPr>
              <a:xfrm>
                <a:off x="6435915" y="5351970"/>
                <a:ext cx="45719" cy="45719"/>
              </a:xfrm>
              <a:prstGeom prst="ellipse">
                <a:avLst/>
              </a:prstGeom>
              <a:solidFill>
                <a:srgbClr val="FFF9F9">
                  <a:alpha val="8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8" name="椭圆 127"/>
              <p:cNvSpPr/>
              <p:nvPr/>
            </p:nvSpPr>
            <p:spPr>
              <a:xfrm>
                <a:off x="6108293" y="5937298"/>
                <a:ext cx="45719" cy="45719"/>
              </a:xfrm>
              <a:prstGeom prst="ellipse">
                <a:avLst/>
              </a:prstGeom>
              <a:solidFill>
                <a:srgbClr val="FFF9F9">
                  <a:alpha val="8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9" name="椭圆 128"/>
              <p:cNvSpPr/>
              <p:nvPr/>
            </p:nvSpPr>
            <p:spPr>
              <a:xfrm>
                <a:off x="4141941" y="5352700"/>
                <a:ext cx="72000" cy="72000"/>
              </a:xfrm>
              <a:prstGeom prst="ellipse">
                <a:avLst/>
              </a:prstGeom>
              <a:solidFill>
                <a:srgbClr val="FFF9F9">
                  <a:alpha val="8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0" name="椭圆 129"/>
              <p:cNvSpPr/>
              <p:nvPr/>
            </p:nvSpPr>
            <p:spPr>
              <a:xfrm>
                <a:off x="4821824" y="3733514"/>
                <a:ext cx="72000" cy="72000"/>
              </a:xfrm>
              <a:prstGeom prst="ellipse">
                <a:avLst/>
              </a:prstGeom>
              <a:solidFill>
                <a:srgbClr val="FFF9F9">
                  <a:alpha val="8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1" name="椭圆 130"/>
              <p:cNvSpPr/>
              <p:nvPr/>
            </p:nvSpPr>
            <p:spPr>
              <a:xfrm>
                <a:off x="5520968" y="3872520"/>
                <a:ext cx="36000" cy="36000"/>
              </a:xfrm>
              <a:prstGeom prst="ellipse">
                <a:avLst/>
              </a:prstGeom>
              <a:solidFill>
                <a:srgbClr val="FFF9F9">
                  <a:alpha val="8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2" name="椭圆 131"/>
              <p:cNvSpPr/>
              <p:nvPr/>
            </p:nvSpPr>
            <p:spPr>
              <a:xfrm>
                <a:off x="3178994" y="4142884"/>
                <a:ext cx="72000" cy="72000"/>
              </a:xfrm>
              <a:prstGeom prst="ellipse">
                <a:avLst/>
              </a:prstGeom>
              <a:solidFill>
                <a:srgbClr val="FFF9F9">
                  <a:alpha val="8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3" name="椭圆 132"/>
              <p:cNvSpPr/>
              <p:nvPr/>
            </p:nvSpPr>
            <p:spPr>
              <a:xfrm>
                <a:off x="4079155" y="3151646"/>
                <a:ext cx="36000" cy="36000"/>
              </a:xfrm>
              <a:prstGeom prst="ellipse">
                <a:avLst/>
              </a:prstGeom>
              <a:solidFill>
                <a:srgbClr val="FFF9F9">
                  <a:alpha val="8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4" name="椭圆 133"/>
              <p:cNvSpPr/>
              <p:nvPr/>
            </p:nvSpPr>
            <p:spPr>
              <a:xfrm>
                <a:off x="4647644" y="2737624"/>
                <a:ext cx="72000" cy="72000"/>
              </a:xfrm>
              <a:prstGeom prst="ellipse">
                <a:avLst/>
              </a:prstGeom>
              <a:solidFill>
                <a:srgbClr val="FFF9F9">
                  <a:alpha val="8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5" name="椭圆 134"/>
              <p:cNvSpPr/>
              <p:nvPr/>
            </p:nvSpPr>
            <p:spPr>
              <a:xfrm>
                <a:off x="6435892" y="1429558"/>
                <a:ext cx="72000" cy="72000"/>
              </a:xfrm>
              <a:prstGeom prst="ellipse">
                <a:avLst/>
              </a:prstGeom>
              <a:solidFill>
                <a:srgbClr val="FFF9F9">
                  <a:alpha val="8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6" name="椭圆 135"/>
              <p:cNvSpPr/>
              <p:nvPr/>
            </p:nvSpPr>
            <p:spPr>
              <a:xfrm>
                <a:off x="6879151" y="1754988"/>
                <a:ext cx="72000" cy="72000"/>
              </a:xfrm>
              <a:prstGeom prst="ellipse">
                <a:avLst/>
              </a:prstGeom>
              <a:solidFill>
                <a:srgbClr val="FFF9F9">
                  <a:alpha val="8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7" name="椭圆 136"/>
              <p:cNvSpPr/>
              <p:nvPr/>
            </p:nvSpPr>
            <p:spPr>
              <a:xfrm>
                <a:off x="8450216" y="3659924"/>
                <a:ext cx="36000" cy="36000"/>
              </a:xfrm>
              <a:prstGeom prst="ellipse">
                <a:avLst/>
              </a:prstGeom>
              <a:solidFill>
                <a:srgbClr val="FFF9F9">
                  <a:alpha val="8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8" name="椭圆 137"/>
              <p:cNvSpPr/>
              <p:nvPr/>
            </p:nvSpPr>
            <p:spPr>
              <a:xfrm>
                <a:off x="4959831" y="2895454"/>
                <a:ext cx="72000" cy="72000"/>
              </a:xfrm>
              <a:prstGeom prst="ellipse">
                <a:avLst/>
              </a:prstGeom>
              <a:solidFill>
                <a:srgbClr val="FFF9F9">
                  <a:alpha val="8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9" name="椭圆 138"/>
              <p:cNvSpPr/>
              <p:nvPr/>
            </p:nvSpPr>
            <p:spPr>
              <a:xfrm>
                <a:off x="5378425" y="2505912"/>
                <a:ext cx="72000" cy="72000"/>
              </a:xfrm>
              <a:prstGeom prst="ellipse">
                <a:avLst/>
              </a:prstGeom>
              <a:solidFill>
                <a:srgbClr val="FFF9F9">
                  <a:alpha val="8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0" name="椭圆 139"/>
              <p:cNvSpPr/>
              <p:nvPr/>
            </p:nvSpPr>
            <p:spPr>
              <a:xfrm>
                <a:off x="6744076" y="3170176"/>
                <a:ext cx="36000" cy="36000"/>
              </a:xfrm>
              <a:prstGeom prst="ellipse">
                <a:avLst/>
              </a:prstGeom>
              <a:solidFill>
                <a:srgbClr val="FFF9F9">
                  <a:alpha val="8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1" name="椭圆 140"/>
              <p:cNvSpPr/>
              <p:nvPr/>
            </p:nvSpPr>
            <p:spPr>
              <a:xfrm>
                <a:off x="6414577" y="2641044"/>
                <a:ext cx="36000" cy="36000"/>
              </a:xfrm>
              <a:prstGeom prst="ellipse">
                <a:avLst/>
              </a:prstGeom>
              <a:solidFill>
                <a:srgbClr val="FFF9F9">
                  <a:alpha val="8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2" name="椭圆 141"/>
              <p:cNvSpPr/>
              <p:nvPr/>
            </p:nvSpPr>
            <p:spPr>
              <a:xfrm>
                <a:off x="6246900" y="3396488"/>
                <a:ext cx="72000" cy="72000"/>
              </a:xfrm>
              <a:prstGeom prst="ellipse">
                <a:avLst/>
              </a:prstGeom>
              <a:solidFill>
                <a:srgbClr val="FFF9F9">
                  <a:alpha val="8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3" name="椭圆 142"/>
              <p:cNvSpPr/>
              <p:nvPr/>
            </p:nvSpPr>
            <p:spPr>
              <a:xfrm>
                <a:off x="6375679" y="3985889"/>
                <a:ext cx="72000" cy="72000"/>
              </a:xfrm>
              <a:prstGeom prst="ellipse">
                <a:avLst/>
              </a:prstGeom>
              <a:solidFill>
                <a:srgbClr val="FFF9F9">
                  <a:alpha val="8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4" name="椭圆 143"/>
              <p:cNvSpPr/>
              <p:nvPr/>
            </p:nvSpPr>
            <p:spPr>
              <a:xfrm>
                <a:off x="6061774" y="3471854"/>
                <a:ext cx="72000" cy="72000"/>
              </a:xfrm>
              <a:prstGeom prst="ellipse">
                <a:avLst/>
              </a:prstGeom>
              <a:solidFill>
                <a:srgbClr val="FFF9F9">
                  <a:alpha val="8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5" name="椭圆 144"/>
              <p:cNvSpPr/>
              <p:nvPr/>
            </p:nvSpPr>
            <p:spPr>
              <a:xfrm>
                <a:off x="6061774" y="2738006"/>
                <a:ext cx="72000" cy="72000"/>
              </a:xfrm>
              <a:prstGeom prst="ellipse">
                <a:avLst/>
              </a:prstGeom>
              <a:solidFill>
                <a:srgbClr val="FFF9F9">
                  <a:alpha val="8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6" name="椭圆 145"/>
              <p:cNvSpPr/>
              <p:nvPr/>
            </p:nvSpPr>
            <p:spPr>
              <a:xfrm>
                <a:off x="6272407" y="2013526"/>
                <a:ext cx="36000" cy="36000"/>
              </a:xfrm>
              <a:prstGeom prst="ellipse">
                <a:avLst/>
              </a:prstGeom>
              <a:solidFill>
                <a:srgbClr val="FFF9F9">
                  <a:alpha val="8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7" name="椭圆 146"/>
              <p:cNvSpPr/>
              <p:nvPr/>
            </p:nvSpPr>
            <p:spPr>
              <a:xfrm>
                <a:off x="6892022" y="2850703"/>
                <a:ext cx="36000" cy="36000"/>
              </a:xfrm>
              <a:prstGeom prst="ellipse">
                <a:avLst/>
              </a:prstGeom>
              <a:solidFill>
                <a:srgbClr val="FFF9F9">
                  <a:alpha val="8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8" name="椭圆 147"/>
              <p:cNvSpPr/>
              <p:nvPr/>
            </p:nvSpPr>
            <p:spPr>
              <a:xfrm>
                <a:off x="5074073" y="4998236"/>
                <a:ext cx="72000" cy="72000"/>
              </a:xfrm>
              <a:prstGeom prst="ellipse">
                <a:avLst/>
              </a:prstGeom>
              <a:solidFill>
                <a:srgbClr val="FFF9F9">
                  <a:alpha val="8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9" name="椭圆 148"/>
              <p:cNvSpPr/>
              <p:nvPr/>
            </p:nvSpPr>
            <p:spPr>
              <a:xfrm>
                <a:off x="5997811" y="3276716"/>
                <a:ext cx="72000" cy="72000"/>
              </a:xfrm>
              <a:prstGeom prst="ellipse">
                <a:avLst/>
              </a:prstGeom>
              <a:solidFill>
                <a:srgbClr val="FFF9F9">
                  <a:alpha val="8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0" name="椭圆 149"/>
              <p:cNvSpPr/>
              <p:nvPr/>
            </p:nvSpPr>
            <p:spPr>
              <a:xfrm>
                <a:off x="8501307" y="2775444"/>
                <a:ext cx="36000" cy="36000"/>
              </a:xfrm>
              <a:prstGeom prst="ellipse">
                <a:avLst/>
              </a:prstGeom>
              <a:solidFill>
                <a:srgbClr val="FFF9F9">
                  <a:alpha val="8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1" name="椭圆 150"/>
              <p:cNvSpPr/>
              <p:nvPr/>
            </p:nvSpPr>
            <p:spPr>
              <a:xfrm>
                <a:off x="5559103" y="4190553"/>
                <a:ext cx="36000" cy="36000"/>
              </a:xfrm>
              <a:prstGeom prst="ellipse">
                <a:avLst/>
              </a:prstGeom>
              <a:solidFill>
                <a:srgbClr val="FFF9F9">
                  <a:alpha val="8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2" name="椭圆 151"/>
              <p:cNvSpPr/>
              <p:nvPr/>
            </p:nvSpPr>
            <p:spPr>
              <a:xfrm>
                <a:off x="5184044" y="4324522"/>
                <a:ext cx="36000" cy="36000"/>
              </a:xfrm>
              <a:prstGeom prst="ellipse">
                <a:avLst/>
              </a:prstGeom>
              <a:solidFill>
                <a:srgbClr val="FFF9F9">
                  <a:alpha val="8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3" name="椭圆 152"/>
              <p:cNvSpPr/>
              <p:nvPr/>
            </p:nvSpPr>
            <p:spPr>
              <a:xfrm>
                <a:off x="6007590" y="1808651"/>
                <a:ext cx="72000" cy="72000"/>
              </a:xfrm>
              <a:prstGeom prst="ellipse">
                <a:avLst/>
              </a:prstGeom>
              <a:solidFill>
                <a:srgbClr val="FFF9F9">
                  <a:alpha val="8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4" name="椭圆 153"/>
              <p:cNvSpPr/>
              <p:nvPr/>
            </p:nvSpPr>
            <p:spPr>
              <a:xfrm>
                <a:off x="5559103" y="2189010"/>
                <a:ext cx="36000" cy="36000"/>
              </a:xfrm>
              <a:prstGeom prst="ellipse">
                <a:avLst/>
              </a:prstGeom>
              <a:solidFill>
                <a:srgbClr val="FFF9F9">
                  <a:alpha val="8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5" name="椭圆 154"/>
              <p:cNvSpPr/>
              <p:nvPr/>
            </p:nvSpPr>
            <p:spPr>
              <a:xfrm>
                <a:off x="7442215" y="3346585"/>
                <a:ext cx="72000" cy="72000"/>
              </a:xfrm>
              <a:prstGeom prst="ellipse">
                <a:avLst/>
              </a:prstGeom>
              <a:solidFill>
                <a:srgbClr val="FFF9F9">
                  <a:alpha val="8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6" name="椭圆 155"/>
              <p:cNvSpPr/>
              <p:nvPr/>
            </p:nvSpPr>
            <p:spPr>
              <a:xfrm>
                <a:off x="7242112" y="1922368"/>
                <a:ext cx="72000" cy="72000"/>
              </a:xfrm>
              <a:prstGeom prst="ellipse">
                <a:avLst/>
              </a:prstGeom>
              <a:solidFill>
                <a:srgbClr val="FFF9F9">
                  <a:alpha val="8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7" name="椭圆 156"/>
              <p:cNvSpPr/>
              <p:nvPr/>
            </p:nvSpPr>
            <p:spPr>
              <a:xfrm>
                <a:off x="7728052" y="3668798"/>
                <a:ext cx="72000" cy="72000"/>
              </a:xfrm>
              <a:prstGeom prst="ellipse">
                <a:avLst/>
              </a:prstGeom>
              <a:solidFill>
                <a:srgbClr val="FFF9F9">
                  <a:alpha val="8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8" name="椭圆 157"/>
              <p:cNvSpPr/>
              <p:nvPr/>
            </p:nvSpPr>
            <p:spPr>
              <a:xfrm>
                <a:off x="6916518" y="4213830"/>
                <a:ext cx="72000" cy="72000"/>
              </a:xfrm>
              <a:prstGeom prst="ellipse">
                <a:avLst/>
              </a:prstGeom>
              <a:solidFill>
                <a:srgbClr val="FFF9F9">
                  <a:alpha val="8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9" name="椭圆 158"/>
              <p:cNvSpPr/>
              <p:nvPr/>
            </p:nvSpPr>
            <p:spPr>
              <a:xfrm>
                <a:off x="5299308" y="5304613"/>
                <a:ext cx="72000" cy="72000"/>
              </a:xfrm>
              <a:prstGeom prst="ellipse">
                <a:avLst/>
              </a:prstGeom>
              <a:solidFill>
                <a:srgbClr val="FFF9F9">
                  <a:alpha val="8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0" name="椭圆 159"/>
              <p:cNvSpPr/>
              <p:nvPr/>
            </p:nvSpPr>
            <p:spPr>
              <a:xfrm>
                <a:off x="5435051" y="6056039"/>
                <a:ext cx="36000" cy="36000"/>
              </a:xfrm>
              <a:prstGeom prst="ellipse">
                <a:avLst/>
              </a:prstGeom>
              <a:solidFill>
                <a:srgbClr val="FFF9F9">
                  <a:alpha val="8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1" name="椭圆 160"/>
              <p:cNvSpPr/>
              <p:nvPr/>
            </p:nvSpPr>
            <p:spPr>
              <a:xfrm>
                <a:off x="6594458" y="5898682"/>
                <a:ext cx="72000" cy="72000"/>
              </a:xfrm>
              <a:prstGeom prst="ellipse">
                <a:avLst/>
              </a:prstGeom>
              <a:solidFill>
                <a:srgbClr val="FFF9F9">
                  <a:alpha val="8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2" name="椭圆 11"/>
            <p:cNvSpPr/>
            <p:nvPr/>
          </p:nvSpPr>
          <p:spPr>
            <a:xfrm>
              <a:off x="6974734" y="1406067"/>
              <a:ext cx="45719" cy="45719"/>
            </a:xfrm>
            <a:prstGeom prst="ellipse">
              <a:avLst/>
            </a:prstGeom>
            <a:solidFill>
              <a:srgbClr val="FFF9F9">
                <a:alpha val="8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71" name="组合 170"/>
          <p:cNvGrpSpPr/>
          <p:nvPr/>
        </p:nvGrpSpPr>
        <p:grpSpPr>
          <a:xfrm>
            <a:off x="-212884" y="1362711"/>
            <a:ext cx="280987" cy="337078"/>
            <a:chOff x="7981950" y="1009650"/>
            <a:chExt cx="280987" cy="438150"/>
          </a:xfrm>
        </p:grpSpPr>
        <p:sp>
          <p:nvSpPr>
            <p:cNvPr id="172" name="任意多边形 171"/>
            <p:cNvSpPr/>
            <p:nvPr/>
          </p:nvSpPr>
          <p:spPr>
            <a:xfrm>
              <a:off x="7981950" y="1009650"/>
              <a:ext cx="257175" cy="438150"/>
            </a:xfrm>
            <a:custGeom>
              <a:avLst/>
              <a:gdLst>
                <a:gd name="connsiteX0" fmla="*/ 257175 w 257175"/>
                <a:gd name="connsiteY0" fmla="*/ 0 h 438150"/>
                <a:gd name="connsiteX1" fmla="*/ 0 w 257175"/>
                <a:gd name="connsiteY1" fmla="*/ 304800 h 438150"/>
                <a:gd name="connsiteX2" fmla="*/ 114300 w 257175"/>
                <a:gd name="connsiteY2" fmla="*/ 438150 h 438150"/>
                <a:gd name="connsiteX3" fmla="*/ 257175 w 257175"/>
                <a:gd name="connsiteY3" fmla="*/ 0 h 438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7175" h="438150">
                  <a:moveTo>
                    <a:pt x="257175" y="0"/>
                  </a:moveTo>
                  <a:lnTo>
                    <a:pt x="0" y="304800"/>
                  </a:lnTo>
                  <a:lnTo>
                    <a:pt x="114300" y="438150"/>
                  </a:lnTo>
                  <a:lnTo>
                    <a:pt x="257175" y="0"/>
                  </a:lnTo>
                  <a:close/>
                </a:path>
              </a:pathLst>
            </a:custGeom>
            <a:solidFill>
              <a:srgbClr val="FE62B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3" name="任意多边形 172"/>
            <p:cNvSpPr/>
            <p:nvPr/>
          </p:nvSpPr>
          <p:spPr>
            <a:xfrm>
              <a:off x="8087677" y="1033145"/>
              <a:ext cx="175260" cy="407035"/>
            </a:xfrm>
            <a:custGeom>
              <a:avLst/>
              <a:gdLst>
                <a:gd name="connsiteX0" fmla="*/ 0 w 152400"/>
                <a:gd name="connsiteY0" fmla="*/ 428625 h 428625"/>
                <a:gd name="connsiteX1" fmla="*/ 123825 w 152400"/>
                <a:gd name="connsiteY1" fmla="*/ 0 h 428625"/>
                <a:gd name="connsiteX2" fmla="*/ 152400 w 152400"/>
                <a:gd name="connsiteY2" fmla="*/ 409575 h 428625"/>
                <a:gd name="connsiteX3" fmla="*/ 0 w 152400"/>
                <a:gd name="connsiteY3" fmla="*/ 428625 h 428625"/>
                <a:gd name="connsiteX0" fmla="*/ 0 w 175260"/>
                <a:gd name="connsiteY0" fmla="*/ 413385 h 413385"/>
                <a:gd name="connsiteX1" fmla="*/ 146685 w 175260"/>
                <a:gd name="connsiteY1" fmla="*/ 0 h 413385"/>
                <a:gd name="connsiteX2" fmla="*/ 175260 w 175260"/>
                <a:gd name="connsiteY2" fmla="*/ 409575 h 413385"/>
                <a:gd name="connsiteX3" fmla="*/ 0 w 175260"/>
                <a:gd name="connsiteY3" fmla="*/ 413385 h 413385"/>
                <a:gd name="connsiteX0" fmla="*/ 0 w 175260"/>
                <a:gd name="connsiteY0" fmla="*/ 407035 h 407035"/>
                <a:gd name="connsiteX1" fmla="*/ 133985 w 175260"/>
                <a:gd name="connsiteY1" fmla="*/ 0 h 407035"/>
                <a:gd name="connsiteX2" fmla="*/ 175260 w 175260"/>
                <a:gd name="connsiteY2" fmla="*/ 403225 h 407035"/>
                <a:gd name="connsiteX3" fmla="*/ 0 w 175260"/>
                <a:gd name="connsiteY3" fmla="*/ 407035 h 4070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5260" h="407035">
                  <a:moveTo>
                    <a:pt x="0" y="407035"/>
                  </a:moveTo>
                  <a:lnTo>
                    <a:pt x="133985" y="0"/>
                  </a:lnTo>
                  <a:lnTo>
                    <a:pt x="175260" y="403225"/>
                  </a:lnTo>
                  <a:lnTo>
                    <a:pt x="0" y="407035"/>
                  </a:lnTo>
                  <a:close/>
                </a:path>
              </a:pathLst>
            </a:custGeom>
            <a:solidFill>
              <a:srgbClr val="FF2E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74" name="组合 173"/>
          <p:cNvGrpSpPr/>
          <p:nvPr/>
        </p:nvGrpSpPr>
        <p:grpSpPr>
          <a:xfrm rot="17560121">
            <a:off x="846679" y="743494"/>
            <a:ext cx="299498" cy="397009"/>
            <a:chOff x="8862060" y="975360"/>
            <a:chExt cx="327660" cy="434340"/>
          </a:xfrm>
        </p:grpSpPr>
        <p:sp>
          <p:nvSpPr>
            <p:cNvPr id="175" name="任意多边形 174"/>
            <p:cNvSpPr/>
            <p:nvPr/>
          </p:nvSpPr>
          <p:spPr>
            <a:xfrm>
              <a:off x="8862060" y="982980"/>
              <a:ext cx="327660" cy="335280"/>
            </a:xfrm>
            <a:custGeom>
              <a:avLst/>
              <a:gdLst>
                <a:gd name="connsiteX0" fmla="*/ 327660 w 327660"/>
                <a:gd name="connsiteY0" fmla="*/ 0 h 335280"/>
                <a:gd name="connsiteX1" fmla="*/ 0 w 327660"/>
                <a:gd name="connsiteY1" fmla="*/ 213360 h 335280"/>
                <a:gd name="connsiteX2" fmla="*/ 76200 w 327660"/>
                <a:gd name="connsiteY2" fmla="*/ 335280 h 335280"/>
                <a:gd name="connsiteX3" fmla="*/ 327660 w 327660"/>
                <a:gd name="connsiteY3" fmla="*/ 0 h 3352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7660" h="335280">
                  <a:moveTo>
                    <a:pt x="327660" y="0"/>
                  </a:moveTo>
                  <a:lnTo>
                    <a:pt x="0" y="213360"/>
                  </a:lnTo>
                  <a:lnTo>
                    <a:pt x="76200" y="335280"/>
                  </a:lnTo>
                  <a:lnTo>
                    <a:pt x="327660" y="0"/>
                  </a:lnTo>
                  <a:close/>
                </a:path>
              </a:pathLst>
            </a:custGeom>
            <a:solidFill>
              <a:srgbClr val="DB2E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6" name="任意多边形 175"/>
            <p:cNvSpPr/>
            <p:nvPr/>
          </p:nvSpPr>
          <p:spPr>
            <a:xfrm>
              <a:off x="8945880" y="975360"/>
              <a:ext cx="236220" cy="434340"/>
            </a:xfrm>
            <a:custGeom>
              <a:avLst/>
              <a:gdLst>
                <a:gd name="connsiteX0" fmla="*/ 236220 w 236220"/>
                <a:gd name="connsiteY0" fmla="*/ 0 h 434340"/>
                <a:gd name="connsiteX1" fmla="*/ 205740 w 236220"/>
                <a:gd name="connsiteY1" fmla="*/ 434340 h 434340"/>
                <a:gd name="connsiteX2" fmla="*/ 0 w 236220"/>
                <a:gd name="connsiteY2" fmla="*/ 335280 h 434340"/>
                <a:gd name="connsiteX3" fmla="*/ 236220 w 236220"/>
                <a:gd name="connsiteY3" fmla="*/ 0 h 4343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6220" h="434340">
                  <a:moveTo>
                    <a:pt x="236220" y="0"/>
                  </a:moveTo>
                  <a:lnTo>
                    <a:pt x="205740" y="434340"/>
                  </a:lnTo>
                  <a:lnTo>
                    <a:pt x="0" y="335280"/>
                  </a:lnTo>
                  <a:lnTo>
                    <a:pt x="236220" y="0"/>
                  </a:lnTo>
                  <a:close/>
                </a:path>
              </a:pathLst>
            </a:custGeom>
            <a:solidFill>
              <a:srgbClr val="9A001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77" name="任意多边形 176"/>
          <p:cNvSpPr/>
          <p:nvPr/>
        </p:nvSpPr>
        <p:spPr>
          <a:xfrm>
            <a:off x="8369300" y="1103291"/>
            <a:ext cx="57150" cy="82550"/>
          </a:xfrm>
          <a:custGeom>
            <a:avLst/>
            <a:gdLst>
              <a:gd name="connsiteX0" fmla="*/ 0 w 57150"/>
              <a:gd name="connsiteY0" fmla="*/ 0 h 82550"/>
              <a:gd name="connsiteX1" fmla="*/ 12700 w 57150"/>
              <a:gd name="connsiteY1" fmla="*/ 82550 h 82550"/>
              <a:gd name="connsiteX2" fmla="*/ 57150 w 57150"/>
              <a:gd name="connsiteY2" fmla="*/ 19050 h 82550"/>
              <a:gd name="connsiteX3" fmla="*/ 0 w 57150"/>
              <a:gd name="connsiteY3" fmla="*/ 0 h 82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150" h="82550">
                <a:moveTo>
                  <a:pt x="0" y="0"/>
                </a:moveTo>
                <a:lnTo>
                  <a:pt x="12700" y="82550"/>
                </a:lnTo>
                <a:lnTo>
                  <a:pt x="57150" y="19050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26000">
                <a:srgbClr val="77067E"/>
              </a:gs>
              <a:gs pos="99000">
                <a:srgbClr val="F0004E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8" name="任意多边形 177"/>
          <p:cNvSpPr/>
          <p:nvPr/>
        </p:nvSpPr>
        <p:spPr>
          <a:xfrm rot="3613079">
            <a:off x="723871" y="384709"/>
            <a:ext cx="76200" cy="88900"/>
          </a:xfrm>
          <a:custGeom>
            <a:avLst/>
            <a:gdLst>
              <a:gd name="connsiteX0" fmla="*/ 0 w 76200"/>
              <a:gd name="connsiteY0" fmla="*/ 0 h 88900"/>
              <a:gd name="connsiteX1" fmla="*/ 12700 w 76200"/>
              <a:gd name="connsiteY1" fmla="*/ 88900 h 88900"/>
              <a:gd name="connsiteX2" fmla="*/ 76200 w 76200"/>
              <a:gd name="connsiteY2" fmla="*/ 50800 h 88900"/>
              <a:gd name="connsiteX3" fmla="*/ 69850 w 76200"/>
              <a:gd name="connsiteY3" fmla="*/ 0 h 88900"/>
              <a:gd name="connsiteX4" fmla="*/ 0 w 76200"/>
              <a:gd name="connsiteY4" fmla="*/ 0 h 88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200" h="88900">
                <a:moveTo>
                  <a:pt x="0" y="0"/>
                </a:moveTo>
                <a:lnTo>
                  <a:pt x="12700" y="88900"/>
                </a:lnTo>
                <a:lnTo>
                  <a:pt x="76200" y="50800"/>
                </a:lnTo>
                <a:lnTo>
                  <a:pt x="69850" y="0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70000">
                <a:srgbClr val="F103A0"/>
              </a:gs>
              <a:gs pos="35000">
                <a:srgbClr val="4E0690"/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9" name="任意多边形 178"/>
          <p:cNvSpPr/>
          <p:nvPr/>
        </p:nvSpPr>
        <p:spPr>
          <a:xfrm rot="3613079">
            <a:off x="1285431" y="-3651"/>
            <a:ext cx="76200" cy="88900"/>
          </a:xfrm>
          <a:custGeom>
            <a:avLst/>
            <a:gdLst>
              <a:gd name="connsiteX0" fmla="*/ 0 w 76200"/>
              <a:gd name="connsiteY0" fmla="*/ 0 h 88900"/>
              <a:gd name="connsiteX1" fmla="*/ 12700 w 76200"/>
              <a:gd name="connsiteY1" fmla="*/ 88900 h 88900"/>
              <a:gd name="connsiteX2" fmla="*/ 76200 w 76200"/>
              <a:gd name="connsiteY2" fmla="*/ 50800 h 88900"/>
              <a:gd name="connsiteX3" fmla="*/ 69850 w 76200"/>
              <a:gd name="connsiteY3" fmla="*/ 0 h 88900"/>
              <a:gd name="connsiteX4" fmla="*/ 0 w 76200"/>
              <a:gd name="connsiteY4" fmla="*/ 0 h 88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200" h="88900">
                <a:moveTo>
                  <a:pt x="0" y="0"/>
                </a:moveTo>
                <a:lnTo>
                  <a:pt x="12700" y="88900"/>
                </a:lnTo>
                <a:lnTo>
                  <a:pt x="76200" y="50800"/>
                </a:lnTo>
                <a:lnTo>
                  <a:pt x="69850" y="0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70000">
                <a:srgbClr val="9A001E"/>
              </a:gs>
              <a:gs pos="35000">
                <a:srgbClr val="FF2E5D"/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0" name="任意多边形 179"/>
          <p:cNvSpPr/>
          <p:nvPr/>
        </p:nvSpPr>
        <p:spPr>
          <a:xfrm rot="10985289">
            <a:off x="338848" y="1128987"/>
            <a:ext cx="76200" cy="88900"/>
          </a:xfrm>
          <a:custGeom>
            <a:avLst/>
            <a:gdLst>
              <a:gd name="connsiteX0" fmla="*/ 0 w 76200"/>
              <a:gd name="connsiteY0" fmla="*/ 0 h 88900"/>
              <a:gd name="connsiteX1" fmla="*/ 12700 w 76200"/>
              <a:gd name="connsiteY1" fmla="*/ 88900 h 88900"/>
              <a:gd name="connsiteX2" fmla="*/ 76200 w 76200"/>
              <a:gd name="connsiteY2" fmla="*/ 50800 h 88900"/>
              <a:gd name="connsiteX3" fmla="*/ 69850 w 76200"/>
              <a:gd name="connsiteY3" fmla="*/ 0 h 88900"/>
              <a:gd name="connsiteX4" fmla="*/ 0 w 76200"/>
              <a:gd name="connsiteY4" fmla="*/ 0 h 88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200" h="88900">
                <a:moveTo>
                  <a:pt x="0" y="0"/>
                </a:moveTo>
                <a:lnTo>
                  <a:pt x="12700" y="88900"/>
                </a:lnTo>
                <a:lnTo>
                  <a:pt x="76200" y="50800"/>
                </a:lnTo>
                <a:lnTo>
                  <a:pt x="69850" y="0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70000">
                <a:srgbClr val="9A001E"/>
              </a:gs>
              <a:gs pos="35000">
                <a:srgbClr val="FF2E5D"/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81" name="组合 180"/>
          <p:cNvGrpSpPr/>
          <p:nvPr/>
        </p:nvGrpSpPr>
        <p:grpSpPr>
          <a:xfrm rot="14906993">
            <a:off x="39535" y="780177"/>
            <a:ext cx="192376" cy="196850"/>
            <a:chOff x="9594850" y="4860925"/>
            <a:chExt cx="273050" cy="279400"/>
          </a:xfrm>
        </p:grpSpPr>
        <p:sp>
          <p:nvSpPr>
            <p:cNvPr id="182" name="任意多边形 181"/>
            <p:cNvSpPr/>
            <p:nvPr/>
          </p:nvSpPr>
          <p:spPr>
            <a:xfrm>
              <a:off x="9594850" y="4860925"/>
              <a:ext cx="273050" cy="279400"/>
            </a:xfrm>
            <a:custGeom>
              <a:avLst/>
              <a:gdLst>
                <a:gd name="connsiteX0" fmla="*/ 0 w 273050"/>
                <a:gd name="connsiteY0" fmla="*/ 0 h 279400"/>
                <a:gd name="connsiteX1" fmla="*/ 139700 w 273050"/>
                <a:gd name="connsiteY1" fmla="*/ 279400 h 279400"/>
                <a:gd name="connsiteX2" fmla="*/ 273050 w 273050"/>
                <a:gd name="connsiteY2" fmla="*/ 82550 h 279400"/>
                <a:gd name="connsiteX3" fmla="*/ 0 w 273050"/>
                <a:gd name="connsiteY3" fmla="*/ 0 h 279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3050" h="279400">
                  <a:moveTo>
                    <a:pt x="0" y="0"/>
                  </a:moveTo>
                  <a:lnTo>
                    <a:pt x="139700" y="279400"/>
                  </a:lnTo>
                  <a:lnTo>
                    <a:pt x="273050" y="8255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D3E9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3" name="任意多边形 182"/>
            <p:cNvSpPr/>
            <p:nvPr/>
          </p:nvSpPr>
          <p:spPr>
            <a:xfrm>
              <a:off x="9594850" y="4864100"/>
              <a:ext cx="133350" cy="273050"/>
            </a:xfrm>
            <a:custGeom>
              <a:avLst/>
              <a:gdLst>
                <a:gd name="connsiteX0" fmla="*/ 6350 w 133350"/>
                <a:gd name="connsiteY0" fmla="*/ 0 h 273050"/>
                <a:gd name="connsiteX1" fmla="*/ 0 w 133350"/>
                <a:gd name="connsiteY1" fmla="*/ 209550 h 273050"/>
                <a:gd name="connsiteX2" fmla="*/ 133350 w 133350"/>
                <a:gd name="connsiteY2" fmla="*/ 273050 h 273050"/>
                <a:gd name="connsiteX3" fmla="*/ 6350 w 133350"/>
                <a:gd name="connsiteY3" fmla="*/ 0 h 273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3350" h="273050">
                  <a:moveTo>
                    <a:pt x="6350" y="0"/>
                  </a:moveTo>
                  <a:lnTo>
                    <a:pt x="0" y="209550"/>
                  </a:lnTo>
                  <a:lnTo>
                    <a:pt x="133350" y="273050"/>
                  </a:lnTo>
                  <a:lnTo>
                    <a:pt x="6350" y="0"/>
                  </a:lnTo>
                  <a:close/>
                </a:path>
              </a:pathLst>
            </a:custGeom>
            <a:solidFill>
              <a:srgbClr val="9F437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93" name="组合 292"/>
          <p:cNvGrpSpPr/>
          <p:nvPr/>
        </p:nvGrpSpPr>
        <p:grpSpPr>
          <a:xfrm>
            <a:off x="871659" y="4375813"/>
            <a:ext cx="4015600" cy="1517306"/>
            <a:chOff x="4213714" y="456665"/>
            <a:chExt cx="4015600" cy="1517306"/>
          </a:xfrm>
        </p:grpSpPr>
        <p:grpSp>
          <p:nvGrpSpPr>
            <p:cNvPr id="294" name="组合 293"/>
            <p:cNvGrpSpPr/>
            <p:nvPr/>
          </p:nvGrpSpPr>
          <p:grpSpPr>
            <a:xfrm>
              <a:off x="4213714" y="456665"/>
              <a:ext cx="4015600" cy="1517306"/>
              <a:chOff x="4213714" y="471179"/>
              <a:chExt cx="4015600" cy="1517306"/>
            </a:xfrm>
          </p:grpSpPr>
          <p:sp>
            <p:nvSpPr>
              <p:cNvPr id="296" name="文本框 295"/>
              <p:cNvSpPr txBox="1"/>
              <p:nvPr/>
            </p:nvSpPr>
            <p:spPr>
              <a:xfrm>
                <a:off x="4213714" y="471179"/>
                <a:ext cx="4015600" cy="12003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dirty="0" smtClean="0">
                    <a:solidFill>
                      <a:srgbClr val="F698A3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千山万里路</a:t>
                </a:r>
                <a:endParaRPr lang="en-US" altLang="zh-CN" dirty="0" smtClean="0">
                  <a:solidFill>
                    <a:srgbClr val="F698A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r>
                  <a:rPr lang="zh-CN" altLang="en-US" dirty="0" smtClean="0">
                    <a:solidFill>
                      <a:srgbClr val="F698A3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朝朝暮暮</a:t>
                </a:r>
                <a:endParaRPr lang="en-US" altLang="zh-CN" dirty="0" smtClean="0">
                  <a:solidFill>
                    <a:srgbClr val="F698A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r>
                  <a:rPr lang="zh-CN" altLang="en-US" dirty="0" smtClean="0">
                    <a:solidFill>
                      <a:srgbClr val="F698A3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爱是漫长的旅途</a:t>
                </a:r>
                <a:endParaRPr lang="en-US" altLang="zh-CN" dirty="0" smtClean="0">
                  <a:solidFill>
                    <a:srgbClr val="F698A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r>
                  <a:rPr lang="zh-CN" altLang="en-US" dirty="0" smtClean="0">
                    <a:solidFill>
                      <a:srgbClr val="F698A3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梦有快乐 梦有痛苦  </a:t>
                </a:r>
                <a:r>
                  <a:rPr lang="zh-CN" altLang="en-US" dirty="0">
                    <a:solidFill>
                      <a:srgbClr val="F698A3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与</a:t>
                </a:r>
                <a:r>
                  <a:rPr lang="zh-CN" altLang="en-US" dirty="0" smtClean="0">
                    <a:solidFill>
                      <a:srgbClr val="F698A3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你同在 </a:t>
                </a:r>
                <a:endParaRPr lang="zh-CN" altLang="en-US" dirty="0">
                  <a:solidFill>
                    <a:srgbClr val="F698A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97" name="文本框 296"/>
              <p:cNvSpPr txBox="1"/>
              <p:nvPr/>
            </p:nvSpPr>
            <p:spPr>
              <a:xfrm>
                <a:off x="4224502" y="1711486"/>
                <a:ext cx="3495596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en-US" altLang="zh-CN" sz="1200" dirty="0" smtClean="0">
                    <a:solidFill>
                      <a:srgbClr val="F698A3"/>
                    </a:solidFill>
                  </a:rPr>
                  <a:t>YOYO &amp; XIAOYEFENG</a:t>
                </a:r>
                <a:endParaRPr lang="zh-CN" altLang="en-US" sz="1200" dirty="0">
                  <a:solidFill>
                    <a:srgbClr val="F698A3"/>
                  </a:solidFill>
                </a:endParaRPr>
              </a:p>
            </p:txBody>
          </p:sp>
        </p:grpSp>
        <p:cxnSp>
          <p:nvCxnSpPr>
            <p:cNvPr id="295" name="直接连接符 294"/>
            <p:cNvCxnSpPr/>
            <p:nvPr/>
          </p:nvCxnSpPr>
          <p:spPr>
            <a:xfrm>
              <a:off x="4283720" y="1665289"/>
              <a:ext cx="3377161" cy="0"/>
            </a:xfrm>
            <a:prstGeom prst="line">
              <a:avLst/>
            </a:prstGeom>
            <a:ln cap="rnd">
              <a:solidFill>
                <a:srgbClr val="F698A3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98" name="组合 297"/>
          <p:cNvGrpSpPr/>
          <p:nvPr/>
        </p:nvGrpSpPr>
        <p:grpSpPr>
          <a:xfrm rot="9795024">
            <a:off x="7721142" y="5309110"/>
            <a:ext cx="8388395" cy="8951769"/>
            <a:chOff x="3178994" y="285602"/>
            <a:chExt cx="5525048" cy="5896117"/>
          </a:xfrm>
        </p:grpSpPr>
        <p:grpSp>
          <p:nvGrpSpPr>
            <p:cNvPr id="299" name="组合 298"/>
            <p:cNvGrpSpPr/>
            <p:nvPr/>
          </p:nvGrpSpPr>
          <p:grpSpPr>
            <a:xfrm>
              <a:off x="3178994" y="285602"/>
              <a:ext cx="5525048" cy="5896117"/>
              <a:chOff x="3178994" y="285602"/>
              <a:chExt cx="5525048" cy="5896117"/>
            </a:xfrm>
          </p:grpSpPr>
          <p:sp>
            <p:nvSpPr>
              <p:cNvPr id="301" name="任意多边形 300"/>
              <p:cNvSpPr/>
              <p:nvPr/>
            </p:nvSpPr>
            <p:spPr>
              <a:xfrm>
                <a:off x="5321636" y="732259"/>
                <a:ext cx="460656" cy="1409886"/>
              </a:xfrm>
              <a:custGeom>
                <a:avLst/>
                <a:gdLst>
                  <a:gd name="connsiteX0" fmla="*/ 0 w 628650"/>
                  <a:gd name="connsiteY0" fmla="*/ 0 h 1924050"/>
                  <a:gd name="connsiteX1" fmla="*/ 628650 w 628650"/>
                  <a:gd name="connsiteY1" fmla="*/ 1924050 h 1924050"/>
                  <a:gd name="connsiteX2" fmla="*/ 247650 w 628650"/>
                  <a:gd name="connsiteY2" fmla="*/ 1276350 h 1924050"/>
                  <a:gd name="connsiteX3" fmla="*/ 0 w 628650"/>
                  <a:gd name="connsiteY3" fmla="*/ 0 h 1924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28650" h="1924050">
                    <a:moveTo>
                      <a:pt x="0" y="0"/>
                    </a:moveTo>
                    <a:lnTo>
                      <a:pt x="628650" y="1924050"/>
                    </a:lnTo>
                    <a:lnTo>
                      <a:pt x="247650" y="127635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48001F"/>
              </a:solidFill>
              <a:ln>
                <a:solidFill>
                  <a:schemeClr val="bg1">
                    <a:alpha val="81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2" name="任意多边形 301"/>
              <p:cNvSpPr/>
              <p:nvPr/>
            </p:nvSpPr>
            <p:spPr>
              <a:xfrm>
                <a:off x="4593256" y="332122"/>
                <a:ext cx="1350884" cy="2165704"/>
              </a:xfrm>
              <a:custGeom>
                <a:avLst/>
                <a:gdLst>
                  <a:gd name="connsiteX0" fmla="*/ 0 w 1828800"/>
                  <a:gd name="connsiteY0" fmla="*/ 0 h 2931886"/>
                  <a:gd name="connsiteX1" fmla="*/ 1335314 w 1828800"/>
                  <a:gd name="connsiteY1" fmla="*/ 2525486 h 2931886"/>
                  <a:gd name="connsiteX2" fmla="*/ 1683657 w 1828800"/>
                  <a:gd name="connsiteY2" fmla="*/ 2743200 h 2931886"/>
                  <a:gd name="connsiteX3" fmla="*/ 1828800 w 1828800"/>
                  <a:gd name="connsiteY3" fmla="*/ 2931886 h 2931886"/>
                  <a:gd name="connsiteX4" fmla="*/ 1640114 w 1828800"/>
                  <a:gd name="connsiteY4" fmla="*/ 2307772 h 2931886"/>
                  <a:gd name="connsiteX5" fmla="*/ 43543 w 1828800"/>
                  <a:gd name="connsiteY5" fmla="*/ 43543 h 2931886"/>
                  <a:gd name="connsiteX6" fmla="*/ 0 w 1828800"/>
                  <a:gd name="connsiteY6" fmla="*/ 0 h 29318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828800" h="2931886">
                    <a:moveTo>
                      <a:pt x="0" y="0"/>
                    </a:moveTo>
                    <a:lnTo>
                      <a:pt x="1335314" y="2525486"/>
                    </a:lnTo>
                    <a:lnTo>
                      <a:pt x="1683657" y="2743200"/>
                    </a:lnTo>
                    <a:lnTo>
                      <a:pt x="1828800" y="2931886"/>
                    </a:lnTo>
                    <a:lnTo>
                      <a:pt x="1640114" y="2307772"/>
                    </a:lnTo>
                    <a:lnTo>
                      <a:pt x="43543" y="4354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01AB8"/>
              </a:solidFill>
              <a:ln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3" name="任意多边形 302"/>
              <p:cNvSpPr/>
              <p:nvPr/>
            </p:nvSpPr>
            <p:spPr>
              <a:xfrm>
                <a:off x="4601476" y="353564"/>
                <a:ext cx="986360" cy="1844065"/>
              </a:xfrm>
              <a:custGeom>
                <a:avLst/>
                <a:gdLst>
                  <a:gd name="connsiteX0" fmla="*/ 0 w 1335314"/>
                  <a:gd name="connsiteY0" fmla="*/ 0 h 2496457"/>
                  <a:gd name="connsiteX1" fmla="*/ 725714 w 1335314"/>
                  <a:gd name="connsiteY1" fmla="*/ 2452914 h 2496457"/>
                  <a:gd name="connsiteX2" fmla="*/ 1335314 w 1335314"/>
                  <a:gd name="connsiteY2" fmla="*/ 2496457 h 2496457"/>
                  <a:gd name="connsiteX3" fmla="*/ 0 w 1335314"/>
                  <a:gd name="connsiteY3" fmla="*/ 0 h 24964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35314" h="2496457">
                    <a:moveTo>
                      <a:pt x="0" y="0"/>
                    </a:moveTo>
                    <a:lnTo>
                      <a:pt x="725714" y="2452914"/>
                    </a:lnTo>
                    <a:lnTo>
                      <a:pt x="1335314" y="249645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64CC"/>
              </a:solidFill>
              <a:ln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4" name="任意多边形 303"/>
              <p:cNvSpPr/>
              <p:nvPr/>
            </p:nvSpPr>
            <p:spPr>
              <a:xfrm>
                <a:off x="4376329" y="332122"/>
                <a:ext cx="804097" cy="1940556"/>
              </a:xfrm>
              <a:custGeom>
                <a:avLst/>
                <a:gdLst>
                  <a:gd name="connsiteX0" fmla="*/ 275771 w 1088571"/>
                  <a:gd name="connsiteY0" fmla="*/ 0 h 2598057"/>
                  <a:gd name="connsiteX1" fmla="*/ 0 w 1088571"/>
                  <a:gd name="connsiteY1" fmla="*/ 1654629 h 2598057"/>
                  <a:gd name="connsiteX2" fmla="*/ 1088571 w 1088571"/>
                  <a:gd name="connsiteY2" fmla="*/ 2598057 h 2598057"/>
                  <a:gd name="connsiteX3" fmla="*/ 275771 w 1088571"/>
                  <a:gd name="connsiteY3" fmla="*/ 0 h 2598057"/>
                  <a:gd name="connsiteX0" fmla="*/ 275771 w 1088571"/>
                  <a:gd name="connsiteY0" fmla="*/ 0 h 2670628"/>
                  <a:gd name="connsiteX1" fmla="*/ 0 w 1088571"/>
                  <a:gd name="connsiteY1" fmla="*/ 1727200 h 2670628"/>
                  <a:gd name="connsiteX2" fmla="*/ 1088571 w 1088571"/>
                  <a:gd name="connsiteY2" fmla="*/ 2670628 h 2670628"/>
                  <a:gd name="connsiteX3" fmla="*/ 275771 w 1088571"/>
                  <a:gd name="connsiteY3" fmla="*/ 0 h 2670628"/>
                  <a:gd name="connsiteX0" fmla="*/ 290285 w 1088571"/>
                  <a:gd name="connsiteY0" fmla="*/ 0 h 2627085"/>
                  <a:gd name="connsiteX1" fmla="*/ 0 w 1088571"/>
                  <a:gd name="connsiteY1" fmla="*/ 1683657 h 2627085"/>
                  <a:gd name="connsiteX2" fmla="*/ 1088571 w 1088571"/>
                  <a:gd name="connsiteY2" fmla="*/ 2627085 h 2627085"/>
                  <a:gd name="connsiteX3" fmla="*/ 290285 w 1088571"/>
                  <a:gd name="connsiteY3" fmla="*/ 0 h 26270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88571" h="2627085">
                    <a:moveTo>
                      <a:pt x="290285" y="0"/>
                    </a:moveTo>
                    <a:lnTo>
                      <a:pt x="0" y="1683657"/>
                    </a:lnTo>
                    <a:lnTo>
                      <a:pt x="1088571" y="2627085"/>
                    </a:lnTo>
                    <a:lnTo>
                      <a:pt x="290285" y="0"/>
                    </a:lnTo>
                    <a:close/>
                  </a:path>
                </a:pathLst>
              </a:custGeom>
              <a:solidFill>
                <a:srgbClr val="560022"/>
              </a:solidFill>
              <a:ln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5" name="任意多边形 304"/>
              <p:cNvSpPr/>
              <p:nvPr/>
            </p:nvSpPr>
            <p:spPr>
              <a:xfrm>
                <a:off x="4365608" y="1575794"/>
                <a:ext cx="825540" cy="922032"/>
              </a:xfrm>
              <a:custGeom>
                <a:avLst/>
                <a:gdLst>
                  <a:gd name="connsiteX0" fmla="*/ 0 w 1117600"/>
                  <a:gd name="connsiteY0" fmla="*/ 0 h 1248228"/>
                  <a:gd name="connsiteX1" fmla="*/ 1088571 w 1117600"/>
                  <a:gd name="connsiteY1" fmla="*/ 1248228 h 1248228"/>
                  <a:gd name="connsiteX2" fmla="*/ 1117600 w 1117600"/>
                  <a:gd name="connsiteY2" fmla="*/ 914400 h 1248228"/>
                  <a:gd name="connsiteX3" fmla="*/ 0 w 1117600"/>
                  <a:gd name="connsiteY3" fmla="*/ 0 h 12482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17600" h="1248228">
                    <a:moveTo>
                      <a:pt x="0" y="0"/>
                    </a:moveTo>
                    <a:lnTo>
                      <a:pt x="1088571" y="1248228"/>
                    </a:lnTo>
                    <a:lnTo>
                      <a:pt x="1117600" y="91440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5F1439"/>
              </a:solidFill>
              <a:ln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6" name="任意多边形 305"/>
              <p:cNvSpPr/>
              <p:nvPr/>
            </p:nvSpPr>
            <p:spPr>
              <a:xfrm>
                <a:off x="4301280" y="1575794"/>
                <a:ext cx="889868" cy="1168622"/>
              </a:xfrm>
              <a:custGeom>
                <a:avLst/>
                <a:gdLst>
                  <a:gd name="connsiteX0" fmla="*/ 87086 w 1204686"/>
                  <a:gd name="connsiteY0" fmla="*/ 0 h 1582057"/>
                  <a:gd name="connsiteX1" fmla="*/ 0 w 1204686"/>
                  <a:gd name="connsiteY1" fmla="*/ 43543 h 1582057"/>
                  <a:gd name="connsiteX2" fmla="*/ 406400 w 1204686"/>
                  <a:gd name="connsiteY2" fmla="*/ 1364343 h 1582057"/>
                  <a:gd name="connsiteX3" fmla="*/ 754743 w 1204686"/>
                  <a:gd name="connsiteY3" fmla="*/ 1582057 h 1582057"/>
                  <a:gd name="connsiteX4" fmla="*/ 1204686 w 1204686"/>
                  <a:gd name="connsiteY4" fmla="*/ 1262743 h 1582057"/>
                  <a:gd name="connsiteX5" fmla="*/ 87086 w 1204686"/>
                  <a:gd name="connsiteY5" fmla="*/ 0 h 15820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204686" h="1582057">
                    <a:moveTo>
                      <a:pt x="87086" y="0"/>
                    </a:moveTo>
                    <a:lnTo>
                      <a:pt x="0" y="43543"/>
                    </a:lnTo>
                    <a:lnTo>
                      <a:pt x="406400" y="1364343"/>
                    </a:lnTo>
                    <a:lnTo>
                      <a:pt x="754743" y="1582057"/>
                    </a:lnTo>
                    <a:lnTo>
                      <a:pt x="1204686" y="1262743"/>
                    </a:lnTo>
                    <a:lnTo>
                      <a:pt x="87086" y="0"/>
                    </a:lnTo>
                    <a:close/>
                  </a:path>
                </a:pathLst>
              </a:custGeom>
              <a:solidFill>
                <a:srgbClr val="8B0164"/>
              </a:solidFill>
              <a:ln>
                <a:solidFill>
                  <a:srgbClr val="FDF9FA">
                    <a:alpha val="65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7" name="任意多边形 306"/>
              <p:cNvSpPr/>
              <p:nvPr/>
            </p:nvSpPr>
            <p:spPr>
              <a:xfrm>
                <a:off x="6794015" y="1445286"/>
                <a:ext cx="201225" cy="432002"/>
              </a:xfrm>
              <a:custGeom>
                <a:avLst/>
                <a:gdLst>
                  <a:gd name="connsiteX0" fmla="*/ 276225 w 276225"/>
                  <a:gd name="connsiteY0" fmla="*/ 0 h 657225"/>
                  <a:gd name="connsiteX1" fmla="*/ 0 w 276225"/>
                  <a:gd name="connsiteY1" fmla="*/ 657225 h 657225"/>
                  <a:gd name="connsiteX2" fmla="*/ 171450 w 276225"/>
                  <a:gd name="connsiteY2" fmla="*/ 542925 h 657225"/>
                  <a:gd name="connsiteX3" fmla="*/ 276225 w 276225"/>
                  <a:gd name="connsiteY3" fmla="*/ 0 h 657225"/>
                  <a:gd name="connsiteX0" fmla="*/ 253365 w 253365"/>
                  <a:gd name="connsiteY0" fmla="*/ 0 h 588645"/>
                  <a:gd name="connsiteX1" fmla="*/ 0 w 253365"/>
                  <a:gd name="connsiteY1" fmla="*/ 588645 h 588645"/>
                  <a:gd name="connsiteX2" fmla="*/ 171450 w 253365"/>
                  <a:gd name="connsiteY2" fmla="*/ 474345 h 588645"/>
                  <a:gd name="connsiteX3" fmla="*/ 253365 w 253365"/>
                  <a:gd name="connsiteY3" fmla="*/ 0 h 588645"/>
                  <a:gd name="connsiteX0" fmla="*/ 268605 w 268605"/>
                  <a:gd name="connsiteY0" fmla="*/ 0 h 619125"/>
                  <a:gd name="connsiteX1" fmla="*/ 0 w 268605"/>
                  <a:gd name="connsiteY1" fmla="*/ 619125 h 619125"/>
                  <a:gd name="connsiteX2" fmla="*/ 171450 w 268605"/>
                  <a:gd name="connsiteY2" fmla="*/ 504825 h 619125"/>
                  <a:gd name="connsiteX3" fmla="*/ 268605 w 268605"/>
                  <a:gd name="connsiteY3" fmla="*/ 0 h 619125"/>
                  <a:gd name="connsiteX0" fmla="*/ 253365 w 253365"/>
                  <a:gd name="connsiteY0" fmla="*/ 0 h 603885"/>
                  <a:gd name="connsiteX1" fmla="*/ 0 w 253365"/>
                  <a:gd name="connsiteY1" fmla="*/ 603885 h 603885"/>
                  <a:gd name="connsiteX2" fmla="*/ 171450 w 253365"/>
                  <a:gd name="connsiteY2" fmla="*/ 489585 h 603885"/>
                  <a:gd name="connsiteX3" fmla="*/ 253365 w 253365"/>
                  <a:gd name="connsiteY3" fmla="*/ 0 h 603885"/>
                  <a:gd name="connsiteX0" fmla="*/ 291465 w 291465"/>
                  <a:gd name="connsiteY0" fmla="*/ 0 h 584835"/>
                  <a:gd name="connsiteX1" fmla="*/ 0 w 291465"/>
                  <a:gd name="connsiteY1" fmla="*/ 584835 h 584835"/>
                  <a:gd name="connsiteX2" fmla="*/ 209550 w 291465"/>
                  <a:gd name="connsiteY2" fmla="*/ 489585 h 584835"/>
                  <a:gd name="connsiteX3" fmla="*/ 291465 w 291465"/>
                  <a:gd name="connsiteY3" fmla="*/ 0 h 584835"/>
                  <a:gd name="connsiteX0" fmla="*/ 272415 w 272415"/>
                  <a:gd name="connsiteY0" fmla="*/ 0 h 584835"/>
                  <a:gd name="connsiteX1" fmla="*/ 0 w 272415"/>
                  <a:gd name="connsiteY1" fmla="*/ 584835 h 584835"/>
                  <a:gd name="connsiteX2" fmla="*/ 190500 w 272415"/>
                  <a:gd name="connsiteY2" fmla="*/ 489585 h 584835"/>
                  <a:gd name="connsiteX3" fmla="*/ 272415 w 272415"/>
                  <a:gd name="connsiteY3" fmla="*/ 0 h 5848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2415" h="584835">
                    <a:moveTo>
                      <a:pt x="272415" y="0"/>
                    </a:moveTo>
                    <a:lnTo>
                      <a:pt x="0" y="584835"/>
                    </a:lnTo>
                    <a:lnTo>
                      <a:pt x="190500" y="489585"/>
                    </a:lnTo>
                    <a:lnTo>
                      <a:pt x="272415" y="0"/>
                    </a:lnTo>
                    <a:close/>
                  </a:path>
                </a:pathLst>
              </a:custGeom>
              <a:solidFill>
                <a:srgbClr val="5200DB"/>
              </a:solidFill>
              <a:ln w="0"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8" name="任意多边形 307"/>
              <p:cNvSpPr/>
              <p:nvPr/>
            </p:nvSpPr>
            <p:spPr>
              <a:xfrm>
                <a:off x="6559790" y="1437202"/>
                <a:ext cx="436894" cy="378529"/>
              </a:xfrm>
              <a:custGeom>
                <a:avLst/>
                <a:gdLst>
                  <a:gd name="connsiteX0" fmla="*/ 533400 w 533400"/>
                  <a:gd name="connsiteY0" fmla="*/ 0 h 504825"/>
                  <a:gd name="connsiteX1" fmla="*/ 0 w 533400"/>
                  <a:gd name="connsiteY1" fmla="*/ 504825 h 504825"/>
                  <a:gd name="connsiteX2" fmla="*/ 361950 w 533400"/>
                  <a:gd name="connsiteY2" fmla="*/ 371475 h 504825"/>
                  <a:gd name="connsiteX3" fmla="*/ 533400 w 533400"/>
                  <a:gd name="connsiteY3" fmla="*/ 0 h 504825"/>
                  <a:gd name="connsiteX0" fmla="*/ 591458 w 591458"/>
                  <a:gd name="connsiteY0" fmla="*/ 0 h 504825"/>
                  <a:gd name="connsiteX1" fmla="*/ 0 w 591458"/>
                  <a:gd name="connsiteY1" fmla="*/ 504825 h 504825"/>
                  <a:gd name="connsiteX2" fmla="*/ 420008 w 591458"/>
                  <a:gd name="connsiteY2" fmla="*/ 371475 h 504825"/>
                  <a:gd name="connsiteX3" fmla="*/ 591458 w 591458"/>
                  <a:gd name="connsiteY3" fmla="*/ 0 h 504825"/>
                  <a:gd name="connsiteX0" fmla="*/ 576218 w 576218"/>
                  <a:gd name="connsiteY0" fmla="*/ 0 h 504825"/>
                  <a:gd name="connsiteX1" fmla="*/ 0 w 576218"/>
                  <a:gd name="connsiteY1" fmla="*/ 504825 h 504825"/>
                  <a:gd name="connsiteX2" fmla="*/ 420008 w 576218"/>
                  <a:gd name="connsiteY2" fmla="*/ 371475 h 504825"/>
                  <a:gd name="connsiteX3" fmla="*/ 576218 w 576218"/>
                  <a:gd name="connsiteY3" fmla="*/ 0 h 504825"/>
                  <a:gd name="connsiteX0" fmla="*/ 591458 w 591458"/>
                  <a:gd name="connsiteY0" fmla="*/ 0 h 512445"/>
                  <a:gd name="connsiteX1" fmla="*/ 0 w 591458"/>
                  <a:gd name="connsiteY1" fmla="*/ 512445 h 512445"/>
                  <a:gd name="connsiteX2" fmla="*/ 420008 w 591458"/>
                  <a:gd name="connsiteY2" fmla="*/ 379095 h 512445"/>
                  <a:gd name="connsiteX3" fmla="*/ 591458 w 591458"/>
                  <a:gd name="connsiteY3" fmla="*/ 0 h 5124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91458" h="512445">
                    <a:moveTo>
                      <a:pt x="591458" y="0"/>
                    </a:moveTo>
                    <a:lnTo>
                      <a:pt x="0" y="512445"/>
                    </a:lnTo>
                    <a:lnTo>
                      <a:pt x="420008" y="379095"/>
                    </a:lnTo>
                    <a:lnTo>
                      <a:pt x="591458" y="0"/>
                    </a:lnTo>
                    <a:close/>
                  </a:path>
                </a:pathLst>
              </a:custGeom>
              <a:solidFill>
                <a:srgbClr val="4F07BD"/>
              </a:solidFill>
              <a:ln w="0"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9" name="任意多边形 308"/>
              <p:cNvSpPr/>
              <p:nvPr/>
            </p:nvSpPr>
            <p:spPr>
              <a:xfrm>
                <a:off x="6477435" y="1424179"/>
                <a:ext cx="522061" cy="415116"/>
              </a:xfrm>
              <a:custGeom>
                <a:avLst/>
                <a:gdLst>
                  <a:gd name="connsiteX0" fmla="*/ 0 w 676275"/>
                  <a:gd name="connsiteY0" fmla="*/ 95250 h 561975"/>
                  <a:gd name="connsiteX1" fmla="*/ 676275 w 676275"/>
                  <a:gd name="connsiteY1" fmla="*/ 0 h 561975"/>
                  <a:gd name="connsiteX2" fmla="*/ 85725 w 676275"/>
                  <a:gd name="connsiteY2" fmla="*/ 561975 h 561975"/>
                  <a:gd name="connsiteX3" fmla="*/ 0 w 676275"/>
                  <a:gd name="connsiteY3" fmla="*/ 95250 h 561975"/>
                  <a:gd name="connsiteX0" fmla="*/ 0 w 706755"/>
                  <a:gd name="connsiteY0" fmla="*/ 57150 h 561975"/>
                  <a:gd name="connsiteX1" fmla="*/ 706755 w 706755"/>
                  <a:gd name="connsiteY1" fmla="*/ 0 h 561975"/>
                  <a:gd name="connsiteX2" fmla="*/ 116205 w 706755"/>
                  <a:gd name="connsiteY2" fmla="*/ 561975 h 561975"/>
                  <a:gd name="connsiteX3" fmla="*/ 0 w 706755"/>
                  <a:gd name="connsiteY3" fmla="*/ 57150 h 5619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06755" h="561975">
                    <a:moveTo>
                      <a:pt x="0" y="57150"/>
                    </a:moveTo>
                    <a:lnTo>
                      <a:pt x="706755" y="0"/>
                    </a:lnTo>
                    <a:lnTo>
                      <a:pt x="116205" y="561975"/>
                    </a:lnTo>
                    <a:lnTo>
                      <a:pt x="0" y="57150"/>
                    </a:lnTo>
                    <a:close/>
                  </a:path>
                </a:pathLst>
              </a:custGeom>
              <a:solidFill>
                <a:srgbClr val="380274"/>
              </a:solidFill>
              <a:ln w="0"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0" name="任意多边形 309"/>
              <p:cNvSpPr/>
              <p:nvPr/>
            </p:nvSpPr>
            <p:spPr>
              <a:xfrm>
                <a:off x="6395082" y="1469074"/>
                <a:ext cx="235868" cy="557507"/>
              </a:xfrm>
              <a:custGeom>
                <a:avLst/>
                <a:gdLst>
                  <a:gd name="connsiteX0" fmla="*/ 116114 w 319314"/>
                  <a:gd name="connsiteY0" fmla="*/ 0 h 754742"/>
                  <a:gd name="connsiteX1" fmla="*/ 0 w 319314"/>
                  <a:gd name="connsiteY1" fmla="*/ 754742 h 754742"/>
                  <a:gd name="connsiteX2" fmla="*/ 319314 w 319314"/>
                  <a:gd name="connsiteY2" fmla="*/ 333828 h 754742"/>
                  <a:gd name="connsiteX3" fmla="*/ 116114 w 319314"/>
                  <a:gd name="connsiteY3" fmla="*/ 0 h 7547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19314" h="754742">
                    <a:moveTo>
                      <a:pt x="116114" y="0"/>
                    </a:moveTo>
                    <a:lnTo>
                      <a:pt x="0" y="754742"/>
                    </a:lnTo>
                    <a:lnTo>
                      <a:pt x="319314" y="333828"/>
                    </a:lnTo>
                    <a:lnTo>
                      <a:pt x="116114" y="0"/>
                    </a:lnTo>
                    <a:close/>
                  </a:path>
                </a:pathLst>
              </a:custGeom>
              <a:solidFill>
                <a:srgbClr val="EC0050"/>
              </a:solidFill>
              <a:ln w="0"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1" name="任意多边形 310"/>
              <p:cNvSpPr/>
              <p:nvPr/>
            </p:nvSpPr>
            <p:spPr>
              <a:xfrm>
                <a:off x="6197408" y="1473430"/>
                <a:ext cx="281434" cy="647299"/>
              </a:xfrm>
              <a:custGeom>
                <a:avLst/>
                <a:gdLst>
                  <a:gd name="connsiteX0" fmla="*/ 381000 w 381000"/>
                  <a:gd name="connsiteY0" fmla="*/ 0 h 876300"/>
                  <a:gd name="connsiteX1" fmla="*/ 266700 w 381000"/>
                  <a:gd name="connsiteY1" fmla="*/ 876300 h 876300"/>
                  <a:gd name="connsiteX2" fmla="*/ 0 w 381000"/>
                  <a:gd name="connsiteY2" fmla="*/ 847725 h 876300"/>
                  <a:gd name="connsiteX3" fmla="*/ 381000 w 381000"/>
                  <a:gd name="connsiteY3" fmla="*/ 0 h 876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81000" h="876300">
                    <a:moveTo>
                      <a:pt x="381000" y="0"/>
                    </a:moveTo>
                    <a:lnTo>
                      <a:pt x="266700" y="876300"/>
                    </a:lnTo>
                    <a:lnTo>
                      <a:pt x="0" y="847725"/>
                    </a:lnTo>
                    <a:lnTo>
                      <a:pt x="381000" y="0"/>
                    </a:lnTo>
                    <a:close/>
                  </a:path>
                </a:pathLst>
              </a:custGeom>
              <a:solidFill>
                <a:srgbClr val="9168F3"/>
              </a:solidFill>
              <a:ln w="0"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2" name="任意多边形 311"/>
              <p:cNvSpPr/>
              <p:nvPr/>
            </p:nvSpPr>
            <p:spPr>
              <a:xfrm>
                <a:off x="5944787" y="1112323"/>
                <a:ext cx="171541" cy="1986390"/>
              </a:xfrm>
              <a:custGeom>
                <a:avLst/>
                <a:gdLst>
                  <a:gd name="connsiteX0" fmla="*/ 217714 w 232229"/>
                  <a:gd name="connsiteY0" fmla="*/ 0 h 2757714"/>
                  <a:gd name="connsiteX1" fmla="*/ 232229 w 232229"/>
                  <a:gd name="connsiteY1" fmla="*/ 2757714 h 2757714"/>
                  <a:gd name="connsiteX2" fmla="*/ 0 w 232229"/>
                  <a:gd name="connsiteY2" fmla="*/ 2743200 h 2757714"/>
                  <a:gd name="connsiteX3" fmla="*/ 217714 w 232229"/>
                  <a:gd name="connsiteY3" fmla="*/ 0 h 2757714"/>
                  <a:gd name="connsiteX0" fmla="*/ 217714 w 232229"/>
                  <a:gd name="connsiteY0" fmla="*/ 0 h 2689134"/>
                  <a:gd name="connsiteX1" fmla="*/ 232229 w 232229"/>
                  <a:gd name="connsiteY1" fmla="*/ 2689134 h 2689134"/>
                  <a:gd name="connsiteX2" fmla="*/ 0 w 232229"/>
                  <a:gd name="connsiteY2" fmla="*/ 2674620 h 2689134"/>
                  <a:gd name="connsiteX3" fmla="*/ 217714 w 232229"/>
                  <a:gd name="connsiteY3" fmla="*/ 0 h 26891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32229" h="2689134">
                    <a:moveTo>
                      <a:pt x="217714" y="0"/>
                    </a:moveTo>
                    <a:cubicBezTo>
                      <a:pt x="222552" y="919238"/>
                      <a:pt x="227391" y="1769896"/>
                      <a:pt x="232229" y="2689134"/>
                    </a:cubicBezTo>
                    <a:lnTo>
                      <a:pt x="0" y="2674620"/>
                    </a:lnTo>
                    <a:lnTo>
                      <a:pt x="217714" y="0"/>
                    </a:lnTo>
                    <a:close/>
                  </a:path>
                </a:pathLst>
              </a:custGeom>
              <a:solidFill>
                <a:srgbClr val="8903EF"/>
              </a:solidFill>
              <a:ln w="0"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3" name="任意多边形 312"/>
              <p:cNvSpPr/>
              <p:nvPr/>
            </p:nvSpPr>
            <p:spPr>
              <a:xfrm>
                <a:off x="5906692" y="1815731"/>
                <a:ext cx="215567" cy="842267"/>
              </a:xfrm>
              <a:custGeom>
                <a:avLst/>
                <a:gdLst>
                  <a:gd name="connsiteX0" fmla="*/ 214009 w 291830"/>
                  <a:gd name="connsiteY0" fmla="*/ 0 h 1147864"/>
                  <a:gd name="connsiteX1" fmla="*/ 0 w 291830"/>
                  <a:gd name="connsiteY1" fmla="*/ 1128409 h 1147864"/>
                  <a:gd name="connsiteX2" fmla="*/ 291830 w 291830"/>
                  <a:gd name="connsiteY2" fmla="*/ 1147864 h 1147864"/>
                  <a:gd name="connsiteX3" fmla="*/ 214009 w 291830"/>
                  <a:gd name="connsiteY3" fmla="*/ 0 h 1147864"/>
                  <a:gd name="connsiteX0" fmla="*/ 191149 w 291830"/>
                  <a:gd name="connsiteY0" fmla="*/ 0 h 1140244"/>
                  <a:gd name="connsiteX1" fmla="*/ 0 w 291830"/>
                  <a:gd name="connsiteY1" fmla="*/ 1120789 h 1140244"/>
                  <a:gd name="connsiteX2" fmla="*/ 291830 w 291830"/>
                  <a:gd name="connsiteY2" fmla="*/ 1140244 h 1140244"/>
                  <a:gd name="connsiteX3" fmla="*/ 191149 w 291830"/>
                  <a:gd name="connsiteY3" fmla="*/ 0 h 11402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91830" h="1140244">
                    <a:moveTo>
                      <a:pt x="191149" y="0"/>
                    </a:moveTo>
                    <a:lnTo>
                      <a:pt x="0" y="1120789"/>
                    </a:lnTo>
                    <a:lnTo>
                      <a:pt x="291830" y="1140244"/>
                    </a:lnTo>
                    <a:lnTo>
                      <a:pt x="191149" y="0"/>
                    </a:lnTo>
                    <a:close/>
                  </a:path>
                </a:pathLst>
              </a:custGeom>
              <a:solidFill>
                <a:srgbClr val="7713B4"/>
              </a:solidFill>
              <a:ln w="0"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4" name="任意多边形 313"/>
              <p:cNvSpPr/>
              <p:nvPr/>
            </p:nvSpPr>
            <p:spPr>
              <a:xfrm>
                <a:off x="5601705" y="2294615"/>
                <a:ext cx="493180" cy="482458"/>
              </a:xfrm>
              <a:custGeom>
                <a:avLst/>
                <a:gdLst>
                  <a:gd name="connsiteX0" fmla="*/ 0 w 667657"/>
                  <a:gd name="connsiteY0" fmla="*/ 0 h 653142"/>
                  <a:gd name="connsiteX1" fmla="*/ 391886 w 667657"/>
                  <a:gd name="connsiteY1" fmla="*/ 159657 h 653142"/>
                  <a:gd name="connsiteX2" fmla="*/ 667657 w 667657"/>
                  <a:gd name="connsiteY2" fmla="*/ 595085 h 653142"/>
                  <a:gd name="connsiteX3" fmla="*/ 522514 w 667657"/>
                  <a:gd name="connsiteY3" fmla="*/ 653142 h 653142"/>
                  <a:gd name="connsiteX4" fmla="*/ 0 w 667657"/>
                  <a:gd name="connsiteY4" fmla="*/ 0 h 6531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67657" h="653142">
                    <a:moveTo>
                      <a:pt x="0" y="0"/>
                    </a:moveTo>
                    <a:lnTo>
                      <a:pt x="391886" y="159657"/>
                    </a:lnTo>
                    <a:lnTo>
                      <a:pt x="667657" y="595085"/>
                    </a:lnTo>
                    <a:lnTo>
                      <a:pt x="522514" y="65314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81165C"/>
              </a:solidFill>
              <a:ln w="0"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5" name="任意多边形 314"/>
              <p:cNvSpPr/>
              <p:nvPr/>
            </p:nvSpPr>
            <p:spPr>
              <a:xfrm>
                <a:off x="4676156" y="2776403"/>
                <a:ext cx="358829" cy="816160"/>
              </a:xfrm>
              <a:custGeom>
                <a:avLst/>
                <a:gdLst>
                  <a:gd name="connsiteX0" fmla="*/ 0 w 485775"/>
                  <a:gd name="connsiteY0" fmla="*/ 0 h 1104900"/>
                  <a:gd name="connsiteX1" fmla="*/ 485775 w 485775"/>
                  <a:gd name="connsiteY1" fmla="*/ 1104900 h 1104900"/>
                  <a:gd name="connsiteX2" fmla="*/ 438150 w 485775"/>
                  <a:gd name="connsiteY2" fmla="*/ 171450 h 1104900"/>
                  <a:gd name="connsiteX3" fmla="*/ 0 w 485775"/>
                  <a:gd name="connsiteY3" fmla="*/ 0 h 1104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5775" h="1104900">
                    <a:moveTo>
                      <a:pt x="0" y="0"/>
                    </a:moveTo>
                    <a:lnTo>
                      <a:pt x="485775" y="1104900"/>
                    </a:lnTo>
                    <a:lnTo>
                      <a:pt x="438150" y="17145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C1B74"/>
              </a:solidFill>
              <a:ln w="0"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6" name="任意多边形 315"/>
              <p:cNvSpPr/>
              <p:nvPr/>
            </p:nvSpPr>
            <p:spPr>
              <a:xfrm>
                <a:off x="5330992" y="2475805"/>
                <a:ext cx="796057" cy="923105"/>
              </a:xfrm>
              <a:custGeom>
                <a:avLst/>
                <a:gdLst>
                  <a:gd name="connsiteX0" fmla="*/ 0 w 1001486"/>
                  <a:gd name="connsiteY0" fmla="*/ 0 h 1219200"/>
                  <a:gd name="connsiteX1" fmla="*/ 1001486 w 1001486"/>
                  <a:gd name="connsiteY1" fmla="*/ 1219200 h 1219200"/>
                  <a:gd name="connsiteX2" fmla="*/ 914400 w 1001486"/>
                  <a:gd name="connsiteY2" fmla="*/ 406400 h 1219200"/>
                  <a:gd name="connsiteX3" fmla="*/ 0 w 1001486"/>
                  <a:gd name="connsiteY3" fmla="*/ 0 h 1219200"/>
                  <a:gd name="connsiteX0" fmla="*/ 0 w 1077686"/>
                  <a:gd name="connsiteY0" fmla="*/ 0 h 1249680"/>
                  <a:gd name="connsiteX1" fmla="*/ 1077686 w 1077686"/>
                  <a:gd name="connsiteY1" fmla="*/ 1249680 h 1249680"/>
                  <a:gd name="connsiteX2" fmla="*/ 990600 w 1077686"/>
                  <a:gd name="connsiteY2" fmla="*/ 436880 h 1249680"/>
                  <a:gd name="connsiteX3" fmla="*/ 0 w 1077686"/>
                  <a:gd name="connsiteY3" fmla="*/ 0 h 12496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77686" h="1249680">
                    <a:moveTo>
                      <a:pt x="0" y="0"/>
                    </a:moveTo>
                    <a:lnTo>
                      <a:pt x="1077686" y="1249680"/>
                    </a:lnTo>
                    <a:lnTo>
                      <a:pt x="990600" y="43688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91781"/>
              </a:solidFill>
              <a:ln w="0"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7" name="任意多边形 316"/>
              <p:cNvSpPr/>
              <p:nvPr/>
            </p:nvSpPr>
            <p:spPr>
              <a:xfrm>
                <a:off x="5300243" y="2446539"/>
                <a:ext cx="804098" cy="932753"/>
              </a:xfrm>
              <a:custGeom>
                <a:avLst/>
                <a:gdLst>
                  <a:gd name="connsiteX0" fmla="*/ 0 w 1088571"/>
                  <a:gd name="connsiteY0" fmla="*/ 58057 h 1262742"/>
                  <a:gd name="connsiteX1" fmla="*/ 101600 w 1088571"/>
                  <a:gd name="connsiteY1" fmla="*/ 899885 h 1262742"/>
                  <a:gd name="connsiteX2" fmla="*/ 1088571 w 1088571"/>
                  <a:gd name="connsiteY2" fmla="*/ 1262742 h 1262742"/>
                  <a:gd name="connsiteX3" fmla="*/ 43542 w 1088571"/>
                  <a:gd name="connsiteY3" fmla="*/ 0 h 1262742"/>
                  <a:gd name="connsiteX4" fmla="*/ 0 w 1088571"/>
                  <a:gd name="connsiteY4" fmla="*/ 58057 h 1262742"/>
                  <a:gd name="connsiteX0" fmla="*/ 0 w 1088571"/>
                  <a:gd name="connsiteY0" fmla="*/ 58057 h 1262742"/>
                  <a:gd name="connsiteX1" fmla="*/ 86360 w 1088571"/>
                  <a:gd name="connsiteY1" fmla="*/ 892265 h 1262742"/>
                  <a:gd name="connsiteX2" fmla="*/ 1088571 w 1088571"/>
                  <a:gd name="connsiteY2" fmla="*/ 1262742 h 1262742"/>
                  <a:gd name="connsiteX3" fmla="*/ 43542 w 1088571"/>
                  <a:gd name="connsiteY3" fmla="*/ 0 h 1262742"/>
                  <a:gd name="connsiteX4" fmla="*/ 0 w 1088571"/>
                  <a:gd name="connsiteY4" fmla="*/ 58057 h 1262742"/>
                  <a:gd name="connsiteX0" fmla="*/ 0 w 1088571"/>
                  <a:gd name="connsiteY0" fmla="*/ 58057 h 1262742"/>
                  <a:gd name="connsiteX1" fmla="*/ 71120 w 1088571"/>
                  <a:gd name="connsiteY1" fmla="*/ 869405 h 1262742"/>
                  <a:gd name="connsiteX2" fmla="*/ 1088571 w 1088571"/>
                  <a:gd name="connsiteY2" fmla="*/ 1262742 h 1262742"/>
                  <a:gd name="connsiteX3" fmla="*/ 43542 w 1088571"/>
                  <a:gd name="connsiteY3" fmla="*/ 0 h 1262742"/>
                  <a:gd name="connsiteX4" fmla="*/ 0 w 1088571"/>
                  <a:gd name="connsiteY4" fmla="*/ 58057 h 1262742"/>
                  <a:gd name="connsiteX0" fmla="*/ 0 w 1088571"/>
                  <a:gd name="connsiteY0" fmla="*/ 58057 h 1262742"/>
                  <a:gd name="connsiteX1" fmla="*/ 71120 w 1088571"/>
                  <a:gd name="connsiteY1" fmla="*/ 884645 h 1262742"/>
                  <a:gd name="connsiteX2" fmla="*/ 1088571 w 1088571"/>
                  <a:gd name="connsiteY2" fmla="*/ 1262742 h 1262742"/>
                  <a:gd name="connsiteX3" fmla="*/ 43542 w 1088571"/>
                  <a:gd name="connsiteY3" fmla="*/ 0 h 1262742"/>
                  <a:gd name="connsiteX4" fmla="*/ 0 w 1088571"/>
                  <a:gd name="connsiteY4" fmla="*/ 58057 h 12627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88571" h="1262742">
                    <a:moveTo>
                      <a:pt x="0" y="58057"/>
                    </a:moveTo>
                    <a:lnTo>
                      <a:pt x="71120" y="884645"/>
                    </a:lnTo>
                    <a:lnTo>
                      <a:pt x="1088571" y="1262742"/>
                    </a:lnTo>
                    <a:lnTo>
                      <a:pt x="43542" y="0"/>
                    </a:lnTo>
                    <a:lnTo>
                      <a:pt x="0" y="58057"/>
                    </a:lnTo>
                    <a:close/>
                  </a:path>
                </a:pathLst>
              </a:custGeom>
              <a:solidFill>
                <a:srgbClr val="9A1561"/>
              </a:solidFill>
              <a:ln w="0"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8" name="任意多边形 317"/>
              <p:cNvSpPr/>
              <p:nvPr/>
            </p:nvSpPr>
            <p:spPr>
              <a:xfrm>
                <a:off x="4613292" y="2054412"/>
                <a:ext cx="790411" cy="1049091"/>
              </a:xfrm>
              <a:custGeom>
                <a:avLst/>
                <a:gdLst>
                  <a:gd name="connsiteX0" fmla="*/ 0 w 1070043"/>
                  <a:gd name="connsiteY0" fmla="*/ 0 h 1420238"/>
                  <a:gd name="connsiteX1" fmla="*/ 1070043 w 1070043"/>
                  <a:gd name="connsiteY1" fmla="*/ 622570 h 1420238"/>
                  <a:gd name="connsiteX2" fmla="*/ 1031132 w 1070043"/>
                  <a:gd name="connsiteY2" fmla="*/ 1420238 h 1420238"/>
                  <a:gd name="connsiteX3" fmla="*/ 97277 w 1070043"/>
                  <a:gd name="connsiteY3" fmla="*/ 992221 h 1420238"/>
                  <a:gd name="connsiteX4" fmla="*/ 0 w 1070043"/>
                  <a:gd name="connsiteY4" fmla="*/ 0 h 14202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70043" h="1420238">
                    <a:moveTo>
                      <a:pt x="0" y="0"/>
                    </a:moveTo>
                    <a:lnTo>
                      <a:pt x="1070043" y="622570"/>
                    </a:lnTo>
                    <a:lnTo>
                      <a:pt x="1031132" y="1420238"/>
                    </a:lnTo>
                    <a:lnTo>
                      <a:pt x="97277" y="99222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82D2"/>
              </a:solidFill>
              <a:ln w="0"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9" name="任意多边形 318"/>
              <p:cNvSpPr/>
              <p:nvPr/>
            </p:nvSpPr>
            <p:spPr>
              <a:xfrm>
                <a:off x="4614809" y="2058210"/>
                <a:ext cx="954732" cy="476830"/>
              </a:xfrm>
              <a:custGeom>
                <a:avLst/>
                <a:gdLst>
                  <a:gd name="connsiteX0" fmla="*/ 0 w 1277257"/>
                  <a:gd name="connsiteY0" fmla="*/ 0 h 609600"/>
                  <a:gd name="connsiteX1" fmla="*/ 1088571 w 1277257"/>
                  <a:gd name="connsiteY1" fmla="*/ 609600 h 609600"/>
                  <a:gd name="connsiteX2" fmla="*/ 1277257 w 1277257"/>
                  <a:gd name="connsiteY2" fmla="*/ 188685 h 609600"/>
                  <a:gd name="connsiteX3" fmla="*/ 0 w 1277257"/>
                  <a:gd name="connsiteY3" fmla="*/ 0 h 609600"/>
                  <a:gd name="connsiteX0" fmla="*/ 0 w 1277257"/>
                  <a:gd name="connsiteY0" fmla="*/ 0 h 653143"/>
                  <a:gd name="connsiteX1" fmla="*/ 1103085 w 1277257"/>
                  <a:gd name="connsiteY1" fmla="*/ 653143 h 653143"/>
                  <a:gd name="connsiteX2" fmla="*/ 1277257 w 1277257"/>
                  <a:gd name="connsiteY2" fmla="*/ 188685 h 653143"/>
                  <a:gd name="connsiteX3" fmla="*/ 0 w 1277257"/>
                  <a:gd name="connsiteY3" fmla="*/ 0 h 653143"/>
                  <a:gd name="connsiteX0" fmla="*/ 0 w 1292497"/>
                  <a:gd name="connsiteY0" fmla="*/ 0 h 668383"/>
                  <a:gd name="connsiteX1" fmla="*/ 1118325 w 1292497"/>
                  <a:gd name="connsiteY1" fmla="*/ 668383 h 668383"/>
                  <a:gd name="connsiteX2" fmla="*/ 1292497 w 1292497"/>
                  <a:gd name="connsiteY2" fmla="*/ 203925 h 668383"/>
                  <a:gd name="connsiteX3" fmla="*/ 0 w 1292497"/>
                  <a:gd name="connsiteY3" fmla="*/ 0 h 668383"/>
                  <a:gd name="connsiteX0" fmla="*/ 0 w 1292497"/>
                  <a:gd name="connsiteY0" fmla="*/ 0 h 645523"/>
                  <a:gd name="connsiteX1" fmla="*/ 1080225 w 1292497"/>
                  <a:gd name="connsiteY1" fmla="*/ 645523 h 645523"/>
                  <a:gd name="connsiteX2" fmla="*/ 1292497 w 1292497"/>
                  <a:gd name="connsiteY2" fmla="*/ 203925 h 645523"/>
                  <a:gd name="connsiteX3" fmla="*/ 0 w 1292497"/>
                  <a:gd name="connsiteY3" fmla="*/ 0 h 6455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92497" h="645523">
                    <a:moveTo>
                      <a:pt x="0" y="0"/>
                    </a:moveTo>
                    <a:lnTo>
                      <a:pt x="1080225" y="645523"/>
                    </a:lnTo>
                    <a:lnTo>
                      <a:pt x="1292497" y="20392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5038E"/>
              </a:solidFill>
              <a:ln w="0"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0" name="任意多边形 319"/>
              <p:cNvSpPr/>
              <p:nvPr/>
            </p:nvSpPr>
            <p:spPr>
              <a:xfrm>
                <a:off x="5402021" y="2210185"/>
                <a:ext cx="649979" cy="599053"/>
              </a:xfrm>
              <a:custGeom>
                <a:avLst/>
                <a:gdLst>
                  <a:gd name="connsiteX0" fmla="*/ 174172 w 841829"/>
                  <a:gd name="connsiteY0" fmla="*/ 0 h 798285"/>
                  <a:gd name="connsiteX1" fmla="*/ 841829 w 841829"/>
                  <a:gd name="connsiteY1" fmla="*/ 798285 h 798285"/>
                  <a:gd name="connsiteX2" fmla="*/ 0 w 841829"/>
                  <a:gd name="connsiteY2" fmla="*/ 420914 h 798285"/>
                  <a:gd name="connsiteX3" fmla="*/ 174172 w 841829"/>
                  <a:gd name="connsiteY3" fmla="*/ 0 h 798285"/>
                  <a:gd name="connsiteX0" fmla="*/ 212272 w 879929"/>
                  <a:gd name="connsiteY0" fmla="*/ 0 h 798285"/>
                  <a:gd name="connsiteX1" fmla="*/ 879929 w 879929"/>
                  <a:gd name="connsiteY1" fmla="*/ 798285 h 798285"/>
                  <a:gd name="connsiteX2" fmla="*/ 0 w 879929"/>
                  <a:gd name="connsiteY2" fmla="*/ 420914 h 798285"/>
                  <a:gd name="connsiteX3" fmla="*/ 212272 w 879929"/>
                  <a:gd name="connsiteY3" fmla="*/ 0 h 798285"/>
                  <a:gd name="connsiteX0" fmla="*/ 212272 w 879929"/>
                  <a:gd name="connsiteY0" fmla="*/ 0 h 817335"/>
                  <a:gd name="connsiteX1" fmla="*/ 879929 w 879929"/>
                  <a:gd name="connsiteY1" fmla="*/ 817335 h 817335"/>
                  <a:gd name="connsiteX2" fmla="*/ 0 w 879929"/>
                  <a:gd name="connsiteY2" fmla="*/ 439964 h 817335"/>
                  <a:gd name="connsiteX3" fmla="*/ 212272 w 879929"/>
                  <a:gd name="connsiteY3" fmla="*/ 0 h 817335"/>
                  <a:gd name="connsiteX0" fmla="*/ 218622 w 879929"/>
                  <a:gd name="connsiteY0" fmla="*/ 0 h 810985"/>
                  <a:gd name="connsiteX1" fmla="*/ 879929 w 879929"/>
                  <a:gd name="connsiteY1" fmla="*/ 810985 h 810985"/>
                  <a:gd name="connsiteX2" fmla="*/ 0 w 879929"/>
                  <a:gd name="connsiteY2" fmla="*/ 433614 h 810985"/>
                  <a:gd name="connsiteX3" fmla="*/ 218622 w 879929"/>
                  <a:gd name="connsiteY3" fmla="*/ 0 h 8109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79929" h="810985">
                    <a:moveTo>
                      <a:pt x="218622" y="0"/>
                    </a:moveTo>
                    <a:lnTo>
                      <a:pt x="879929" y="810985"/>
                    </a:lnTo>
                    <a:lnTo>
                      <a:pt x="0" y="433614"/>
                    </a:lnTo>
                    <a:lnTo>
                      <a:pt x="218622" y="0"/>
                    </a:lnTo>
                    <a:close/>
                  </a:path>
                </a:pathLst>
              </a:custGeom>
              <a:solidFill>
                <a:srgbClr val="9B0959"/>
              </a:solidFill>
              <a:ln w="0"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1" name="任意多边形 320"/>
              <p:cNvSpPr/>
              <p:nvPr/>
            </p:nvSpPr>
            <p:spPr>
              <a:xfrm>
                <a:off x="6126713" y="2015714"/>
                <a:ext cx="192314" cy="1206649"/>
              </a:xfrm>
              <a:custGeom>
                <a:avLst/>
                <a:gdLst>
                  <a:gd name="connsiteX0" fmla="*/ 266700 w 266700"/>
                  <a:gd name="connsiteY0" fmla="*/ 0 h 1619250"/>
                  <a:gd name="connsiteX1" fmla="*/ 228600 w 266700"/>
                  <a:gd name="connsiteY1" fmla="*/ 1619250 h 1619250"/>
                  <a:gd name="connsiteX2" fmla="*/ 0 w 266700"/>
                  <a:gd name="connsiteY2" fmla="*/ 1123950 h 1619250"/>
                  <a:gd name="connsiteX3" fmla="*/ 266700 w 266700"/>
                  <a:gd name="connsiteY3" fmla="*/ 0 h 1619250"/>
                  <a:gd name="connsiteX0" fmla="*/ 276225 w 276225"/>
                  <a:gd name="connsiteY0" fmla="*/ 0 h 1633537"/>
                  <a:gd name="connsiteX1" fmla="*/ 228600 w 276225"/>
                  <a:gd name="connsiteY1" fmla="*/ 1633537 h 1633537"/>
                  <a:gd name="connsiteX2" fmla="*/ 0 w 276225"/>
                  <a:gd name="connsiteY2" fmla="*/ 1138237 h 1633537"/>
                  <a:gd name="connsiteX3" fmla="*/ 276225 w 276225"/>
                  <a:gd name="connsiteY3" fmla="*/ 0 h 1633537"/>
                  <a:gd name="connsiteX0" fmla="*/ 276225 w 276225"/>
                  <a:gd name="connsiteY0" fmla="*/ 0 h 1600200"/>
                  <a:gd name="connsiteX1" fmla="*/ 228600 w 276225"/>
                  <a:gd name="connsiteY1" fmla="*/ 1600200 h 1600200"/>
                  <a:gd name="connsiteX2" fmla="*/ 0 w 276225"/>
                  <a:gd name="connsiteY2" fmla="*/ 1104900 h 1600200"/>
                  <a:gd name="connsiteX3" fmla="*/ 276225 w 276225"/>
                  <a:gd name="connsiteY3" fmla="*/ 0 h 1600200"/>
                  <a:gd name="connsiteX0" fmla="*/ 261938 w 261938"/>
                  <a:gd name="connsiteY0" fmla="*/ 0 h 1585912"/>
                  <a:gd name="connsiteX1" fmla="*/ 228600 w 261938"/>
                  <a:gd name="connsiteY1" fmla="*/ 1585912 h 1585912"/>
                  <a:gd name="connsiteX2" fmla="*/ 0 w 261938"/>
                  <a:gd name="connsiteY2" fmla="*/ 1090612 h 1585912"/>
                  <a:gd name="connsiteX3" fmla="*/ 261938 w 261938"/>
                  <a:gd name="connsiteY3" fmla="*/ 0 h 1585912"/>
                  <a:gd name="connsiteX0" fmla="*/ 266701 w 266701"/>
                  <a:gd name="connsiteY0" fmla="*/ 0 h 1581149"/>
                  <a:gd name="connsiteX1" fmla="*/ 228600 w 266701"/>
                  <a:gd name="connsiteY1" fmla="*/ 1581149 h 1581149"/>
                  <a:gd name="connsiteX2" fmla="*/ 0 w 266701"/>
                  <a:gd name="connsiteY2" fmla="*/ 1085849 h 1581149"/>
                  <a:gd name="connsiteX3" fmla="*/ 266701 w 266701"/>
                  <a:gd name="connsiteY3" fmla="*/ 0 h 1581149"/>
                  <a:gd name="connsiteX0" fmla="*/ 247651 w 247651"/>
                  <a:gd name="connsiteY0" fmla="*/ 0 h 1624012"/>
                  <a:gd name="connsiteX1" fmla="*/ 228600 w 247651"/>
                  <a:gd name="connsiteY1" fmla="*/ 1624012 h 1624012"/>
                  <a:gd name="connsiteX2" fmla="*/ 0 w 247651"/>
                  <a:gd name="connsiteY2" fmla="*/ 1128712 h 1624012"/>
                  <a:gd name="connsiteX3" fmla="*/ 247651 w 247651"/>
                  <a:gd name="connsiteY3" fmla="*/ 0 h 1624012"/>
                  <a:gd name="connsiteX0" fmla="*/ 263526 w 263526"/>
                  <a:gd name="connsiteY0" fmla="*/ 0 h 1690687"/>
                  <a:gd name="connsiteX1" fmla="*/ 228600 w 263526"/>
                  <a:gd name="connsiteY1" fmla="*/ 1690687 h 1690687"/>
                  <a:gd name="connsiteX2" fmla="*/ 0 w 263526"/>
                  <a:gd name="connsiteY2" fmla="*/ 1195387 h 1690687"/>
                  <a:gd name="connsiteX3" fmla="*/ 263526 w 263526"/>
                  <a:gd name="connsiteY3" fmla="*/ 0 h 1690687"/>
                  <a:gd name="connsiteX0" fmla="*/ 260351 w 260351"/>
                  <a:gd name="connsiteY0" fmla="*/ 0 h 1633537"/>
                  <a:gd name="connsiteX1" fmla="*/ 228600 w 260351"/>
                  <a:gd name="connsiteY1" fmla="*/ 1633537 h 1633537"/>
                  <a:gd name="connsiteX2" fmla="*/ 0 w 260351"/>
                  <a:gd name="connsiteY2" fmla="*/ 1138237 h 1633537"/>
                  <a:gd name="connsiteX3" fmla="*/ 260351 w 260351"/>
                  <a:gd name="connsiteY3" fmla="*/ 0 h 16335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0351" h="1633537">
                    <a:moveTo>
                      <a:pt x="260351" y="0"/>
                    </a:moveTo>
                    <a:lnTo>
                      <a:pt x="228600" y="1633537"/>
                    </a:lnTo>
                    <a:lnTo>
                      <a:pt x="0" y="1138237"/>
                    </a:lnTo>
                    <a:lnTo>
                      <a:pt x="260351" y="0"/>
                    </a:lnTo>
                    <a:close/>
                  </a:path>
                </a:pathLst>
              </a:custGeom>
              <a:solidFill>
                <a:srgbClr val="CB004F"/>
              </a:solidFill>
              <a:ln w="0"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2" name="任意多边形 321"/>
              <p:cNvSpPr/>
              <p:nvPr/>
            </p:nvSpPr>
            <p:spPr>
              <a:xfrm>
                <a:off x="6298591" y="1715664"/>
                <a:ext cx="332361" cy="1554590"/>
              </a:xfrm>
              <a:custGeom>
                <a:avLst/>
                <a:gdLst>
                  <a:gd name="connsiteX0" fmla="*/ 43542 w 464457"/>
                  <a:gd name="connsiteY0" fmla="*/ 508000 h 2191658"/>
                  <a:gd name="connsiteX1" fmla="*/ 464457 w 464457"/>
                  <a:gd name="connsiteY1" fmla="*/ 0 h 2191658"/>
                  <a:gd name="connsiteX2" fmla="*/ 0 w 464457"/>
                  <a:gd name="connsiteY2" fmla="*/ 2191658 h 2191658"/>
                  <a:gd name="connsiteX3" fmla="*/ 43542 w 464457"/>
                  <a:gd name="connsiteY3" fmla="*/ 508000 h 2191658"/>
                  <a:gd name="connsiteX0" fmla="*/ 43542 w 304800"/>
                  <a:gd name="connsiteY0" fmla="*/ 0 h 1683658"/>
                  <a:gd name="connsiteX1" fmla="*/ 304800 w 304800"/>
                  <a:gd name="connsiteY1" fmla="*/ 58057 h 1683658"/>
                  <a:gd name="connsiteX2" fmla="*/ 0 w 304800"/>
                  <a:gd name="connsiteY2" fmla="*/ 1683658 h 1683658"/>
                  <a:gd name="connsiteX3" fmla="*/ 43542 w 304800"/>
                  <a:gd name="connsiteY3" fmla="*/ 0 h 1683658"/>
                  <a:gd name="connsiteX0" fmla="*/ 43542 w 449943"/>
                  <a:gd name="connsiteY0" fmla="*/ 420914 h 2104572"/>
                  <a:gd name="connsiteX1" fmla="*/ 449943 w 449943"/>
                  <a:gd name="connsiteY1" fmla="*/ 0 h 2104572"/>
                  <a:gd name="connsiteX2" fmla="*/ 0 w 449943"/>
                  <a:gd name="connsiteY2" fmla="*/ 2104572 h 2104572"/>
                  <a:gd name="connsiteX3" fmla="*/ 43542 w 449943"/>
                  <a:gd name="connsiteY3" fmla="*/ 420914 h 2104572"/>
                  <a:gd name="connsiteX0" fmla="*/ 10205 w 449943"/>
                  <a:gd name="connsiteY0" fmla="*/ 420914 h 2104572"/>
                  <a:gd name="connsiteX1" fmla="*/ 449943 w 449943"/>
                  <a:gd name="connsiteY1" fmla="*/ 0 h 2104572"/>
                  <a:gd name="connsiteX2" fmla="*/ 0 w 449943"/>
                  <a:gd name="connsiteY2" fmla="*/ 2104572 h 2104572"/>
                  <a:gd name="connsiteX3" fmla="*/ 10205 w 449943"/>
                  <a:gd name="connsiteY3" fmla="*/ 420914 h 2104572"/>
                  <a:gd name="connsiteX0" fmla="*/ 22905 w 449943"/>
                  <a:gd name="connsiteY0" fmla="*/ 427264 h 2104572"/>
                  <a:gd name="connsiteX1" fmla="*/ 449943 w 449943"/>
                  <a:gd name="connsiteY1" fmla="*/ 0 h 2104572"/>
                  <a:gd name="connsiteX2" fmla="*/ 0 w 449943"/>
                  <a:gd name="connsiteY2" fmla="*/ 2104572 h 2104572"/>
                  <a:gd name="connsiteX3" fmla="*/ 22905 w 449943"/>
                  <a:gd name="connsiteY3" fmla="*/ 427264 h 21045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49943" h="2104572">
                    <a:moveTo>
                      <a:pt x="22905" y="427264"/>
                    </a:moveTo>
                    <a:lnTo>
                      <a:pt x="449943" y="0"/>
                    </a:lnTo>
                    <a:lnTo>
                      <a:pt x="0" y="2104572"/>
                    </a:lnTo>
                    <a:cubicBezTo>
                      <a:pt x="3402" y="1543353"/>
                      <a:pt x="19503" y="988483"/>
                      <a:pt x="22905" y="427264"/>
                    </a:cubicBezTo>
                    <a:close/>
                  </a:path>
                </a:pathLst>
              </a:custGeom>
              <a:solidFill>
                <a:srgbClr val="FF2B6D"/>
              </a:solidFill>
              <a:ln w="0"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3" name="任意多边形 322"/>
              <p:cNvSpPr/>
              <p:nvPr/>
            </p:nvSpPr>
            <p:spPr>
              <a:xfrm>
                <a:off x="6104575" y="1083106"/>
                <a:ext cx="269064" cy="1897673"/>
              </a:xfrm>
              <a:custGeom>
                <a:avLst/>
                <a:gdLst>
                  <a:gd name="connsiteX0" fmla="*/ 29029 w 362858"/>
                  <a:gd name="connsiteY0" fmla="*/ 0 h 2612572"/>
                  <a:gd name="connsiteX1" fmla="*/ 0 w 362858"/>
                  <a:gd name="connsiteY1" fmla="*/ 2612572 h 2612572"/>
                  <a:gd name="connsiteX2" fmla="*/ 362858 w 362858"/>
                  <a:gd name="connsiteY2" fmla="*/ 957943 h 2612572"/>
                  <a:gd name="connsiteX3" fmla="*/ 29029 w 362858"/>
                  <a:gd name="connsiteY3" fmla="*/ 0 h 2612572"/>
                  <a:gd name="connsiteX0" fmla="*/ 14515 w 362858"/>
                  <a:gd name="connsiteY0" fmla="*/ 0 h 2583544"/>
                  <a:gd name="connsiteX1" fmla="*/ 0 w 362858"/>
                  <a:gd name="connsiteY1" fmla="*/ 2583544 h 2583544"/>
                  <a:gd name="connsiteX2" fmla="*/ 362858 w 362858"/>
                  <a:gd name="connsiteY2" fmla="*/ 928915 h 2583544"/>
                  <a:gd name="connsiteX3" fmla="*/ 14515 w 362858"/>
                  <a:gd name="connsiteY3" fmla="*/ 0 h 2583544"/>
                  <a:gd name="connsiteX0" fmla="*/ 1396 w 364253"/>
                  <a:gd name="connsiteY0" fmla="*/ 0 h 2569030"/>
                  <a:gd name="connsiteX1" fmla="*/ 1395 w 364253"/>
                  <a:gd name="connsiteY1" fmla="*/ 2569030 h 2569030"/>
                  <a:gd name="connsiteX2" fmla="*/ 364253 w 364253"/>
                  <a:gd name="connsiteY2" fmla="*/ 914401 h 2569030"/>
                  <a:gd name="connsiteX3" fmla="*/ 1396 w 364253"/>
                  <a:gd name="connsiteY3" fmla="*/ 0 h 25690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64253" h="2569030">
                    <a:moveTo>
                      <a:pt x="1396" y="0"/>
                    </a:moveTo>
                    <a:cubicBezTo>
                      <a:pt x="-3442" y="861181"/>
                      <a:pt x="6233" y="1707849"/>
                      <a:pt x="1395" y="2569030"/>
                    </a:cubicBezTo>
                    <a:lnTo>
                      <a:pt x="364253" y="914401"/>
                    </a:lnTo>
                    <a:lnTo>
                      <a:pt x="1396" y="0"/>
                    </a:lnTo>
                    <a:close/>
                  </a:path>
                </a:pathLst>
              </a:custGeom>
              <a:solidFill>
                <a:srgbClr val="48015F"/>
              </a:solidFill>
              <a:ln w="0"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4" name="任意多边形 323"/>
              <p:cNvSpPr/>
              <p:nvPr/>
            </p:nvSpPr>
            <p:spPr>
              <a:xfrm>
                <a:off x="6971352" y="1177924"/>
                <a:ext cx="443259" cy="703586"/>
              </a:xfrm>
              <a:custGeom>
                <a:avLst/>
                <a:gdLst>
                  <a:gd name="connsiteX0" fmla="*/ 0 w 600075"/>
                  <a:gd name="connsiteY0" fmla="*/ 790575 h 952500"/>
                  <a:gd name="connsiteX1" fmla="*/ 600075 w 600075"/>
                  <a:gd name="connsiteY1" fmla="*/ 0 h 952500"/>
                  <a:gd name="connsiteX2" fmla="*/ 66675 w 600075"/>
                  <a:gd name="connsiteY2" fmla="*/ 952500 h 952500"/>
                  <a:gd name="connsiteX3" fmla="*/ 38100 w 600075"/>
                  <a:gd name="connsiteY3" fmla="*/ 742950 h 952500"/>
                  <a:gd name="connsiteX4" fmla="*/ 0 w 600075"/>
                  <a:gd name="connsiteY4" fmla="*/ 790575 h 952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0075" h="952500">
                    <a:moveTo>
                      <a:pt x="0" y="790575"/>
                    </a:moveTo>
                    <a:lnTo>
                      <a:pt x="600075" y="0"/>
                    </a:lnTo>
                    <a:lnTo>
                      <a:pt x="66675" y="952500"/>
                    </a:lnTo>
                    <a:lnTo>
                      <a:pt x="38100" y="742950"/>
                    </a:lnTo>
                    <a:lnTo>
                      <a:pt x="0" y="790575"/>
                    </a:lnTo>
                    <a:close/>
                  </a:path>
                </a:pathLst>
              </a:custGeom>
              <a:solidFill>
                <a:srgbClr val="1D0045"/>
              </a:solidFill>
              <a:ln w="0"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5" name="任意多边形 324"/>
              <p:cNvSpPr/>
              <p:nvPr/>
            </p:nvSpPr>
            <p:spPr>
              <a:xfrm>
                <a:off x="7048746" y="1156816"/>
                <a:ext cx="612120" cy="576940"/>
              </a:xfrm>
              <a:custGeom>
                <a:avLst/>
                <a:gdLst>
                  <a:gd name="connsiteX0" fmla="*/ 523875 w 828675"/>
                  <a:gd name="connsiteY0" fmla="*/ 0 h 781050"/>
                  <a:gd name="connsiteX1" fmla="*/ 828675 w 828675"/>
                  <a:gd name="connsiteY1" fmla="*/ 609600 h 781050"/>
                  <a:gd name="connsiteX2" fmla="*/ 0 w 828675"/>
                  <a:gd name="connsiteY2" fmla="*/ 781050 h 781050"/>
                  <a:gd name="connsiteX3" fmla="*/ 523875 w 828675"/>
                  <a:gd name="connsiteY3" fmla="*/ 0 h 781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28675" h="781050">
                    <a:moveTo>
                      <a:pt x="523875" y="0"/>
                    </a:moveTo>
                    <a:lnTo>
                      <a:pt x="828675" y="609600"/>
                    </a:lnTo>
                    <a:lnTo>
                      <a:pt x="0" y="781050"/>
                    </a:lnTo>
                    <a:lnTo>
                      <a:pt x="523875" y="0"/>
                    </a:lnTo>
                    <a:close/>
                  </a:path>
                </a:pathLst>
              </a:custGeom>
              <a:solidFill>
                <a:srgbClr val="21003F"/>
              </a:solidFill>
              <a:ln w="0"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6" name="任意多边形 325"/>
              <p:cNvSpPr/>
              <p:nvPr/>
            </p:nvSpPr>
            <p:spPr>
              <a:xfrm>
                <a:off x="6365910" y="1793729"/>
                <a:ext cx="548797" cy="970948"/>
              </a:xfrm>
              <a:custGeom>
                <a:avLst/>
                <a:gdLst>
                  <a:gd name="connsiteX0" fmla="*/ 742950 w 742950"/>
                  <a:gd name="connsiteY0" fmla="*/ 0 h 1314450"/>
                  <a:gd name="connsiteX1" fmla="*/ 0 w 742950"/>
                  <a:gd name="connsiteY1" fmla="*/ 1076325 h 1314450"/>
                  <a:gd name="connsiteX2" fmla="*/ 28575 w 742950"/>
                  <a:gd name="connsiteY2" fmla="*/ 1314450 h 1314450"/>
                  <a:gd name="connsiteX3" fmla="*/ 742950 w 742950"/>
                  <a:gd name="connsiteY3" fmla="*/ 0 h 13144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42950" h="1314450">
                    <a:moveTo>
                      <a:pt x="742950" y="0"/>
                    </a:moveTo>
                    <a:lnTo>
                      <a:pt x="0" y="1076325"/>
                    </a:lnTo>
                    <a:lnTo>
                      <a:pt x="28575" y="1314450"/>
                    </a:lnTo>
                    <a:lnTo>
                      <a:pt x="742950" y="0"/>
                    </a:lnTo>
                    <a:close/>
                  </a:path>
                </a:pathLst>
              </a:custGeom>
              <a:solidFill>
                <a:srgbClr val="974D51"/>
              </a:solidFill>
              <a:ln w="6350"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7" name="任意多边形 326"/>
              <p:cNvSpPr/>
              <p:nvPr/>
            </p:nvSpPr>
            <p:spPr>
              <a:xfrm>
                <a:off x="6602315" y="4809297"/>
                <a:ext cx="512210" cy="1136994"/>
              </a:xfrm>
              <a:custGeom>
                <a:avLst/>
                <a:gdLst>
                  <a:gd name="connsiteX0" fmla="*/ 7620 w 624840"/>
                  <a:gd name="connsiteY0" fmla="*/ 152400 h 1539240"/>
                  <a:gd name="connsiteX1" fmla="*/ 0 w 624840"/>
                  <a:gd name="connsiteY1" fmla="*/ 1539240 h 1539240"/>
                  <a:gd name="connsiteX2" fmla="*/ 624840 w 624840"/>
                  <a:gd name="connsiteY2" fmla="*/ 1539240 h 1539240"/>
                  <a:gd name="connsiteX3" fmla="*/ 83820 w 624840"/>
                  <a:gd name="connsiteY3" fmla="*/ 0 h 1539240"/>
                  <a:gd name="connsiteX4" fmla="*/ 7620 w 624840"/>
                  <a:gd name="connsiteY4" fmla="*/ 152400 h 1539240"/>
                  <a:gd name="connsiteX0" fmla="*/ 0 w 693420"/>
                  <a:gd name="connsiteY0" fmla="*/ 152400 h 1539240"/>
                  <a:gd name="connsiteX1" fmla="*/ 68580 w 693420"/>
                  <a:gd name="connsiteY1" fmla="*/ 1539240 h 1539240"/>
                  <a:gd name="connsiteX2" fmla="*/ 693420 w 693420"/>
                  <a:gd name="connsiteY2" fmla="*/ 1539240 h 1539240"/>
                  <a:gd name="connsiteX3" fmla="*/ 152400 w 693420"/>
                  <a:gd name="connsiteY3" fmla="*/ 0 h 1539240"/>
                  <a:gd name="connsiteX4" fmla="*/ 0 w 693420"/>
                  <a:gd name="connsiteY4" fmla="*/ 152400 h 1539240"/>
                  <a:gd name="connsiteX0" fmla="*/ 0 w 693420"/>
                  <a:gd name="connsiteY0" fmla="*/ 152400 h 1539240"/>
                  <a:gd name="connsiteX1" fmla="*/ 22860 w 693420"/>
                  <a:gd name="connsiteY1" fmla="*/ 1531620 h 1539240"/>
                  <a:gd name="connsiteX2" fmla="*/ 693420 w 693420"/>
                  <a:gd name="connsiteY2" fmla="*/ 1539240 h 1539240"/>
                  <a:gd name="connsiteX3" fmla="*/ 152400 w 693420"/>
                  <a:gd name="connsiteY3" fmla="*/ 0 h 1539240"/>
                  <a:gd name="connsiteX4" fmla="*/ 0 w 693420"/>
                  <a:gd name="connsiteY4" fmla="*/ 152400 h 1539240"/>
                  <a:gd name="connsiteX0" fmla="*/ 0 w 693420"/>
                  <a:gd name="connsiteY0" fmla="*/ 152400 h 1539240"/>
                  <a:gd name="connsiteX1" fmla="*/ 53340 w 693420"/>
                  <a:gd name="connsiteY1" fmla="*/ 1531620 h 1539240"/>
                  <a:gd name="connsiteX2" fmla="*/ 693420 w 693420"/>
                  <a:gd name="connsiteY2" fmla="*/ 1539240 h 1539240"/>
                  <a:gd name="connsiteX3" fmla="*/ 152400 w 693420"/>
                  <a:gd name="connsiteY3" fmla="*/ 0 h 1539240"/>
                  <a:gd name="connsiteX4" fmla="*/ 0 w 693420"/>
                  <a:gd name="connsiteY4" fmla="*/ 152400 h 1539240"/>
                  <a:gd name="connsiteX0" fmla="*/ 0 w 693420"/>
                  <a:gd name="connsiteY0" fmla="*/ 152400 h 1539240"/>
                  <a:gd name="connsiteX1" fmla="*/ 45720 w 693420"/>
                  <a:gd name="connsiteY1" fmla="*/ 1539240 h 1539240"/>
                  <a:gd name="connsiteX2" fmla="*/ 693420 w 693420"/>
                  <a:gd name="connsiteY2" fmla="*/ 1539240 h 1539240"/>
                  <a:gd name="connsiteX3" fmla="*/ 152400 w 693420"/>
                  <a:gd name="connsiteY3" fmla="*/ 0 h 1539240"/>
                  <a:gd name="connsiteX4" fmla="*/ 0 w 693420"/>
                  <a:gd name="connsiteY4" fmla="*/ 152400 h 15392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93420" h="1539240">
                    <a:moveTo>
                      <a:pt x="0" y="152400"/>
                    </a:moveTo>
                    <a:lnTo>
                      <a:pt x="45720" y="1539240"/>
                    </a:lnTo>
                    <a:lnTo>
                      <a:pt x="693420" y="1539240"/>
                    </a:lnTo>
                    <a:lnTo>
                      <a:pt x="152400" y="0"/>
                    </a:lnTo>
                    <a:lnTo>
                      <a:pt x="0" y="152400"/>
                    </a:lnTo>
                    <a:close/>
                  </a:path>
                </a:pathLst>
              </a:custGeom>
              <a:solidFill>
                <a:srgbClr val="1E001D"/>
              </a:solidFill>
              <a:ln w="6350"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328" name="任意多边形 327"/>
              <p:cNvSpPr/>
              <p:nvPr/>
            </p:nvSpPr>
            <p:spPr>
              <a:xfrm>
                <a:off x="6484112" y="4916242"/>
                <a:ext cx="163232" cy="1016916"/>
              </a:xfrm>
              <a:custGeom>
                <a:avLst/>
                <a:gdLst>
                  <a:gd name="connsiteX0" fmla="*/ 243840 w 243840"/>
                  <a:gd name="connsiteY0" fmla="*/ 0 h 1417320"/>
                  <a:gd name="connsiteX1" fmla="*/ 0 w 243840"/>
                  <a:gd name="connsiteY1" fmla="*/ 533400 h 1417320"/>
                  <a:gd name="connsiteX2" fmla="*/ 220980 w 243840"/>
                  <a:gd name="connsiteY2" fmla="*/ 1417320 h 1417320"/>
                  <a:gd name="connsiteX3" fmla="*/ 243840 w 243840"/>
                  <a:gd name="connsiteY3" fmla="*/ 0 h 14173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3840" h="1417320">
                    <a:moveTo>
                      <a:pt x="243840" y="0"/>
                    </a:moveTo>
                    <a:lnTo>
                      <a:pt x="0" y="533400"/>
                    </a:lnTo>
                    <a:lnTo>
                      <a:pt x="220980" y="1417320"/>
                    </a:lnTo>
                    <a:lnTo>
                      <a:pt x="243840" y="0"/>
                    </a:lnTo>
                    <a:close/>
                  </a:path>
                </a:pathLst>
              </a:custGeom>
              <a:solidFill>
                <a:srgbClr val="190020"/>
              </a:solidFill>
              <a:ln w="6350"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9" name="任意多边形 328"/>
              <p:cNvSpPr/>
              <p:nvPr/>
            </p:nvSpPr>
            <p:spPr>
              <a:xfrm>
                <a:off x="6748661" y="4916242"/>
                <a:ext cx="354607" cy="1030049"/>
              </a:xfrm>
              <a:custGeom>
                <a:avLst/>
                <a:gdLst>
                  <a:gd name="connsiteX0" fmla="*/ 182880 w 480060"/>
                  <a:gd name="connsiteY0" fmla="*/ 175260 h 1394460"/>
                  <a:gd name="connsiteX1" fmla="*/ 480060 w 480060"/>
                  <a:gd name="connsiteY1" fmla="*/ 1394460 h 1394460"/>
                  <a:gd name="connsiteX2" fmla="*/ 0 w 480060"/>
                  <a:gd name="connsiteY2" fmla="*/ 0 h 1394460"/>
                  <a:gd name="connsiteX3" fmla="*/ 182880 w 480060"/>
                  <a:gd name="connsiteY3" fmla="*/ 175260 h 13944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0060" h="1394460">
                    <a:moveTo>
                      <a:pt x="182880" y="175260"/>
                    </a:moveTo>
                    <a:lnTo>
                      <a:pt x="480060" y="1394460"/>
                    </a:lnTo>
                    <a:lnTo>
                      <a:pt x="0" y="0"/>
                    </a:lnTo>
                    <a:lnTo>
                      <a:pt x="182880" y="175260"/>
                    </a:lnTo>
                    <a:close/>
                  </a:path>
                </a:pathLst>
              </a:custGeom>
              <a:solidFill>
                <a:srgbClr val="410FB3"/>
              </a:solidFill>
              <a:ln w="6350"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0" name="任意多边形 329"/>
              <p:cNvSpPr/>
              <p:nvPr/>
            </p:nvSpPr>
            <p:spPr>
              <a:xfrm>
                <a:off x="7728052" y="3964994"/>
                <a:ext cx="945619" cy="427780"/>
              </a:xfrm>
              <a:custGeom>
                <a:avLst/>
                <a:gdLst>
                  <a:gd name="connsiteX0" fmla="*/ 541020 w 1280160"/>
                  <a:gd name="connsiteY0" fmla="*/ 106680 h 579120"/>
                  <a:gd name="connsiteX1" fmla="*/ 1280160 w 1280160"/>
                  <a:gd name="connsiteY1" fmla="*/ 579120 h 579120"/>
                  <a:gd name="connsiteX2" fmla="*/ 0 w 1280160"/>
                  <a:gd name="connsiteY2" fmla="*/ 0 h 579120"/>
                  <a:gd name="connsiteX3" fmla="*/ 541020 w 1280160"/>
                  <a:gd name="connsiteY3" fmla="*/ 106680 h 5791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80160" h="579120">
                    <a:moveTo>
                      <a:pt x="541020" y="106680"/>
                    </a:moveTo>
                    <a:lnTo>
                      <a:pt x="1280160" y="579120"/>
                    </a:lnTo>
                    <a:lnTo>
                      <a:pt x="0" y="0"/>
                    </a:lnTo>
                    <a:lnTo>
                      <a:pt x="541020" y="106680"/>
                    </a:lnTo>
                    <a:close/>
                  </a:path>
                </a:pathLst>
              </a:custGeom>
              <a:solidFill>
                <a:srgbClr val="220329"/>
              </a:solidFill>
              <a:ln w="6350"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1" name="任意多边形 330"/>
              <p:cNvSpPr/>
              <p:nvPr/>
            </p:nvSpPr>
            <p:spPr>
              <a:xfrm>
                <a:off x="6782433" y="1584060"/>
                <a:ext cx="894961" cy="1288969"/>
              </a:xfrm>
              <a:custGeom>
                <a:avLst/>
                <a:gdLst>
                  <a:gd name="connsiteX0" fmla="*/ 1211580 w 1211580"/>
                  <a:gd name="connsiteY0" fmla="*/ 0 h 1744980"/>
                  <a:gd name="connsiteX1" fmla="*/ 175260 w 1211580"/>
                  <a:gd name="connsiteY1" fmla="*/ 1744980 h 1744980"/>
                  <a:gd name="connsiteX2" fmla="*/ 0 w 1211580"/>
                  <a:gd name="connsiteY2" fmla="*/ 1668780 h 1744980"/>
                  <a:gd name="connsiteX3" fmla="*/ 670560 w 1211580"/>
                  <a:gd name="connsiteY3" fmla="*/ 449580 h 1744980"/>
                  <a:gd name="connsiteX4" fmla="*/ 1211580 w 1211580"/>
                  <a:gd name="connsiteY4" fmla="*/ 0 h 17449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11580" h="1744980">
                    <a:moveTo>
                      <a:pt x="1211580" y="0"/>
                    </a:moveTo>
                    <a:lnTo>
                      <a:pt x="175260" y="1744980"/>
                    </a:lnTo>
                    <a:lnTo>
                      <a:pt x="0" y="1668780"/>
                    </a:lnTo>
                    <a:lnTo>
                      <a:pt x="670560" y="449580"/>
                    </a:lnTo>
                    <a:lnTo>
                      <a:pt x="1211580" y="0"/>
                    </a:lnTo>
                    <a:close/>
                  </a:path>
                </a:pathLst>
              </a:custGeom>
              <a:solidFill>
                <a:srgbClr val="EA053C"/>
              </a:solidFill>
              <a:ln w="6350"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2" name="任意多边形 331"/>
              <p:cNvSpPr/>
              <p:nvPr/>
            </p:nvSpPr>
            <p:spPr>
              <a:xfrm>
                <a:off x="5127599" y="3766114"/>
                <a:ext cx="431533" cy="722348"/>
              </a:xfrm>
              <a:custGeom>
                <a:avLst/>
                <a:gdLst>
                  <a:gd name="connsiteX0" fmla="*/ 292100 w 495300"/>
                  <a:gd name="connsiteY0" fmla="*/ 114300 h 901700"/>
                  <a:gd name="connsiteX1" fmla="*/ 495300 w 495300"/>
                  <a:gd name="connsiteY1" fmla="*/ 0 h 901700"/>
                  <a:gd name="connsiteX2" fmla="*/ 0 w 495300"/>
                  <a:gd name="connsiteY2" fmla="*/ 901700 h 901700"/>
                  <a:gd name="connsiteX3" fmla="*/ 292100 w 495300"/>
                  <a:gd name="connsiteY3" fmla="*/ 114300 h 901700"/>
                  <a:gd name="connsiteX0" fmla="*/ 381000 w 584200"/>
                  <a:gd name="connsiteY0" fmla="*/ 114300 h 977900"/>
                  <a:gd name="connsiteX1" fmla="*/ 584200 w 584200"/>
                  <a:gd name="connsiteY1" fmla="*/ 0 h 977900"/>
                  <a:gd name="connsiteX2" fmla="*/ 0 w 584200"/>
                  <a:gd name="connsiteY2" fmla="*/ 977900 h 977900"/>
                  <a:gd name="connsiteX3" fmla="*/ 381000 w 584200"/>
                  <a:gd name="connsiteY3" fmla="*/ 114300 h 977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84200" h="977900">
                    <a:moveTo>
                      <a:pt x="381000" y="114300"/>
                    </a:moveTo>
                    <a:lnTo>
                      <a:pt x="584200" y="0"/>
                    </a:lnTo>
                    <a:lnTo>
                      <a:pt x="0" y="977900"/>
                    </a:lnTo>
                    <a:lnTo>
                      <a:pt x="381000" y="114300"/>
                    </a:lnTo>
                    <a:close/>
                  </a:path>
                </a:pathLst>
              </a:custGeom>
              <a:solidFill>
                <a:srgbClr val="BE047E"/>
              </a:solidFill>
              <a:ln w="6350"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3" name="任意多边形 332"/>
              <p:cNvSpPr/>
              <p:nvPr/>
            </p:nvSpPr>
            <p:spPr>
              <a:xfrm>
                <a:off x="4602255" y="4066311"/>
                <a:ext cx="422151" cy="262672"/>
              </a:xfrm>
              <a:custGeom>
                <a:avLst/>
                <a:gdLst>
                  <a:gd name="connsiteX0" fmla="*/ 0 w 571500"/>
                  <a:gd name="connsiteY0" fmla="*/ 12700 h 355600"/>
                  <a:gd name="connsiteX1" fmla="*/ 457200 w 571500"/>
                  <a:gd name="connsiteY1" fmla="*/ 355600 h 355600"/>
                  <a:gd name="connsiteX2" fmla="*/ 571500 w 571500"/>
                  <a:gd name="connsiteY2" fmla="*/ 0 h 355600"/>
                  <a:gd name="connsiteX3" fmla="*/ 0 w 571500"/>
                  <a:gd name="connsiteY3" fmla="*/ 12700 h 355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71500" h="355600">
                    <a:moveTo>
                      <a:pt x="0" y="12700"/>
                    </a:moveTo>
                    <a:lnTo>
                      <a:pt x="457200" y="355600"/>
                    </a:lnTo>
                    <a:lnTo>
                      <a:pt x="571500" y="0"/>
                    </a:lnTo>
                    <a:lnTo>
                      <a:pt x="0" y="12700"/>
                    </a:lnTo>
                    <a:close/>
                  </a:path>
                </a:pathLst>
              </a:custGeom>
              <a:solidFill>
                <a:srgbClr val="9E0B9C"/>
              </a:solidFill>
              <a:ln w="6350"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4" name="任意多边形 333"/>
              <p:cNvSpPr/>
              <p:nvPr/>
            </p:nvSpPr>
            <p:spPr>
              <a:xfrm>
                <a:off x="6911893" y="4921871"/>
                <a:ext cx="180118" cy="309578"/>
              </a:xfrm>
              <a:custGeom>
                <a:avLst/>
                <a:gdLst>
                  <a:gd name="connsiteX0" fmla="*/ 205740 w 243840"/>
                  <a:gd name="connsiteY0" fmla="*/ 137160 h 419100"/>
                  <a:gd name="connsiteX1" fmla="*/ 243840 w 243840"/>
                  <a:gd name="connsiteY1" fmla="*/ 419100 h 419100"/>
                  <a:gd name="connsiteX2" fmla="*/ 0 w 243840"/>
                  <a:gd name="connsiteY2" fmla="*/ 0 h 419100"/>
                  <a:gd name="connsiteX3" fmla="*/ 205740 w 243840"/>
                  <a:gd name="connsiteY3" fmla="*/ 137160 h 419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3840" h="419100">
                    <a:moveTo>
                      <a:pt x="205740" y="137160"/>
                    </a:moveTo>
                    <a:lnTo>
                      <a:pt x="243840" y="419100"/>
                    </a:lnTo>
                    <a:lnTo>
                      <a:pt x="0" y="0"/>
                    </a:lnTo>
                    <a:lnTo>
                      <a:pt x="205740" y="137160"/>
                    </a:lnTo>
                    <a:close/>
                  </a:path>
                </a:pathLst>
              </a:custGeom>
              <a:solidFill>
                <a:srgbClr val="410FB3"/>
              </a:solidFill>
              <a:ln w="6350"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5" name="任意多边形 334"/>
              <p:cNvSpPr/>
              <p:nvPr/>
            </p:nvSpPr>
            <p:spPr>
              <a:xfrm>
                <a:off x="6636087" y="4798040"/>
                <a:ext cx="450295" cy="439037"/>
              </a:xfrm>
              <a:custGeom>
                <a:avLst/>
                <a:gdLst>
                  <a:gd name="connsiteX0" fmla="*/ 381000 w 609600"/>
                  <a:gd name="connsiteY0" fmla="*/ 182880 h 594360"/>
                  <a:gd name="connsiteX1" fmla="*/ 609600 w 609600"/>
                  <a:gd name="connsiteY1" fmla="*/ 594360 h 594360"/>
                  <a:gd name="connsiteX2" fmla="*/ 0 w 609600"/>
                  <a:gd name="connsiteY2" fmla="*/ 137160 h 594360"/>
                  <a:gd name="connsiteX3" fmla="*/ 83820 w 609600"/>
                  <a:gd name="connsiteY3" fmla="*/ 0 h 594360"/>
                  <a:gd name="connsiteX4" fmla="*/ 381000 w 609600"/>
                  <a:gd name="connsiteY4" fmla="*/ 182880 h 5943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600" h="594360">
                    <a:moveTo>
                      <a:pt x="381000" y="182880"/>
                    </a:moveTo>
                    <a:lnTo>
                      <a:pt x="609600" y="594360"/>
                    </a:lnTo>
                    <a:lnTo>
                      <a:pt x="0" y="137160"/>
                    </a:lnTo>
                    <a:lnTo>
                      <a:pt x="83820" y="0"/>
                    </a:lnTo>
                    <a:lnTo>
                      <a:pt x="381000" y="182880"/>
                    </a:lnTo>
                    <a:close/>
                  </a:path>
                </a:pathLst>
              </a:custGeom>
              <a:solidFill>
                <a:srgbClr val="1A0020"/>
              </a:solidFill>
              <a:ln w="6350"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6" name="任意多边形 335"/>
              <p:cNvSpPr/>
              <p:nvPr/>
            </p:nvSpPr>
            <p:spPr>
              <a:xfrm>
                <a:off x="7592963" y="3987509"/>
                <a:ext cx="1080708" cy="410894"/>
              </a:xfrm>
              <a:custGeom>
                <a:avLst/>
                <a:gdLst>
                  <a:gd name="connsiteX0" fmla="*/ 1463040 w 1463040"/>
                  <a:gd name="connsiteY0" fmla="*/ 556260 h 556260"/>
                  <a:gd name="connsiteX1" fmla="*/ 137160 w 1463040"/>
                  <a:gd name="connsiteY1" fmla="*/ 220980 h 556260"/>
                  <a:gd name="connsiteX2" fmla="*/ 0 w 1463040"/>
                  <a:gd name="connsiteY2" fmla="*/ 0 h 556260"/>
                  <a:gd name="connsiteX3" fmla="*/ 434340 w 1463040"/>
                  <a:gd name="connsiteY3" fmla="*/ 38100 h 556260"/>
                  <a:gd name="connsiteX4" fmla="*/ 1463040 w 1463040"/>
                  <a:gd name="connsiteY4" fmla="*/ 556260 h 5562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63040" h="556260">
                    <a:moveTo>
                      <a:pt x="1463040" y="556260"/>
                    </a:moveTo>
                    <a:lnTo>
                      <a:pt x="137160" y="220980"/>
                    </a:lnTo>
                    <a:lnTo>
                      <a:pt x="0" y="0"/>
                    </a:lnTo>
                    <a:lnTo>
                      <a:pt x="434340" y="38100"/>
                    </a:lnTo>
                    <a:lnTo>
                      <a:pt x="1463040" y="556260"/>
                    </a:lnTo>
                    <a:close/>
                  </a:path>
                </a:pathLst>
              </a:custGeom>
              <a:solidFill>
                <a:srgbClr val="310685"/>
              </a:solidFill>
              <a:ln w="6350"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7" name="任意多边形 336"/>
              <p:cNvSpPr/>
              <p:nvPr/>
            </p:nvSpPr>
            <p:spPr>
              <a:xfrm>
                <a:off x="7722423" y="3655417"/>
                <a:ext cx="934362" cy="450295"/>
              </a:xfrm>
              <a:custGeom>
                <a:avLst/>
                <a:gdLst>
                  <a:gd name="connsiteX0" fmla="*/ 1264920 w 1264920"/>
                  <a:gd name="connsiteY0" fmla="*/ 609600 h 609600"/>
                  <a:gd name="connsiteX1" fmla="*/ 160020 w 1264920"/>
                  <a:gd name="connsiteY1" fmla="*/ 365760 h 609600"/>
                  <a:gd name="connsiteX2" fmla="*/ 0 w 1264920"/>
                  <a:gd name="connsiteY2" fmla="*/ 0 h 609600"/>
                  <a:gd name="connsiteX3" fmla="*/ 1264920 w 1264920"/>
                  <a:gd name="connsiteY3" fmla="*/ 609600 h 609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64920" h="609600">
                    <a:moveTo>
                      <a:pt x="1264920" y="609600"/>
                    </a:moveTo>
                    <a:lnTo>
                      <a:pt x="160020" y="365760"/>
                    </a:lnTo>
                    <a:lnTo>
                      <a:pt x="0" y="0"/>
                    </a:lnTo>
                    <a:lnTo>
                      <a:pt x="1264920" y="609600"/>
                    </a:lnTo>
                    <a:close/>
                  </a:path>
                </a:pathLst>
              </a:custGeom>
              <a:solidFill>
                <a:srgbClr val="A2031D"/>
              </a:solidFill>
              <a:ln w="6350"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8" name="任意多边形 337"/>
              <p:cNvSpPr/>
              <p:nvPr/>
            </p:nvSpPr>
            <p:spPr>
              <a:xfrm>
                <a:off x="7210213" y="3300809"/>
                <a:ext cx="1114480" cy="394008"/>
              </a:xfrm>
              <a:custGeom>
                <a:avLst/>
                <a:gdLst>
                  <a:gd name="connsiteX0" fmla="*/ 1440180 w 1440180"/>
                  <a:gd name="connsiteY0" fmla="*/ 297180 h 533400"/>
                  <a:gd name="connsiteX1" fmla="*/ 861060 w 1440180"/>
                  <a:gd name="connsiteY1" fmla="*/ 533400 h 533400"/>
                  <a:gd name="connsiteX2" fmla="*/ 0 w 1440180"/>
                  <a:gd name="connsiteY2" fmla="*/ 0 h 533400"/>
                  <a:gd name="connsiteX3" fmla="*/ 1440180 w 1440180"/>
                  <a:gd name="connsiteY3" fmla="*/ 297180 h 533400"/>
                  <a:gd name="connsiteX0" fmla="*/ 1508760 w 1508760"/>
                  <a:gd name="connsiteY0" fmla="*/ 312420 h 533400"/>
                  <a:gd name="connsiteX1" fmla="*/ 861060 w 1508760"/>
                  <a:gd name="connsiteY1" fmla="*/ 533400 h 533400"/>
                  <a:gd name="connsiteX2" fmla="*/ 0 w 1508760"/>
                  <a:gd name="connsiteY2" fmla="*/ 0 h 533400"/>
                  <a:gd name="connsiteX3" fmla="*/ 1508760 w 1508760"/>
                  <a:gd name="connsiteY3" fmla="*/ 312420 h 533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08760" h="533400">
                    <a:moveTo>
                      <a:pt x="1508760" y="312420"/>
                    </a:moveTo>
                    <a:lnTo>
                      <a:pt x="861060" y="533400"/>
                    </a:lnTo>
                    <a:lnTo>
                      <a:pt x="0" y="0"/>
                    </a:lnTo>
                    <a:lnTo>
                      <a:pt x="1508760" y="312420"/>
                    </a:lnTo>
                    <a:close/>
                  </a:path>
                </a:pathLst>
              </a:custGeom>
              <a:solidFill>
                <a:srgbClr val="2A0A62"/>
              </a:solidFill>
              <a:ln w="6350"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9" name="任意多边形 338"/>
              <p:cNvSpPr/>
              <p:nvPr/>
            </p:nvSpPr>
            <p:spPr>
              <a:xfrm>
                <a:off x="6951293" y="3205122"/>
                <a:ext cx="1362142" cy="315206"/>
              </a:xfrm>
              <a:custGeom>
                <a:avLst/>
                <a:gdLst>
                  <a:gd name="connsiteX0" fmla="*/ 914400 w 1844040"/>
                  <a:gd name="connsiteY0" fmla="*/ 0 h 426720"/>
                  <a:gd name="connsiteX1" fmla="*/ 914400 w 1844040"/>
                  <a:gd name="connsiteY1" fmla="*/ 0 h 426720"/>
                  <a:gd name="connsiteX2" fmla="*/ 998220 w 1844040"/>
                  <a:gd name="connsiteY2" fmla="*/ 38100 h 426720"/>
                  <a:gd name="connsiteX3" fmla="*/ 1844040 w 1844040"/>
                  <a:gd name="connsiteY3" fmla="*/ 426720 h 426720"/>
                  <a:gd name="connsiteX4" fmla="*/ 0 w 1844040"/>
                  <a:gd name="connsiteY4" fmla="*/ 160020 h 426720"/>
                  <a:gd name="connsiteX5" fmla="*/ 914400 w 1844040"/>
                  <a:gd name="connsiteY5" fmla="*/ 0 h 4267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844040" h="426720">
                    <a:moveTo>
                      <a:pt x="914400" y="0"/>
                    </a:moveTo>
                    <a:lnTo>
                      <a:pt x="914400" y="0"/>
                    </a:lnTo>
                    <a:lnTo>
                      <a:pt x="998220" y="38100"/>
                    </a:lnTo>
                    <a:lnTo>
                      <a:pt x="1844040" y="426720"/>
                    </a:lnTo>
                    <a:lnTo>
                      <a:pt x="0" y="160020"/>
                    </a:lnTo>
                    <a:lnTo>
                      <a:pt x="914400" y="0"/>
                    </a:lnTo>
                    <a:close/>
                  </a:path>
                </a:pathLst>
              </a:custGeom>
              <a:solidFill>
                <a:srgbClr val="5817EA"/>
              </a:solidFill>
              <a:ln w="6350"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0" name="任意多边形 339"/>
              <p:cNvSpPr/>
              <p:nvPr/>
            </p:nvSpPr>
            <p:spPr>
              <a:xfrm>
                <a:off x="6883749" y="3312067"/>
                <a:ext cx="1756150" cy="782387"/>
              </a:xfrm>
              <a:custGeom>
                <a:avLst/>
                <a:gdLst>
                  <a:gd name="connsiteX0" fmla="*/ 563880 w 2377440"/>
                  <a:gd name="connsiteY0" fmla="*/ 68580 h 1059180"/>
                  <a:gd name="connsiteX1" fmla="*/ 2377440 w 2377440"/>
                  <a:gd name="connsiteY1" fmla="*/ 1059180 h 1059180"/>
                  <a:gd name="connsiteX2" fmla="*/ 0 w 2377440"/>
                  <a:gd name="connsiteY2" fmla="*/ 0 h 1059180"/>
                  <a:gd name="connsiteX3" fmla="*/ 563880 w 2377440"/>
                  <a:gd name="connsiteY3" fmla="*/ 68580 h 10591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377440" h="1059180">
                    <a:moveTo>
                      <a:pt x="563880" y="68580"/>
                    </a:moveTo>
                    <a:lnTo>
                      <a:pt x="2377440" y="1059180"/>
                    </a:lnTo>
                    <a:lnTo>
                      <a:pt x="0" y="0"/>
                    </a:lnTo>
                    <a:lnTo>
                      <a:pt x="563880" y="68580"/>
                    </a:lnTo>
                    <a:close/>
                  </a:path>
                </a:pathLst>
              </a:custGeom>
              <a:solidFill>
                <a:srgbClr val="8A0719"/>
              </a:solidFill>
              <a:ln w="6350">
                <a:solidFill>
                  <a:srgbClr val="FDF9FA">
                    <a:alpha val="83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1" name="任意多边形 340"/>
              <p:cNvSpPr/>
              <p:nvPr/>
            </p:nvSpPr>
            <p:spPr>
              <a:xfrm>
                <a:off x="6292737" y="1668491"/>
                <a:ext cx="337721" cy="1356513"/>
              </a:xfrm>
              <a:custGeom>
                <a:avLst/>
                <a:gdLst>
                  <a:gd name="connsiteX0" fmla="*/ 0 w 457200"/>
                  <a:gd name="connsiteY0" fmla="*/ 495300 h 1836420"/>
                  <a:gd name="connsiteX1" fmla="*/ 457200 w 457200"/>
                  <a:gd name="connsiteY1" fmla="*/ 0 h 1836420"/>
                  <a:gd name="connsiteX2" fmla="*/ 38100 w 457200"/>
                  <a:gd name="connsiteY2" fmla="*/ 1836420 h 1836420"/>
                  <a:gd name="connsiteX3" fmla="*/ 0 w 457200"/>
                  <a:gd name="connsiteY3" fmla="*/ 495300 h 18364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57200" h="1836420">
                    <a:moveTo>
                      <a:pt x="0" y="495300"/>
                    </a:moveTo>
                    <a:lnTo>
                      <a:pt x="457200" y="0"/>
                    </a:lnTo>
                    <a:lnTo>
                      <a:pt x="38100" y="1836420"/>
                    </a:lnTo>
                    <a:lnTo>
                      <a:pt x="0" y="495300"/>
                    </a:lnTo>
                    <a:close/>
                  </a:path>
                </a:pathLst>
              </a:custGeom>
              <a:solidFill>
                <a:srgbClr val="FE2A6C"/>
              </a:solidFill>
              <a:ln w="6350"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2" name="任意多边形 341"/>
              <p:cNvSpPr/>
              <p:nvPr/>
            </p:nvSpPr>
            <p:spPr>
              <a:xfrm>
                <a:off x="6416568" y="1499630"/>
                <a:ext cx="506582" cy="1091965"/>
              </a:xfrm>
              <a:custGeom>
                <a:avLst/>
                <a:gdLst>
                  <a:gd name="connsiteX0" fmla="*/ 312420 w 685800"/>
                  <a:gd name="connsiteY0" fmla="*/ 0 h 1478280"/>
                  <a:gd name="connsiteX1" fmla="*/ 0 w 685800"/>
                  <a:gd name="connsiteY1" fmla="*/ 1478280 h 1478280"/>
                  <a:gd name="connsiteX2" fmla="*/ 685800 w 685800"/>
                  <a:gd name="connsiteY2" fmla="*/ 388620 h 1478280"/>
                  <a:gd name="connsiteX3" fmla="*/ 312420 w 685800"/>
                  <a:gd name="connsiteY3" fmla="*/ 0 h 14782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85800" h="1478280">
                    <a:moveTo>
                      <a:pt x="312420" y="0"/>
                    </a:moveTo>
                    <a:lnTo>
                      <a:pt x="0" y="1478280"/>
                    </a:lnTo>
                    <a:lnTo>
                      <a:pt x="685800" y="388620"/>
                    </a:lnTo>
                    <a:lnTo>
                      <a:pt x="312420" y="0"/>
                    </a:lnTo>
                    <a:close/>
                  </a:path>
                </a:pathLst>
              </a:custGeom>
              <a:solidFill>
                <a:srgbClr val="FF737F"/>
              </a:solidFill>
              <a:ln w="6350"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3" name="任意多边形 342"/>
              <p:cNvSpPr/>
              <p:nvPr/>
            </p:nvSpPr>
            <p:spPr>
              <a:xfrm>
                <a:off x="6365910" y="1572803"/>
                <a:ext cx="1317112" cy="1215796"/>
              </a:xfrm>
              <a:custGeom>
                <a:avLst/>
                <a:gdLst>
                  <a:gd name="connsiteX0" fmla="*/ 769620 w 1783080"/>
                  <a:gd name="connsiteY0" fmla="*/ 274320 h 1645920"/>
                  <a:gd name="connsiteX1" fmla="*/ 1783080 w 1783080"/>
                  <a:gd name="connsiteY1" fmla="*/ 0 h 1645920"/>
                  <a:gd name="connsiteX2" fmla="*/ 0 w 1783080"/>
                  <a:gd name="connsiteY2" fmla="*/ 1645920 h 1645920"/>
                  <a:gd name="connsiteX3" fmla="*/ 769620 w 1783080"/>
                  <a:gd name="connsiteY3" fmla="*/ 274320 h 1645920"/>
                  <a:gd name="connsiteX0" fmla="*/ 754380 w 1783080"/>
                  <a:gd name="connsiteY0" fmla="*/ 289560 h 1645920"/>
                  <a:gd name="connsiteX1" fmla="*/ 1783080 w 1783080"/>
                  <a:gd name="connsiteY1" fmla="*/ 0 h 1645920"/>
                  <a:gd name="connsiteX2" fmla="*/ 0 w 1783080"/>
                  <a:gd name="connsiteY2" fmla="*/ 1645920 h 1645920"/>
                  <a:gd name="connsiteX3" fmla="*/ 754380 w 1783080"/>
                  <a:gd name="connsiteY3" fmla="*/ 289560 h 16459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83080" h="1645920">
                    <a:moveTo>
                      <a:pt x="754380" y="289560"/>
                    </a:moveTo>
                    <a:lnTo>
                      <a:pt x="1783080" y="0"/>
                    </a:lnTo>
                    <a:lnTo>
                      <a:pt x="0" y="1645920"/>
                    </a:lnTo>
                    <a:lnTo>
                      <a:pt x="754380" y="28956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FD043E"/>
                  </a:gs>
                  <a:gs pos="100000">
                    <a:srgbClr val="FF0F4E"/>
                  </a:gs>
                </a:gsLst>
                <a:lin ang="0" scaled="1"/>
                <a:tileRect/>
              </a:gradFill>
              <a:ln w="6350"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4" name="任意多边形 343"/>
              <p:cNvSpPr/>
              <p:nvPr/>
            </p:nvSpPr>
            <p:spPr>
              <a:xfrm>
                <a:off x="6906264" y="1572803"/>
                <a:ext cx="906218" cy="1300226"/>
              </a:xfrm>
              <a:custGeom>
                <a:avLst/>
                <a:gdLst>
                  <a:gd name="connsiteX0" fmla="*/ 1051560 w 1226820"/>
                  <a:gd name="connsiteY0" fmla="*/ 0 h 1760220"/>
                  <a:gd name="connsiteX1" fmla="*/ 1226820 w 1226820"/>
                  <a:gd name="connsiteY1" fmla="*/ 152400 h 1760220"/>
                  <a:gd name="connsiteX2" fmla="*/ 0 w 1226820"/>
                  <a:gd name="connsiteY2" fmla="*/ 1760220 h 1760220"/>
                  <a:gd name="connsiteX3" fmla="*/ 1051560 w 1226820"/>
                  <a:gd name="connsiteY3" fmla="*/ 0 h 17602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26820" h="1760220">
                    <a:moveTo>
                      <a:pt x="1051560" y="0"/>
                    </a:moveTo>
                    <a:lnTo>
                      <a:pt x="1226820" y="152400"/>
                    </a:lnTo>
                    <a:lnTo>
                      <a:pt x="0" y="1760220"/>
                    </a:lnTo>
                    <a:lnTo>
                      <a:pt x="1051560" y="0"/>
                    </a:lnTo>
                    <a:close/>
                  </a:path>
                </a:pathLst>
              </a:custGeom>
              <a:solidFill>
                <a:srgbClr val="D0012C"/>
              </a:solidFill>
              <a:ln w="6350"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5" name="任意多边形 344"/>
              <p:cNvSpPr/>
              <p:nvPr/>
            </p:nvSpPr>
            <p:spPr>
              <a:xfrm>
                <a:off x="6900635" y="1674119"/>
                <a:ext cx="900590" cy="1198910"/>
              </a:xfrm>
              <a:custGeom>
                <a:avLst/>
                <a:gdLst>
                  <a:gd name="connsiteX0" fmla="*/ 1219200 w 1219200"/>
                  <a:gd name="connsiteY0" fmla="*/ 0 h 1623060"/>
                  <a:gd name="connsiteX1" fmla="*/ 1059180 w 1219200"/>
                  <a:gd name="connsiteY1" fmla="*/ 1082040 h 1623060"/>
                  <a:gd name="connsiteX2" fmla="*/ 0 w 1219200"/>
                  <a:gd name="connsiteY2" fmla="*/ 1623060 h 1623060"/>
                  <a:gd name="connsiteX3" fmla="*/ 1219200 w 1219200"/>
                  <a:gd name="connsiteY3" fmla="*/ 0 h 16230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19200" h="1623060">
                    <a:moveTo>
                      <a:pt x="1219200" y="0"/>
                    </a:moveTo>
                    <a:lnTo>
                      <a:pt x="1059180" y="1082040"/>
                    </a:lnTo>
                    <a:lnTo>
                      <a:pt x="0" y="1623060"/>
                    </a:lnTo>
                    <a:lnTo>
                      <a:pt x="1219200" y="0"/>
                    </a:lnTo>
                    <a:close/>
                  </a:path>
                </a:pathLst>
              </a:custGeom>
              <a:gradFill>
                <a:gsLst>
                  <a:gs pos="0">
                    <a:srgbClr val="C50025"/>
                  </a:gs>
                  <a:gs pos="100000">
                    <a:srgbClr val="BB0A2C"/>
                  </a:gs>
                </a:gsLst>
                <a:lin ang="0" scaled="1"/>
              </a:gradFill>
              <a:ln w="6350"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6" name="任意多边形 345"/>
              <p:cNvSpPr/>
              <p:nvPr/>
            </p:nvSpPr>
            <p:spPr>
              <a:xfrm>
                <a:off x="6900635" y="2473393"/>
                <a:ext cx="1491602" cy="399637"/>
              </a:xfrm>
              <a:custGeom>
                <a:avLst/>
                <a:gdLst>
                  <a:gd name="connsiteX0" fmla="*/ 1066800 w 2019300"/>
                  <a:gd name="connsiteY0" fmla="*/ 0 h 541020"/>
                  <a:gd name="connsiteX1" fmla="*/ 2019300 w 2019300"/>
                  <a:gd name="connsiteY1" fmla="*/ 220980 h 541020"/>
                  <a:gd name="connsiteX2" fmla="*/ 0 w 2019300"/>
                  <a:gd name="connsiteY2" fmla="*/ 541020 h 541020"/>
                  <a:gd name="connsiteX3" fmla="*/ 1066800 w 2019300"/>
                  <a:gd name="connsiteY3" fmla="*/ 0 h 5410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19300" h="541020">
                    <a:moveTo>
                      <a:pt x="1066800" y="0"/>
                    </a:moveTo>
                    <a:lnTo>
                      <a:pt x="2019300" y="220980"/>
                    </a:lnTo>
                    <a:lnTo>
                      <a:pt x="0" y="541020"/>
                    </a:lnTo>
                    <a:lnTo>
                      <a:pt x="1066800" y="0"/>
                    </a:lnTo>
                    <a:close/>
                  </a:path>
                </a:pathLst>
              </a:custGeom>
              <a:gradFill>
                <a:gsLst>
                  <a:gs pos="0">
                    <a:srgbClr val="730D14"/>
                  </a:gs>
                  <a:gs pos="100000">
                    <a:srgbClr val="900A20"/>
                  </a:gs>
                </a:gsLst>
                <a:lin ang="0" scaled="1"/>
              </a:gradFill>
              <a:ln w="6350"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7" name="任意多边形 346"/>
              <p:cNvSpPr/>
              <p:nvPr/>
            </p:nvSpPr>
            <p:spPr>
              <a:xfrm>
                <a:off x="6444712" y="2636624"/>
                <a:ext cx="1930639" cy="652928"/>
              </a:xfrm>
              <a:custGeom>
                <a:avLst/>
                <a:gdLst>
                  <a:gd name="connsiteX0" fmla="*/ 2613660 w 2613660"/>
                  <a:gd name="connsiteY0" fmla="*/ 0 h 883920"/>
                  <a:gd name="connsiteX1" fmla="*/ 0 w 2613660"/>
                  <a:gd name="connsiteY1" fmla="*/ 883920 h 883920"/>
                  <a:gd name="connsiteX2" fmla="*/ 624840 w 2613660"/>
                  <a:gd name="connsiteY2" fmla="*/ 320040 h 883920"/>
                  <a:gd name="connsiteX3" fmla="*/ 2613660 w 2613660"/>
                  <a:gd name="connsiteY3" fmla="*/ 0 h 8839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13660" h="883920">
                    <a:moveTo>
                      <a:pt x="2613660" y="0"/>
                    </a:moveTo>
                    <a:lnTo>
                      <a:pt x="0" y="883920"/>
                    </a:lnTo>
                    <a:lnTo>
                      <a:pt x="624840" y="320040"/>
                    </a:lnTo>
                    <a:lnTo>
                      <a:pt x="2613660" y="0"/>
                    </a:lnTo>
                    <a:close/>
                  </a:path>
                </a:pathLst>
              </a:custGeom>
              <a:solidFill>
                <a:srgbClr val="E54077"/>
              </a:solidFill>
              <a:ln w="6350"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8" name="任意多边形 347"/>
              <p:cNvSpPr/>
              <p:nvPr/>
            </p:nvSpPr>
            <p:spPr>
              <a:xfrm>
                <a:off x="6422197" y="2642253"/>
                <a:ext cx="1941896" cy="742986"/>
              </a:xfrm>
              <a:custGeom>
                <a:avLst/>
                <a:gdLst>
                  <a:gd name="connsiteX0" fmla="*/ 2628900 w 2628900"/>
                  <a:gd name="connsiteY0" fmla="*/ 0 h 1005840"/>
                  <a:gd name="connsiteX1" fmla="*/ 1409700 w 2628900"/>
                  <a:gd name="connsiteY1" fmla="*/ 1005840 h 1005840"/>
                  <a:gd name="connsiteX2" fmla="*/ 365760 w 2628900"/>
                  <a:gd name="connsiteY2" fmla="*/ 975360 h 1005840"/>
                  <a:gd name="connsiteX3" fmla="*/ 0 w 2628900"/>
                  <a:gd name="connsiteY3" fmla="*/ 876300 h 1005840"/>
                  <a:gd name="connsiteX4" fmla="*/ 2628900 w 2628900"/>
                  <a:gd name="connsiteY4" fmla="*/ 0 h 10058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28900" h="1005840">
                    <a:moveTo>
                      <a:pt x="2628900" y="0"/>
                    </a:moveTo>
                    <a:lnTo>
                      <a:pt x="1409700" y="1005840"/>
                    </a:lnTo>
                    <a:lnTo>
                      <a:pt x="365760" y="975360"/>
                    </a:lnTo>
                    <a:lnTo>
                      <a:pt x="0" y="876300"/>
                    </a:lnTo>
                    <a:lnTo>
                      <a:pt x="2628900" y="0"/>
                    </a:lnTo>
                    <a:close/>
                  </a:path>
                </a:pathLst>
              </a:custGeom>
              <a:solidFill>
                <a:srgbClr val="D0135D"/>
              </a:solidFill>
              <a:ln w="6350"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9" name="任意多边形 348"/>
              <p:cNvSpPr/>
              <p:nvPr/>
            </p:nvSpPr>
            <p:spPr>
              <a:xfrm>
                <a:off x="7525419" y="3931222"/>
                <a:ext cx="1063822" cy="163232"/>
              </a:xfrm>
              <a:custGeom>
                <a:avLst/>
                <a:gdLst>
                  <a:gd name="connsiteX0" fmla="*/ 1440180 w 1440180"/>
                  <a:gd name="connsiteY0" fmla="*/ 220980 h 220980"/>
                  <a:gd name="connsiteX1" fmla="*/ 0 w 1440180"/>
                  <a:gd name="connsiteY1" fmla="*/ 99060 h 220980"/>
                  <a:gd name="connsiteX2" fmla="*/ 434340 w 1440180"/>
                  <a:gd name="connsiteY2" fmla="*/ 0 h 220980"/>
                  <a:gd name="connsiteX3" fmla="*/ 1440180 w 1440180"/>
                  <a:gd name="connsiteY3" fmla="*/ 220980 h 2209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40180" h="220980">
                    <a:moveTo>
                      <a:pt x="1440180" y="220980"/>
                    </a:moveTo>
                    <a:lnTo>
                      <a:pt x="0" y="99060"/>
                    </a:lnTo>
                    <a:lnTo>
                      <a:pt x="434340" y="0"/>
                    </a:lnTo>
                    <a:lnTo>
                      <a:pt x="1440180" y="220980"/>
                    </a:lnTo>
                    <a:close/>
                  </a:path>
                </a:pathLst>
              </a:custGeom>
              <a:solidFill>
                <a:srgbClr val="8E2426"/>
              </a:solidFill>
              <a:ln w="6350"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0" name="任意多边形 349"/>
              <p:cNvSpPr/>
              <p:nvPr/>
            </p:nvSpPr>
            <p:spPr>
              <a:xfrm>
                <a:off x="7390331" y="4038167"/>
                <a:ext cx="833045" cy="624784"/>
              </a:xfrm>
              <a:custGeom>
                <a:avLst/>
                <a:gdLst>
                  <a:gd name="connsiteX0" fmla="*/ 0 w 1127760"/>
                  <a:gd name="connsiteY0" fmla="*/ 0 h 845820"/>
                  <a:gd name="connsiteX1" fmla="*/ 403860 w 1127760"/>
                  <a:gd name="connsiteY1" fmla="*/ 7620 h 845820"/>
                  <a:gd name="connsiteX2" fmla="*/ 1127760 w 1127760"/>
                  <a:gd name="connsiteY2" fmla="*/ 845820 h 845820"/>
                  <a:gd name="connsiteX3" fmla="*/ 0 w 1127760"/>
                  <a:gd name="connsiteY3" fmla="*/ 0 h 8458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27760" h="845820">
                    <a:moveTo>
                      <a:pt x="0" y="0"/>
                    </a:moveTo>
                    <a:lnTo>
                      <a:pt x="403860" y="7620"/>
                    </a:lnTo>
                    <a:lnTo>
                      <a:pt x="1127760" y="84582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00630"/>
              </a:solidFill>
              <a:ln w="6350"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1" name="任意多边形 350"/>
              <p:cNvSpPr/>
              <p:nvPr/>
            </p:nvSpPr>
            <p:spPr>
              <a:xfrm>
                <a:off x="7114525" y="4043796"/>
                <a:ext cx="1120108" cy="624784"/>
              </a:xfrm>
              <a:custGeom>
                <a:avLst/>
                <a:gdLst>
                  <a:gd name="connsiteX0" fmla="*/ 0 w 1516380"/>
                  <a:gd name="connsiteY0" fmla="*/ 7620 h 845820"/>
                  <a:gd name="connsiteX1" fmla="*/ 388620 w 1516380"/>
                  <a:gd name="connsiteY1" fmla="*/ 0 h 845820"/>
                  <a:gd name="connsiteX2" fmla="*/ 1516380 w 1516380"/>
                  <a:gd name="connsiteY2" fmla="*/ 845820 h 845820"/>
                  <a:gd name="connsiteX3" fmla="*/ 0 w 1516380"/>
                  <a:gd name="connsiteY3" fmla="*/ 7620 h 8458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16380" h="845820">
                    <a:moveTo>
                      <a:pt x="0" y="7620"/>
                    </a:moveTo>
                    <a:lnTo>
                      <a:pt x="388620" y="0"/>
                    </a:lnTo>
                    <a:lnTo>
                      <a:pt x="1516380" y="845820"/>
                    </a:lnTo>
                    <a:lnTo>
                      <a:pt x="0" y="7620"/>
                    </a:lnTo>
                    <a:close/>
                  </a:path>
                </a:pathLst>
              </a:custGeom>
              <a:solidFill>
                <a:srgbClr val="730309"/>
              </a:solidFill>
              <a:ln w="6350"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2" name="任意多边形 351"/>
              <p:cNvSpPr/>
              <p:nvPr/>
            </p:nvSpPr>
            <p:spPr>
              <a:xfrm>
                <a:off x="7001951" y="4105711"/>
                <a:ext cx="1221425" cy="1024421"/>
              </a:xfrm>
              <a:custGeom>
                <a:avLst/>
                <a:gdLst>
                  <a:gd name="connsiteX0" fmla="*/ 0 w 1653540"/>
                  <a:gd name="connsiteY0" fmla="*/ 53340 h 1386840"/>
                  <a:gd name="connsiteX1" fmla="*/ 434340 w 1653540"/>
                  <a:gd name="connsiteY1" fmla="*/ 0 h 1386840"/>
                  <a:gd name="connsiteX2" fmla="*/ 1653540 w 1653540"/>
                  <a:gd name="connsiteY2" fmla="*/ 769620 h 1386840"/>
                  <a:gd name="connsiteX3" fmla="*/ 1059180 w 1653540"/>
                  <a:gd name="connsiteY3" fmla="*/ 1386840 h 1386840"/>
                  <a:gd name="connsiteX4" fmla="*/ 83820 w 1653540"/>
                  <a:gd name="connsiteY4" fmla="*/ 411480 h 1386840"/>
                  <a:gd name="connsiteX5" fmla="*/ 0 w 1653540"/>
                  <a:gd name="connsiteY5" fmla="*/ 53340 h 13868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653540" h="1386840">
                    <a:moveTo>
                      <a:pt x="0" y="53340"/>
                    </a:moveTo>
                    <a:lnTo>
                      <a:pt x="434340" y="0"/>
                    </a:lnTo>
                    <a:lnTo>
                      <a:pt x="1653540" y="769620"/>
                    </a:lnTo>
                    <a:lnTo>
                      <a:pt x="1059180" y="1386840"/>
                    </a:lnTo>
                    <a:lnTo>
                      <a:pt x="83820" y="411480"/>
                    </a:lnTo>
                    <a:lnTo>
                      <a:pt x="0" y="53340"/>
                    </a:lnTo>
                    <a:close/>
                  </a:path>
                </a:pathLst>
              </a:custGeom>
              <a:solidFill>
                <a:srgbClr val="A5021D"/>
              </a:solidFill>
              <a:ln w="6350"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3" name="任意多边形 352"/>
              <p:cNvSpPr/>
              <p:nvPr/>
            </p:nvSpPr>
            <p:spPr>
              <a:xfrm>
                <a:off x="7052610" y="4398403"/>
                <a:ext cx="726100" cy="731729"/>
              </a:xfrm>
              <a:custGeom>
                <a:avLst/>
                <a:gdLst>
                  <a:gd name="connsiteX0" fmla="*/ 982980 w 982980"/>
                  <a:gd name="connsiteY0" fmla="*/ 990600 h 990600"/>
                  <a:gd name="connsiteX1" fmla="*/ 190500 w 982980"/>
                  <a:gd name="connsiteY1" fmla="*/ 403860 h 990600"/>
                  <a:gd name="connsiteX2" fmla="*/ 0 w 982980"/>
                  <a:gd name="connsiteY2" fmla="*/ 0 h 990600"/>
                  <a:gd name="connsiteX3" fmla="*/ 982980 w 982980"/>
                  <a:gd name="connsiteY3" fmla="*/ 990600 h 990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82980" h="990600">
                    <a:moveTo>
                      <a:pt x="982980" y="990600"/>
                    </a:moveTo>
                    <a:lnTo>
                      <a:pt x="190500" y="403860"/>
                    </a:lnTo>
                    <a:lnTo>
                      <a:pt x="0" y="0"/>
                    </a:lnTo>
                    <a:lnTo>
                      <a:pt x="982980" y="990600"/>
                    </a:lnTo>
                    <a:close/>
                  </a:path>
                </a:pathLst>
              </a:custGeom>
              <a:solidFill>
                <a:srgbClr val="620104"/>
              </a:solidFill>
              <a:ln w="6350"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4" name="任意多边形 353"/>
              <p:cNvSpPr/>
              <p:nvPr/>
            </p:nvSpPr>
            <p:spPr>
              <a:xfrm>
                <a:off x="6793690" y="4156370"/>
                <a:ext cx="742986" cy="1148252"/>
              </a:xfrm>
              <a:custGeom>
                <a:avLst/>
                <a:gdLst>
                  <a:gd name="connsiteX0" fmla="*/ 30480 w 1005840"/>
                  <a:gd name="connsiteY0" fmla="*/ 0 h 1554480"/>
                  <a:gd name="connsiteX1" fmla="*/ 457200 w 1005840"/>
                  <a:gd name="connsiteY1" fmla="*/ 38100 h 1554480"/>
                  <a:gd name="connsiteX2" fmla="*/ 1005840 w 1005840"/>
                  <a:gd name="connsiteY2" fmla="*/ 1554480 h 1554480"/>
                  <a:gd name="connsiteX3" fmla="*/ 0 w 1005840"/>
                  <a:gd name="connsiteY3" fmla="*/ 53340 h 1554480"/>
                  <a:gd name="connsiteX4" fmla="*/ 30480 w 1005840"/>
                  <a:gd name="connsiteY4" fmla="*/ 0 h 15544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05840" h="1554480">
                    <a:moveTo>
                      <a:pt x="30480" y="0"/>
                    </a:moveTo>
                    <a:lnTo>
                      <a:pt x="457200" y="38100"/>
                    </a:lnTo>
                    <a:lnTo>
                      <a:pt x="1005840" y="1554480"/>
                    </a:lnTo>
                    <a:lnTo>
                      <a:pt x="0" y="53340"/>
                    </a:lnTo>
                    <a:lnTo>
                      <a:pt x="30480" y="0"/>
                    </a:lnTo>
                    <a:close/>
                  </a:path>
                </a:pathLst>
              </a:custGeom>
              <a:solidFill>
                <a:srgbClr val="5D0309"/>
              </a:solidFill>
              <a:ln w="6350"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5" name="任意多边形 354"/>
              <p:cNvSpPr/>
              <p:nvPr/>
            </p:nvSpPr>
            <p:spPr>
              <a:xfrm>
                <a:off x="6810576" y="4212656"/>
                <a:ext cx="748615" cy="1114480"/>
              </a:xfrm>
              <a:custGeom>
                <a:avLst/>
                <a:gdLst>
                  <a:gd name="connsiteX0" fmla="*/ 76200 w 1013460"/>
                  <a:gd name="connsiteY0" fmla="*/ 0 h 1508760"/>
                  <a:gd name="connsiteX1" fmla="*/ 0 w 1013460"/>
                  <a:gd name="connsiteY1" fmla="*/ 739140 h 1508760"/>
                  <a:gd name="connsiteX2" fmla="*/ 1013460 w 1013460"/>
                  <a:gd name="connsiteY2" fmla="*/ 1508760 h 1508760"/>
                  <a:gd name="connsiteX3" fmla="*/ 76200 w 1013460"/>
                  <a:gd name="connsiteY3" fmla="*/ 0 h 15087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13460" h="1508760">
                    <a:moveTo>
                      <a:pt x="76200" y="0"/>
                    </a:moveTo>
                    <a:lnTo>
                      <a:pt x="0" y="739140"/>
                    </a:lnTo>
                    <a:lnTo>
                      <a:pt x="1013460" y="1508760"/>
                    </a:lnTo>
                    <a:lnTo>
                      <a:pt x="76200" y="0"/>
                    </a:lnTo>
                    <a:close/>
                  </a:path>
                </a:pathLst>
              </a:custGeom>
              <a:solidFill>
                <a:srgbClr val="A40231"/>
              </a:solidFill>
              <a:ln w="6350"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6" name="任意多边形 355"/>
              <p:cNvSpPr/>
              <p:nvPr/>
            </p:nvSpPr>
            <p:spPr>
              <a:xfrm>
                <a:off x="6410940" y="4026910"/>
                <a:ext cx="545982" cy="731729"/>
              </a:xfrm>
              <a:custGeom>
                <a:avLst/>
                <a:gdLst>
                  <a:gd name="connsiteX0" fmla="*/ 0 w 739140"/>
                  <a:gd name="connsiteY0" fmla="*/ 0 h 990600"/>
                  <a:gd name="connsiteX1" fmla="*/ 739140 w 739140"/>
                  <a:gd name="connsiteY1" fmla="*/ 274320 h 990600"/>
                  <a:gd name="connsiteX2" fmla="*/ 541020 w 739140"/>
                  <a:gd name="connsiteY2" fmla="*/ 990600 h 990600"/>
                  <a:gd name="connsiteX3" fmla="*/ 0 w 739140"/>
                  <a:gd name="connsiteY3" fmla="*/ 0 h 990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39140" h="990600">
                    <a:moveTo>
                      <a:pt x="0" y="0"/>
                    </a:moveTo>
                    <a:lnTo>
                      <a:pt x="739140" y="274320"/>
                    </a:lnTo>
                    <a:lnTo>
                      <a:pt x="541020" y="990600"/>
                    </a:lnTo>
                    <a:lnTo>
                      <a:pt x="0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680311"/>
                  </a:gs>
                  <a:gs pos="100000">
                    <a:srgbClr val="BC0423"/>
                  </a:gs>
                </a:gsLst>
                <a:lin ang="0" scaled="1"/>
                <a:tileRect/>
              </a:gradFill>
              <a:ln w="6350"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7" name="任意多边形 356"/>
              <p:cNvSpPr/>
              <p:nvPr/>
            </p:nvSpPr>
            <p:spPr>
              <a:xfrm>
                <a:off x="6585429" y="4567264"/>
                <a:ext cx="962505" cy="754244"/>
              </a:xfrm>
              <a:custGeom>
                <a:avLst/>
                <a:gdLst>
                  <a:gd name="connsiteX0" fmla="*/ 160020 w 1303020"/>
                  <a:gd name="connsiteY0" fmla="*/ 365760 h 1021080"/>
                  <a:gd name="connsiteX1" fmla="*/ 1303020 w 1303020"/>
                  <a:gd name="connsiteY1" fmla="*/ 1021080 h 1021080"/>
                  <a:gd name="connsiteX2" fmla="*/ 114300 w 1303020"/>
                  <a:gd name="connsiteY2" fmla="*/ 0 h 1021080"/>
                  <a:gd name="connsiteX3" fmla="*/ 0 w 1303020"/>
                  <a:gd name="connsiteY3" fmla="*/ 160020 h 1021080"/>
                  <a:gd name="connsiteX4" fmla="*/ 160020 w 1303020"/>
                  <a:gd name="connsiteY4" fmla="*/ 365760 h 10210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03020" h="1021080">
                    <a:moveTo>
                      <a:pt x="160020" y="365760"/>
                    </a:moveTo>
                    <a:lnTo>
                      <a:pt x="1303020" y="1021080"/>
                    </a:lnTo>
                    <a:lnTo>
                      <a:pt x="114300" y="0"/>
                    </a:lnTo>
                    <a:lnTo>
                      <a:pt x="0" y="160020"/>
                    </a:lnTo>
                    <a:lnTo>
                      <a:pt x="160020" y="365760"/>
                    </a:lnTo>
                    <a:close/>
                  </a:path>
                </a:pathLst>
              </a:custGeom>
              <a:solidFill>
                <a:srgbClr val="860007"/>
              </a:solidFill>
              <a:ln w="6350"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8" name="任意多边形 357"/>
              <p:cNvSpPr/>
              <p:nvPr/>
            </p:nvSpPr>
            <p:spPr>
              <a:xfrm>
                <a:off x="6315252" y="4696723"/>
                <a:ext cx="472810" cy="692328"/>
              </a:xfrm>
              <a:custGeom>
                <a:avLst/>
                <a:gdLst>
                  <a:gd name="connsiteX0" fmla="*/ 609600 w 609600"/>
                  <a:gd name="connsiteY0" fmla="*/ 0 h 937260"/>
                  <a:gd name="connsiteX1" fmla="*/ 160020 w 609600"/>
                  <a:gd name="connsiteY1" fmla="*/ 937260 h 937260"/>
                  <a:gd name="connsiteX2" fmla="*/ 0 w 609600"/>
                  <a:gd name="connsiteY2" fmla="*/ 15240 h 937260"/>
                  <a:gd name="connsiteX3" fmla="*/ 609600 w 609600"/>
                  <a:gd name="connsiteY3" fmla="*/ 0 h 937260"/>
                  <a:gd name="connsiteX0" fmla="*/ 640080 w 640080"/>
                  <a:gd name="connsiteY0" fmla="*/ 0 h 937260"/>
                  <a:gd name="connsiteX1" fmla="*/ 190500 w 640080"/>
                  <a:gd name="connsiteY1" fmla="*/ 937260 h 937260"/>
                  <a:gd name="connsiteX2" fmla="*/ 0 w 640080"/>
                  <a:gd name="connsiteY2" fmla="*/ 15240 h 937260"/>
                  <a:gd name="connsiteX3" fmla="*/ 640080 w 640080"/>
                  <a:gd name="connsiteY3" fmla="*/ 0 h 9372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0080" h="937260">
                    <a:moveTo>
                      <a:pt x="640080" y="0"/>
                    </a:moveTo>
                    <a:lnTo>
                      <a:pt x="190500" y="937260"/>
                    </a:lnTo>
                    <a:lnTo>
                      <a:pt x="0" y="15240"/>
                    </a:lnTo>
                    <a:lnTo>
                      <a:pt x="640080" y="0"/>
                    </a:lnTo>
                    <a:close/>
                  </a:path>
                </a:pathLst>
              </a:custGeom>
              <a:solidFill>
                <a:srgbClr val="530008"/>
              </a:solidFill>
              <a:ln w="6350"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9" name="任意多边形 358"/>
              <p:cNvSpPr/>
              <p:nvPr/>
            </p:nvSpPr>
            <p:spPr>
              <a:xfrm>
                <a:off x="6112619" y="4244552"/>
                <a:ext cx="225147" cy="1688606"/>
              </a:xfrm>
              <a:custGeom>
                <a:avLst/>
                <a:gdLst>
                  <a:gd name="connsiteX0" fmla="*/ 254000 w 304800"/>
                  <a:gd name="connsiteY0" fmla="*/ 0 h 2286000"/>
                  <a:gd name="connsiteX1" fmla="*/ 0 w 304800"/>
                  <a:gd name="connsiteY1" fmla="*/ 914400 h 2286000"/>
                  <a:gd name="connsiteX2" fmla="*/ 25400 w 304800"/>
                  <a:gd name="connsiteY2" fmla="*/ 2286000 h 2286000"/>
                  <a:gd name="connsiteX3" fmla="*/ 304800 w 304800"/>
                  <a:gd name="connsiteY3" fmla="*/ 558800 h 2286000"/>
                  <a:gd name="connsiteX4" fmla="*/ 254000 w 304800"/>
                  <a:gd name="connsiteY4" fmla="*/ 0 h 2286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4800" h="2286000">
                    <a:moveTo>
                      <a:pt x="254000" y="0"/>
                    </a:moveTo>
                    <a:lnTo>
                      <a:pt x="0" y="914400"/>
                    </a:lnTo>
                    <a:lnTo>
                      <a:pt x="25400" y="2286000"/>
                    </a:lnTo>
                    <a:lnTo>
                      <a:pt x="304800" y="558800"/>
                    </a:lnTo>
                    <a:lnTo>
                      <a:pt x="254000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70338"/>
                  </a:gs>
                  <a:gs pos="100000">
                    <a:srgbClr val="B6014E"/>
                  </a:gs>
                </a:gsLst>
                <a:lin ang="8100000" scaled="1"/>
                <a:tileRect/>
              </a:gradFill>
              <a:ln w="6350"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0" name="任意多边形 359"/>
              <p:cNvSpPr/>
              <p:nvPr/>
            </p:nvSpPr>
            <p:spPr>
              <a:xfrm>
                <a:off x="5849947" y="3841163"/>
                <a:ext cx="309578" cy="2129519"/>
              </a:xfrm>
              <a:custGeom>
                <a:avLst/>
                <a:gdLst>
                  <a:gd name="connsiteX0" fmla="*/ 152400 w 419100"/>
                  <a:gd name="connsiteY0" fmla="*/ 0 h 2882900"/>
                  <a:gd name="connsiteX1" fmla="*/ 419100 w 419100"/>
                  <a:gd name="connsiteY1" fmla="*/ 1828800 h 2882900"/>
                  <a:gd name="connsiteX2" fmla="*/ 381000 w 419100"/>
                  <a:gd name="connsiteY2" fmla="*/ 2882900 h 2882900"/>
                  <a:gd name="connsiteX3" fmla="*/ 0 w 419100"/>
                  <a:gd name="connsiteY3" fmla="*/ 1536700 h 2882900"/>
                  <a:gd name="connsiteX4" fmla="*/ 152400 w 419100"/>
                  <a:gd name="connsiteY4" fmla="*/ 0 h 2882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19100" h="2882900">
                    <a:moveTo>
                      <a:pt x="152400" y="0"/>
                    </a:moveTo>
                    <a:lnTo>
                      <a:pt x="419100" y="1828800"/>
                    </a:lnTo>
                    <a:lnTo>
                      <a:pt x="381000" y="2882900"/>
                    </a:lnTo>
                    <a:lnTo>
                      <a:pt x="0" y="1536700"/>
                    </a:lnTo>
                    <a:lnTo>
                      <a:pt x="152400" y="0"/>
                    </a:lnTo>
                    <a:close/>
                  </a:path>
                </a:pathLst>
              </a:custGeom>
              <a:solidFill>
                <a:srgbClr val="BA004E"/>
              </a:solidFill>
              <a:ln w="6350"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1" name="任意多边形 360"/>
              <p:cNvSpPr/>
              <p:nvPr/>
            </p:nvSpPr>
            <p:spPr>
              <a:xfrm>
                <a:off x="5699446" y="5017558"/>
                <a:ext cx="403389" cy="1116356"/>
              </a:xfrm>
              <a:custGeom>
                <a:avLst/>
                <a:gdLst>
                  <a:gd name="connsiteX0" fmla="*/ 203200 w 546100"/>
                  <a:gd name="connsiteY0" fmla="*/ 0 h 1511300"/>
                  <a:gd name="connsiteX1" fmla="*/ 0 w 546100"/>
                  <a:gd name="connsiteY1" fmla="*/ 1511300 h 1511300"/>
                  <a:gd name="connsiteX2" fmla="*/ 546100 w 546100"/>
                  <a:gd name="connsiteY2" fmla="*/ 812800 h 1511300"/>
                  <a:gd name="connsiteX3" fmla="*/ 203200 w 546100"/>
                  <a:gd name="connsiteY3" fmla="*/ 0 h 1511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6100" h="1511300">
                    <a:moveTo>
                      <a:pt x="203200" y="0"/>
                    </a:moveTo>
                    <a:lnTo>
                      <a:pt x="0" y="1511300"/>
                    </a:lnTo>
                    <a:lnTo>
                      <a:pt x="546100" y="812800"/>
                    </a:lnTo>
                    <a:lnTo>
                      <a:pt x="203200" y="0"/>
                    </a:lnTo>
                    <a:close/>
                  </a:path>
                </a:pathLst>
              </a:custGeom>
              <a:solidFill>
                <a:srgbClr val="62038C"/>
              </a:solidFill>
              <a:ln w="6350"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2" name="任意多边形 361"/>
              <p:cNvSpPr/>
              <p:nvPr/>
            </p:nvSpPr>
            <p:spPr>
              <a:xfrm>
                <a:off x="5577894" y="3925593"/>
                <a:ext cx="281434" cy="1407171"/>
              </a:xfrm>
              <a:custGeom>
                <a:avLst/>
                <a:gdLst>
                  <a:gd name="connsiteX0" fmla="*/ 0 w 381000"/>
                  <a:gd name="connsiteY0" fmla="*/ 495300 h 1905000"/>
                  <a:gd name="connsiteX1" fmla="*/ 127000 w 381000"/>
                  <a:gd name="connsiteY1" fmla="*/ 1905000 h 1905000"/>
                  <a:gd name="connsiteX2" fmla="*/ 381000 w 381000"/>
                  <a:gd name="connsiteY2" fmla="*/ 647700 h 1905000"/>
                  <a:gd name="connsiteX3" fmla="*/ 254000 w 381000"/>
                  <a:gd name="connsiteY3" fmla="*/ 0 h 1905000"/>
                  <a:gd name="connsiteX4" fmla="*/ 0 w 381000"/>
                  <a:gd name="connsiteY4" fmla="*/ 495300 h 1905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81000" h="1905000">
                    <a:moveTo>
                      <a:pt x="0" y="495300"/>
                    </a:moveTo>
                    <a:lnTo>
                      <a:pt x="127000" y="1905000"/>
                    </a:lnTo>
                    <a:lnTo>
                      <a:pt x="381000" y="647700"/>
                    </a:lnTo>
                    <a:lnTo>
                      <a:pt x="254000" y="0"/>
                    </a:lnTo>
                    <a:lnTo>
                      <a:pt x="0" y="495300"/>
                    </a:lnTo>
                    <a:close/>
                  </a:path>
                </a:pathLst>
              </a:custGeom>
              <a:solidFill>
                <a:srgbClr val="840466"/>
              </a:solidFill>
              <a:ln w="6350"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3" name="任意多边形 362"/>
              <p:cNvSpPr/>
              <p:nvPr/>
            </p:nvSpPr>
            <p:spPr>
              <a:xfrm>
                <a:off x="5446558" y="4582273"/>
                <a:ext cx="403389" cy="1463458"/>
              </a:xfrm>
              <a:custGeom>
                <a:avLst/>
                <a:gdLst>
                  <a:gd name="connsiteX0" fmla="*/ 495300 w 520700"/>
                  <a:gd name="connsiteY0" fmla="*/ 0 h 1981200"/>
                  <a:gd name="connsiteX1" fmla="*/ 520700 w 520700"/>
                  <a:gd name="connsiteY1" fmla="*/ 406400 h 1981200"/>
                  <a:gd name="connsiteX2" fmla="*/ 0 w 520700"/>
                  <a:gd name="connsiteY2" fmla="*/ 1981200 h 1981200"/>
                  <a:gd name="connsiteX3" fmla="*/ 495300 w 520700"/>
                  <a:gd name="connsiteY3" fmla="*/ 0 h 1981200"/>
                  <a:gd name="connsiteX0" fmla="*/ 495300 w 546100"/>
                  <a:gd name="connsiteY0" fmla="*/ 0 h 1981200"/>
                  <a:gd name="connsiteX1" fmla="*/ 546100 w 546100"/>
                  <a:gd name="connsiteY1" fmla="*/ 444500 h 1981200"/>
                  <a:gd name="connsiteX2" fmla="*/ 0 w 546100"/>
                  <a:gd name="connsiteY2" fmla="*/ 1981200 h 1981200"/>
                  <a:gd name="connsiteX3" fmla="*/ 495300 w 546100"/>
                  <a:gd name="connsiteY3" fmla="*/ 0 h 1981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6100" h="1981200">
                    <a:moveTo>
                      <a:pt x="495300" y="0"/>
                    </a:moveTo>
                    <a:lnTo>
                      <a:pt x="546100" y="444500"/>
                    </a:lnTo>
                    <a:lnTo>
                      <a:pt x="0" y="1981200"/>
                    </a:lnTo>
                    <a:lnTo>
                      <a:pt x="495300" y="0"/>
                    </a:lnTo>
                    <a:close/>
                  </a:path>
                </a:pathLst>
              </a:custGeom>
              <a:solidFill>
                <a:srgbClr val="48123A"/>
              </a:solidFill>
              <a:ln w="6350">
                <a:solidFill>
                  <a:srgbClr val="FDF9FA">
                    <a:alpha val="93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4" name="任意多边形 363"/>
              <p:cNvSpPr/>
              <p:nvPr/>
            </p:nvSpPr>
            <p:spPr>
              <a:xfrm>
                <a:off x="5549751" y="4779277"/>
                <a:ext cx="328340" cy="1360266"/>
              </a:xfrm>
              <a:custGeom>
                <a:avLst/>
                <a:gdLst>
                  <a:gd name="connsiteX0" fmla="*/ 431800 w 431800"/>
                  <a:gd name="connsiteY0" fmla="*/ 0 h 1879600"/>
                  <a:gd name="connsiteX1" fmla="*/ 0 w 431800"/>
                  <a:gd name="connsiteY1" fmla="*/ 1371600 h 1879600"/>
                  <a:gd name="connsiteX2" fmla="*/ 190500 w 431800"/>
                  <a:gd name="connsiteY2" fmla="*/ 1879600 h 1879600"/>
                  <a:gd name="connsiteX3" fmla="*/ 431800 w 431800"/>
                  <a:gd name="connsiteY3" fmla="*/ 0 h 1879600"/>
                  <a:gd name="connsiteX0" fmla="*/ 444500 w 444500"/>
                  <a:gd name="connsiteY0" fmla="*/ 0 h 1841500"/>
                  <a:gd name="connsiteX1" fmla="*/ 0 w 444500"/>
                  <a:gd name="connsiteY1" fmla="*/ 1333500 h 1841500"/>
                  <a:gd name="connsiteX2" fmla="*/ 190500 w 444500"/>
                  <a:gd name="connsiteY2" fmla="*/ 1841500 h 1841500"/>
                  <a:gd name="connsiteX3" fmla="*/ 444500 w 444500"/>
                  <a:gd name="connsiteY3" fmla="*/ 0 h 1841500"/>
                  <a:gd name="connsiteX0" fmla="*/ 444500 w 444500"/>
                  <a:gd name="connsiteY0" fmla="*/ 0 h 1841500"/>
                  <a:gd name="connsiteX1" fmla="*/ 0 w 444500"/>
                  <a:gd name="connsiteY1" fmla="*/ 1333500 h 1841500"/>
                  <a:gd name="connsiteX2" fmla="*/ 190500 w 444500"/>
                  <a:gd name="connsiteY2" fmla="*/ 1841500 h 1841500"/>
                  <a:gd name="connsiteX3" fmla="*/ 444500 w 444500"/>
                  <a:gd name="connsiteY3" fmla="*/ 0 h 1841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44500" h="1841500">
                    <a:moveTo>
                      <a:pt x="444500" y="0"/>
                    </a:moveTo>
                    <a:lnTo>
                      <a:pt x="0" y="1333500"/>
                    </a:lnTo>
                    <a:lnTo>
                      <a:pt x="190500" y="1841500"/>
                    </a:lnTo>
                    <a:lnTo>
                      <a:pt x="444500" y="0"/>
                    </a:lnTo>
                    <a:close/>
                  </a:path>
                </a:pathLst>
              </a:custGeom>
              <a:solidFill>
                <a:srgbClr val="310018"/>
              </a:solidFill>
              <a:ln w="6350"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5" name="任意多边形 364"/>
              <p:cNvSpPr/>
              <p:nvPr/>
            </p:nvSpPr>
            <p:spPr>
              <a:xfrm>
                <a:off x="5362128" y="4957519"/>
                <a:ext cx="318959" cy="788016"/>
              </a:xfrm>
              <a:custGeom>
                <a:avLst/>
                <a:gdLst>
                  <a:gd name="connsiteX0" fmla="*/ 0 w 431800"/>
                  <a:gd name="connsiteY0" fmla="*/ 419100 h 1066800"/>
                  <a:gd name="connsiteX1" fmla="*/ 228600 w 431800"/>
                  <a:gd name="connsiteY1" fmla="*/ 1066800 h 1066800"/>
                  <a:gd name="connsiteX2" fmla="*/ 431800 w 431800"/>
                  <a:gd name="connsiteY2" fmla="*/ 215900 h 1066800"/>
                  <a:gd name="connsiteX3" fmla="*/ 368300 w 431800"/>
                  <a:gd name="connsiteY3" fmla="*/ 0 h 1066800"/>
                  <a:gd name="connsiteX4" fmla="*/ 0 w 431800"/>
                  <a:gd name="connsiteY4" fmla="*/ 419100 h 1066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31800" h="1066800">
                    <a:moveTo>
                      <a:pt x="0" y="419100"/>
                    </a:moveTo>
                    <a:lnTo>
                      <a:pt x="228600" y="1066800"/>
                    </a:lnTo>
                    <a:lnTo>
                      <a:pt x="431800" y="215900"/>
                    </a:lnTo>
                    <a:lnTo>
                      <a:pt x="368300" y="0"/>
                    </a:lnTo>
                    <a:lnTo>
                      <a:pt x="0" y="419100"/>
                    </a:lnTo>
                    <a:close/>
                  </a:path>
                </a:pathLst>
              </a:custGeom>
              <a:solidFill>
                <a:srgbClr val="310018"/>
              </a:solidFill>
              <a:ln w="6350"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6" name="任意多边形 365"/>
              <p:cNvSpPr/>
              <p:nvPr/>
            </p:nvSpPr>
            <p:spPr>
              <a:xfrm>
                <a:off x="5324603" y="4394651"/>
                <a:ext cx="356483" cy="966258"/>
              </a:xfrm>
              <a:custGeom>
                <a:avLst/>
                <a:gdLst>
                  <a:gd name="connsiteX0" fmla="*/ 393700 w 482600"/>
                  <a:gd name="connsiteY0" fmla="*/ 0 h 1308100"/>
                  <a:gd name="connsiteX1" fmla="*/ 482600 w 482600"/>
                  <a:gd name="connsiteY1" fmla="*/ 876300 h 1308100"/>
                  <a:gd name="connsiteX2" fmla="*/ 0 w 482600"/>
                  <a:gd name="connsiteY2" fmla="*/ 1308100 h 1308100"/>
                  <a:gd name="connsiteX3" fmla="*/ 393700 w 482600"/>
                  <a:gd name="connsiteY3" fmla="*/ 0 h 1308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2600" h="1308100">
                    <a:moveTo>
                      <a:pt x="393700" y="0"/>
                    </a:moveTo>
                    <a:lnTo>
                      <a:pt x="482600" y="876300"/>
                    </a:lnTo>
                    <a:lnTo>
                      <a:pt x="0" y="1308100"/>
                    </a:lnTo>
                    <a:lnTo>
                      <a:pt x="393700" y="0"/>
                    </a:lnTo>
                    <a:close/>
                  </a:path>
                </a:pathLst>
              </a:custGeom>
              <a:solidFill>
                <a:srgbClr val="730276"/>
              </a:solidFill>
              <a:ln w="6350"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7" name="任意多边形 366"/>
              <p:cNvSpPr/>
              <p:nvPr/>
            </p:nvSpPr>
            <p:spPr>
              <a:xfrm>
                <a:off x="5052550" y="4291458"/>
                <a:ext cx="656680" cy="1060069"/>
              </a:xfrm>
              <a:custGeom>
                <a:avLst/>
                <a:gdLst>
                  <a:gd name="connsiteX0" fmla="*/ 330200 w 889000"/>
                  <a:gd name="connsiteY0" fmla="*/ 368300 h 1435100"/>
                  <a:gd name="connsiteX1" fmla="*/ 889000 w 889000"/>
                  <a:gd name="connsiteY1" fmla="*/ 0 h 1435100"/>
                  <a:gd name="connsiteX2" fmla="*/ 381000 w 889000"/>
                  <a:gd name="connsiteY2" fmla="*/ 1435100 h 1435100"/>
                  <a:gd name="connsiteX3" fmla="*/ 0 w 889000"/>
                  <a:gd name="connsiteY3" fmla="*/ 889000 h 1435100"/>
                  <a:gd name="connsiteX4" fmla="*/ 330200 w 889000"/>
                  <a:gd name="connsiteY4" fmla="*/ 368300 h 1435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89000" h="1435100">
                    <a:moveTo>
                      <a:pt x="330200" y="368300"/>
                    </a:moveTo>
                    <a:lnTo>
                      <a:pt x="889000" y="0"/>
                    </a:lnTo>
                    <a:lnTo>
                      <a:pt x="381000" y="1435100"/>
                    </a:lnTo>
                    <a:lnTo>
                      <a:pt x="0" y="889000"/>
                    </a:lnTo>
                    <a:lnTo>
                      <a:pt x="330200" y="368300"/>
                    </a:lnTo>
                    <a:close/>
                  </a:path>
                </a:pathLst>
              </a:custGeom>
              <a:solidFill>
                <a:srgbClr val="730276"/>
              </a:solidFill>
              <a:ln w="6350"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8" name="任意多边形 367"/>
              <p:cNvSpPr/>
              <p:nvPr/>
            </p:nvSpPr>
            <p:spPr>
              <a:xfrm>
                <a:off x="4949358" y="4507224"/>
                <a:ext cx="394008" cy="544106"/>
              </a:xfrm>
              <a:custGeom>
                <a:avLst/>
                <a:gdLst>
                  <a:gd name="connsiteX0" fmla="*/ 0 w 533400"/>
                  <a:gd name="connsiteY0" fmla="*/ 355600 h 736600"/>
                  <a:gd name="connsiteX1" fmla="*/ 228600 w 533400"/>
                  <a:gd name="connsiteY1" fmla="*/ 736600 h 736600"/>
                  <a:gd name="connsiteX2" fmla="*/ 533400 w 533400"/>
                  <a:gd name="connsiteY2" fmla="*/ 0 h 736600"/>
                  <a:gd name="connsiteX3" fmla="*/ 0 w 533400"/>
                  <a:gd name="connsiteY3" fmla="*/ 355600 h 736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33400" h="736600">
                    <a:moveTo>
                      <a:pt x="0" y="355600"/>
                    </a:moveTo>
                    <a:lnTo>
                      <a:pt x="228600" y="736600"/>
                    </a:lnTo>
                    <a:lnTo>
                      <a:pt x="533400" y="0"/>
                    </a:lnTo>
                    <a:lnTo>
                      <a:pt x="0" y="355600"/>
                    </a:lnTo>
                    <a:close/>
                  </a:path>
                </a:pathLst>
              </a:custGeom>
              <a:solidFill>
                <a:srgbClr val="8A059C"/>
              </a:solidFill>
              <a:ln w="6350"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9" name="任意多边形 368"/>
              <p:cNvSpPr/>
              <p:nvPr/>
            </p:nvSpPr>
            <p:spPr>
              <a:xfrm>
                <a:off x="4180104" y="4113216"/>
                <a:ext cx="1566651" cy="1257073"/>
              </a:xfrm>
              <a:custGeom>
                <a:avLst/>
                <a:gdLst>
                  <a:gd name="connsiteX0" fmla="*/ 1358900 w 2082800"/>
                  <a:gd name="connsiteY0" fmla="*/ 228600 h 1638300"/>
                  <a:gd name="connsiteX1" fmla="*/ 2082800 w 2082800"/>
                  <a:gd name="connsiteY1" fmla="*/ 0 h 1638300"/>
                  <a:gd name="connsiteX2" fmla="*/ 1803400 w 2082800"/>
                  <a:gd name="connsiteY2" fmla="*/ 406400 h 1638300"/>
                  <a:gd name="connsiteX3" fmla="*/ 0 w 2082800"/>
                  <a:gd name="connsiteY3" fmla="*/ 1638300 h 1638300"/>
                  <a:gd name="connsiteX4" fmla="*/ 1358900 w 2082800"/>
                  <a:gd name="connsiteY4" fmla="*/ 228600 h 1638300"/>
                  <a:gd name="connsiteX0" fmla="*/ 1358900 w 2082800"/>
                  <a:gd name="connsiteY0" fmla="*/ 292100 h 1701800"/>
                  <a:gd name="connsiteX1" fmla="*/ 2082800 w 2082800"/>
                  <a:gd name="connsiteY1" fmla="*/ 0 h 1701800"/>
                  <a:gd name="connsiteX2" fmla="*/ 1803400 w 2082800"/>
                  <a:gd name="connsiteY2" fmla="*/ 469900 h 1701800"/>
                  <a:gd name="connsiteX3" fmla="*/ 0 w 2082800"/>
                  <a:gd name="connsiteY3" fmla="*/ 1701800 h 1701800"/>
                  <a:gd name="connsiteX4" fmla="*/ 1358900 w 2082800"/>
                  <a:gd name="connsiteY4" fmla="*/ 292100 h 1701800"/>
                  <a:gd name="connsiteX0" fmla="*/ 1397000 w 2120900"/>
                  <a:gd name="connsiteY0" fmla="*/ 292100 h 1701800"/>
                  <a:gd name="connsiteX1" fmla="*/ 2120900 w 2120900"/>
                  <a:gd name="connsiteY1" fmla="*/ 0 h 1701800"/>
                  <a:gd name="connsiteX2" fmla="*/ 1841500 w 2120900"/>
                  <a:gd name="connsiteY2" fmla="*/ 469900 h 1701800"/>
                  <a:gd name="connsiteX3" fmla="*/ 0 w 2120900"/>
                  <a:gd name="connsiteY3" fmla="*/ 1701800 h 1701800"/>
                  <a:gd name="connsiteX4" fmla="*/ 1397000 w 2120900"/>
                  <a:gd name="connsiteY4" fmla="*/ 292100 h 1701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20900" h="1701800">
                    <a:moveTo>
                      <a:pt x="1397000" y="292100"/>
                    </a:moveTo>
                    <a:lnTo>
                      <a:pt x="2120900" y="0"/>
                    </a:lnTo>
                    <a:lnTo>
                      <a:pt x="1841500" y="469900"/>
                    </a:lnTo>
                    <a:lnTo>
                      <a:pt x="0" y="1701800"/>
                    </a:lnTo>
                    <a:lnTo>
                      <a:pt x="1397000" y="2921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42073"/>
                  </a:gs>
                  <a:gs pos="100000">
                    <a:srgbClr val="C327A7"/>
                  </a:gs>
                </a:gsLst>
                <a:lin ang="2700000" scaled="1"/>
                <a:tileRect/>
              </a:gradFill>
              <a:ln w="6350"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0" name="任意多边形 369"/>
              <p:cNvSpPr/>
              <p:nvPr/>
            </p:nvSpPr>
            <p:spPr>
              <a:xfrm>
                <a:off x="4180104" y="3859925"/>
                <a:ext cx="1219548" cy="1510364"/>
              </a:xfrm>
              <a:custGeom>
                <a:avLst/>
                <a:gdLst>
                  <a:gd name="connsiteX0" fmla="*/ 1054100 w 1651000"/>
                  <a:gd name="connsiteY0" fmla="*/ 304800 h 2044700"/>
                  <a:gd name="connsiteX1" fmla="*/ 0 w 1651000"/>
                  <a:gd name="connsiteY1" fmla="*/ 2044700 h 2044700"/>
                  <a:gd name="connsiteX2" fmla="*/ 1397000 w 1651000"/>
                  <a:gd name="connsiteY2" fmla="*/ 635000 h 2044700"/>
                  <a:gd name="connsiteX3" fmla="*/ 1651000 w 1651000"/>
                  <a:gd name="connsiteY3" fmla="*/ 0 h 2044700"/>
                  <a:gd name="connsiteX4" fmla="*/ 1054100 w 1651000"/>
                  <a:gd name="connsiteY4" fmla="*/ 304800 h 2044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51000" h="2044700">
                    <a:moveTo>
                      <a:pt x="1054100" y="304800"/>
                    </a:moveTo>
                    <a:lnTo>
                      <a:pt x="0" y="2044700"/>
                    </a:lnTo>
                    <a:lnTo>
                      <a:pt x="1397000" y="635000"/>
                    </a:lnTo>
                    <a:lnTo>
                      <a:pt x="1651000" y="0"/>
                    </a:lnTo>
                    <a:lnTo>
                      <a:pt x="1054100" y="304800"/>
                    </a:lnTo>
                    <a:close/>
                  </a:path>
                </a:pathLst>
              </a:custGeom>
              <a:solidFill>
                <a:srgbClr val="D64DB5"/>
              </a:solidFill>
              <a:ln w="6350"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1" name="任意多边形 370"/>
              <p:cNvSpPr/>
              <p:nvPr/>
            </p:nvSpPr>
            <p:spPr>
              <a:xfrm>
                <a:off x="5212030" y="3747352"/>
                <a:ext cx="347102" cy="591012"/>
              </a:xfrm>
              <a:custGeom>
                <a:avLst/>
                <a:gdLst>
                  <a:gd name="connsiteX0" fmla="*/ 469900 w 469900"/>
                  <a:gd name="connsiteY0" fmla="*/ 0 h 800100"/>
                  <a:gd name="connsiteX1" fmla="*/ 0 w 469900"/>
                  <a:gd name="connsiteY1" fmla="*/ 800100 h 800100"/>
                  <a:gd name="connsiteX2" fmla="*/ 469900 w 469900"/>
                  <a:gd name="connsiteY2" fmla="*/ 596900 h 800100"/>
                  <a:gd name="connsiteX3" fmla="*/ 469900 w 469900"/>
                  <a:gd name="connsiteY3" fmla="*/ 0 h 800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69900" h="800100">
                    <a:moveTo>
                      <a:pt x="469900" y="0"/>
                    </a:moveTo>
                    <a:lnTo>
                      <a:pt x="0" y="800100"/>
                    </a:lnTo>
                    <a:lnTo>
                      <a:pt x="469900" y="596900"/>
                    </a:lnTo>
                    <a:lnTo>
                      <a:pt x="469900" y="0"/>
                    </a:lnTo>
                    <a:close/>
                  </a:path>
                </a:pathLst>
              </a:custGeom>
              <a:solidFill>
                <a:srgbClr val="FF60BE"/>
              </a:solidFill>
              <a:ln w="6350"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2" name="任意多边形 371"/>
              <p:cNvSpPr/>
              <p:nvPr/>
            </p:nvSpPr>
            <p:spPr>
              <a:xfrm>
                <a:off x="3204465" y="3775495"/>
                <a:ext cx="1988802" cy="394008"/>
              </a:xfrm>
              <a:custGeom>
                <a:avLst/>
                <a:gdLst>
                  <a:gd name="connsiteX0" fmla="*/ 0 w 2692400"/>
                  <a:gd name="connsiteY0" fmla="*/ 558800 h 558800"/>
                  <a:gd name="connsiteX1" fmla="*/ 2692400 w 2692400"/>
                  <a:gd name="connsiteY1" fmla="*/ 419100 h 558800"/>
                  <a:gd name="connsiteX2" fmla="*/ 2349500 w 2692400"/>
                  <a:gd name="connsiteY2" fmla="*/ 88900 h 558800"/>
                  <a:gd name="connsiteX3" fmla="*/ 2298700 w 2692400"/>
                  <a:gd name="connsiteY3" fmla="*/ 0 h 558800"/>
                  <a:gd name="connsiteX4" fmla="*/ 0 w 2692400"/>
                  <a:gd name="connsiteY4" fmla="*/ 558800 h 558800"/>
                  <a:gd name="connsiteX0" fmla="*/ 0 w 2692400"/>
                  <a:gd name="connsiteY0" fmla="*/ 546100 h 546100"/>
                  <a:gd name="connsiteX1" fmla="*/ 2692400 w 2692400"/>
                  <a:gd name="connsiteY1" fmla="*/ 419100 h 546100"/>
                  <a:gd name="connsiteX2" fmla="*/ 2349500 w 2692400"/>
                  <a:gd name="connsiteY2" fmla="*/ 88900 h 546100"/>
                  <a:gd name="connsiteX3" fmla="*/ 2298700 w 2692400"/>
                  <a:gd name="connsiteY3" fmla="*/ 0 h 546100"/>
                  <a:gd name="connsiteX4" fmla="*/ 0 w 2692400"/>
                  <a:gd name="connsiteY4" fmla="*/ 546100 h 546100"/>
                  <a:gd name="connsiteX0" fmla="*/ 0 w 2692400"/>
                  <a:gd name="connsiteY0" fmla="*/ 533400 h 533400"/>
                  <a:gd name="connsiteX1" fmla="*/ 2692400 w 2692400"/>
                  <a:gd name="connsiteY1" fmla="*/ 419100 h 533400"/>
                  <a:gd name="connsiteX2" fmla="*/ 2349500 w 2692400"/>
                  <a:gd name="connsiteY2" fmla="*/ 88900 h 533400"/>
                  <a:gd name="connsiteX3" fmla="*/ 2298700 w 2692400"/>
                  <a:gd name="connsiteY3" fmla="*/ 0 h 533400"/>
                  <a:gd name="connsiteX4" fmla="*/ 0 w 2692400"/>
                  <a:gd name="connsiteY4" fmla="*/ 533400 h 533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92400" h="533400">
                    <a:moveTo>
                      <a:pt x="0" y="533400"/>
                    </a:moveTo>
                    <a:lnTo>
                      <a:pt x="2692400" y="419100"/>
                    </a:lnTo>
                    <a:lnTo>
                      <a:pt x="2349500" y="88900"/>
                    </a:lnTo>
                    <a:lnTo>
                      <a:pt x="2298700" y="0"/>
                    </a:lnTo>
                    <a:lnTo>
                      <a:pt x="0" y="533400"/>
                    </a:lnTo>
                    <a:close/>
                  </a:path>
                </a:pathLst>
              </a:custGeom>
              <a:solidFill>
                <a:srgbClr val="90035D"/>
              </a:solidFill>
              <a:ln w="6350"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3" name="任意多边形 372"/>
              <p:cNvSpPr/>
              <p:nvPr/>
            </p:nvSpPr>
            <p:spPr>
              <a:xfrm>
                <a:off x="3195084" y="3334581"/>
                <a:ext cx="2007564" cy="834922"/>
              </a:xfrm>
              <a:custGeom>
                <a:avLst/>
                <a:gdLst>
                  <a:gd name="connsiteX0" fmla="*/ 0 w 2717800"/>
                  <a:gd name="connsiteY0" fmla="*/ 1130300 h 1130300"/>
                  <a:gd name="connsiteX1" fmla="*/ 1295400 w 2717800"/>
                  <a:gd name="connsiteY1" fmla="*/ 0 h 1130300"/>
                  <a:gd name="connsiteX2" fmla="*/ 2717800 w 2717800"/>
                  <a:gd name="connsiteY2" fmla="*/ 177800 h 1130300"/>
                  <a:gd name="connsiteX3" fmla="*/ 2298700 w 2717800"/>
                  <a:gd name="connsiteY3" fmla="*/ 596900 h 1130300"/>
                  <a:gd name="connsiteX4" fmla="*/ 0 w 2717800"/>
                  <a:gd name="connsiteY4" fmla="*/ 1130300 h 1130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717800" h="1130300">
                    <a:moveTo>
                      <a:pt x="0" y="1130300"/>
                    </a:moveTo>
                    <a:lnTo>
                      <a:pt x="1295400" y="0"/>
                    </a:lnTo>
                    <a:lnTo>
                      <a:pt x="2717800" y="177800"/>
                    </a:lnTo>
                    <a:lnTo>
                      <a:pt x="2298700" y="596900"/>
                    </a:lnTo>
                    <a:lnTo>
                      <a:pt x="0" y="1130300"/>
                    </a:lnTo>
                    <a:close/>
                  </a:path>
                </a:pathLst>
              </a:custGeom>
              <a:solidFill>
                <a:srgbClr val="E554C3"/>
              </a:solidFill>
              <a:ln w="6350"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4" name="任意多边形 373"/>
              <p:cNvSpPr/>
              <p:nvPr/>
            </p:nvSpPr>
            <p:spPr>
              <a:xfrm>
                <a:off x="4095674" y="3165721"/>
                <a:ext cx="1106975" cy="318959"/>
              </a:xfrm>
              <a:custGeom>
                <a:avLst/>
                <a:gdLst>
                  <a:gd name="connsiteX0" fmla="*/ 88900 w 1498600"/>
                  <a:gd name="connsiteY0" fmla="*/ 228600 h 431800"/>
                  <a:gd name="connsiteX1" fmla="*/ 0 w 1498600"/>
                  <a:gd name="connsiteY1" fmla="*/ 0 h 431800"/>
                  <a:gd name="connsiteX2" fmla="*/ 1498600 w 1498600"/>
                  <a:gd name="connsiteY2" fmla="*/ 431800 h 431800"/>
                  <a:gd name="connsiteX3" fmla="*/ 88900 w 1498600"/>
                  <a:gd name="connsiteY3" fmla="*/ 228600 h 431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98600" h="431800">
                    <a:moveTo>
                      <a:pt x="88900" y="228600"/>
                    </a:moveTo>
                    <a:lnTo>
                      <a:pt x="0" y="0"/>
                    </a:lnTo>
                    <a:lnTo>
                      <a:pt x="1498600" y="431800"/>
                    </a:lnTo>
                    <a:lnTo>
                      <a:pt x="88900" y="228600"/>
                    </a:lnTo>
                    <a:close/>
                  </a:path>
                </a:pathLst>
              </a:custGeom>
              <a:solidFill>
                <a:srgbClr val="D74DC2"/>
              </a:solidFill>
              <a:ln w="6350"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5" name="任意多边形 374"/>
              <p:cNvSpPr/>
              <p:nvPr/>
            </p:nvSpPr>
            <p:spPr>
              <a:xfrm>
                <a:off x="4105061" y="3081291"/>
                <a:ext cx="1088212" cy="403389"/>
              </a:xfrm>
              <a:custGeom>
                <a:avLst/>
                <a:gdLst>
                  <a:gd name="connsiteX0" fmla="*/ 0 w 1498600"/>
                  <a:gd name="connsiteY0" fmla="*/ 114300 h 508000"/>
                  <a:gd name="connsiteX1" fmla="*/ 965200 w 1498600"/>
                  <a:gd name="connsiteY1" fmla="*/ 0 h 508000"/>
                  <a:gd name="connsiteX2" fmla="*/ 1498600 w 1498600"/>
                  <a:gd name="connsiteY2" fmla="*/ 508000 h 508000"/>
                  <a:gd name="connsiteX3" fmla="*/ 0 w 1498600"/>
                  <a:gd name="connsiteY3" fmla="*/ 114300 h 508000"/>
                  <a:gd name="connsiteX0" fmla="*/ 0 w 1524000"/>
                  <a:gd name="connsiteY0" fmla="*/ 114300 h 558800"/>
                  <a:gd name="connsiteX1" fmla="*/ 965200 w 1524000"/>
                  <a:gd name="connsiteY1" fmla="*/ 0 h 558800"/>
                  <a:gd name="connsiteX2" fmla="*/ 1524000 w 1524000"/>
                  <a:gd name="connsiteY2" fmla="*/ 558800 h 558800"/>
                  <a:gd name="connsiteX3" fmla="*/ 0 w 1524000"/>
                  <a:gd name="connsiteY3" fmla="*/ 114300 h 558800"/>
                  <a:gd name="connsiteX0" fmla="*/ 0 w 1473200"/>
                  <a:gd name="connsiteY0" fmla="*/ 114300 h 546100"/>
                  <a:gd name="connsiteX1" fmla="*/ 965200 w 1473200"/>
                  <a:gd name="connsiteY1" fmla="*/ 0 h 546100"/>
                  <a:gd name="connsiteX2" fmla="*/ 1473200 w 1473200"/>
                  <a:gd name="connsiteY2" fmla="*/ 546100 h 546100"/>
                  <a:gd name="connsiteX3" fmla="*/ 0 w 1473200"/>
                  <a:gd name="connsiteY3" fmla="*/ 114300 h 546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73200" h="546100">
                    <a:moveTo>
                      <a:pt x="0" y="114300"/>
                    </a:moveTo>
                    <a:lnTo>
                      <a:pt x="965200" y="0"/>
                    </a:lnTo>
                    <a:lnTo>
                      <a:pt x="1473200" y="546100"/>
                    </a:lnTo>
                    <a:lnTo>
                      <a:pt x="0" y="114300"/>
                    </a:lnTo>
                    <a:close/>
                  </a:path>
                </a:pathLst>
              </a:custGeom>
              <a:solidFill>
                <a:srgbClr val="992D7E"/>
              </a:solidFill>
              <a:ln w="6350">
                <a:solidFill>
                  <a:srgbClr val="FDF9FA">
                    <a:alpha val="77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6" name="任意多边形 375"/>
              <p:cNvSpPr/>
              <p:nvPr/>
            </p:nvSpPr>
            <p:spPr>
              <a:xfrm>
                <a:off x="6264594" y="3964994"/>
                <a:ext cx="621970" cy="788016"/>
              </a:xfrm>
              <a:custGeom>
                <a:avLst/>
                <a:gdLst>
                  <a:gd name="connsiteX0" fmla="*/ 68580 w 670560"/>
                  <a:gd name="connsiteY0" fmla="*/ 1013460 h 1013460"/>
                  <a:gd name="connsiteX1" fmla="*/ 441960 w 670560"/>
                  <a:gd name="connsiteY1" fmla="*/ 998220 h 1013460"/>
                  <a:gd name="connsiteX2" fmla="*/ 670560 w 670560"/>
                  <a:gd name="connsiteY2" fmla="*/ 876300 h 1013460"/>
                  <a:gd name="connsiteX3" fmla="*/ 160020 w 670560"/>
                  <a:gd name="connsiteY3" fmla="*/ 0 h 1013460"/>
                  <a:gd name="connsiteX4" fmla="*/ 0 w 670560"/>
                  <a:gd name="connsiteY4" fmla="*/ 670560 h 1013460"/>
                  <a:gd name="connsiteX5" fmla="*/ 68580 w 670560"/>
                  <a:gd name="connsiteY5" fmla="*/ 1013460 h 1013460"/>
                  <a:gd name="connsiteX0" fmla="*/ 68580 w 842010"/>
                  <a:gd name="connsiteY0" fmla="*/ 1013460 h 1066800"/>
                  <a:gd name="connsiteX1" fmla="*/ 441960 w 842010"/>
                  <a:gd name="connsiteY1" fmla="*/ 998220 h 1066800"/>
                  <a:gd name="connsiteX2" fmla="*/ 842010 w 842010"/>
                  <a:gd name="connsiteY2" fmla="*/ 1066800 h 1066800"/>
                  <a:gd name="connsiteX3" fmla="*/ 160020 w 842010"/>
                  <a:gd name="connsiteY3" fmla="*/ 0 h 1066800"/>
                  <a:gd name="connsiteX4" fmla="*/ 0 w 842010"/>
                  <a:gd name="connsiteY4" fmla="*/ 670560 h 1066800"/>
                  <a:gd name="connsiteX5" fmla="*/ 68580 w 842010"/>
                  <a:gd name="connsiteY5" fmla="*/ 1013460 h 1066800"/>
                  <a:gd name="connsiteX0" fmla="*/ 68580 w 842010"/>
                  <a:gd name="connsiteY0" fmla="*/ 1013460 h 1066800"/>
                  <a:gd name="connsiteX1" fmla="*/ 441960 w 842010"/>
                  <a:gd name="connsiteY1" fmla="*/ 1055370 h 1066800"/>
                  <a:gd name="connsiteX2" fmla="*/ 842010 w 842010"/>
                  <a:gd name="connsiteY2" fmla="*/ 1066800 h 1066800"/>
                  <a:gd name="connsiteX3" fmla="*/ 160020 w 842010"/>
                  <a:gd name="connsiteY3" fmla="*/ 0 h 1066800"/>
                  <a:gd name="connsiteX4" fmla="*/ 0 w 842010"/>
                  <a:gd name="connsiteY4" fmla="*/ 670560 h 1066800"/>
                  <a:gd name="connsiteX5" fmla="*/ 68580 w 842010"/>
                  <a:gd name="connsiteY5" fmla="*/ 1013460 h 1066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842010" h="1066800">
                    <a:moveTo>
                      <a:pt x="68580" y="1013460"/>
                    </a:moveTo>
                    <a:lnTo>
                      <a:pt x="441960" y="1055370"/>
                    </a:lnTo>
                    <a:lnTo>
                      <a:pt x="842010" y="1066800"/>
                    </a:lnTo>
                    <a:lnTo>
                      <a:pt x="160020" y="0"/>
                    </a:lnTo>
                    <a:lnTo>
                      <a:pt x="0" y="670560"/>
                    </a:lnTo>
                    <a:lnTo>
                      <a:pt x="68580" y="1013460"/>
                    </a:lnTo>
                    <a:close/>
                  </a:path>
                </a:pathLst>
              </a:custGeom>
              <a:gradFill>
                <a:gsLst>
                  <a:gs pos="0">
                    <a:srgbClr val="680311"/>
                  </a:gs>
                  <a:gs pos="100000">
                    <a:srgbClr val="BC0423"/>
                  </a:gs>
                </a:gsLst>
                <a:lin ang="2700000" scaled="1"/>
              </a:gradFill>
              <a:ln w="6350"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7" name="任意多边形 376"/>
              <p:cNvSpPr/>
              <p:nvPr/>
            </p:nvSpPr>
            <p:spPr>
              <a:xfrm>
                <a:off x="6213936" y="3520328"/>
                <a:ext cx="742986" cy="703586"/>
              </a:xfrm>
              <a:custGeom>
                <a:avLst/>
                <a:gdLst>
                  <a:gd name="connsiteX0" fmla="*/ 137160 w 944880"/>
                  <a:gd name="connsiteY0" fmla="*/ 0 h 982980"/>
                  <a:gd name="connsiteX1" fmla="*/ 944880 w 944880"/>
                  <a:gd name="connsiteY1" fmla="*/ 982980 h 982980"/>
                  <a:gd name="connsiteX2" fmla="*/ 0 w 944880"/>
                  <a:gd name="connsiteY2" fmla="*/ 571500 h 982980"/>
                  <a:gd name="connsiteX3" fmla="*/ 137160 w 944880"/>
                  <a:gd name="connsiteY3" fmla="*/ 0 h 982980"/>
                  <a:gd name="connsiteX0" fmla="*/ 137160 w 998220"/>
                  <a:gd name="connsiteY0" fmla="*/ 0 h 952500"/>
                  <a:gd name="connsiteX1" fmla="*/ 998220 w 998220"/>
                  <a:gd name="connsiteY1" fmla="*/ 952500 h 952500"/>
                  <a:gd name="connsiteX2" fmla="*/ 0 w 998220"/>
                  <a:gd name="connsiteY2" fmla="*/ 571500 h 952500"/>
                  <a:gd name="connsiteX3" fmla="*/ 137160 w 998220"/>
                  <a:gd name="connsiteY3" fmla="*/ 0 h 952500"/>
                  <a:gd name="connsiteX0" fmla="*/ 144780 w 1005840"/>
                  <a:gd name="connsiteY0" fmla="*/ 0 h 952500"/>
                  <a:gd name="connsiteX1" fmla="*/ 1005840 w 1005840"/>
                  <a:gd name="connsiteY1" fmla="*/ 952500 h 952500"/>
                  <a:gd name="connsiteX2" fmla="*/ 0 w 1005840"/>
                  <a:gd name="connsiteY2" fmla="*/ 601980 h 952500"/>
                  <a:gd name="connsiteX3" fmla="*/ 144780 w 1005840"/>
                  <a:gd name="connsiteY3" fmla="*/ 0 h 952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05840" h="952500">
                    <a:moveTo>
                      <a:pt x="144780" y="0"/>
                    </a:moveTo>
                    <a:lnTo>
                      <a:pt x="1005840" y="952500"/>
                    </a:lnTo>
                    <a:lnTo>
                      <a:pt x="0" y="601980"/>
                    </a:lnTo>
                    <a:lnTo>
                      <a:pt x="144780" y="0"/>
                    </a:lnTo>
                    <a:close/>
                  </a:path>
                </a:pathLst>
              </a:custGeom>
              <a:solidFill>
                <a:srgbClr val="D4095E"/>
              </a:solidFill>
              <a:ln w="6350"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8" name="任意多边形 377"/>
              <p:cNvSpPr/>
              <p:nvPr/>
            </p:nvSpPr>
            <p:spPr>
              <a:xfrm>
                <a:off x="6276861" y="1971575"/>
                <a:ext cx="973232" cy="1213012"/>
              </a:xfrm>
              <a:custGeom>
                <a:avLst/>
                <a:gdLst>
                  <a:gd name="connsiteX0" fmla="*/ 972457 w 972457"/>
                  <a:gd name="connsiteY0" fmla="*/ 0 h 1248228"/>
                  <a:gd name="connsiteX1" fmla="*/ 0 w 972457"/>
                  <a:gd name="connsiteY1" fmla="*/ 1248228 h 1248228"/>
                  <a:gd name="connsiteX2" fmla="*/ 72571 w 972457"/>
                  <a:gd name="connsiteY2" fmla="*/ 798285 h 1248228"/>
                  <a:gd name="connsiteX3" fmla="*/ 972457 w 972457"/>
                  <a:gd name="connsiteY3" fmla="*/ 0 h 1248228"/>
                  <a:gd name="connsiteX0" fmla="*/ 972457 w 972457"/>
                  <a:gd name="connsiteY0" fmla="*/ 0 h 1277256"/>
                  <a:gd name="connsiteX1" fmla="*/ 0 w 972457"/>
                  <a:gd name="connsiteY1" fmla="*/ 1277256 h 1277256"/>
                  <a:gd name="connsiteX2" fmla="*/ 72571 w 972457"/>
                  <a:gd name="connsiteY2" fmla="*/ 827313 h 1277256"/>
                  <a:gd name="connsiteX3" fmla="*/ 972457 w 972457"/>
                  <a:gd name="connsiteY3" fmla="*/ 0 h 1277256"/>
                  <a:gd name="connsiteX0" fmla="*/ 1001486 w 1001486"/>
                  <a:gd name="connsiteY0" fmla="*/ 0 h 1248227"/>
                  <a:gd name="connsiteX1" fmla="*/ 0 w 1001486"/>
                  <a:gd name="connsiteY1" fmla="*/ 1248227 h 1248227"/>
                  <a:gd name="connsiteX2" fmla="*/ 72571 w 1001486"/>
                  <a:gd name="connsiteY2" fmla="*/ 798284 h 1248227"/>
                  <a:gd name="connsiteX3" fmla="*/ 1001486 w 1001486"/>
                  <a:gd name="connsiteY3" fmla="*/ 0 h 12482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01486" h="1248227">
                    <a:moveTo>
                      <a:pt x="1001486" y="0"/>
                    </a:moveTo>
                    <a:lnTo>
                      <a:pt x="0" y="1248227"/>
                    </a:lnTo>
                    <a:lnTo>
                      <a:pt x="72571" y="798284"/>
                    </a:lnTo>
                    <a:lnTo>
                      <a:pt x="1001486" y="0"/>
                    </a:lnTo>
                    <a:close/>
                  </a:path>
                </a:pathLst>
              </a:custGeom>
              <a:solidFill>
                <a:srgbClr val="A80B2C"/>
              </a:solidFill>
              <a:ln w="3175">
                <a:solidFill>
                  <a:srgbClr val="F3E8EB">
                    <a:alpha val="36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9" name="任意多边形 378"/>
              <p:cNvSpPr/>
              <p:nvPr/>
            </p:nvSpPr>
            <p:spPr>
              <a:xfrm>
                <a:off x="6305070" y="1957468"/>
                <a:ext cx="973231" cy="1339956"/>
              </a:xfrm>
              <a:custGeom>
                <a:avLst/>
                <a:gdLst>
                  <a:gd name="connsiteX0" fmla="*/ 1001485 w 1001485"/>
                  <a:gd name="connsiteY0" fmla="*/ 0 h 1378857"/>
                  <a:gd name="connsiteX1" fmla="*/ 0 w 1001485"/>
                  <a:gd name="connsiteY1" fmla="*/ 1219200 h 1378857"/>
                  <a:gd name="connsiteX2" fmla="*/ 29028 w 1001485"/>
                  <a:gd name="connsiteY2" fmla="*/ 1378857 h 1378857"/>
                  <a:gd name="connsiteX3" fmla="*/ 1001485 w 1001485"/>
                  <a:gd name="connsiteY3" fmla="*/ 0 h 13788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01485" h="1378857">
                    <a:moveTo>
                      <a:pt x="1001485" y="0"/>
                    </a:moveTo>
                    <a:lnTo>
                      <a:pt x="0" y="1219200"/>
                    </a:lnTo>
                    <a:lnTo>
                      <a:pt x="29028" y="1378857"/>
                    </a:lnTo>
                    <a:lnTo>
                      <a:pt x="1001485" y="0"/>
                    </a:lnTo>
                    <a:close/>
                  </a:path>
                </a:pathLst>
              </a:custGeom>
              <a:solidFill>
                <a:srgbClr val="DF1C5B"/>
              </a:solidFill>
              <a:ln w="3175">
                <a:solidFill>
                  <a:srgbClr val="F3E8EB">
                    <a:alpha val="36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0" name="任意多边形 379"/>
              <p:cNvSpPr/>
              <p:nvPr/>
            </p:nvSpPr>
            <p:spPr>
              <a:xfrm>
                <a:off x="6290964" y="1957468"/>
                <a:ext cx="987336" cy="1410481"/>
              </a:xfrm>
              <a:custGeom>
                <a:avLst/>
                <a:gdLst>
                  <a:gd name="connsiteX0" fmla="*/ 1016000 w 1016000"/>
                  <a:gd name="connsiteY0" fmla="*/ 0 h 1451429"/>
                  <a:gd name="connsiteX1" fmla="*/ 0 w 1016000"/>
                  <a:gd name="connsiteY1" fmla="*/ 1451429 h 1451429"/>
                  <a:gd name="connsiteX2" fmla="*/ 203200 w 1016000"/>
                  <a:gd name="connsiteY2" fmla="*/ 1364343 h 1451429"/>
                  <a:gd name="connsiteX3" fmla="*/ 1016000 w 1016000"/>
                  <a:gd name="connsiteY3" fmla="*/ 0 h 1451429"/>
                  <a:gd name="connsiteX0" fmla="*/ 1016000 w 1016000"/>
                  <a:gd name="connsiteY0" fmla="*/ 0 h 1451429"/>
                  <a:gd name="connsiteX1" fmla="*/ 0 w 1016000"/>
                  <a:gd name="connsiteY1" fmla="*/ 1451429 h 1451429"/>
                  <a:gd name="connsiteX2" fmla="*/ 275772 w 1016000"/>
                  <a:gd name="connsiteY2" fmla="*/ 1364343 h 1451429"/>
                  <a:gd name="connsiteX3" fmla="*/ 1016000 w 1016000"/>
                  <a:gd name="connsiteY3" fmla="*/ 0 h 14514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16000" h="1451429">
                    <a:moveTo>
                      <a:pt x="1016000" y="0"/>
                    </a:moveTo>
                    <a:lnTo>
                      <a:pt x="0" y="1451429"/>
                    </a:lnTo>
                    <a:lnTo>
                      <a:pt x="275772" y="1364343"/>
                    </a:lnTo>
                    <a:lnTo>
                      <a:pt x="1016000" y="0"/>
                    </a:lnTo>
                    <a:close/>
                  </a:path>
                </a:pathLst>
              </a:custGeom>
              <a:solidFill>
                <a:srgbClr val="FA1A7D"/>
              </a:solidFill>
              <a:ln w="3175">
                <a:solidFill>
                  <a:srgbClr val="F3E8EB">
                    <a:alpha val="36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1" name="任意多边形 380"/>
              <p:cNvSpPr/>
              <p:nvPr/>
            </p:nvSpPr>
            <p:spPr>
              <a:xfrm>
                <a:off x="4980981" y="2918358"/>
                <a:ext cx="1129266" cy="740502"/>
              </a:xfrm>
              <a:custGeom>
                <a:avLst/>
                <a:gdLst>
                  <a:gd name="connsiteX0" fmla="*/ 0 w 1123950"/>
                  <a:gd name="connsiteY0" fmla="*/ 0 h 762000"/>
                  <a:gd name="connsiteX1" fmla="*/ 76200 w 1123950"/>
                  <a:gd name="connsiteY1" fmla="*/ 762000 h 762000"/>
                  <a:gd name="connsiteX2" fmla="*/ 1123950 w 1123950"/>
                  <a:gd name="connsiteY2" fmla="*/ 495300 h 762000"/>
                  <a:gd name="connsiteX3" fmla="*/ 0 w 1123950"/>
                  <a:gd name="connsiteY3" fmla="*/ 0 h 762000"/>
                  <a:gd name="connsiteX0" fmla="*/ 0 w 1162050"/>
                  <a:gd name="connsiteY0" fmla="*/ 0 h 762000"/>
                  <a:gd name="connsiteX1" fmla="*/ 76200 w 1162050"/>
                  <a:gd name="connsiteY1" fmla="*/ 762000 h 762000"/>
                  <a:gd name="connsiteX2" fmla="*/ 1162050 w 1162050"/>
                  <a:gd name="connsiteY2" fmla="*/ 457200 h 762000"/>
                  <a:gd name="connsiteX3" fmla="*/ 0 w 1162050"/>
                  <a:gd name="connsiteY3" fmla="*/ 0 h 762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62050" h="762000">
                    <a:moveTo>
                      <a:pt x="0" y="0"/>
                    </a:moveTo>
                    <a:lnTo>
                      <a:pt x="76200" y="762000"/>
                    </a:lnTo>
                    <a:lnTo>
                      <a:pt x="1162050" y="457200"/>
                    </a:lnTo>
                    <a:lnTo>
                      <a:pt x="0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90035D"/>
                  </a:gs>
                  <a:gs pos="100000">
                    <a:srgbClr val="CB1885"/>
                  </a:gs>
                </a:gsLst>
                <a:lin ang="5400000" scaled="1"/>
                <a:tileRect/>
              </a:gradFill>
              <a:ln>
                <a:solidFill>
                  <a:srgbClr val="F3E8EB">
                    <a:alpha val="43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2" name="任意多边形 381"/>
              <p:cNvSpPr/>
              <p:nvPr/>
            </p:nvSpPr>
            <p:spPr>
              <a:xfrm>
                <a:off x="6017684" y="2770258"/>
                <a:ext cx="518352" cy="814552"/>
              </a:xfrm>
              <a:custGeom>
                <a:avLst/>
                <a:gdLst>
                  <a:gd name="connsiteX0" fmla="*/ 0 w 533400"/>
                  <a:gd name="connsiteY0" fmla="*/ 838200 h 838200"/>
                  <a:gd name="connsiteX1" fmla="*/ 533400 w 533400"/>
                  <a:gd name="connsiteY1" fmla="*/ 571500 h 838200"/>
                  <a:gd name="connsiteX2" fmla="*/ 76200 w 533400"/>
                  <a:gd name="connsiteY2" fmla="*/ 0 h 838200"/>
                  <a:gd name="connsiteX3" fmla="*/ 0 w 533400"/>
                  <a:gd name="connsiteY3" fmla="*/ 838200 h 838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33400" h="838200">
                    <a:moveTo>
                      <a:pt x="0" y="838200"/>
                    </a:moveTo>
                    <a:lnTo>
                      <a:pt x="533400" y="571500"/>
                    </a:lnTo>
                    <a:lnTo>
                      <a:pt x="76200" y="0"/>
                    </a:lnTo>
                    <a:lnTo>
                      <a:pt x="0" y="838200"/>
                    </a:lnTo>
                    <a:close/>
                  </a:path>
                </a:pathLst>
              </a:custGeom>
              <a:solidFill>
                <a:srgbClr val="FA1A7D"/>
              </a:solidFill>
              <a:ln>
                <a:solidFill>
                  <a:srgbClr val="F3E8EB">
                    <a:alpha val="43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3" name="任意多边形 382"/>
              <p:cNvSpPr/>
              <p:nvPr/>
            </p:nvSpPr>
            <p:spPr>
              <a:xfrm>
                <a:off x="4851393" y="3362660"/>
                <a:ext cx="1203316" cy="407276"/>
              </a:xfrm>
              <a:custGeom>
                <a:avLst/>
                <a:gdLst>
                  <a:gd name="connsiteX0" fmla="*/ 0 w 1238250"/>
                  <a:gd name="connsiteY0" fmla="*/ 419100 h 419100"/>
                  <a:gd name="connsiteX1" fmla="*/ 1219200 w 1238250"/>
                  <a:gd name="connsiteY1" fmla="*/ 228600 h 419100"/>
                  <a:gd name="connsiteX2" fmla="*/ 1238250 w 1238250"/>
                  <a:gd name="connsiteY2" fmla="*/ 0 h 419100"/>
                  <a:gd name="connsiteX3" fmla="*/ 152400 w 1238250"/>
                  <a:gd name="connsiteY3" fmla="*/ 285750 h 419100"/>
                  <a:gd name="connsiteX4" fmla="*/ 0 w 1238250"/>
                  <a:gd name="connsiteY4" fmla="*/ 419100 h 419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38250" h="419100">
                    <a:moveTo>
                      <a:pt x="0" y="419100"/>
                    </a:moveTo>
                    <a:lnTo>
                      <a:pt x="1219200" y="228600"/>
                    </a:lnTo>
                    <a:lnTo>
                      <a:pt x="1238250" y="0"/>
                    </a:lnTo>
                    <a:lnTo>
                      <a:pt x="152400" y="285750"/>
                    </a:lnTo>
                    <a:lnTo>
                      <a:pt x="0" y="419100"/>
                    </a:lnTo>
                    <a:close/>
                  </a:path>
                </a:pathLst>
              </a:custGeom>
              <a:solidFill>
                <a:srgbClr val="FF2DAA"/>
              </a:solidFill>
              <a:ln>
                <a:solidFill>
                  <a:srgbClr val="F3E8EB">
                    <a:alpha val="43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4" name="任意多边形 383"/>
              <p:cNvSpPr/>
              <p:nvPr/>
            </p:nvSpPr>
            <p:spPr>
              <a:xfrm>
                <a:off x="4869906" y="3584810"/>
                <a:ext cx="1221829" cy="536864"/>
              </a:xfrm>
              <a:custGeom>
                <a:avLst/>
                <a:gdLst>
                  <a:gd name="connsiteX0" fmla="*/ 0 w 1257300"/>
                  <a:gd name="connsiteY0" fmla="*/ 190500 h 533400"/>
                  <a:gd name="connsiteX1" fmla="*/ 342900 w 1257300"/>
                  <a:gd name="connsiteY1" fmla="*/ 533400 h 533400"/>
                  <a:gd name="connsiteX2" fmla="*/ 1257300 w 1257300"/>
                  <a:gd name="connsiteY2" fmla="*/ 0 h 533400"/>
                  <a:gd name="connsiteX3" fmla="*/ 0 w 1257300"/>
                  <a:gd name="connsiteY3" fmla="*/ 190500 h 533400"/>
                  <a:gd name="connsiteX0" fmla="*/ 0 w 1276350"/>
                  <a:gd name="connsiteY0" fmla="*/ 209550 h 552450"/>
                  <a:gd name="connsiteX1" fmla="*/ 342900 w 1276350"/>
                  <a:gd name="connsiteY1" fmla="*/ 552450 h 552450"/>
                  <a:gd name="connsiteX2" fmla="*/ 1276350 w 1276350"/>
                  <a:gd name="connsiteY2" fmla="*/ 0 h 552450"/>
                  <a:gd name="connsiteX3" fmla="*/ 0 w 1276350"/>
                  <a:gd name="connsiteY3" fmla="*/ 209550 h 552450"/>
                  <a:gd name="connsiteX0" fmla="*/ 0 w 1257300"/>
                  <a:gd name="connsiteY0" fmla="*/ 190500 h 552450"/>
                  <a:gd name="connsiteX1" fmla="*/ 323850 w 1257300"/>
                  <a:gd name="connsiteY1" fmla="*/ 552450 h 552450"/>
                  <a:gd name="connsiteX2" fmla="*/ 1257300 w 1257300"/>
                  <a:gd name="connsiteY2" fmla="*/ 0 h 552450"/>
                  <a:gd name="connsiteX3" fmla="*/ 0 w 1257300"/>
                  <a:gd name="connsiteY3" fmla="*/ 190500 h 5524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57300" h="552450">
                    <a:moveTo>
                      <a:pt x="0" y="190500"/>
                    </a:moveTo>
                    <a:lnTo>
                      <a:pt x="323850" y="552450"/>
                    </a:lnTo>
                    <a:lnTo>
                      <a:pt x="1257300" y="0"/>
                    </a:lnTo>
                    <a:lnTo>
                      <a:pt x="0" y="190500"/>
                    </a:lnTo>
                    <a:close/>
                  </a:path>
                </a:pathLst>
              </a:custGeom>
              <a:gradFill>
                <a:gsLst>
                  <a:gs pos="0">
                    <a:srgbClr val="FF2DAA"/>
                  </a:gs>
                  <a:gs pos="100000">
                    <a:srgbClr val="FF5DBF"/>
                  </a:gs>
                </a:gsLst>
                <a:lin ang="5400000" scaled="1"/>
              </a:gradFill>
              <a:ln>
                <a:solidFill>
                  <a:srgbClr val="F3E8EB">
                    <a:alpha val="43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5" name="任意多边形 384"/>
              <p:cNvSpPr/>
              <p:nvPr/>
            </p:nvSpPr>
            <p:spPr>
              <a:xfrm>
                <a:off x="5536358" y="3686628"/>
                <a:ext cx="388764" cy="546120"/>
              </a:xfrm>
              <a:custGeom>
                <a:avLst/>
                <a:gdLst>
                  <a:gd name="connsiteX0" fmla="*/ 0 w 323850"/>
                  <a:gd name="connsiteY0" fmla="*/ 190500 h 552450"/>
                  <a:gd name="connsiteX1" fmla="*/ 38100 w 323850"/>
                  <a:gd name="connsiteY1" fmla="*/ 552450 h 552450"/>
                  <a:gd name="connsiteX2" fmla="*/ 323850 w 323850"/>
                  <a:gd name="connsiteY2" fmla="*/ 0 h 552450"/>
                  <a:gd name="connsiteX3" fmla="*/ 0 w 323850"/>
                  <a:gd name="connsiteY3" fmla="*/ 190500 h 552450"/>
                  <a:gd name="connsiteX0" fmla="*/ 0 w 400050"/>
                  <a:gd name="connsiteY0" fmla="*/ 200025 h 561975"/>
                  <a:gd name="connsiteX1" fmla="*/ 38100 w 400050"/>
                  <a:gd name="connsiteY1" fmla="*/ 561975 h 561975"/>
                  <a:gd name="connsiteX2" fmla="*/ 400050 w 400050"/>
                  <a:gd name="connsiteY2" fmla="*/ 0 h 561975"/>
                  <a:gd name="connsiteX3" fmla="*/ 0 w 400050"/>
                  <a:gd name="connsiteY3" fmla="*/ 200025 h 5619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0050" h="561975">
                    <a:moveTo>
                      <a:pt x="0" y="200025"/>
                    </a:moveTo>
                    <a:lnTo>
                      <a:pt x="38100" y="561975"/>
                    </a:lnTo>
                    <a:lnTo>
                      <a:pt x="400050" y="0"/>
                    </a:lnTo>
                    <a:lnTo>
                      <a:pt x="0" y="200025"/>
                    </a:lnTo>
                    <a:close/>
                  </a:path>
                </a:pathLst>
              </a:custGeom>
              <a:solidFill>
                <a:srgbClr val="90035D"/>
              </a:solidFill>
              <a:ln>
                <a:solidFill>
                  <a:srgbClr val="F3E8EB">
                    <a:alpha val="43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6" name="任意多边形 385"/>
              <p:cNvSpPr/>
              <p:nvPr/>
            </p:nvSpPr>
            <p:spPr>
              <a:xfrm>
                <a:off x="5721483" y="3418197"/>
                <a:ext cx="425789" cy="1629105"/>
              </a:xfrm>
              <a:custGeom>
                <a:avLst/>
                <a:gdLst>
                  <a:gd name="connsiteX0" fmla="*/ 0 w 438150"/>
                  <a:gd name="connsiteY0" fmla="*/ 495300 h 1676400"/>
                  <a:gd name="connsiteX1" fmla="*/ 95250 w 438150"/>
                  <a:gd name="connsiteY1" fmla="*/ 1676400 h 1676400"/>
                  <a:gd name="connsiteX2" fmla="*/ 438150 w 438150"/>
                  <a:gd name="connsiteY2" fmla="*/ 0 h 1676400"/>
                  <a:gd name="connsiteX3" fmla="*/ 0 w 438150"/>
                  <a:gd name="connsiteY3" fmla="*/ 495300 h 1676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38150" h="1676400">
                    <a:moveTo>
                      <a:pt x="0" y="495300"/>
                    </a:moveTo>
                    <a:lnTo>
                      <a:pt x="95250" y="1676400"/>
                    </a:lnTo>
                    <a:lnTo>
                      <a:pt x="438150" y="0"/>
                    </a:lnTo>
                    <a:lnTo>
                      <a:pt x="0" y="495300"/>
                    </a:lnTo>
                    <a:close/>
                  </a:path>
                </a:pathLst>
              </a:custGeom>
              <a:solidFill>
                <a:srgbClr val="480024"/>
              </a:solidFill>
              <a:ln>
                <a:solidFill>
                  <a:srgbClr val="F3E8EB">
                    <a:alpha val="43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7" name="任意多边形 386"/>
              <p:cNvSpPr/>
              <p:nvPr/>
            </p:nvSpPr>
            <p:spPr>
              <a:xfrm>
                <a:off x="5906609" y="3779192"/>
                <a:ext cx="490583" cy="1157035"/>
              </a:xfrm>
              <a:custGeom>
                <a:avLst/>
                <a:gdLst>
                  <a:gd name="connsiteX0" fmla="*/ 66675 w 504825"/>
                  <a:gd name="connsiteY0" fmla="*/ 285750 h 1190625"/>
                  <a:gd name="connsiteX1" fmla="*/ 228600 w 504825"/>
                  <a:gd name="connsiteY1" fmla="*/ 1190625 h 1190625"/>
                  <a:gd name="connsiteX2" fmla="*/ 476250 w 504825"/>
                  <a:gd name="connsiteY2" fmla="*/ 266700 h 1190625"/>
                  <a:gd name="connsiteX3" fmla="*/ 504825 w 504825"/>
                  <a:gd name="connsiteY3" fmla="*/ 219075 h 1190625"/>
                  <a:gd name="connsiteX4" fmla="*/ 0 w 504825"/>
                  <a:gd name="connsiteY4" fmla="*/ 0 h 1190625"/>
                  <a:gd name="connsiteX5" fmla="*/ 66675 w 504825"/>
                  <a:gd name="connsiteY5" fmla="*/ 285750 h 11906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04825" h="1190625">
                    <a:moveTo>
                      <a:pt x="66675" y="285750"/>
                    </a:moveTo>
                    <a:lnTo>
                      <a:pt x="228600" y="1190625"/>
                    </a:lnTo>
                    <a:lnTo>
                      <a:pt x="476250" y="266700"/>
                    </a:lnTo>
                    <a:lnTo>
                      <a:pt x="504825" y="219075"/>
                    </a:lnTo>
                    <a:lnTo>
                      <a:pt x="0" y="0"/>
                    </a:lnTo>
                    <a:lnTo>
                      <a:pt x="66675" y="285750"/>
                    </a:lnTo>
                    <a:close/>
                  </a:path>
                </a:pathLst>
              </a:custGeom>
              <a:gradFill>
                <a:gsLst>
                  <a:gs pos="0">
                    <a:srgbClr val="B70968"/>
                  </a:gs>
                  <a:gs pos="100000">
                    <a:srgbClr val="EF0C89"/>
                  </a:gs>
                </a:gsLst>
                <a:lin ang="5400000" scaled="1"/>
              </a:gradFill>
              <a:ln>
                <a:solidFill>
                  <a:srgbClr val="F3E8EB">
                    <a:alpha val="43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8" name="任意多边形 387"/>
              <p:cNvSpPr/>
              <p:nvPr/>
            </p:nvSpPr>
            <p:spPr>
              <a:xfrm>
                <a:off x="6063965" y="3325635"/>
                <a:ext cx="277688" cy="629427"/>
              </a:xfrm>
              <a:custGeom>
                <a:avLst/>
                <a:gdLst>
                  <a:gd name="connsiteX0" fmla="*/ 0 w 285750"/>
                  <a:gd name="connsiteY0" fmla="*/ 0 h 647700"/>
                  <a:gd name="connsiteX1" fmla="*/ 285750 w 285750"/>
                  <a:gd name="connsiteY1" fmla="*/ 219075 h 647700"/>
                  <a:gd name="connsiteX2" fmla="*/ 152400 w 285750"/>
                  <a:gd name="connsiteY2" fmla="*/ 647700 h 647700"/>
                  <a:gd name="connsiteX3" fmla="*/ 0 w 285750"/>
                  <a:gd name="connsiteY3" fmla="*/ 0 h 647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85750" h="647700">
                    <a:moveTo>
                      <a:pt x="0" y="0"/>
                    </a:moveTo>
                    <a:lnTo>
                      <a:pt x="285750" y="219075"/>
                    </a:lnTo>
                    <a:lnTo>
                      <a:pt x="152400" y="64770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2DAA"/>
              </a:solidFill>
              <a:ln>
                <a:solidFill>
                  <a:srgbClr val="F3E8EB">
                    <a:alpha val="43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9" name="任意多边形 388"/>
              <p:cNvSpPr/>
              <p:nvPr/>
            </p:nvSpPr>
            <p:spPr>
              <a:xfrm>
                <a:off x="5989915" y="3464479"/>
                <a:ext cx="231407" cy="740502"/>
              </a:xfrm>
              <a:custGeom>
                <a:avLst/>
                <a:gdLst>
                  <a:gd name="connsiteX0" fmla="*/ 114300 w 238125"/>
                  <a:gd name="connsiteY0" fmla="*/ 0 h 762000"/>
                  <a:gd name="connsiteX1" fmla="*/ 0 w 238125"/>
                  <a:gd name="connsiteY1" fmla="*/ 762000 h 762000"/>
                  <a:gd name="connsiteX2" fmla="*/ 238125 w 238125"/>
                  <a:gd name="connsiteY2" fmla="*/ 485775 h 762000"/>
                  <a:gd name="connsiteX3" fmla="*/ 114300 w 238125"/>
                  <a:gd name="connsiteY3" fmla="*/ 0 h 762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38125" h="762000">
                    <a:moveTo>
                      <a:pt x="114300" y="0"/>
                    </a:moveTo>
                    <a:lnTo>
                      <a:pt x="0" y="762000"/>
                    </a:lnTo>
                    <a:lnTo>
                      <a:pt x="238125" y="485775"/>
                    </a:lnTo>
                    <a:lnTo>
                      <a:pt x="114300" y="0"/>
                    </a:lnTo>
                    <a:close/>
                  </a:path>
                </a:pathLst>
              </a:custGeom>
              <a:solidFill>
                <a:srgbClr val="90035D"/>
              </a:solidFill>
              <a:ln>
                <a:solidFill>
                  <a:srgbClr val="F3E8EB">
                    <a:alpha val="43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90" name="任意多边形 389"/>
              <p:cNvSpPr/>
              <p:nvPr/>
            </p:nvSpPr>
            <p:spPr>
              <a:xfrm>
                <a:off x="6239835" y="3399685"/>
                <a:ext cx="1684643" cy="851577"/>
              </a:xfrm>
              <a:custGeom>
                <a:avLst/>
                <a:gdLst>
                  <a:gd name="connsiteX0" fmla="*/ 647700 w 1733550"/>
                  <a:gd name="connsiteY0" fmla="*/ 876300 h 876300"/>
                  <a:gd name="connsiteX1" fmla="*/ 1733550 w 1733550"/>
                  <a:gd name="connsiteY1" fmla="*/ 552450 h 876300"/>
                  <a:gd name="connsiteX2" fmla="*/ 0 w 1733550"/>
                  <a:gd name="connsiteY2" fmla="*/ 0 h 876300"/>
                  <a:gd name="connsiteX3" fmla="*/ 647700 w 1733550"/>
                  <a:gd name="connsiteY3" fmla="*/ 876300 h 876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33550" h="876300">
                    <a:moveTo>
                      <a:pt x="647700" y="876300"/>
                    </a:moveTo>
                    <a:lnTo>
                      <a:pt x="1733550" y="552450"/>
                    </a:lnTo>
                    <a:lnTo>
                      <a:pt x="0" y="0"/>
                    </a:lnTo>
                    <a:lnTo>
                      <a:pt x="647700" y="876300"/>
                    </a:lnTo>
                    <a:close/>
                  </a:path>
                </a:pathLst>
              </a:custGeom>
              <a:gradFill>
                <a:gsLst>
                  <a:gs pos="0">
                    <a:srgbClr val="D60463"/>
                  </a:gs>
                  <a:gs pos="100000">
                    <a:srgbClr val="E54077"/>
                  </a:gs>
                </a:gsLst>
                <a:lin ang="5400000" scaled="1"/>
              </a:gradFill>
              <a:ln>
                <a:solidFill>
                  <a:srgbClr val="F3E8EB">
                    <a:alpha val="43000"/>
                  </a:srgbClr>
                </a:solidFill>
              </a:ln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91" name="任意多边形 390"/>
              <p:cNvSpPr/>
              <p:nvPr/>
            </p:nvSpPr>
            <p:spPr>
              <a:xfrm>
                <a:off x="6256583" y="3196047"/>
                <a:ext cx="1686406" cy="759015"/>
              </a:xfrm>
              <a:custGeom>
                <a:avLst/>
                <a:gdLst>
                  <a:gd name="connsiteX0" fmla="*/ 0 w 1619250"/>
                  <a:gd name="connsiteY0" fmla="*/ 228600 h 781050"/>
                  <a:gd name="connsiteX1" fmla="*/ 400050 w 1619250"/>
                  <a:gd name="connsiteY1" fmla="*/ 0 h 781050"/>
                  <a:gd name="connsiteX2" fmla="*/ 1619250 w 1619250"/>
                  <a:gd name="connsiteY2" fmla="*/ 781050 h 781050"/>
                  <a:gd name="connsiteX3" fmla="*/ 0 w 1619250"/>
                  <a:gd name="connsiteY3" fmla="*/ 228600 h 781050"/>
                  <a:gd name="connsiteX0" fmla="*/ 0 w 1735365"/>
                  <a:gd name="connsiteY0" fmla="*/ 228600 h 781050"/>
                  <a:gd name="connsiteX1" fmla="*/ 516165 w 1735365"/>
                  <a:gd name="connsiteY1" fmla="*/ 0 h 781050"/>
                  <a:gd name="connsiteX2" fmla="*/ 1735365 w 1735365"/>
                  <a:gd name="connsiteY2" fmla="*/ 781050 h 781050"/>
                  <a:gd name="connsiteX3" fmla="*/ 0 w 1735365"/>
                  <a:gd name="connsiteY3" fmla="*/ 228600 h 781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35365" h="781050">
                    <a:moveTo>
                      <a:pt x="0" y="228600"/>
                    </a:moveTo>
                    <a:lnTo>
                      <a:pt x="516165" y="0"/>
                    </a:lnTo>
                    <a:lnTo>
                      <a:pt x="1735365" y="781050"/>
                    </a:lnTo>
                    <a:lnTo>
                      <a:pt x="0" y="228600"/>
                    </a:lnTo>
                    <a:close/>
                  </a:path>
                </a:pathLst>
              </a:custGeom>
              <a:solidFill>
                <a:srgbClr val="A0041D"/>
              </a:solidFill>
              <a:ln>
                <a:solidFill>
                  <a:srgbClr val="F3E8EB">
                    <a:alpha val="43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92" name="任意多边形 391"/>
              <p:cNvSpPr/>
              <p:nvPr/>
            </p:nvSpPr>
            <p:spPr>
              <a:xfrm>
                <a:off x="6897030" y="3279352"/>
                <a:ext cx="990422" cy="694221"/>
              </a:xfrm>
              <a:custGeom>
                <a:avLst/>
                <a:gdLst>
                  <a:gd name="connsiteX0" fmla="*/ 0 w 876300"/>
                  <a:gd name="connsiteY0" fmla="*/ 0 h 666750"/>
                  <a:gd name="connsiteX1" fmla="*/ 876300 w 876300"/>
                  <a:gd name="connsiteY1" fmla="*/ 666750 h 666750"/>
                  <a:gd name="connsiteX2" fmla="*/ 723900 w 876300"/>
                  <a:gd name="connsiteY2" fmla="*/ 361950 h 666750"/>
                  <a:gd name="connsiteX3" fmla="*/ 0 w 876300"/>
                  <a:gd name="connsiteY3" fmla="*/ 0 h 666750"/>
                  <a:gd name="connsiteX0" fmla="*/ 0 w 1019175"/>
                  <a:gd name="connsiteY0" fmla="*/ 0 h 714375"/>
                  <a:gd name="connsiteX1" fmla="*/ 1019175 w 1019175"/>
                  <a:gd name="connsiteY1" fmla="*/ 714375 h 714375"/>
                  <a:gd name="connsiteX2" fmla="*/ 866775 w 1019175"/>
                  <a:gd name="connsiteY2" fmla="*/ 409575 h 714375"/>
                  <a:gd name="connsiteX3" fmla="*/ 0 w 1019175"/>
                  <a:gd name="connsiteY3" fmla="*/ 0 h 7143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19175" h="714375">
                    <a:moveTo>
                      <a:pt x="0" y="0"/>
                    </a:moveTo>
                    <a:lnTo>
                      <a:pt x="1019175" y="714375"/>
                    </a:lnTo>
                    <a:lnTo>
                      <a:pt x="866775" y="40957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530008"/>
              </a:solidFill>
              <a:ln>
                <a:solidFill>
                  <a:srgbClr val="F3E8EB">
                    <a:alpha val="43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93" name="椭圆 392"/>
              <p:cNvSpPr/>
              <p:nvPr/>
            </p:nvSpPr>
            <p:spPr>
              <a:xfrm>
                <a:off x="4553043" y="285602"/>
                <a:ext cx="72000" cy="72000"/>
              </a:xfrm>
              <a:prstGeom prst="ellipse">
                <a:avLst/>
              </a:prstGeom>
              <a:solidFill>
                <a:srgbClr val="FFF9F9">
                  <a:alpha val="8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94" name="椭圆 393"/>
              <p:cNvSpPr/>
              <p:nvPr/>
            </p:nvSpPr>
            <p:spPr>
              <a:xfrm>
                <a:off x="4322853" y="1536187"/>
                <a:ext cx="72000" cy="72000"/>
              </a:xfrm>
              <a:prstGeom prst="ellipse">
                <a:avLst/>
              </a:prstGeom>
              <a:solidFill>
                <a:srgbClr val="FFF9F9">
                  <a:alpha val="8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95" name="椭圆 394"/>
              <p:cNvSpPr/>
              <p:nvPr/>
            </p:nvSpPr>
            <p:spPr>
              <a:xfrm>
                <a:off x="5295152" y="680281"/>
                <a:ext cx="36000" cy="36000"/>
              </a:xfrm>
              <a:prstGeom prst="ellipse">
                <a:avLst/>
              </a:prstGeom>
              <a:solidFill>
                <a:srgbClr val="FFF9F9">
                  <a:alpha val="8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96" name="椭圆 395"/>
              <p:cNvSpPr/>
              <p:nvPr/>
            </p:nvSpPr>
            <p:spPr>
              <a:xfrm>
                <a:off x="6091735" y="1066633"/>
                <a:ext cx="36000" cy="36000"/>
              </a:xfrm>
              <a:prstGeom prst="ellipse">
                <a:avLst/>
              </a:prstGeom>
              <a:solidFill>
                <a:srgbClr val="FFF9F9">
                  <a:alpha val="8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97" name="椭圆 396"/>
              <p:cNvSpPr/>
              <p:nvPr/>
            </p:nvSpPr>
            <p:spPr>
              <a:xfrm>
                <a:off x="7421222" y="1148985"/>
                <a:ext cx="36000" cy="36000"/>
              </a:xfrm>
              <a:prstGeom prst="ellipse">
                <a:avLst/>
              </a:prstGeom>
              <a:solidFill>
                <a:srgbClr val="FFF9F9">
                  <a:alpha val="8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98" name="椭圆 397"/>
              <p:cNvSpPr/>
              <p:nvPr/>
            </p:nvSpPr>
            <p:spPr>
              <a:xfrm>
                <a:off x="7794303" y="1660183"/>
                <a:ext cx="36000" cy="36000"/>
              </a:xfrm>
              <a:prstGeom prst="ellipse">
                <a:avLst/>
              </a:prstGeom>
              <a:solidFill>
                <a:srgbClr val="FFF9F9">
                  <a:alpha val="8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99" name="椭圆 398"/>
              <p:cNvSpPr/>
              <p:nvPr/>
            </p:nvSpPr>
            <p:spPr>
              <a:xfrm>
                <a:off x="7653944" y="1561523"/>
                <a:ext cx="36000" cy="36000"/>
              </a:xfrm>
              <a:prstGeom prst="ellipse">
                <a:avLst/>
              </a:prstGeom>
              <a:solidFill>
                <a:srgbClr val="FFF9F9">
                  <a:alpha val="8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00" name="椭圆 399"/>
              <p:cNvSpPr/>
              <p:nvPr/>
            </p:nvSpPr>
            <p:spPr>
              <a:xfrm>
                <a:off x="7667836" y="2446539"/>
                <a:ext cx="36000" cy="36000"/>
              </a:xfrm>
              <a:prstGeom prst="ellipse">
                <a:avLst/>
              </a:prstGeom>
              <a:solidFill>
                <a:srgbClr val="FFF9F9">
                  <a:alpha val="8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01" name="椭圆 400"/>
              <p:cNvSpPr/>
              <p:nvPr/>
            </p:nvSpPr>
            <p:spPr>
              <a:xfrm>
                <a:off x="8361607" y="2623044"/>
                <a:ext cx="36000" cy="36000"/>
              </a:xfrm>
              <a:prstGeom prst="ellipse">
                <a:avLst/>
              </a:prstGeom>
              <a:solidFill>
                <a:srgbClr val="FFF9F9">
                  <a:alpha val="8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02" name="椭圆 401"/>
              <p:cNvSpPr/>
              <p:nvPr/>
            </p:nvSpPr>
            <p:spPr>
              <a:xfrm>
                <a:off x="8297816" y="3507524"/>
                <a:ext cx="36000" cy="36000"/>
              </a:xfrm>
              <a:prstGeom prst="ellipse">
                <a:avLst/>
              </a:prstGeom>
              <a:solidFill>
                <a:srgbClr val="FFF9F9">
                  <a:alpha val="8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03" name="椭圆 402"/>
              <p:cNvSpPr/>
              <p:nvPr/>
            </p:nvSpPr>
            <p:spPr>
              <a:xfrm>
                <a:off x="8643645" y="4089673"/>
                <a:ext cx="36000" cy="36000"/>
              </a:xfrm>
              <a:prstGeom prst="ellipse">
                <a:avLst/>
              </a:prstGeom>
              <a:solidFill>
                <a:srgbClr val="FFF9F9">
                  <a:alpha val="8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04" name="椭圆 403"/>
              <p:cNvSpPr/>
              <p:nvPr/>
            </p:nvSpPr>
            <p:spPr>
              <a:xfrm>
                <a:off x="7871325" y="3961502"/>
                <a:ext cx="36000" cy="36000"/>
              </a:xfrm>
              <a:prstGeom prst="ellipse">
                <a:avLst/>
              </a:prstGeom>
              <a:solidFill>
                <a:srgbClr val="FFF9F9">
                  <a:alpha val="8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05" name="椭圆 404"/>
              <p:cNvSpPr/>
              <p:nvPr/>
            </p:nvSpPr>
            <p:spPr>
              <a:xfrm>
                <a:off x="7944189" y="3946679"/>
                <a:ext cx="36000" cy="36000"/>
              </a:xfrm>
              <a:prstGeom prst="ellipse">
                <a:avLst/>
              </a:prstGeom>
              <a:solidFill>
                <a:srgbClr val="FFF9F9">
                  <a:alpha val="8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06" name="椭圆 405"/>
              <p:cNvSpPr/>
              <p:nvPr/>
            </p:nvSpPr>
            <p:spPr>
              <a:xfrm>
                <a:off x="8211005" y="4659609"/>
                <a:ext cx="36000" cy="36000"/>
              </a:xfrm>
              <a:prstGeom prst="ellipse">
                <a:avLst/>
              </a:prstGeom>
              <a:solidFill>
                <a:srgbClr val="FFF9F9">
                  <a:alpha val="8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07" name="椭圆 406"/>
              <p:cNvSpPr/>
              <p:nvPr/>
            </p:nvSpPr>
            <p:spPr>
              <a:xfrm>
                <a:off x="8632042" y="4368021"/>
                <a:ext cx="72000" cy="72000"/>
              </a:xfrm>
              <a:prstGeom prst="ellipse">
                <a:avLst/>
              </a:prstGeom>
              <a:solidFill>
                <a:srgbClr val="FFF9F9">
                  <a:alpha val="8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08" name="椭圆 407"/>
              <p:cNvSpPr/>
              <p:nvPr/>
            </p:nvSpPr>
            <p:spPr>
              <a:xfrm>
                <a:off x="7742710" y="5091144"/>
                <a:ext cx="72000" cy="72000"/>
              </a:xfrm>
              <a:prstGeom prst="ellipse">
                <a:avLst/>
              </a:prstGeom>
              <a:solidFill>
                <a:srgbClr val="FFF9F9">
                  <a:alpha val="8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09" name="椭圆 408"/>
              <p:cNvSpPr/>
              <p:nvPr/>
            </p:nvSpPr>
            <p:spPr>
              <a:xfrm>
                <a:off x="6097897" y="4889182"/>
                <a:ext cx="72000" cy="72000"/>
              </a:xfrm>
              <a:prstGeom prst="ellipse">
                <a:avLst/>
              </a:prstGeom>
              <a:solidFill>
                <a:srgbClr val="FFF9F9">
                  <a:alpha val="8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10" name="椭圆 409"/>
              <p:cNvSpPr/>
              <p:nvPr/>
            </p:nvSpPr>
            <p:spPr>
              <a:xfrm>
                <a:off x="7525419" y="5286798"/>
                <a:ext cx="54000" cy="54000"/>
              </a:xfrm>
              <a:prstGeom prst="ellipse">
                <a:avLst/>
              </a:prstGeom>
              <a:solidFill>
                <a:srgbClr val="FFF9F9">
                  <a:alpha val="8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11" name="椭圆 410"/>
              <p:cNvSpPr/>
              <p:nvPr/>
            </p:nvSpPr>
            <p:spPr>
              <a:xfrm>
                <a:off x="7073225" y="5906158"/>
                <a:ext cx="54000" cy="54000"/>
              </a:xfrm>
              <a:prstGeom prst="ellipse">
                <a:avLst/>
              </a:prstGeom>
              <a:solidFill>
                <a:srgbClr val="FFF9F9">
                  <a:alpha val="8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12" name="椭圆 411"/>
              <p:cNvSpPr/>
              <p:nvPr/>
            </p:nvSpPr>
            <p:spPr>
              <a:xfrm>
                <a:off x="7063340" y="5211220"/>
                <a:ext cx="36000" cy="36000"/>
              </a:xfrm>
              <a:prstGeom prst="ellipse">
                <a:avLst/>
              </a:prstGeom>
              <a:solidFill>
                <a:srgbClr val="FFF9F9">
                  <a:alpha val="8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13" name="椭圆 412"/>
              <p:cNvSpPr/>
              <p:nvPr/>
            </p:nvSpPr>
            <p:spPr>
              <a:xfrm>
                <a:off x="6831084" y="4698273"/>
                <a:ext cx="72000" cy="72000"/>
              </a:xfrm>
              <a:prstGeom prst="ellipse">
                <a:avLst/>
              </a:prstGeom>
              <a:solidFill>
                <a:srgbClr val="FFF9F9">
                  <a:alpha val="8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14" name="椭圆 413"/>
              <p:cNvSpPr/>
              <p:nvPr/>
            </p:nvSpPr>
            <p:spPr>
              <a:xfrm>
                <a:off x="5646611" y="6109719"/>
                <a:ext cx="72000" cy="72000"/>
              </a:xfrm>
              <a:prstGeom prst="ellipse">
                <a:avLst/>
              </a:prstGeom>
              <a:solidFill>
                <a:srgbClr val="FFF9F9">
                  <a:alpha val="8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15" name="椭圆 414"/>
              <p:cNvSpPr/>
              <p:nvPr/>
            </p:nvSpPr>
            <p:spPr>
              <a:xfrm>
                <a:off x="6435915" y="5351970"/>
                <a:ext cx="45719" cy="45719"/>
              </a:xfrm>
              <a:prstGeom prst="ellipse">
                <a:avLst/>
              </a:prstGeom>
              <a:solidFill>
                <a:srgbClr val="FFF9F9">
                  <a:alpha val="8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16" name="椭圆 415"/>
              <p:cNvSpPr/>
              <p:nvPr/>
            </p:nvSpPr>
            <p:spPr>
              <a:xfrm>
                <a:off x="6108293" y="5937298"/>
                <a:ext cx="45719" cy="45719"/>
              </a:xfrm>
              <a:prstGeom prst="ellipse">
                <a:avLst/>
              </a:prstGeom>
              <a:solidFill>
                <a:srgbClr val="FFF9F9">
                  <a:alpha val="8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17" name="椭圆 416"/>
              <p:cNvSpPr/>
              <p:nvPr/>
            </p:nvSpPr>
            <p:spPr>
              <a:xfrm>
                <a:off x="4141941" y="5352700"/>
                <a:ext cx="72000" cy="72000"/>
              </a:xfrm>
              <a:prstGeom prst="ellipse">
                <a:avLst/>
              </a:prstGeom>
              <a:solidFill>
                <a:srgbClr val="FFF9F9">
                  <a:alpha val="8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18" name="椭圆 417"/>
              <p:cNvSpPr/>
              <p:nvPr/>
            </p:nvSpPr>
            <p:spPr>
              <a:xfrm>
                <a:off x="4821824" y="3733514"/>
                <a:ext cx="72000" cy="72000"/>
              </a:xfrm>
              <a:prstGeom prst="ellipse">
                <a:avLst/>
              </a:prstGeom>
              <a:solidFill>
                <a:srgbClr val="FFF9F9">
                  <a:alpha val="8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19" name="椭圆 418"/>
              <p:cNvSpPr/>
              <p:nvPr/>
            </p:nvSpPr>
            <p:spPr>
              <a:xfrm>
                <a:off x="5520968" y="3872520"/>
                <a:ext cx="36000" cy="36000"/>
              </a:xfrm>
              <a:prstGeom prst="ellipse">
                <a:avLst/>
              </a:prstGeom>
              <a:solidFill>
                <a:srgbClr val="FFF9F9">
                  <a:alpha val="8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20" name="椭圆 419"/>
              <p:cNvSpPr/>
              <p:nvPr/>
            </p:nvSpPr>
            <p:spPr>
              <a:xfrm>
                <a:off x="3178994" y="4142884"/>
                <a:ext cx="72000" cy="72000"/>
              </a:xfrm>
              <a:prstGeom prst="ellipse">
                <a:avLst/>
              </a:prstGeom>
              <a:solidFill>
                <a:srgbClr val="FFF9F9">
                  <a:alpha val="8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21" name="椭圆 420"/>
              <p:cNvSpPr/>
              <p:nvPr/>
            </p:nvSpPr>
            <p:spPr>
              <a:xfrm>
                <a:off x="4079155" y="3151646"/>
                <a:ext cx="36000" cy="36000"/>
              </a:xfrm>
              <a:prstGeom prst="ellipse">
                <a:avLst/>
              </a:prstGeom>
              <a:solidFill>
                <a:srgbClr val="FFF9F9">
                  <a:alpha val="8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22" name="椭圆 421"/>
              <p:cNvSpPr/>
              <p:nvPr/>
            </p:nvSpPr>
            <p:spPr>
              <a:xfrm>
                <a:off x="4647644" y="2737624"/>
                <a:ext cx="72000" cy="72000"/>
              </a:xfrm>
              <a:prstGeom prst="ellipse">
                <a:avLst/>
              </a:prstGeom>
              <a:solidFill>
                <a:srgbClr val="FFF9F9">
                  <a:alpha val="8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23" name="椭圆 422"/>
              <p:cNvSpPr/>
              <p:nvPr/>
            </p:nvSpPr>
            <p:spPr>
              <a:xfrm>
                <a:off x="6435892" y="1429558"/>
                <a:ext cx="72000" cy="72000"/>
              </a:xfrm>
              <a:prstGeom prst="ellipse">
                <a:avLst/>
              </a:prstGeom>
              <a:solidFill>
                <a:srgbClr val="FFF9F9">
                  <a:alpha val="8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24" name="椭圆 423"/>
              <p:cNvSpPr/>
              <p:nvPr/>
            </p:nvSpPr>
            <p:spPr>
              <a:xfrm>
                <a:off x="6879151" y="1754988"/>
                <a:ext cx="72000" cy="72000"/>
              </a:xfrm>
              <a:prstGeom prst="ellipse">
                <a:avLst/>
              </a:prstGeom>
              <a:solidFill>
                <a:srgbClr val="FFF9F9">
                  <a:alpha val="8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25" name="椭圆 424"/>
              <p:cNvSpPr/>
              <p:nvPr/>
            </p:nvSpPr>
            <p:spPr>
              <a:xfrm>
                <a:off x="8450216" y="3659924"/>
                <a:ext cx="36000" cy="36000"/>
              </a:xfrm>
              <a:prstGeom prst="ellipse">
                <a:avLst/>
              </a:prstGeom>
              <a:solidFill>
                <a:srgbClr val="FFF9F9">
                  <a:alpha val="8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26" name="椭圆 425"/>
              <p:cNvSpPr/>
              <p:nvPr/>
            </p:nvSpPr>
            <p:spPr>
              <a:xfrm>
                <a:off x="4959831" y="2895454"/>
                <a:ext cx="72000" cy="72000"/>
              </a:xfrm>
              <a:prstGeom prst="ellipse">
                <a:avLst/>
              </a:prstGeom>
              <a:solidFill>
                <a:srgbClr val="FFF9F9">
                  <a:alpha val="8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27" name="椭圆 426"/>
              <p:cNvSpPr/>
              <p:nvPr/>
            </p:nvSpPr>
            <p:spPr>
              <a:xfrm>
                <a:off x="5378425" y="2505912"/>
                <a:ext cx="72000" cy="72000"/>
              </a:xfrm>
              <a:prstGeom prst="ellipse">
                <a:avLst/>
              </a:prstGeom>
              <a:solidFill>
                <a:srgbClr val="FFF9F9">
                  <a:alpha val="8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28" name="椭圆 427"/>
              <p:cNvSpPr/>
              <p:nvPr/>
            </p:nvSpPr>
            <p:spPr>
              <a:xfrm>
                <a:off x="6744076" y="3170176"/>
                <a:ext cx="36000" cy="36000"/>
              </a:xfrm>
              <a:prstGeom prst="ellipse">
                <a:avLst/>
              </a:prstGeom>
              <a:solidFill>
                <a:srgbClr val="FFF9F9">
                  <a:alpha val="8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29" name="椭圆 428"/>
              <p:cNvSpPr/>
              <p:nvPr/>
            </p:nvSpPr>
            <p:spPr>
              <a:xfrm>
                <a:off x="6414577" y="2641044"/>
                <a:ext cx="36000" cy="36000"/>
              </a:xfrm>
              <a:prstGeom prst="ellipse">
                <a:avLst/>
              </a:prstGeom>
              <a:solidFill>
                <a:srgbClr val="FFF9F9">
                  <a:alpha val="8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30" name="椭圆 429"/>
              <p:cNvSpPr/>
              <p:nvPr/>
            </p:nvSpPr>
            <p:spPr>
              <a:xfrm>
                <a:off x="6246900" y="3396488"/>
                <a:ext cx="72000" cy="72000"/>
              </a:xfrm>
              <a:prstGeom prst="ellipse">
                <a:avLst/>
              </a:prstGeom>
              <a:solidFill>
                <a:srgbClr val="FFF9F9">
                  <a:alpha val="8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31" name="椭圆 430"/>
              <p:cNvSpPr/>
              <p:nvPr/>
            </p:nvSpPr>
            <p:spPr>
              <a:xfrm>
                <a:off x="6375679" y="3985889"/>
                <a:ext cx="72000" cy="72000"/>
              </a:xfrm>
              <a:prstGeom prst="ellipse">
                <a:avLst/>
              </a:prstGeom>
              <a:solidFill>
                <a:srgbClr val="FFF9F9">
                  <a:alpha val="8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32" name="椭圆 431"/>
              <p:cNvSpPr/>
              <p:nvPr/>
            </p:nvSpPr>
            <p:spPr>
              <a:xfrm>
                <a:off x="6061774" y="3471854"/>
                <a:ext cx="72000" cy="72000"/>
              </a:xfrm>
              <a:prstGeom prst="ellipse">
                <a:avLst/>
              </a:prstGeom>
              <a:solidFill>
                <a:srgbClr val="FFF9F9">
                  <a:alpha val="8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33" name="椭圆 432"/>
              <p:cNvSpPr/>
              <p:nvPr/>
            </p:nvSpPr>
            <p:spPr>
              <a:xfrm>
                <a:off x="6061774" y="2738006"/>
                <a:ext cx="72000" cy="72000"/>
              </a:xfrm>
              <a:prstGeom prst="ellipse">
                <a:avLst/>
              </a:prstGeom>
              <a:solidFill>
                <a:srgbClr val="FFF9F9">
                  <a:alpha val="8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34" name="椭圆 433"/>
              <p:cNvSpPr/>
              <p:nvPr/>
            </p:nvSpPr>
            <p:spPr>
              <a:xfrm>
                <a:off x="6272407" y="2013526"/>
                <a:ext cx="36000" cy="36000"/>
              </a:xfrm>
              <a:prstGeom prst="ellipse">
                <a:avLst/>
              </a:prstGeom>
              <a:solidFill>
                <a:srgbClr val="FFF9F9">
                  <a:alpha val="8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35" name="椭圆 434"/>
              <p:cNvSpPr/>
              <p:nvPr/>
            </p:nvSpPr>
            <p:spPr>
              <a:xfrm>
                <a:off x="6892022" y="2850703"/>
                <a:ext cx="36000" cy="36000"/>
              </a:xfrm>
              <a:prstGeom prst="ellipse">
                <a:avLst/>
              </a:prstGeom>
              <a:solidFill>
                <a:srgbClr val="FFF9F9">
                  <a:alpha val="8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36" name="椭圆 435"/>
              <p:cNvSpPr/>
              <p:nvPr/>
            </p:nvSpPr>
            <p:spPr>
              <a:xfrm>
                <a:off x="5074073" y="4998236"/>
                <a:ext cx="72000" cy="72000"/>
              </a:xfrm>
              <a:prstGeom prst="ellipse">
                <a:avLst/>
              </a:prstGeom>
              <a:solidFill>
                <a:srgbClr val="FFF9F9">
                  <a:alpha val="8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37" name="椭圆 436"/>
              <p:cNvSpPr/>
              <p:nvPr/>
            </p:nvSpPr>
            <p:spPr>
              <a:xfrm>
                <a:off x="5997811" y="3276716"/>
                <a:ext cx="72000" cy="72000"/>
              </a:xfrm>
              <a:prstGeom prst="ellipse">
                <a:avLst/>
              </a:prstGeom>
              <a:solidFill>
                <a:srgbClr val="FFF9F9">
                  <a:alpha val="8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38" name="椭圆 437"/>
              <p:cNvSpPr/>
              <p:nvPr/>
            </p:nvSpPr>
            <p:spPr>
              <a:xfrm>
                <a:off x="8501307" y="2775444"/>
                <a:ext cx="36000" cy="36000"/>
              </a:xfrm>
              <a:prstGeom prst="ellipse">
                <a:avLst/>
              </a:prstGeom>
              <a:solidFill>
                <a:srgbClr val="FFF9F9">
                  <a:alpha val="8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39" name="椭圆 438"/>
              <p:cNvSpPr/>
              <p:nvPr/>
            </p:nvSpPr>
            <p:spPr>
              <a:xfrm>
                <a:off x="5559103" y="4190553"/>
                <a:ext cx="36000" cy="36000"/>
              </a:xfrm>
              <a:prstGeom prst="ellipse">
                <a:avLst/>
              </a:prstGeom>
              <a:solidFill>
                <a:srgbClr val="FFF9F9">
                  <a:alpha val="8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40" name="椭圆 439"/>
              <p:cNvSpPr/>
              <p:nvPr/>
            </p:nvSpPr>
            <p:spPr>
              <a:xfrm>
                <a:off x="5184044" y="4324522"/>
                <a:ext cx="36000" cy="36000"/>
              </a:xfrm>
              <a:prstGeom prst="ellipse">
                <a:avLst/>
              </a:prstGeom>
              <a:solidFill>
                <a:srgbClr val="FFF9F9">
                  <a:alpha val="8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41" name="椭圆 440"/>
              <p:cNvSpPr/>
              <p:nvPr/>
            </p:nvSpPr>
            <p:spPr>
              <a:xfrm>
                <a:off x="6007590" y="1808651"/>
                <a:ext cx="72000" cy="72000"/>
              </a:xfrm>
              <a:prstGeom prst="ellipse">
                <a:avLst/>
              </a:prstGeom>
              <a:solidFill>
                <a:srgbClr val="FFF9F9">
                  <a:alpha val="8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42" name="椭圆 441"/>
              <p:cNvSpPr/>
              <p:nvPr/>
            </p:nvSpPr>
            <p:spPr>
              <a:xfrm>
                <a:off x="5559103" y="2189010"/>
                <a:ext cx="36000" cy="36000"/>
              </a:xfrm>
              <a:prstGeom prst="ellipse">
                <a:avLst/>
              </a:prstGeom>
              <a:solidFill>
                <a:srgbClr val="FFF9F9">
                  <a:alpha val="8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43" name="椭圆 442"/>
              <p:cNvSpPr/>
              <p:nvPr/>
            </p:nvSpPr>
            <p:spPr>
              <a:xfrm>
                <a:off x="7442215" y="3346585"/>
                <a:ext cx="72000" cy="72000"/>
              </a:xfrm>
              <a:prstGeom prst="ellipse">
                <a:avLst/>
              </a:prstGeom>
              <a:solidFill>
                <a:srgbClr val="FFF9F9">
                  <a:alpha val="8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44" name="椭圆 443"/>
              <p:cNvSpPr/>
              <p:nvPr/>
            </p:nvSpPr>
            <p:spPr>
              <a:xfrm>
                <a:off x="7242112" y="1922368"/>
                <a:ext cx="72000" cy="72000"/>
              </a:xfrm>
              <a:prstGeom prst="ellipse">
                <a:avLst/>
              </a:prstGeom>
              <a:solidFill>
                <a:srgbClr val="FFF9F9">
                  <a:alpha val="8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45" name="椭圆 444"/>
              <p:cNvSpPr/>
              <p:nvPr/>
            </p:nvSpPr>
            <p:spPr>
              <a:xfrm>
                <a:off x="7728052" y="3668798"/>
                <a:ext cx="72000" cy="72000"/>
              </a:xfrm>
              <a:prstGeom prst="ellipse">
                <a:avLst/>
              </a:prstGeom>
              <a:solidFill>
                <a:srgbClr val="FFF9F9">
                  <a:alpha val="8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46" name="椭圆 445"/>
              <p:cNvSpPr/>
              <p:nvPr/>
            </p:nvSpPr>
            <p:spPr>
              <a:xfrm>
                <a:off x="6916518" y="4213830"/>
                <a:ext cx="72000" cy="72000"/>
              </a:xfrm>
              <a:prstGeom prst="ellipse">
                <a:avLst/>
              </a:prstGeom>
              <a:solidFill>
                <a:srgbClr val="FFF9F9">
                  <a:alpha val="8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47" name="椭圆 446"/>
              <p:cNvSpPr/>
              <p:nvPr/>
            </p:nvSpPr>
            <p:spPr>
              <a:xfrm>
                <a:off x="5299308" y="5304613"/>
                <a:ext cx="72000" cy="72000"/>
              </a:xfrm>
              <a:prstGeom prst="ellipse">
                <a:avLst/>
              </a:prstGeom>
              <a:solidFill>
                <a:srgbClr val="FFF9F9">
                  <a:alpha val="8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48" name="椭圆 447"/>
              <p:cNvSpPr/>
              <p:nvPr/>
            </p:nvSpPr>
            <p:spPr>
              <a:xfrm>
                <a:off x="5435051" y="6056039"/>
                <a:ext cx="36000" cy="36000"/>
              </a:xfrm>
              <a:prstGeom prst="ellipse">
                <a:avLst/>
              </a:prstGeom>
              <a:solidFill>
                <a:srgbClr val="FFF9F9">
                  <a:alpha val="8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49" name="椭圆 448"/>
              <p:cNvSpPr/>
              <p:nvPr/>
            </p:nvSpPr>
            <p:spPr>
              <a:xfrm>
                <a:off x="6594458" y="5898682"/>
                <a:ext cx="72000" cy="72000"/>
              </a:xfrm>
              <a:prstGeom prst="ellipse">
                <a:avLst/>
              </a:prstGeom>
              <a:solidFill>
                <a:srgbClr val="FFF9F9">
                  <a:alpha val="8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00" name="椭圆 299"/>
            <p:cNvSpPr/>
            <p:nvPr/>
          </p:nvSpPr>
          <p:spPr>
            <a:xfrm>
              <a:off x="6974734" y="1406067"/>
              <a:ext cx="45719" cy="45719"/>
            </a:xfrm>
            <a:prstGeom prst="ellipse">
              <a:avLst/>
            </a:prstGeom>
            <a:solidFill>
              <a:srgbClr val="FFF9F9">
                <a:alpha val="8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50" name="组合 449"/>
          <p:cNvGrpSpPr/>
          <p:nvPr/>
        </p:nvGrpSpPr>
        <p:grpSpPr>
          <a:xfrm rot="11833071">
            <a:off x="5292002" y="4537329"/>
            <a:ext cx="528663" cy="540958"/>
            <a:chOff x="9594850" y="4860925"/>
            <a:chExt cx="273050" cy="279400"/>
          </a:xfrm>
        </p:grpSpPr>
        <p:sp>
          <p:nvSpPr>
            <p:cNvPr id="451" name="任意多边形 450"/>
            <p:cNvSpPr/>
            <p:nvPr/>
          </p:nvSpPr>
          <p:spPr>
            <a:xfrm>
              <a:off x="9594850" y="4860925"/>
              <a:ext cx="273050" cy="279400"/>
            </a:xfrm>
            <a:custGeom>
              <a:avLst/>
              <a:gdLst>
                <a:gd name="connsiteX0" fmla="*/ 0 w 273050"/>
                <a:gd name="connsiteY0" fmla="*/ 0 h 279400"/>
                <a:gd name="connsiteX1" fmla="*/ 139700 w 273050"/>
                <a:gd name="connsiteY1" fmla="*/ 279400 h 279400"/>
                <a:gd name="connsiteX2" fmla="*/ 273050 w 273050"/>
                <a:gd name="connsiteY2" fmla="*/ 82550 h 279400"/>
                <a:gd name="connsiteX3" fmla="*/ 0 w 273050"/>
                <a:gd name="connsiteY3" fmla="*/ 0 h 279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3050" h="279400">
                  <a:moveTo>
                    <a:pt x="0" y="0"/>
                  </a:moveTo>
                  <a:lnTo>
                    <a:pt x="139700" y="279400"/>
                  </a:lnTo>
                  <a:lnTo>
                    <a:pt x="273050" y="8255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D3E9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2" name="任意多边形 451"/>
            <p:cNvSpPr/>
            <p:nvPr/>
          </p:nvSpPr>
          <p:spPr>
            <a:xfrm>
              <a:off x="9594850" y="4864100"/>
              <a:ext cx="133350" cy="273050"/>
            </a:xfrm>
            <a:custGeom>
              <a:avLst/>
              <a:gdLst>
                <a:gd name="connsiteX0" fmla="*/ 6350 w 133350"/>
                <a:gd name="connsiteY0" fmla="*/ 0 h 273050"/>
                <a:gd name="connsiteX1" fmla="*/ 0 w 133350"/>
                <a:gd name="connsiteY1" fmla="*/ 209550 h 273050"/>
                <a:gd name="connsiteX2" fmla="*/ 133350 w 133350"/>
                <a:gd name="connsiteY2" fmla="*/ 273050 h 273050"/>
                <a:gd name="connsiteX3" fmla="*/ 6350 w 133350"/>
                <a:gd name="connsiteY3" fmla="*/ 0 h 273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3350" h="273050">
                  <a:moveTo>
                    <a:pt x="6350" y="0"/>
                  </a:moveTo>
                  <a:lnTo>
                    <a:pt x="0" y="209550"/>
                  </a:lnTo>
                  <a:lnTo>
                    <a:pt x="133350" y="273050"/>
                  </a:lnTo>
                  <a:lnTo>
                    <a:pt x="6350" y="0"/>
                  </a:lnTo>
                  <a:close/>
                </a:path>
              </a:pathLst>
            </a:custGeom>
            <a:solidFill>
              <a:srgbClr val="9F437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53" name="组合 452"/>
          <p:cNvGrpSpPr/>
          <p:nvPr/>
        </p:nvGrpSpPr>
        <p:grpSpPr>
          <a:xfrm rot="13396170">
            <a:off x="4327288" y="4076381"/>
            <a:ext cx="801669" cy="1060644"/>
            <a:chOff x="8862060" y="982980"/>
            <a:chExt cx="327660" cy="433509"/>
          </a:xfrm>
        </p:grpSpPr>
        <p:sp>
          <p:nvSpPr>
            <p:cNvPr id="454" name="任意多边形 453"/>
            <p:cNvSpPr/>
            <p:nvPr/>
          </p:nvSpPr>
          <p:spPr>
            <a:xfrm>
              <a:off x="8862060" y="982980"/>
              <a:ext cx="327660" cy="335280"/>
            </a:xfrm>
            <a:custGeom>
              <a:avLst/>
              <a:gdLst>
                <a:gd name="connsiteX0" fmla="*/ 327660 w 327660"/>
                <a:gd name="connsiteY0" fmla="*/ 0 h 335280"/>
                <a:gd name="connsiteX1" fmla="*/ 0 w 327660"/>
                <a:gd name="connsiteY1" fmla="*/ 213360 h 335280"/>
                <a:gd name="connsiteX2" fmla="*/ 76200 w 327660"/>
                <a:gd name="connsiteY2" fmla="*/ 335280 h 335280"/>
                <a:gd name="connsiteX3" fmla="*/ 327660 w 327660"/>
                <a:gd name="connsiteY3" fmla="*/ 0 h 3352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7660" h="335280">
                  <a:moveTo>
                    <a:pt x="327660" y="0"/>
                  </a:moveTo>
                  <a:lnTo>
                    <a:pt x="0" y="213360"/>
                  </a:lnTo>
                  <a:lnTo>
                    <a:pt x="76200" y="335280"/>
                  </a:lnTo>
                  <a:lnTo>
                    <a:pt x="327660" y="0"/>
                  </a:lnTo>
                  <a:close/>
                </a:path>
              </a:pathLst>
            </a:custGeom>
            <a:solidFill>
              <a:srgbClr val="DB2E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5" name="任意多边形 454"/>
            <p:cNvSpPr/>
            <p:nvPr/>
          </p:nvSpPr>
          <p:spPr>
            <a:xfrm>
              <a:off x="8933213" y="991632"/>
              <a:ext cx="245703" cy="424857"/>
            </a:xfrm>
            <a:custGeom>
              <a:avLst/>
              <a:gdLst>
                <a:gd name="connsiteX0" fmla="*/ 236220 w 236220"/>
                <a:gd name="connsiteY0" fmla="*/ 0 h 434340"/>
                <a:gd name="connsiteX1" fmla="*/ 205740 w 236220"/>
                <a:gd name="connsiteY1" fmla="*/ 434340 h 434340"/>
                <a:gd name="connsiteX2" fmla="*/ 0 w 236220"/>
                <a:gd name="connsiteY2" fmla="*/ 335280 h 434340"/>
                <a:gd name="connsiteX3" fmla="*/ 236220 w 236220"/>
                <a:gd name="connsiteY3" fmla="*/ 0 h 434340"/>
                <a:gd name="connsiteX0" fmla="*/ 248864 w 248864"/>
                <a:gd name="connsiteY0" fmla="*/ 0 h 434340"/>
                <a:gd name="connsiteX1" fmla="*/ 218384 w 248864"/>
                <a:gd name="connsiteY1" fmla="*/ 434340 h 434340"/>
                <a:gd name="connsiteX2" fmla="*/ 0 w 248864"/>
                <a:gd name="connsiteY2" fmla="*/ 332119 h 434340"/>
                <a:gd name="connsiteX3" fmla="*/ 248864 w 248864"/>
                <a:gd name="connsiteY3" fmla="*/ 0 h 434340"/>
                <a:gd name="connsiteX0" fmla="*/ 245703 w 245703"/>
                <a:gd name="connsiteY0" fmla="*/ 0 h 424857"/>
                <a:gd name="connsiteX1" fmla="*/ 218384 w 245703"/>
                <a:gd name="connsiteY1" fmla="*/ 424857 h 424857"/>
                <a:gd name="connsiteX2" fmla="*/ 0 w 245703"/>
                <a:gd name="connsiteY2" fmla="*/ 322636 h 424857"/>
                <a:gd name="connsiteX3" fmla="*/ 245703 w 245703"/>
                <a:gd name="connsiteY3" fmla="*/ 0 h 4248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5703" h="424857">
                  <a:moveTo>
                    <a:pt x="245703" y="0"/>
                  </a:moveTo>
                  <a:lnTo>
                    <a:pt x="218384" y="424857"/>
                  </a:lnTo>
                  <a:lnTo>
                    <a:pt x="0" y="322636"/>
                  </a:lnTo>
                  <a:lnTo>
                    <a:pt x="245703" y="0"/>
                  </a:lnTo>
                  <a:close/>
                </a:path>
              </a:pathLst>
            </a:custGeom>
            <a:solidFill>
              <a:srgbClr val="9A001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56" name="组合 455"/>
          <p:cNvGrpSpPr/>
          <p:nvPr/>
        </p:nvGrpSpPr>
        <p:grpSpPr>
          <a:xfrm rot="8219992">
            <a:off x="3251215" y="5536684"/>
            <a:ext cx="280987" cy="337078"/>
            <a:chOff x="7981950" y="1009650"/>
            <a:chExt cx="280987" cy="438150"/>
          </a:xfrm>
        </p:grpSpPr>
        <p:sp>
          <p:nvSpPr>
            <p:cNvPr id="457" name="任意多边形 456"/>
            <p:cNvSpPr/>
            <p:nvPr/>
          </p:nvSpPr>
          <p:spPr>
            <a:xfrm>
              <a:off x="7981950" y="1009650"/>
              <a:ext cx="257175" cy="438150"/>
            </a:xfrm>
            <a:custGeom>
              <a:avLst/>
              <a:gdLst>
                <a:gd name="connsiteX0" fmla="*/ 257175 w 257175"/>
                <a:gd name="connsiteY0" fmla="*/ 0 h 438150"/>
                <a:gd name="connsiteX1" fmla="*/ 0 w 257175"/>
                <a:gd name="connsiteY1" fmla="*/ 304800 h 438150"/>
                <a:gd name="connsiteX2" fmla="*/ 114300 w 257175"/>
                <a:gd name="connsiteY2" fmla="*/ 438150 h 438150"/>
                <a:gd name="connsiteX3" fmla="*/ 257175 w 257175"/>
                <a:gd name="connsiteY3" fmla="*/ 0 h 438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7175" h="438150">
                  <a:moveTo>
                    <a:pt x="257175" y="0"/>
                  </a:moveTo>
                  <a:lnTo>
                    <a:pt x="0" y="304800"/>
                  </a:lnTo>
                  <a:lnTo>
                    <a:pt x="114300" y="438150"/>
                  </a:lnTo>
                  <a:lnTo>
                    <a:pt x="257175" y="0"/>
                  </a:lnTo>
                  <a:close/>
                </a:path>
              </a:pathLst>
            </a:custGeom>
            <a:solidFill>
              <a:srgbClr val="FE62B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8" name="任意多边形 457"/>
            <p:cNvSpPr/>
            <p:nvPr/>
          </p:nvSpPr>
          <p:spPr>
            <a:xfrm>
              <a:off x="8087677" y="1033145"/>
              <a:ext cx="175260" cy="407035"/>
            </a:xfrm>
            <a:custGeom>
              <a:avLst/>
              <a:gdLst>
                <a:gd name="connsiteX0" fmla="*/ 0 w 152400"/>
                <a:gd name="connsiteY0" fmla="*/ 428625 h 428625"/>
                <a:gd name="connsiteX1" fmla="*/ 123825 w 152400"/>
                <a:gd name="connsiteY1" fmla="*/ 0 h 428625"/>
                <a:gd name="connsiteX2" fmla="*/ 152400 w 152400"/>
                <a:gd name="connsiteY2" fmla="*/ 409575 h 428625"/>
                <a:gd name="connsiteX3" fmla="*/ 0 w 152400"/>
                <a:gd name="connsiteY3" fmla="*/ 428625 h 428625"/>
                <a:gd name="connsiteX0" fmla="*/ 0 w 175260"/>
                <a:gd name="connsiteY0" fmla="*/ 413385 h 413385"/>
                <a:gd name="connsiteX1" fmla="*/ 146685 w 175260"/>
                <a:gd name="connsiteY1" fmla="*/ 0 h 413385"/>
                <a:gd name="connsiteX2" fmla="*/ 175260 w 175260"/>
                <a:gd name="connsiteY2" fmla="*/ 409575 h 413385"/>
                <a:gd name="connsiteX3" fmla="*/ 0 w 175260"/>
                <a:gd name="connsiteY3" fmla="*/ 413385 h 413385"/>
                <a:gd name="connsiteX0" fmla="*/ 0 w 175260"/>
                <a:gd name="connsiteY0" fmla="*/ 407035 h 407035"/>
                <a:gd name="connsiteX1" fmla="*/ 133985 w 175260"/>
                <a:gd name="connsiteY1" fmla="*/ 0 h 407035"/>
                <a:gd name="connsiteX2" fmla="*/ 175260 w 175260"/>
                <a:gd name="connsiteY2" fmla="*/ 403225 h 407035"/>
                <a:gd name="connsiteX3" fmla="*/ 0 w 175260"/>
                <a:gd name="connsiteY3" fmla="*/ 407035 h 4070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5260" h="407035">
                  <a:moveTo>
                    <a:pt x="0" y="407035"/>
                  </a:moveTo>
                  <a:lnTo>
                    <a:pt x="133985" y="0"/>
                  </a:lnTo>
                  <a:lnTo>
                    <a:pt x="175260" y="403225"/>
                  </a:lnTo>
                  <a:lnTo>
                    <a:pt x="0" y="407035"/>
                  </a:lnTo>
                  <a:close/>
                </a:path>
              </a:pathLst>
            </a:custGeom>
            <a:solidFill>
              <a:srgbClr val="FF2E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59" name="组合 458"/>
          <p:cNvGrpSpPr/>
          <p:nvPr/>
        </p:nvGrpSpPr>
        <p:grpSpPr>
          <a:xfrm rot="4180113">
            <a:off x="4645601" y="6583711"/>
            <a:ext cx="1079507" cy="614691"/>
            <a:chOff x="8862060" y="984707"/>
            <a:chExt cx="317538" cy="434340"/>
          </a:xfrm>
        </p:grpSpPr>
        <p:sp>
          <p:nvSpPr>
            <p:cNvPr id="460" name="任意多边形 459"/>
            <p:cNvSpPr/>
            <p:nvPr/>
          </p:nvSpPr>
          <p:spPr>
            <a:xfrm>
              <a:off x="8862060" y="995452"/>
              <a:ext cx="317538" cy="322808"/>
            </a:xfrm>
            <a:custGeom>
              <a:avLst/>
              <a:gdLst>
                <a:gd name="connsiteX0" fmla="*/ 327660 w 327660"/>
                <a:gd name="connsiteY0" fmla="*/ 0 h 335280"/>
                <a:gd name="connsiteX1" fmla="*/ 0 w 327660"/>
                <a:gd name="connsiteY1" fmla="*/ 213360 h 335280"/>
                <a:gd name="connsiteX2" fmla="*/ 76200 w 327660"/>
                <a:gd name="connsiteY2" fmla="*/ 335280 h 335280"/>
                <a:gd name="connsiteX3" fmla="*/ 327660 w 327660"/>
                <a:gd name="connsiteY3" fmla="*/ 0 h 335280"/>
                <a:gd name="connsiteX0" fmla="*/ 317538 w 317538"/>
                <a:gd name="connsiteY0" fmla="*/ 0 h 322808"/>
                <a:gd name="connsiteX1" fmla="*/ 0 w 317538"/>
                <a:gd name="connsiteY1" fmla="*/ 200888 h 322808"/>
                <a:gd name="connsiteX2" fmla="*/ 76200 w 317538"/>
                <a:gd name="connsiteY2" fmla="*/ 322808 h 322808"/>
                <a:gd name="connsiteX3" fmla="*/ 317538 w 317538"/>
                <a:gd name="connsiteY3" fmla="*/ 0 h 3228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7538" h="322808">
                  <a:moveTo>
                    <a:pt x="317538" y="0"/>
                  </a:moveTo>
                  <a:lnTo>
                    <a:pt x="0" y="200888"/>
                  </a:lnTo>
                  <a:lnTo>
                    <a:pt x="76200" y="322808"/>
                  </a:lnTo>
                  <a:lnTo>
                    <a:pt x="317538" y="0"/>
                  </a:lnTo>
                  <a:close/>
                </a:path>
              </a:pathLst>
            </a:custGeom>
            <a:solidFill>
              <a:srgbClr val="DB2E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1" name="任意多边形 460"/>
            <p:cNvSpPr/>
            <p:nvPr/>
          </p:nvSpPr>
          <p:spPr>
            <a:xfrm rot="86065">
              <a:off x="8936742" y="984707"/>
              <a:ext cx="236220" cy="434340"/>
            </a:xfrm>
            <a:custGeom>
              <a:avLst/>
              <a:gdLst>
                <a:gd name="connsiteX0" fmla="*/ 236220 w 236220"/>
                <a:gd name="connsiteY0" fmla="*/ 0 h 434340"/>
                <a:gd name="connsiteX1" fmla="*/ 205740 w 236220"/>
                <a:gd name="connsiteY1" fmla="*/ 434340 h 434340"/>
                <a:gd name="connsiteX2" fmla="*/ 0 w 236220"/>
                <a:gd name="connsiteY2" fmla="*/ 335280 h 434340"/>
                <a:gd name="connsiteX3" fmla="*/ 236220 w 236220"/>
                <a:gd name="connsiteY3" fmla="*/ 0 h 4343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6220" h="434340">
                  <a:moveTo>
                    <a:pt x="236220" y="0"/>
                  </a:moveTo>
                  <a:lnTo>
                    <a:pt x="205740" y="434340"/>
                  </a:lnTo>
                  <a:lnTo>
                    <a:pt x="0" y="335280"/>
                  </a:lnTo>
                  <a:lnTo>
                    <a:pt x="236220" y="0"/>
                  </a:lnTo>
                  <a:close/>
                </a:path>
              </a:pathLst>
            </a:custGeom>
            <a:solidFill>
              <a:srgbClr val="9A001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62" name="任意多边形 461"/>
          <p:cNvSpPr/>
          <p:nvPr/>
        </p:nvSpPr>
        <p:spPr>
          <a:xfrm rot="11833071">
            <a:off x="6516001" y="5749805"/>
            <a:ext cx="76200" cy="88900"/>
          </a:xfrm>
          <a:custGeom>
            <a:avLst/>
            <a:gdLst>
              <a:gd name="connsiteX0" fmla="*/ 0 w 76200"/>
              <a:gd name="connsiteY0" fmla="*/ 0 h 88900"/>
              <a:gd name="connsiteX1" fmla="*/ 12700 w 76200"/>
              <a:gd name="connsiteY1" fmla="*/ 88900 h 88900"/>
              <a:gd name="connsiteX2" fmla="*/ 76200 w 76200"/>
              <a:gd name="connsiteY2" fmla="*/ 50800 h 88900"/>
              <a:gd name="connsiteX3" fmla="*/ 69850 w 76200"/>
              <a:gd name="connsiteY3" fmla="*/ 0 h 88900"/>
              <a:gd name="connsiteX4" fmla="*/ 0 w 76200"/>
              <a:gd name="connsiteY4" fmla="*/ 0 h 88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200" h="88900">
                <a:moveTo>
                  <a:pt x="0" y="0"/>
                </a:moveTo>
                <a:lnTo>
                  <a:pt x="12700" y="88900"/>
                </a:lnTo>
                <a:lnTo>
                  <a:pt x="76200" y="50800"/>
                </a:lnTo>
                <a:lnTo>
                  <a:pt x="69850" y="0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70000">
                <a:srgbClr val="F103A0"/>
              </a:gs>
              <a:gs pos="35000">
                <a:srgbClr val="4E0690"/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3" name="任意多边形 462"/>
          <p:cNvSpPr/>
          <p:nvPr/>
        </p:nvSpPr>
        <p:spPr>
          <a:xfrm rot="11833071">
            <a:off x="7077561" y="5361445"/>
            <a:ext cx="76200" cy="88900"/>
          </a:xfrm>
          <a:custGeom>
            <a:avLst/>
            <a:gdLst>
              <a:gd name="connsiteX0" fmla="*/ 0 w 76200"/>
              <a:gd name="connsiteY0" fmla="*/ 0 h 88900"/>
              <a:gd name="connsiteX1" fmla="*/ 12700 w 76200"/>
              <a:gd name="connsiteY1" fmla="*/ 88900 h 88900"/>
              <a:gd name="connsiteX2" fmla="*/ 76200 w 76200"/>
              <a:gd name="connsiteY2" fmla="*/ 50800 h 88900"/>
              <a:gd name="connsiteX3" fmla="*/ 69850 w 76200"/>
              <a:gd name="connsiteY3" fmla="*/ 0 h 88900"/>
              <a:gd name="connsiteX4" fmla="*/ 0 w 76200"/>
              <a:gd name="connsiteY4" fmla="*/ 0 h 88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200" h="88900">
                <a:moveTo>
                  <a:pt x="0" y="0"/>
                </a:moveTo>
                <a:lnTo>
                  <a:pt x="12700" y="88900"/>
                </a:lnTo>
                <a:lnTo>
                  <a:pt x="76200" y="50800"/>
                </a:lnTo>
                <a:lnTo>
                  <a:pt x="69850" y="0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70000">
                <a:srgbClr val="9A001E"/>
              </a:gs>
              <a:gs pos="35000">
                <a:srgbClr val="FF2E5D"/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4" name="任意多边形 463"/>
          <p:cNvSpPr/>
          <p:nvPr/>
        </p:nvSpPr>
        <p:spPr>
          <a:xfrm rot="19205281">
            <a:off x="5318897" y="5590231"/>
            <a:ext cx="76200" cy="88900"/>
          </a:xfrm>
          <a:custGeom>
            <a:avLst/>
            <a:gdLst>
              <a:gd name="connsiteX0" fmla="*/ 0 w 76200"/>
              <a:gd name="connsiteY0" fmla="*/ 0 h 88900"/>
              <a:gd name="connsiteX1" fmla="*/ 12700 w 76200"/>
              <a:gd name="connsiteY1" fmla="*/ 88900 h 88900"/>
              <a:gd name="connsiteX2" fmla="*/ 76200 w 76200"/>
              <a:gd name="connsiteY2" fmla="*/ 50800 h 88900"/>
              <a:gd name="connsiteX3" fmla="*/ 69850 w 76200"/>
              <a:gd name="connsiteY3" fmla="*/ 0 h 88900"/>
              <a:gd name="connsiteX4" fmla="*/ 0 w 76200"/>
              <a:gd name="connsiteY4" fmla="*/ 0 h 88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200" h="88900">
                <a:moveTo>
                  <a:pt x="0" y="0"/>
                </a:moveTo>
                <a:lnTo>
                  <a:pt x="12700" y="88900"/>
                </a:lnTo>
                <a:lnTo>
                  <a:pt x="76200" y="50800"/>
                </a:lnTo>
                <a:lnTo>
                  <a:pt x="69850" y="0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70000">
                <a:srgbClr val="9A001E"/>
              </a:gs>
              <a:gs pos="35000">
                <a:srgbClr val="FF2E5D"/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65" name="组合 464"/>
          <p:cNvGrpSpPr/>
          <p:nvPr/>
        </p:nvGrpSpPr>
        <p:grpSpPr>
          <a:xfrm rot="1526985">
            <a:off x="6060387" y="5177262"/>
            <a:ext cx="192376" cy="196850"/>
            <a:chOff x="9594850" y="4860925"/>
            <a:chExt cx="273050" cy="279400"/>
          </a:xfrm>
        </p:grpSpPr>
        <p:sp>
          <p:nvSpPr>
            <p:cNvPr id="466" name="任意多边形 465"/>
            <p:cNvSpPr/>
            <p:nvPr/>
          </p:nvSpPr>
          <p:spPr>
            <a:xfrm>
              <a:off x="9594850" y="4860925"/>
              <a:ext cx="273050" cy="279400"/>
            </a:xfrm>
            <a:custGeom>
              <a:avLst/>
              <a:gdLst>
                <a:gd name="connsiteX0" fmla="*/ 0 w 273050"/>
                <a:gd name="connsiteY0" fmla="*/ 0 h 279400"/>
                <a:gd name="connsiteX1" fmla="*/ 139700 w 273050"/>
                <a:gd name="connsiteY1" fmla="*/ 279400 h 279400"/>
                <a:gd name="connsiteX2" fmla="*/ 273050 w 273050"/>
                <a:gd name="connsiteY2" fmla="*/ 82550 h 279400"/>
                <a:gd name="connsiteX3" fmla="*/ 0 w 273050"/>
                <a:gd name="connsiteY3" fmla="*/ 0 h 279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3050" h="279400">
                  <a:moveTo>
                    <a:pt x="0" y="0"/>
                  </a:moveTo>
                  <a:lnTo>
                    <a:pt x="139700" y="279400"/>
                  </a:lnTo>
                  <a:lnTo>
                    <a:pt x="273050" y="8255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D3E9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7" name="任意多边形 466"/>
            <p:cNvSpPr/>
            <p:nvPr/>
          </p:nvSpPr>
          <p:spPr>
            <a:xfrm>
              <a:off x="9594850" y="4864100"/>
              <a:ext cx="133350" cy="273050"/>
            </a:xfrm>
            <a:custGeom>
              <a:avLst/>
              <a:gdLst>
                <a:gd name="connsiteX0" fmla="*/ 6350 w 133350"/>
                <a:gd name="connsiteY0" fmla="*/ 0 h 273050"/>
                <a:gd name="connsiteX1" fmla="*/ 0 w 133350"/>
                <a:gd name="connsiteY1" fmla="*/ 209550 h 273050"/>
                <a:gd name="connsiteX2" fmla="*/ 133350 w 133350"/>
                <a:gd name="connsiteY2" fmla="*/ 273050 h 273050"/>
                <a:gd name="connsiteX3" fmla="*/ 6350 w 133350"/>
                <a:gd name="connsiteY3" fmla="*/ 0 h 273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3350" h="273050">
                  <a:moveTo>
                    <a:pt x="6350" y="0"/>
                  </a:moveTo>
                  <a:lnTo>
                    <a:pt x="0" y="209550"/>
                  </a:lnTo>
                  <a:lnTo>
                    <a:pt x="133350" y="273050"/>
                  </a:lnTo>
                  <a:lnTo>
                    <a:pt x="6350" y="0"/>
                  </a:lnTo>
                  <a:close/>
                </a:path>
              </a:pathLst>
            </a:custGeom>
            <a:solidFill>
              <a:srgbClr val="9F437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68" name="组合 467"/>
          <p:cNvGrpSpPr/>
          <p:nvPr/>
        </p:nvGrpSpPr>
        <p:grpSpPr>
          <a:xfrm rot="12175764">
            <a:off x="6651313" y="6716181"/>
            <a:ext cx="280987" cy="337078"/>
            <a:chOff x="7981950" y="1009650"/>
            <a:chExt cx="280987" cy="438150"/>
          </a:xfrm>
        </p:grpSpPr>
        <p:sp>
          <p:nvSpPr>
            <p:cNvPr id="469" name="任意多边形 468"/>
            <p:cNvSpPr/>
            <p:nvPr/>
          </p:nvSpPr>
          <p:spPr>
            <a:xfrm>
              <a:off x="7981950" y="1009650"/>
              <a:ext cx="257175" cy="438150"/>
            </a:xfrm>
            <a:custGeom>
              <a:avLst/>
              <a:gdLst>
                <a:gd name="connsiteX0" fmla="*/ 257175 w 257175"/>
                <a:gd name="connsiteY0" fmla="*/ 0 h 438150"/>
                <a:gd name="connsiteX1" fmla="*/ 0 w 257175"/>
                <a:gd name="connsiteY1" fmla="*/ 304800 h 438150"/>
                <a:gd name="connsiteX2" fmla="*/ 114300 w 257175"/>
                <a:gd name="connsiteY2" fmla="*/ 438150 h 438150"/>
                <a:gd name="connsiteX3" fmla="*/ 257175 w 257175"/>
                <a:gd name="connsiteY3" fmla="*/ 0 h 438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7175" h="438150">
                  <a:moveTo>
                    <a:pt x="257175" y="0"/>
                  </a:moveTo>
                  <a:lnTo>
                    <a:pt x="0" y="304800"/>
                  </a:lnTo>
                  <a:lnTo>
                    <a:pt x="114300" y="438150"/>
                  </a:lnTo>
                  <a:lnTo>
                    <a:pt x="257175" y="0"/>
                  </a:lnTo>
                  <a:close/>
                </a:path>
              </a:pathLst>
            </a:custGeom>
            <a:solidFill>
              <a:srgbClr val="FE62B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0" name="任意多边形 469"/>
            <p:cNvSpPr/>
            <p:nvPr/>
          </p:nvSpPr>
          <p:spPr>
            <a:xfrm>
              <a:off x="8087677" y="1033145"/>
              <a:ext cx="175260" cy="407035"/>
            </a:xfrm>
            <a:custGeom>
              <a:avLst/>
              <a:gdLst>
                <a:gd name="connsiteX0" fmla="*/ 0 w 152400"/>
                <a:gd name="connsiteY0" fmla="*/ 428625 h 428625"/>
                <a:gd name="connsiteX1" fmla="*/ 123825 w 152400"/>
                <a:gd name="connsiteY1" fmla="*/ 0 h 428625"/>
                <a:gd name="connsiteX2" fmla="*/ 152400 w 152400"/>
                <a:gd name="connsiteY2" fmla="*/ 409575 h 428625"/>
                <a:gd name="connsiteX3" fmla="*/ 0 w 152400"/>
                <a:gd name="connsiteY3" fmla="*/ 428625 h 428625"/>
                <a:gd name="connsiteX0" fmla="*/ 0 w 175260"/>
                <a:gd name="connsiteY0" fmla="*/ 413385 h 413385"/>
                <a:gd name="connsiteX1" fmla="*/ 146685 w 175260"/>
                <a:gd name="connsiteY1" fmla="*/ 0 h 413385"/>
                <a:gd name="connsiteX2" fmla="*/ 175260 w 175260"/>
                <a:gd name="connsiteY2" fmla="*/ 409575 h 413385"/>
                <a:gd name="connsiteX3" fmla="*/ 0 w 175260"/>
                <a:gd name="connsiteY3" fmla="*/ 413385 h 413385"/>
                <a:gd name="connsiteX0" fmla="*/ 0 w 175260"/>
                <a:gd name="connsiteY0" fmla="*/ 407035 h 407035"/>
                <a:gd name="connsiteX1" fmla="*/ 133985 w 175260"/>
                <a:gd name="connsiteY1" fmla="*/ 0 h 407035"/>
                <a:gd name="connsiteX2" fmla="*/ 175260 w 175260"/>
                <a:gd name="connsiteY2" fmla="*/ 403225 h 407035"/>
                <a:gd name="connsiteX3" fmla="*/ 0 w 175260"/>
                <a:gd name="connsiteY3" fmla="*/ 407035 h 4070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5260" h="407035">
                  <a:moveTo>
                    <a:pt x="0" y="407035"/>
                  </a:moveTo>
                  <a:lnTo>
                    <a:pt x="133985" y="0"/>
                  </a:lnTo>
                  <a:lnTo>
                    <a:pt x="175260" y="403225"/>
                  </a:lnTo>
                  <a:lnTo>
                    <a:pt x="0" y="407035"/>
                  </a:lnTo>
                  <a:close/>
                </a:path>
              </a:pathLst>
            </a:custGeom>
            <a:solidFill>
              <a:srgbClr val="FF2E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26962309"/>
      </p:ext>
    </p:extLst>
  </p:cSld>
  <p:clrMapOvr>
    <a:masterClrMapping/>
  </p:clrMapOvr>
  <p:transition spd="slow" advTm="4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6" presetClass="path" presetSubtype="0" accel="64000" decel="36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3.7037E-7 L -0.24675 1.0081 " pathEditMode="relative" rAng="0" ptsTypes="AA">
                                      <p:cBhvr>
                                        <p:cTn id="9" dur="2000" spd="-1000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344" y="50394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" dur="20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6" presetClass="path" presetSubtype="0" accel="64000" decel="36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58333E-6 3.7037E-6 L -0.11731 0.92268 " pathEditMode="relative" rAng="0" ptsTypes="AA">
                                      <p:cBhvr>
                                        <p:cTn id="16" dur="2000" spd="-1000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872" y="46134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18" dur="20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6" presetClass="path" presetSubtype="0" accel="64000" decel="36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25E-7 1.48148E-6 L -0.15169 0.81342 " pathEditMode="relative" rAng="0" ptsTypes="AA">
                                      <p:cBhvr>
                                        <p:cTn id="23" dur="2000" spd="-1000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591" y="40671"/>
                                    </p:animMotion>
                                  </p:childTnLst>
                                </p:cTn>
                              </p:par>
                              <p:par>
                                <p:cTn id="24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25" dur="20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6" presetClass="path" presetSubtype="0" accel="64000" decel="36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9167E-6 7.40741E-7 L -0.07162 0.83055 " pathEditMode="relative" rAng="0" ptsTypes="AA">
                                      <p:cBhvr>
                                        <p:cTn id="30" dur="2000" spd="-100000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81" y="41528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2" dur="2000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6" presetClass="path" presetSubtype="0" accel="64000" decel="36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75E-6 1.48148E-6 L -0.17526 0.92546 " pathEditMode="relative" rAng="0" ptsTypes="AA">
                                      <p:cBhvr>
                                        <p:cTn id="37" dur="2000" spd="-10000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763" y="46273"/>
                                    </p:animMotion>
                                  </p:childTnLst>
                                </p:cTn>
                              </p:par>
                              <p:par>
                                <p:cTn id="38" presetID="8" presetClass="emph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9" dur="200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6" presetClass="path" presetSubtype="0" accel="64000" decel="36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778E-17 1.38778E-17 L -0.12956 0.89606 " pathEditMode="relative" rAng="0" ptsTypes="AA">
                                      <p:cBhvr>
                                        <p:cTn id="44" dur="2000" spd="-10000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471" y="44792"/>
                                    </p:animMotion>
                                  </p:childTnLst>
                                </p:cTn>
                              </p:par>
                              <p:par>
                                <p:cTn id="45" presetID="8" presetClass="emph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46" dur="200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6" presetClass="path" presetSubtype="0" accel="64000" decel="36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25E-7 -4.81481E-6 L -0.08971 0.77963 " pathEditMode="relative" rAng="0" ptsTypes="AA">
                                      <p:cBhvr>
                                        <p:cTn id="51" dur="2000" spd="-100000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479" y="38981"/>
                                    </p:animMotion>
                                  </p:childTnLst>
                                </p:cTn>
                              </p:par>
                              <p:par>
                                <p:cTn id="52" presetID="8" presetClass="emph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3" dur="2000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4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56" presetClass="path" presetSubtype="0" accel="64000" decel="36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7 7.40741E-7 L -0.45443 0.26921 " pathEditMode="relative" rAng="0" ptsTypes="AA">
                                      <p:cBhvr>
                                        <p:cTn id="58" dur="2000" spd="-100000" fill="hold"/>
                                        <p:tgtEl>
                                          <p:spTgt spid="4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721" y="13449"/>
                                    </p:animMotion>
                                  </p:childTnLst>
                                </p:cTn>
                              </p:par>
                              <p:par>
                                <p:cTn id="59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60" dur="2000" fill="hold"/>
                                        <p:tgtEl>
                                          <p:spTgt spid="4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4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56" presetClass="path" presetSubtype="0" accel="64000" decel="36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6 -2.96296E-6 L -0.57162 0.17176 " pathEditMode="relative" rAng="0" ptsTypes="AA">
                                      <p:cBhvr>
                                        <p:cTn id="65" dur="2000" spd="-100000" fill="hold"/>
                                        <p:tgtEl>
                                          <p:spTgt spid="4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581" y="8588"/>
                                    </p:animMotion>
                                  </p:childTnLst>
                                </p:cTn>
                              </p:par>
                              <p:par>
                                <p:cTn id="66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67" dur="2000" fill="hold"/>
                                        <p:tgtEl>
                                          <p:spTgt spid="46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4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56" presetClass="path" presetSubtype="0" accel="64000" decel="36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4.07407E-6 L -0.5224 0.24305 " pathEditMode="relative" rAng="0" ptsTypes="AA">
                                      <p:cBhvr>
                                        <p:cTn id="72" dur="2000" spd="-100000" fill="hold"/>
                                        <p:tgtEl>
                                          <p:spTgt spid="4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120" y="12153"/>
                                    </p:animMotion>
                                  </p:childTnLst>
                                </p:cTn>
                              </p:par>
                              <p:par>
                                <p:cTn id="73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74" dur="2000" fill="hold"/>
                                        <p:tgtEl>
                                          <p:spTgt spid="4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56" presetClass="path" presetSubtype="0" accel="64000" decel="36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8333E-7 2.59259E-6 L -0.60013 0.10995 " pathEditMode="relative" rAng="0" ptsTypes="AA">
                                      <p:cBhvr>
                                        <p:cTn id="79" dur="2000" spd="-100000" fill="hold"/>
                                        <p:tgtEl>
                                          <p:spTgt spid="4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0013" y="5486"/>
                                    </p:animMotion>
                                  </p:childTnLst>
                                </p:cTn>
                              </p:par>
                              <p:par>
                                <p:cTn id="80" presetID="8" presetClass="emph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81" dur="2000" fill="hold"/>
                                        <p:tgtEl>
                                          <p:spTgt spid="46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4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56" presetClass="path" presetSubtype="0" accel="64000" decel="36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75E-6 -4.44444E-6 L -0.65026 0.16227 " pathEditMode="relative" rAng="0" ptsTypes="AA">
                                      <p:cBhvr>
                                        <p:cTn id="86" dur="2000" spd="-100000" fill="hold"/>
                                        <p:tgtEl>
                                          <p:spTgt spid="4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2513" y="8102"/>
                                    </p:animMotion>
                                  </p:childTnLst>
                                </p:cTn>
                              </p:par>
                              <p:par>
                                <p:cTn id="87" presetID="8" presetClass="emph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88" dur="2000" fill="hold"/>
                                        <p:tgtEl>
                                          <p:spTgt spid="46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4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56" presetClass="path" presetSubtype="0" accel="64000" decel="36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4.81481E-6 L -0.62422 -0.05926 " pathEditMode="relative" rAng="0" ptsTypes="AA">
                                      <p:cBhvr>
                                        <p:cTn id="93" dur="2000" spd="-100000" fill="hold"/>
                                        <p:tgtEl>
                                          <p:spTgt spid="4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1211" y="-2963"/>
                                    </p:animMotion>
                                  </p:childTnLst>
                                </p:cTn>
                              </p:par>
                              <p:par>
                                <p:cTn id="94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5" dur="2000" fill="hold"/>
                                        <p:tgtEl>
                                          <p:spTgt spid="46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56" presetClass="path" presetSubtype="0" accel="64000" decel="36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7 3.7037E-7 L -0.48932 -0.05324 " pathEditMode="relative" rAng="0" ptsTypes="AA">
                                      <p:cBhvr>
                                        <p:cTn id="100" dur="2000" spd="-100000" fill="hold"/>
                                        <p:tgtEl>
                                          <p:spTgt spid="4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466" y="-2662"/>
                                    </p:animMotion>
                                  </p:childTnLst>
                                </p:cTn>
                              </p:par>
                              <p:par>
                                <p:cTn id="101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102" dur="2000" fill="hold"/>
                                        <p:tgtEl>
                                          <p:spTgt spid="45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4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56" presetClass="path" presetSubtype="0" accel="64000" decel="36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91667E-6 2.22222E-6 L -0.50599 0.12916 " pathEditMode="relative" rAng="0" ptsTypes="AA">
                                      <p:cBhvr>
                                        <p:cTn id="107" dur="2000" spd="-100000" fill="hold"/>
                                        <p:tgtEl>
                                          <p:spTgt spid="4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299" y="6458"/>
                                    </p:animMotion>
                                  </p:childTnLst>
                                </p:cTn>
                              </p:par>
                              <p:par>
                                <p:cTn id="108" presetID="8" presetClass="emph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9" dur="2000" fill="hold"/>
                                        <p:tgtEl>
                                          <p:spTgt spid="46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4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56" presetClass="path" presetSubtype="0" accel="64000" decel="36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-4.44444E-6 L -0.34024 0.11875 " pathEditMode="relative" rAng="0" ptsTypes="AA">
                                      <p:cBhvr>
                                        <p:cTn id="114" dur="2000" spd="-100000" fill="hold"/>
                                        <p:tgtEl>
                                          <p:spTgt spid="4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018" y="5926"/>
                                    </p:animMotion>
                                  </p:childTnLst>
                                </p:cTn>
                              </p:par>
                              <p:par>
                                <p:cTn id="115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6" dur="2000" fill="hold"/>
                                        <p:tgtEl>
                                          <p:spTgt spid="4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56" presetClass="path" presetSubtype="0" accel="64000" decel="36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0833E-6 4.07407E-6 L -0.73034 0.99907 " pathEditMode="relative" rAng="0" ptsTypes="AA">
                                      <p:cBhvr>
                                        <p:cTn id="121" dur="2000" spd="-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6523" y="49954"/>
                                    </p:animMotion>
                                  </p:childTnLst>
                                </p:cTn>
                              </p:par>
                              <p:par>
                                <p:cTn id="122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23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4" presetID="2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6" dur="500"/>
                                        <p:tgtEl>
                                          <p:spTgt spid="4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22" presetClass="entr" presetSubtype="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9" dur="500"/>
                                        <p:tgtEl>
                                          <p:spTgt spid="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" presetID="56" presetClass="path" presetSubtype="0" accel="64000" decel="36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75E-6 -3.7037E-7 L -1.26484 -0.46505 " pathEditMode="relative" rAng="0" ptsTypes="AA">
                                      <p:cBhvr>
                                        <p:cTn id="134" dur="2000" spd="-100000" fill="hold"/>
                                        <p:tgtEl>
                                          <p:spTgt spid="29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3242" y="-23264"/>
                                    </p:animMotion>
                                  </p:childTnLst>
                                </p:cTn>
                              </p:par>
                              <p:par>
                                <p:cTn id="135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36" dur="2000" fill="hold"/>
                                        <p:tgtEl>
                                          <p:spTgt spid="29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8" grpId="0" animBg="1"/>
      <p:bldP spid="178" grpId="1" animBg="1"/>
      <p:bldP spid="178" grpId="2" animBg="1"/>
      <p:bldP spid="179" grpId="0" animBg="1"/>
      <p:bldP spid="179" grpId="1" animBg="1"/>
      <p:bldP spid="179" grpId="2" animBg="1"/>
      <p:bldP spid="180" grpId="0" animBg="1"/>
      <p:bldP spid="180" grpId="1" animBg="1"/>
      <p:bldP spid="180" grpId="2" animBg="1"/>
      <p:bldP spid="462" grpId="0" animBg="1"/>
      <p:bldP spid="462" grpId="1" animBg="1"/>
      <p:bldP spid="462" grpId="2" animBg="1"/>
      <p:bldP spid="463" grpId="0" animBg="1"/>
      <p:bldP spid="463" grpId="1" animBg="1"/>
      <p:bldP spid="463" grpId="2" animBg="1"/>
      <p:bldP spid="464" grpId="0" animBg="1"/>
      <p:bldP spid="464" grpId="1" animBg="1"/>
      <p:bldP spid="464" grpId="2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6" name="组合 195"/>
          <p:cNvGrpSpPr/>
          <p:nvPr/>
        </p:nvGrpSpPr>
        <p:grpSpPr>
          <a:xfrm rot="4180113">
            <a:off x="4641473" y="-248483"/>
            <a:ext cx="1079507" cy="614691"/>
            <a:chOff x="8862060" y="984707"/>
            <a:chExt cx="317538" cy="434340"/>
          </a:xfrm>
        </p:grpSpPr>
        <p:sp>
          <p:nvSpPr>
            <p:cNvPr id="197" name="任意多边形 196"/>
            <p:cNvSpPr/>
            <p:nvPr/>
          </p:nvSpPr>
          <p:spPr>
            <a:xfrm>
              <a:off x="8862060" y="995452"/>
              <a:ext cx="317538" cy="322808"/>
            </a:xfrm>
            <a:custGeom>
              <a:avLst/>
              <a:gdLst>
                <a:gd name="connsiteX0" fmla="*/ 327660 w 327660"/>
                <a:gd name="connsiteY0" fmla="*/ 0 h 335280"/>
                <a:gd name="connsiteX1" fmla="*/ 0 w 327660"/>
                <a:gd name="connsiteY1" fmla="*/ 213360 h 335280"/>
                <a:gd name="connsiteX2" fmla="*/ 76200 w 327660"/>
                <a:gd name="connsiteY2" fmla="*/ 335280 h 335280"/>
                <a:gd name="connsiteX3" fmla="*/ 327660 w 327660"/>
                <a:gd name="connsiteY3" fmla="*/ 0 h 335280"/>
                <a:gd name="connsiteX0" fmla="*/ 317538 w 317538"/>
                <a:gd name="connsiteY0" fmla="*/ 0 h 322808"/>
                <a:gd name="connsiteX1" fmla="*/ 0 w 317538"/>
                <a:gd name="connsiteY1" fmla="*/ 200888 h 322808"/>
                <a:gd name="connsiteX2" fmla="*/ 76200 w 317538"/>
                <a:gd name="connsiteY2" fmla="*/ 322808 h 322808"/>
                <a:gd name="connsiteX3" fmla="*/ 317538 w 317538"/>
                <a:gd name="connsiteY3" fmla="*/ 0 h 3228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7538" h="322808">
                  <a:moveTo>
                    <a:pt x="317538" y="0"/>
                  </a:moveTo>
                  <a:lnTo>
                    <a:pt x="0" y="200888"/>
                  </a:lnTo>
                  <a:lnTo>
                    <a:pt x="76200" y="322808"/>
                  </a:lnTo>
                  <a:lnTo>
                    <a:pt x="317538" y="0"/>
                  </a:lnTo>
                  <a:close/>
                </a:path>
              </a:pathLst>
            </a:custGeom>
            <a:solidFill>
              <a:srgbClr val="DB2E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8" name="任意多边形 197"/>
            <p:cNvSpPr/>
            <p:nvPr/>
          </p:nvSpPr>
          <p:spPr>
            <a:xfrm rot="86065">
              <a:off x="8936742" y="984707"/>
              <a:ext cx="236220" cy="434340"/>
            </a:xfrm>
            <a:custGeom>
              <a:avLst/>
              <a:gdLst>
                <a:gd name="connsiteX0" fmla="*/ 236220 w 236220"/>
                <a:gd name="connsiteY0" fmla="*/ 0 h 434340"/>
                <a:gd name="connsiteX1" fmla="*/ 205740 w 236220"/>
                <a:gd name="connsiteY1" fmla="*/ 434340 h 434340"/>
                <a:gd name="connsiteX2" fmla="*/ 0 w 236220"/>
                <a:gd name="connsiteY2" fmla="*/ 335280 h 434340"/>
                <a:gd name="connsiteX3" fmla="*/ 236220 w 236220"/>
                <a:gd name="connsiteY3" fmla="*/ 0 h 4343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6220" h="434340">
                  <a:moveTo>
                    <a:pt x="236220" y="0"/>
                  </a:moveTo>
                  <a:lnTo>
                    <a:pt x="205740" y="434340"/>
                  </a:lnTo>
                  <a:lnTo>
                    <a:pt x="0" y="335280"/>
                  </a:lnTo>
                  <a:lnTo>
                    <a:pt x="236220" y="0"/>
                  </a:lnTo>
                  <a:close/>
                </a:path>
              </a:pathLst>
            </a:custGeom>
            <a:solidFill>
              <a:srgbClr val="9A001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" name="组合 9"/>
          <p:cNvGrpSpPr/>
          <p:nvPr/>
        </p:nvGrpSpPr>
        <p:grpSpPr>
          <a:xfrm rot="9795024">
            <a:off x="7721594" y="-1511696"/>
            <a:ext cx="8388395" cy="8951769"/>
            <a:chOff x="3178994" y="285602"/>
            <a:chExt cx="5525048" cy="5896117"/>
          </a:xfrm>
        </p:grpSpPr>
        <p:grpSp>
          <p:nvGrpSpPr>
            <p:cNvPr id="11" name="组合 10"/>
            <p:cNvGrpSpPr/>
            <p:nvPr/>
          </p:nvGrpSpPr>
          <p:grpSpPr>
            <a:xfrm>
              <a:off x="3178994" y="285602"/>
              <a:ext cx="5525048" cy="5896117"/>
              <a:chOff x="3178994" y="285602"/>
              <a:chExt cx="5525048" cy="5896117"/>
            </a:xfrm>
          </p:grpSpPr>
          <p:sp>
            <p:nvSpPr>
              <p:cNvPr id="13" name="任意多边形 12"/>
              <p:cNvSpPr/>
              <p:nvPr/>
            </p:nvSpPr>
            <p:spPr>
              <a:xfrm>
                <a:off x="5321636" y="732259"/>
                <a:ext cx="460656" cy="1409886"/>
              </a:xfrm>
              <a:custGeom>
                <a:avLst/>
                <a:gdLst>
                  <a:gd name="connsiteX0" fmla="*/ 0 w 628650"/>
                  <a:gd name="connsiteY0" fmla="*/ 0 h 1924050"/>
                  <a:gd name="connsiteX1" fmla="*/ 628650 w 628650"/>
                  <a:gd name="connsiteY1" fmla="*/ 1924050 h 1924050"/>
                  <a:gd name="connsiteX2" fmla="*/ 247650 w 628650"/>
                  <a:gd name="connsiteY2" fmla="*/ 1276350 h 1924050"/>
                  <a:gd name="connsiteX3" fmla="*/ 0 w 628650"/>
                  <a:gd name="connsiteY3" fmla="*/ 0 h 1924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28650" h="1924050">
                    <a:moveTo>
                      <a:pt x="0" y="0"/>
                    </a:moveTo>
                    <a:lnTo>
                      <a:pt x="628650" y="1924050"/>
                    </a:lnTo>
                    <a:lnTo>
                      <a:pt x="247650" y="127635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48001F"/>
              </a:solidFill>
              <a:ln>
                <a:solidFill>
                  <a:schemeClr val="bg1">
                    <a:alpha val="81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" name="任意多边形 13"/>
              <p:cNvSpPr/>
              <p:nvPr/>
            </p:nvSpPr>
            <p:spPr>
              <a:xfrm>
                <a:off x="4593256" y="332122"/>
                <a:ext cx="1350884" cy="2165704"/>
              </a:xfrm>
              <a:custGeom>
                <a:avLst/>
                <a:gdLst>
                  <a:gd name="connsiteX0" fmla="*/ 0 w 1828800"/>
                  <a:gd name="connsiteY0" fmla="*/ 0 h 2931886"/>
                  <a:gd name="connsiteX1" fmla="*/ 1335314 w 1828800"/>
                  <a:gd name="connsiteY1" fmla="*/ 2525486 h 2931886"/>
                  <a:gd name="connsiteX2" fmla="*/ 1683657 w 1828800"/>
                  <a:gd name="connsiteY2" fmla="*/ 2743200 h 2931886"/>
                  <a:gd name="connsiteX3" fmla="*/ 1828800 w 1828800"/>
                  <a:gd name="connsiteY3" fmla="*/ 2931886 h 2931886"/>
                  <a:gd name="connsiteX4" fmla="*/ 1640114 w 1828800"/>
                  <a:gd name="connsiteY4" fmla="*/ 2307772 h 2931886"/>
                  <a:gd name="connsiteX5" fmla="*/ 43543 w 1828800"/>
                  <a:gd name="connsiteY5" fmla="*/ 43543 h 2931886"/>
                  <a:gd name="connsiteX6" fmla="*/ 0 w 1828800"/>
                  <a:gd name="connsiteY6" fmla="*/ 0 h 29318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828800" h="2931886">
                    <a:moveTo>
                      <a:pt x="0" y="0"/>
                    </a:moveTo>
                    <a:lnTo>
                      <a:pt x="1335314" y="2525486"/>
                    </a:lnTo>
                    <a:lnTo>
                      <a:pt x="1683657" y="2743200"/>
                    </a:lnTo>
                    <a:lnTo>
                      <a:pt x="1828800" y="2931886"/>
                    </a:lnTo>
                    <a:lnTo>
                      <a:pt x="1640114" y="2307772"/>
                    </a:lnTo>
                    <a:lnTo>
                      <a:pt x="43543" y="4354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01AB8"/>
              </a:solidFill>
              <a:ln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任意多边形 14"/>
              <p:cNvSpPr/>
              <p:nvPr/>
            </p:nvSpPr>
            <p:spPr>
              <a:xfrm>
                <a:off x="4601476" y="353564"/>
                <a:ext cx="986360" cy="1844065"/>
              </a:xfrm>
              <a:custGeom>
                <a:avLst/>
                <a:gdLst>
                  <a:gd name="connsiteX0" fmla="*/ 0 w 1335314"/>
                  <a:gd name="connsiteY0" fmla="*/ 0 h 2496457"/>
                  <a:gd name="connsiteX1" fmla="*/ 725714 w 1335314"/>
                  <a:gd name="connsiteY1" fmla="*/ 2452914 h 2496457"/>
                  <a:gd name="connsiteX2" fmla="*/ 1335314 w 1335314"/>
                  <a:gd name="connsiteY2" fmla="*/ 2496457 h 2496457"/>
                  <a:gd name="connsiteX3" fmla="*/ 0 w 1335314"/>
                  <a:gd name="connsiteY3" fmla="*/ 0 h 24964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35314" h="2496457">
                    <a:moveTo>
                      <a:pt x="0" y="0"/>
                    </a:moveTo>
                    <a:lnTo>
                      <a:pt x="725714" y="2452914"/>
                    </a:lnTo>
                    <a:lnTo>
                      <a:pt x="1335314" y="249645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64CC"/>
              </a:solidFill>
              <a:ln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" name="任意多边形 15"/>
              <p:cNvSpPr/>
              <p:nvPr/>
            </p:nvSpPr>
            <p:spPr>
              <a:xfrm>
                <a:off x="4376329" y="332122"/>
                <a:ext cx="804097" cy="1940556"/>
              </a:xfrm>
              <a:custGeom>
                <a:avLst/>
                <a:gdLst>
                  <a:gd name="connsiteX0" fmla="*/ 275771 w 1088571"/>
                  <a:gd name="connsiteY0" fmla="*/ 0 h 2598057"/>
                  <a:gd name="connsiteX1" fmla="*/ 0 w 1088571"/>
                  <a:gd name="connsiteY1" fmla="*/ 1654629 h 2598057"/>
                  <a:gd name="connsiteX2" fmla="*/ 1088571 w 1088571"/>
                  <a:gd name="connsiteY2" fmla="*/ 2598057 h 2598057"/>
                  <a:gd name="connsiteX3" fmla="*/ 275771 w 1088571"/>
                  <a:gd name="connsiteY3" fmla="*/ 0 h 2598057"/>
                  <a:gd name="connsiteX0" fmla="*/ 275771 w 1088571"/>
                  <a:gd name="connsiteY0" fmla="*/ 0 h 2670628"/>
                  <a:gd name="connsiteX1" fmla="*/ 0 w 1088571"/>
                  <a:gd name="connsiteY1" fmla="*/ 1727200 h 2670628"/>
                  <a:gd name="connsiteX2" fmla="*/ 1088571 w 1088571"/>
                  <a:gd name="connsiteY2" fmla="*/ 2670628 h 2670628"/>
                  <a:gd name="connsiteX3" fmla="*/ 275771 w 1088571"/>
                  <a:gd name="connsiteY3" fmla="*/ 0 h 2670628"/>
                  <a:gd name="connsiteX0" fmla="*/ 290285 w 1088571"/>
                  <a:gd name="connsiteY0" fmla="*/ 0 h 2627085"/>
                  <a:gd name="connsiteX1" fmla="*/ 0 w 1088571"/>
                  <a:gd name="connsiteY1" fmla="*/ 1683657 h 2627085"/>
                  <a:gd name="connsiteX2" fmla="*/ 1088571 w 1088571"/>
                  <a:gd name="connsiteY2" fmla="*/ 2627085 h 2627085"/>
                  <a:gd name="connsiteX3" fmla="*/ 290285 w 1088571"/>
                  <a:gd name="connsiteY3" fmla="*/ 0 h 26270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88571" h="2627085">
                    <a:moveTo>
                      <a:pt x="290285" y="0"/>
                    </a:moveTo>
                    <a:lnTo>
                      <a:pt x="0" y="1683657"/>
                    </a:lnTo>
                    <a:lnTo>
                      <a:pt x="1088571" y="2627085"/>
                    </a:lnTo>
                    <a:lnTo>
                      <a:pt x="290285" y="0"/>
                    </a:lnTo>
                    <a:close/>
                  </a:path>
                </a:pathLst>
              </a:custGeom>
              <a:solidFill>
                <a:srgbClr val="560022"/>
              </a:solidFill>
              <a:ln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" name="任意多边形 16"/>
              <p:cNvSpPr/>
              <p:nvPr/>
            </p:nvSpPr>
            <p:spPr>
              <a:xfrm>
                <a:off x="4365608" y="1575794"/>
                <a:ext cx="825540" cy="922032"/>
              </a:xfrm>
              <a:custGeom>
                <a:avLst/>
                <a:gdLst>
                  <a:gd name="connsiteX0" fmla="*/ 0 w 1117600"/>
                  <a:gd name="connsiteY0" fmla="*/ 0 h 1248228"/>
                  <a:gd name="connsiteX1" fmla="*/ 1088571 w 1117600"/>
                  <a:gd name="connsiteY1" fmla="*/ 1248228 h 1248228"/>
                  <a:gd name="connsiteX2" fmla="*/ 1117600 w 1117600"/>
                  <a:gd name="connsiteY2" fmla="*/ 914400 h 1248228"/>
                  <a:gd name="connsiteX3" fmla="*/ 0 w 1117600"/>
                  <a:gd name="connsiteY3" fmla="*/ 0 h 12482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17600" h="1248228">
                    <a:moveTo>
                      <a:pt x="0" y="0"/>
                    </a:moveTo>
                    <a:lnTo>
                      <a:pt x="1088571" y="1248228"/>
                    </a:lnTo>
                    <a:lnTo>
                      <a:pt x="1117600" y="91440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5F1439"/>
              </a:solidFill>
              <a:ln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" name="任意多边形 17"/>
              <p:cNvSpPr/>
              <p:nvPr/>
            </p:nvSpPr>
            <p:spPr>
              <a:xfrm>
                <a:off x="4301280" y="1575794"/>
                <a:ext cx="889868" cy="1168622"/>
              </a:xfrm>
              <a:custGeom>
                <a:avLst/>
                <a:gdLst>
                  <a:gd name="connsiteX0" fmla="*/ 87086 w 1204686"/>
                  <a:gd name="connsiteY0" fmla="*/ 0 h 1582057"/>
                  <a:gd name="connsiteX1" fmla="*/ 0 w 1204686"/>
                  <a:gd name="connsiteY1" fmla="*/ 43543 h 1582057"/>
                  <a:gd name="connsiteX2" fmla="*/ 406400 w 1204686"/>
                  <a:gd name="connsiteY2" fmla="*/ 1364343 h 1582057"/>
                  <a:gd name="connsiteX3" fmla="*/ 754743 w 1204686"/>
                  <a:gd name="connsiteY3" fmla="*/ 1582057 h 1582057"/>
                  <a:gd name="connsiteX4" fmla="*/ 1204686 w 1204686"/>
                  <a:gd name="connsiteY4" fmla="*/ 1262743 h 1582057"/>
                  <a:gd name="connsiteX5" fmla="*/ 87086 w 1204686"/>
                  <a:gd name="connsiteY5" fmla="*/ 0 h 15820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204686" h="1582057">
                    <a:moveTo>
                      <a:pt x="87086" y="0"/>
                    </a:moveTo>
                    <a:lnTo>
                      <a:pt x="0" y="43543"/>
                    </a:lnTo>
                    <a:lnTo>
                      <a:pt x="406400" y="1364343"/>
                    </a:lnTo>
                    <a:lnTo>
                      <a:pt x="754743" y="1582057"/>
                    </a:lnTo>
                    <a:lnTo>
                      <a:pt x="1204686" y="1262743"/>
                    </a:lnTo>
                    <a:lnTo>
                      <a:pt x="87086" y="0"/>
                    </a:lnTo>
                    <a:close/>
                  </a:path>
                </a:pathLst>
              </a:custGeom>
              <a:solidFill>
                <a:srgbClr val="8B0164"/>
              </a:solidFill>
              <a:ln>
                <a:solidFill>
                  <a:srgbClr val="FDF9FA">
                    <a:alpha val="65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任意多边形 18"/>
              <p:cNvSpPr/>
              <p:nvPr/>
            </p:nvSpPr>
            <p:spPr>
              <a:xfrm>
                <a:off x="6794015" y="1445286"/>
                <a:ext cx="201225" cy="432002"/>
              </a:xfrm>
              <a:custGeom>
                <a:avLst/>
                <a:gdLst>
                  <a:gd name="connsiteX0" fmla="*/ 276225 w 276225"/>
                  <a:gd name="connsiteY0" fmla="*/ 0 h 657225"/>
                  <a:gd name="connsiteX1" fmla="*/ 0 w 276225"/>
                  <a:gd name="connsiteY1" fmla="*/ 657225 h 657225"/>
                  <a:gd name="connsiteX2" fmla="*/ 171450 w 276225"/>
                  <a:gd name="connsiteY2" fmla="*/ 542925 h 657225"/>
                  <a:gd name="connsiteX3" fmla="*/ 276225 w 276225"/>
                  <a:gd name="connsiteY3" fmla="*/ 0 h 657225"/>
                  <a:gd name="connsiteX0" fmla="*/ 253365 w 253365"/>
                  <a:gd name="connsiteY0" fmla="*/ 0 h 588645"/>
                  <a:gd name="connsiteX1" fmla="*/ 0 w 253365"/>
                  <a:gd name="connsiteY1" fmla="*/ 588645 h 588645"/>
                  <a:gd name="connsiteX2" fmla="*/ 171450 w 253365"/>
                  <a:gd name="connsiteY2" fmla="*/ 474345 h 588645"/>
                  <a:gd name="connsiteX3" fmla="*/ 253365 w 253365"/>
                  <a:gd name="connsiteY3" fmla="*/ 0 h 588645"/>
                  <a:gd name="connsiteX0" fmla="*/ 268605 w 268605"/>
                  <a:gd name="connsiteY0" fmla="*/ 0 h 619125"/>
                  <a:gd name="connsiteX1" fmla="*/ 0 w 268605"/>
                  <a:gd name="connsiteY1" fmla="*/ 619125 h 619125"/>
                  <a:gd name="connsiteX2" fmla="*/ 171450 w 268605"/>
                  <a:gd name="connsiteY2" fmla="*/ 504825 h 619125"/>
                  <a:gd name="connsiteX3" fmla="*/ 268605 w 268605"/>
                  <a:gd name="connsiteY3" fmla="*/ 0 h 619125"/>
                  <a:gd name="connsiteX0" fmla="*/ 253365 w 253365"/>
                  <a:gd name="connsiteY0" fmla="*/ 0 h 603885"/>
                  <a:gd name="connsiteX1" fmla="*/ 0 w 253365"/>
                  <a:gd name="connsiteY1" fmla="*/ 603885 h 603885"/>
                  <a:gd name="connsiteX2" fmla="*/ 171450 w 253365"/>
                  <a:gd name="connsiteY2" fmla="*/ 489585 h 603885"/>
                  <a:gd name="connsiteX3" fmla="*/ 253365 w 253365"/>
                  <a:gd name="connsiteY3" fmla="*/ 0 h 603885"/>
                  <a:gd name="connsiteX0" fmla="*/ 291465 w 291465"/>
                  <a:gd name="connsiteY0" fmla="*/ 0 h 584835"/>
                  <a:gd name="connsiteX1" fmla="*/ 0 w 291465"/>
                  <a:gd name="connsiteY1" fmla="*/ 584835 h 584835"/>
                  <a:gd name="connsiteX2" fmla="*/ 209550 w 291465"/>
                  <a:gd name="connsiteY2" fmla="*/ 489585 h 584835"/>
                  <a:gd name="connsiteX3" fmla="*/ 291465 w 291465"/>
                  <a:gd name="connsiteY3" fmla="*/ 0 h 584835"/>
                  <a:gd name="connsiteX0" fmla="*/ 272415 w 272415"/>
                  <a:gd name="connsiteY0" fmla="*/ 0 h 584835"/>
                  <a:gd name="connsiteX1" fmla="*/ 0 w 272415"/>
                  <a:gd name="connsiteY1" fmla="*/ 584835 h 584835"/>
                  <a:gd name="connsiteX2" fmla="*/ 190500 w 272415"/>
                  <a:gd name="connsiteY2" fmla="*/ 489585 h 584835"/>
                  <a:gd name="connsiteX3" fmla="*/ 272415 w 272415"/>
                  <a:gd name="connsiteY3" fmla="*/ 0 h 5848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2415" h="584835">
                    <a:moveTo>
                      <a:pt x="272415" y="0"/>
                    </a:moveTo>
                    <a:lnTo>
                      <a:pt x="0" y="584835"/>
                    </a:lnTo>
                    <a:lnTo>
                      <a:pt x="190500" y="489585"/>
                    </a:lnTo>
                    <a:lnTo>
                      <a:pt x="272415" y="0"/>
                    </a:lnTo>
                    <a:close/>
                  </a:path>
                </a:pathLst>
              </a:custGeom>
              <a:solidFill>
                <a:srgbClr val="5200DB"/>
              </a:solidFill>
              <a:ln w="0"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任意多边形 19"/>
              <p:cNvSpPr/>
              <p:nvPr/>
            </p:nvSpPr>
            <p:spPr>
              <a:xfrm>
                <a:off x="6559790" y="1437202"/>
                <a:ext cx="436894" cy="378529"/>
              </a:xfrm>
              <a:custGeom>
                <a:avLst/>
                <a:gdLst>
                  <a:gd name="connsiteX0" fmla="*/ 533400 w 533400"/>
                  <a:gd name="connsiteY0" fmla="*/ 0 h 504825"/>
                  <a:gd name="connsiteX1" fmla="*/ 0 w 533400"/>
                  <a:gd name="connsiteY1" fmla="*/ 504825 h 504825"/>
                  <a:gd name="connsiteX2" fmla="*/ 361950 w 533400"/>
                  <a:gd name="connsiteY2" fmla="*/ 371475 h 504825"/>
                  <a:gd name="connsiteX3" fmla="*/ 533400 w 533400"/>
                  <a:gd name="connsiteY3" fmla="*/ 0 h 504825"/>
                  <a:gd name="connsiteX0" fmla="*/ 591458 w 591458"/>
                  <a:gd name="connsiteY0" fmla="*/ 0 h 504825"/>
                  <a:gd name="connsiteX1" fmla="*/ 0 w 591458"/>
                  <a:gd name="connsiteY1" fmla="*/ 504825 h 504825"/>
                  <a:gd name="connsiteX2" fmla="*/ 420008 w 591458"/>
                  <a:gd name="connsiteY2" fmla="*/ 371475 h 504825"/>
                  <a:gd name="connsiteX3" fmla="*/ 591458 w 591458"/>
                  <a:gd name="connsiteY3" fmla="*/ 0 h 504825"/>
                  <a:gd name="connsiteX0" fmla="*/ 576218 w 576218"/>
                  <a:gd name="connsiteY0" fmla="*/ 0 h 504825"/>
                  <a:gd name="connsiteX1" fmla="*/ 0 w 576218"/>
                  <a:gd name="connsiteY1" fmla="*/ 504825 h 504825"/>
                  <a:gd name="connsiteX2" fmla="*/ 420008 w 576218"/>
                  <a:gd name="connsiteY2" fmla="*/ 371475 h 504825"/>
                  <a:gd name="connsiteX3" fmla="*/ 576218 w 576218"/>
                  <a:gd name="connsiteY3" fmla="*/ 0 h 504825"/>
                  <a:gd name="connsiteX0" fmla="*/ 591458 w 591458"/>
                  <a:gd name="connsiteY0" fmla="*/ 0 h 512445"/>
                  <a:gd name="connsiteX1" fmla="*/ 0 w 591458"/>
                  <a:gd name="connsiteY1" fmla="*/ 512445 h 512445"/>
                  <a:gd name="connsiteX2" fmla="*/ 420008 w 591458"/>
                  <a:gd name="connsiteY2" fmla="*/ 379095 h 512445"/>
                  <a:gd name="connsiteX3" fmla="*/ 591458 w 591458"/>
                  <a:gd name="connsiteY3" fmla="*/ 0 h 5124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91458" h="512445">
                    <a:moveTo>
                      <a:pt x="591458" y="0"/>
                    </a:moveTo>
                    <a:lnTo>
                      <a:pt x="0" y="512445"/>
                    </a:lnTo>
                    <a:lnTo>
                      <a:pt x="420008" y="379095"/>
                    </a:lnTo>
                    <a:lnTo>
                      <a:pt x="591458" y="0"/>
                    </a:lnTo>
                    <a:close/>
                  </a:path>
                </a:pathLst>
              </a:custGeom>
              <a:solidFill>
                <a:srgbClr val="4F07BD"/>
              </a:solidFill>
              <a:ln w="0"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任意多边形 20"/>
              <p:cNvSpPr/>
              <p:nvPr/>
            </p:nvSpPr>
            <p:spPr>
              <a:xfrm>
                <a:off x="6477435" y="1424179"/>
                <a:ext cx="522061" cy="415116"/>
              </a:xfrm>
              <a:custGeom>
                <a:avLst/>
                <a:gdLst>
                  <a:gd name="connsiteX0" fmla="*/ 0 w 676275"/>
                  <a:gd name="connsiteY0" fmla="*/ 95250 h 561975"/>
                  <a:gd name="connsiteX1" fmla="*/ 676275 w 676275"/>
                  <a:gd name="connsiteY1" fmla="*/ 0 h 561975"/>
                  <a:gd name="connsiteX2" fmla="*/ 85725 w 676275"/>
                  <a:gd name="connsiteY2" fmla="*/ 561975 h 561975"/>
                  <a:gd name="connsiteX3" fmla="*/ 0 w 676275"/>
                  <a:gd name="connsiteY3" fmla="*/ 95250 h 561975"/>
                  <a:gd name="connsiteX0" fmla="*/ 0 w 706755"/>
                  <a:gd name="connsiteY0" fmla="*/ 57150 h 561975"/>
                  <a:gd name="connsiteX1" fmla="*/ 706755 w 706755"/>
                  <a:gd name="connsiteY1" fmla="*/ 0 h 561975"/>
                  <a:gd name="connsiteX2" fmla="*/ 116205 w 706755"/>
                  <a:gd name="connsiteY2" fmla="*/ 561975 h 561975"/>
                  <a:gd name="connsiteX3" fmla="*/ 0 w 706755"/>
                  <a:gd name="connsiteY3" fmla="*/ 57150 h 5619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06755" h="561975">
                    <a:moveTo>
                      <a:pt x="0" y="57150"/>
                    </a:moveTo>
                    <a:lnTo>
                      <a:pt x="706755" y="0"/>
                    </a:lnTo>
                    <a:lnTo>
                      <a:pt x="116205" y="561975"/>
                    </a:lnTo>
                    <a:lnTo>
                      <a:pt x="0" y="57150"/>
                    </a:lnTo>
                    <a:close/>
                  </a:path>
                </a:pathLst>
              </a:custGeom>
              <a:solidFill>
                <a:srgbClr val="380274"/>
              </a:solidFill>
              <a:ln w="0"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" name="任意多边形 21"/>
              <p:cNvSpPr/>
              <p:nvPr/>
            </p:nvSpPr>
            <p:spPr>
              <a:xfrm>
                <a:off x="6395082" y="1469074"/>
                <a:ext cx="235868" cy="557507"/>
              </a:xfrm>
              <a:custGeom>
                <a:avLst/>
                <a:gdLst>
                  <a:gd name="connsiteX0" fmla="*/ 116114 w 319314"/>
                  <a:gd name="connsiteY0" fmla="*/ 0 h 754742"/>
                  <a:gd name="connsiteX1" fmla="*/ 0 w 319314"/>
                  <a:gd name="connsiteY1" fmla="*/ 754742 h 754742"/>
                  <a:gd name="connsiteX2" fmla="*/ 319314 w 319314"/>
                  <a:gd name="connsiteY2" fmla="*/ 333828 h 754742"/>
                  <a:gd name="connsiteX3" fmla="*/ 116114 w 319314"/>
                  <a:gd name="connsiteY3" fmla="*/ 0 h 7547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19314" h="754742">
                    <a:moveTo>
                      <a:pt x="116114" y="0"/>
                    </a:moveTo>
                    <a:lnTo>
                      <a:pt x="0" y="754742"/>
                    </a:lnTo>
                    <a:lnTo>
                      <a:pt x="319314" y="333828"/>
                    </a:lnTo>
                    <a:lnTo>
                      <a:pt x="116114" y="0"/>
                    </a:lnTo>
                    <a:close/>
                  </a:path>
                </a:pathLst>
              </a:custGeom>
              <a:solidFill>
                <a:srgbClr val="EC0050"/>
              </a:solidFill>
              <a:ln w="0"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任意多边形 22"/>
              <p:cNvSpPr/>
              <p:nvPr/>
            </p:nvSpPr>
            <p:spPr>
              <a:xfrm>
                <a:off x="6197408" y="1473430"/>
                <a:ext cx="281434" cy="647299"/>
              </a:xfrm>
              <a:custGeom>
                <a:avLst/>
                <a:gdLst>
                  <a:gd name="connsiteX0" fmla="*/ 381000 w 381000"/>
                  <a:gd name="connsiteY0" fmla="*/ 0 h 876300"/>
                  <a:gd name="connsiteX1" fmla="*/ 266700 w 381000"/>
                  <a:gd name="connsiteY1" fmla="*/ 876300 h 876300"/>
                  <a:gd name="connsiteX2" fmla="*/ 0 w 381000"/>
                  <a:gd name="connsiteY2" fmla="*/ 847725 h 876300"/>
                  <a:gd name="connsiteX3" fmla="*/ 381000 w 381000"/>
                  <a:gd name="connsiteY3" fmla="*/ 0 h 876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81000" h="876300">
                    <a:moveTo>
                      <a:pt x="381000" y="0"/>
                    </a:moveTo>
                    <a:lnTo>
                      <a:pt x="266700" y="876300"/>
                    </a:lnTo>
                    <a:lnTo>
                      <a:pt x="0" y="847725"/>
                    </a:lnTo>
                    <a:lnTo>
                      <a:pt x="381000" y="0"/>
                    </a:lnTo>
                    <a:close/>
                  </a:path>
                </a:pathLst>
              </a:custGeom>
              <a:solidFill>
                <a:srgbClr val="9168F3"/>
              </a:solidFill>
              <a:ln w="0"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任意多边形 23"/>
              <p:cNvSpPr/>
              <p:nvPr/>
            </p:nvSpPr>
            <p:spPr>
              <a:xfrm>
                <a:off x="5944787" y="1112323"/>
                <a:ext cx="171541" cy="1986390"/>
              </a:xfrm>
              <a:custGeom>
                <a:avLst/>
                <a:gdLst>
                  <a:gd name="connsiteX0" fmla="*/ 217714 w 232229"/>
                  <a:gd name="connsiteY0" fmla="*/ 0 h 2757714"/>
                  <a:gd name="connsiteX1" fmla="*/ 232229 w 232229"/>
                  <a:gd name="connsiteY1" fmla="*/ 2757714 h 2757714"/>
                  <a:gd name="connsiteX2" fmla="*/ 0 w 232229"/>
                  <a:gd name="connsiteY2" fmla="*/ 2743200 h 2757714"/>
                  <a:gd name="connsiteX3" fmla="*/ 217714 w 232229"/>
                  <a:gd name="connsiteY3" fmla="*/ 0 h 2757714"/>
                  <a:gd name="connsiteX0" fmla="*/ 217714 w 232229"/>
                  <a:gd name="connsiteY0" fmla="*/ 0 h 2689134"/>
                  <a:gd name="connsiteX1" fmla="*/ 232229 w 232229"/>
                  <a:gd name="connsiteY1" fmla="*/ 2689134 h 2689134"/>
                  <a:gd name="connsiteX2" fmla="*/ 0 w 232229"/>
                  <a:gd name="connsiteY2" fmla="*/ 2674620 h 2689134"/>
                  <a:gd name="connsiteX3" fmla="*/ 217714 w 232229"/>
                  <a:gd name="connsiteY3" fmla="*/ 0 h 26891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32229" h="2689134">
                    <a:moveTo>
                      <a:pt x="217714" y="0"/>
                    </a:moveTo>
                    <a:cubicBezTo>
                      <a:pt x="222552" y="919238"/>
                      <a:pt x="227391" y="1769896"/>
                      <a:pt x="232229" y="2689134"/>
                    </a:cubicBezTo>
                    <a:lnTo>
                      <a:pt x="0" y="2674620"/>
                    </a:lnTo>
                    <a:lnTo>
                      <a:pt x="217714" y="0"/>
                    </a:lnTo>
                    <a:close/>
                  </a:path>
                </a:pathLst>
              </a:custGeom>
              <a:solidFill>
                <a:srgbClr val="8903EF"/>
              </a:solidFill>
              <a:ln w="0"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任意多边形 24"/>
              <p:cNvSpPr/>
              <p:nvPr/>
            </p:nvSpPr>
            <p:spPr>
              <a:xfrm>
                <a:off x="5906692" y="1815731"/>
                <a:ext cx="215567" cy="842267"/>
              </a:xfrm>
              <a:custGeom>
                <a:avLst/>
                <a:gdLst>
                  <a:gd name="connsiteX0" fmla="*/ 214009 w 291830"/>
                  <a:gd name="connsiteY0" fmla="*/ 0 h 1147864"/>
                  <a:gd name="connsiteX1" fmla="*/ 0 w 291830"/>
                  <a:gd name="connsiteY1" fmla="*/ 1128409 h 1147864"/>
                  <a:gd name="connsiteX2" fmla="*/ 291830 w 291830"/>
                  <a:gd name="connsiteY2" fmla="*/ 1147864 h 1147864"/>
                  <a:gd name="connsiteX3" fmla="*/ 214009 w 291830"/>
                  <a:gd name="connsiteY3" fmla="*/ 0 h 1147864"/>
                  <a:gd name="connsiteX0" fmla="*/ 191149 w 291830"/>
                  <a:gd name="connsiteY0" fmla="*/ 0 h 1140244"/>
                  <a:gd name="connsiteX1" fmla="*/ 0 w 291830"/>
                  <a:gd name="connsiteY1" fmla="*/ 1120789 h 1140244"/>
                  <a:gd name="connsiteX2" fmla="*/ 291830 w 291830"/>
                  <a:gd name="connsiteY2" fmla="*/ 1140244 h 1140244"/>
                  <a:gd name="connsiteX3" fmla="*/ 191149 w 291830"/>
                  <a:gd name="connsiteY3" fmla="*/ 0 h 11402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91830" h="1140244">
                    <a:moveTo>
                      <a:pt x="191149" y="0"/>
                    </a:moveTo>
                    <a:lnTo>
                      <a:pt x="0" y="1120789"/>
                    </a:lnTo>
                    <a:lnTo>
                      <a:pt x="291830" y="1140244"/>
                    </a:lnTo>
                    <a:lnTo>
                      <a:pt x="191149" y="0"/>
                    </a:lnTo>
                    <a:close/>
                  </a:path>
                </a:pathLst>
              </a:custGeom>
              <a:solidFill>
                <a:srgbClr val="7713B4"/>
              </a:solidFill>
              <a:ln w="0"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任意多边形 25"/>
              <p:cNvSpPr/>
              <p:nvPr/>
            </p:nvSpPr>
            <p:spPr>
              <a:xfrm>
                <a:off x="5601705" y="2294615"/>
                <a:ext cx="493180" cy="482458"/>
              </a:xfrm>
              <a:custGeom>
                <a:avLst/>
                <a:gdLst>
                  <a:gd name="connsiteX0" fmla="*/ 0 w 667657"/>
                  <a:gd name="connsiteY0" fmla="*/ 0 h 653142"/>
                  <a:gd name="connsiteX1" fmla="*/ 391886 w 667657"/>
                  <a:gd name="connsiteY1" fmla="*/ 159657 h 653142"/>
                  <a:gd name="connsiteX2" fmla="*/ 667657 w 667657"/>
                  <a:gd name="connsiteY2" fmla="*/ 595085 h 653142"/>
                  <a:gd name="connsiteX3" fmla="*/ 522514 w 667657"/>
                  <a:gd name="connsiteY3" fmla="*/ 653142 h 653142"/>
                  <a:gd name="connsiteX4" fmla="*/ 0 w 667657"/>
                  <a:gd name="connsiteY4" fmla="*/ 0 h 6531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67657" h="653142">
                    <a:moveTo>
                      <a:pt x="0" y="0"/>
                    </a:moveTo>
                    <a:lnTo>
                      <a:pt x="391886" y="159657"/>
                    </a:lnTo>
                    <a:lnTo>
                      <a:pt x="667657" y="595085"/>
                    </a:lnTo>
                    <a:lnTo>
                      <a:pt x="522514" y="65314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81165C"/>
              </a:solidFill>
              <a:ln w="0"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任意多边形 26"/>
              <p:cNvSpPr/>
              <p:nvPr/>
            </p:nvSpPr>
            <p:spPr>
              <a:xfrm>
                <a:off x="4676156" y="2776403"/>
                <a:ext cx="358829" cy="816160"/>
              </a:xfrm>
              <a:custGeom>
                <a:avLst/>
                <a:gdLst>
                  <a:gd name="connsiteX0" fmla="*/ 0 w 485775"/>
                  <a:gd name="connsiteY0" fmla="*/ 0 h 1104900"/>
                  <a:gd name="connsiteX1" fmla="*/ 485775 w 485775"/>
                  <a:gd name="connsiteY1" fmla="*/ 1104900 h 1104900"/>
                  <a:gd name="connsiteX2" fmla="*/ 438150 w 485775"/>
                  <a:gd name="connsiteY2" fmla="*/ 171450 h 1104900"/>
                  <a:gd name="connsiteX3" fmla="*/ 0 w 485775"/>
                  <a:gd name="connsiteY3" fmla="*/ 0 h 1104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5775" h="1104900">
                    <a:moveTo>
                      <a:pt x="0" y="0"/>
                    </a:moveTo>
                    <a:lnTo>
                      <a:pt x="485775" y="1104900"/>
                    </a:lnTo>
                    <a:lnTo>
                      <a:pt x="438150" y="17145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C1B74"/>
              </a:solidFill>
              <a:ln w="0"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任意多边形 27"/>
              <p:cNvSpPr/>
              <p:nvPr/>
            </p:nvSpPr>
            <p:spPr>
              <a:xfrm>
                <a:off x="5330992" y="2475805"/>
                <a:ext cx="796057" cy="923105"/>
              </a:xfrm>
              <a:custGeom>
                <a:avLst/>
                <a:gdLst>
                  <a:gd name="connsiteX0" fmla="*/ 0 w 1001486"/>
                  <a:gd name="connsiteY0" fmla="*/ 0 h 1219200"/>
                  <a:gd name="connsiteX1" fmla="*/ 1001486 w 1001486"/>
                  <a:gd name="connsiteY1" fmla="*/ 1219200 h 1219200"/>
                  <a:gd name="connsiteX2" fmla="*/ 914400 w 1001486"/>
                  <a:gd name="connsiteY2" fmla="*/ 406400 h 1219200"/>
                  <a:gd name="connsiteX3" fmla="*/ 0 w 1001486"/>
                  <a:gd name="connsiteY3" fmla="*/ 0 h 1219200"/>
                  <a:gd name="connsiteX0" fmla="*/ 0 w 1077686"/>
                  <a:gd name="connsiteY0" fmla="*/ 0 h 1249680"/>
                  <a:gd name="connsiteX1" fmla="*/ 1077686 w 1077686"/>
                  <a:gd name="connsiteY1" fmla="*/ 1249680 h 1249680"/>
                  <a:gd name="connsiteX2" fmla="*/ 990600 w 1077686"/>
                  <a:gd name="connsiteY2" fmla="*/ 436880 h 1249680"/>
                  <a:gd name="connsiteX3" fmla="*/ 0 w 1077686"/>
                  <a:gd name="connsiteY3" fmla="*/ 0 h 12496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77686" h="1249680">
                    <a:moveTo>
                      <a:pt x="0" y="0"/>
                    </a:moveTo>
                    <a:lnTo>
                      <a:pt x="1077686" y="1249680"/>
                    </a:lnTo>
                    <a:lnTo>
                      <a:pt x="990600" y="43688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91781"/>
              </a:solidFill>
              <a:ln w="0"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" name="任意多边形 28"/>
              <p:cNvSpPr/>
              <p:nvPr/>
            </p:nvSpPr>
            <p:spPr>
              <a:xfrm>
                <a:off x="5300243" y="2446539"/>
                <a:ext cx="804098" cy="932753"/>
              </a:xfrm>
              <a:custGeom>
                <a:avLst/>
                <a:gdLst>
                  <a:gd name="connsiteX0" fmla="*/ 0 w 1088571"/>
                  <a:gd name="connsiteY0" fmla="*/ 58057 h 1262742"/>
                  <a:gd name="connsiteX1" fmla="*/ 101600 w 1088571"/>
                  <a:gd name="connsiteY1" fmla="*/ 899885 h 1262742"/>
                  <a:gd name="connsiteX2" fmla="*/ 1088571 w 1088571"/>
                  <a:gd name="connsiteY2" fmla="*/ 1262742 h 1262742"/>
                  <a:gd name="connsiteX3" fmla="*/ 43542 w 1088571"/>
                  <a:gd name="connsiteY3" fmla="*/ 0 h 1262742"/>
                  <a:gd name="connsiteX4" fmla="*/ 0 w 1088571"/>
                  <a:gd name="connsiteY4" fmla="*/ 58057 h 1262742"/>
                  <a:gd name="connsiteX0" fmla="*/ 0 w 1088571"/>
                  <a:gd name="connsiteY0" fmla="*/ 58057 h 1262742"/>
                  <a:gd name="connsiteX1" fmla="*/ 86360 w 1088571"/>
                  <a:gd name="connsiteY1" fmla="*/ 892265 h 1262742"/>
                  <a:gd name="connsiteX2" fmla="*/ 1088571 w 1088571"/>
                  <a:gd name="connsiteY2" fmla="*/ 1262742 h 1262742"/>
                  <a:gd name="connsiteX3" fmla="*/ 43542 w 1088571"/>
                  <a:gd name="connsiteY3" fmla="*/ 0 h 1262742"/>
                  <a:gd name="connsiteX4" fmla="*/ 0 w 1088571"/>
                  <a:gd name="connsiteY4" fmla="*/ 58057 h 1262742"/>
                  <a:gd name="connsiteX0" fmla="*/ 0 w 1088571"/>
                  <a:gd name="connsiteY0" fmla="*/ 58057 h 1262742"/>
                  <a:gd name="connsiteX1" fmla="*/ 71120 w 1088571"/>
                  <a:gd name="connsiteY1" fmla="*/ 869405 h 1262742"/>
                  <a:gd name="connsiteX2" fmla="*/ 1088571 w 1088571"/>
                  <a:gd name="connsiteY2" fmla="*/ 1262742 h 1262742"/>
                  <a:gd name="connsiteX3" fmla="*/ 43542 w 1088571"/>
                  <a:gd name="connsiteY3" fmla="*/ 0 h 1262742"/>
                  <a:gd name="connsiteX4" fmla="*/ 0 w 1088571"/>
                  <a:gd name="connsiteY4" fmla="*/ 58057 h 1262742"/>
                  <a:gd name="connsiteX0" fmla="*/ 0 w 1088571"/>
                  <a:gd name="connsiteY0" fmla="*/ 58057 h 1262742"/>
                  <a:gd name="connsiteX1" fmla="*/ 71120 w 1088571"/>
                  <a:gd name="connsiteY1" fmla="*/ 884645 h 1262742"/>
                  <a:gd name="connsiteX2" fmla="*/ 1088571 w 1088571"/>
                  <a:gd name="connsiteY2" fmla="*/ 1262742 h 1262742"/>
                  <a:gd name="connsiteX3" fmla="*/ 43542 w 1088571"/>
                  <a:gd name="connsiteY3" fmla="*/ 0 h 1262742"/>
                  <a:gd name="connsiteX4" fmla="*/ 0 w 1088571"/>
                  <a:gd name="connsiteY4" fmla="*/ 58057 h 12627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88571" h="1262742">
                    <a:moveTo>
                      <a:pt x="0" y="58057"/>
                    </a:moveTo>
                    <a:lnTo>
                      <a:pt x="71120" y="884645"/>
                    </a:lnTo>
                    <a:lnTo>
                      <a:pt x="1088571" y="1262742"/>
                    </a:lnTo>
                    <a:lnTo>
                      <a:pt x="43542" y="0"/>
                    </a:lnTo>
                    <a:lnTo>
                      <a:pt x="0" y="58057"/>
                    </a:lnTo>
                    <a:close/>
                  </a:path>
                </a:pathLst>
              </a:custGeom>
              <a:solidFill>
                <a:srgbClr val="9A1561"/>
              </a:solidFill>
              <a:ln w="0"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" name="任意多边形 29"/>
              <p:cNvSpPr/>
              <p:nvPr/>
            </p:nvSpPr>
            <p:spPr>
              <a:xfrm>
                <a:off x="4613292" y="2054412"/>
                <a:ext cx="790411" cy="1049091"/>
              </a:xfrm>
              <a:custGeom>
                <a:avLst/>
                <a:gdLst>
                  <a:gd name="connsiteX0" fmla="*/ 0 w 1070043"/>
                  <a:gd name="connsiteY0" fmla="*/ 0 h 1420238"/>
                  <a:gd name="connsiteX1" fmla="*/ 1070043 w 1070043"/>
                  <a:gd name="connsiteY1" fmla="*/ 622570 h 1420238"/>
                  <a:gd name="connsiteX2" fmla="*/ 1031132 w 1070043"/>
                  <a:gd name="connsiteY2" fmla="*/ 1420238 h 1420238"/>
                  <a:gd name="connsiteX3" fmla="*/ 97277 w 1070043"/>
                  <a:gd name="connsiteY3" fmla="*/ 992221 h 1420238"/>
                  <a:gd name="connsiteX4" fmla="*/ 0 w 1070043"/>
                  <a:gd name="connsiteY4" fmla="*/ 0 h 14202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70043" h="1420238">
                    <a:moveTo>
                      <a:pt x="0" y="0"/>
                    </a:moveTo>
                    <a:lnTo>
                      <a:pt x="1070043" y="622570"/>
                    </a:lnTo>
                    <a:lnTo>
                      <a:pt x="1031132" y="1420238"/>
                    </a:lnTo>
                    <a:lnTo>
                      <a:pt x="97277" y="99222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82D2"/>
              </a:solidFill>
              <a:ln w="0"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" name="任意多边形 30"/>
              <p:cNvSpPr/>
              <p:nvPr/>
            </p:nvSpPr>
            <p:spPr>
              <a:xfrm>
                <a:off x="4614809" y="2058210"/>
                <a:ext cx="954732" cy="476830"/>
              </a:xfrm>
              <a:custGeom>
                <a:avLst/>
                <a:gdLst>
                  <a:gd name="connsiteX0" fmla="*/ 0 w 1277257"/>
                  <a:gd name="connsiteY0" fmla="*/ 0 h 609600"/>
                  <a:gd name="connsiteX1" fmla="*/ 1088571 w 1277257"/>
                  <a:gd name="connsiteY1" fmla="*/ 609600 h 609600"/>
                  <a:gd name="connsiteX2" fmla="*/ 1277257 w 1277257"/>
                  <a:gd name="connsiteY2" fmla="*/ 188685 h 609600"/>
                  <a:gd name="connsiteX3" fmla="*/ 0 w 1277257"/>
                  <a:gd name="connsiteY3" fmla="*/ 0 h 609600"/>
                  <a:gd name="connsiteX0" fmla="*/ 0 w 1277257"/>
                  <a:gd name="connsiteY0" fmla="*/ 0 h 653143"/>
                  <a:gd name="connsiteX1" fmla="*/ 1103085 w 1277257"/>
                  <a:gd name="connsiteY1" fmla="*/ 653143 h 653143"/>
                  <a:gd name="connsiteX2" fmla="*/ 1277257 w 1277257"/>
                  <a:gd name="connsiteY2" fmla="*/ 188685 h 653143"/>
                  <a:gd name="connsiteX3" fmla="*/ 0 w 1277257"/>
                  <a:gd name="connsiteY3" fmla="*/ 0 h 653143"/>
                  <a:gd name="connsiteX0" fmla="*/ 0 w 1292497"/>
                  <a:gd name="connsiteY0" fmla="*/ 0 h 668383"/>
                  <a:gd name="connsiteX1" fmla="*/ 1118325 w 1292497"/>
                  <a:gd name="connsiteY1" fmla="*/ 668383 h 668383"/>
                  <a:gd name="connsiteX2" fmla="*/ 1292497 w 1292497"/>
                  <a:gd name="connsiteY2" fmla="*/ 203925 h 668383"/>
                  <a:gd name="connsiteX3" fmla="*/ 0 w 1292497"/>
                  <a:gd name="connsiteY3" fmla="*/ 0 h 668383"/>
                  <a:gd name="connsiteX0" fmla="*/ 0 w 1292497"/>
                  <a:gd name="connsiteY0" fmla="*/ 0 h 645523"/>
                  <a:gd name="connsiteX1" fmla="*/ 1080225 w 1292497"/>
                  <a:gd name="connsiteY1" fmla="*/ 645523 h 645523"/>
                  <a:gd name="connsiteX2" fmla="*/ 1292497 w 1292497"/>
                  <a:gd name="connsiteY2" fmla="*/ 203925 h 645523"/>
                  <a:gd name="connsiteX3" fmla="*/ 0 w 1292497"/>
                  <a:gd name="connsiteY3" fmla="*/ 0 h 6455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92497" h="645523">
                    <a:moveTo>
                      <a:pt x="0" y="0"/>
                    </a:moveTo>
                    <a:lnTo>
                      <a:pt x="1080225" y="645523"/>
                    </a:lnTo>
                    <a:lnTo>
                      <a:pt x="1292497" y="20392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5038E"/>
              </a:solidFill>
              <a:ln w="0"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" name="任意多边形 31"/>
              <p:cNvSpPr/>
              <p:nvPr/>
            </p:nvSpPr>
            <p:spPr>
              <a:xfrm>
                <a:off x="5402021" y="2210185"/>
                <a:ext cx="649979" cy="599053"/>
              </a:xfrm>
              <a:custGeom>
                <a:avLst/>
                <a:gdLst>
                  <a:gd name="connsiteX0" fmla="*/ 174172 w 841829"/>
                  <a:gd name="connsiteY0" fmla="*/ 0 h 798285"/>
                  <a:gd name="connsiteX1" fmla="*/ 841829 w 841829"/>
                  <a:gd name="connsiteY1" fmla="*/ 798285 h 798285"/>
                  <a:gd name="connsiteX2" fmla="*/ 0 w 841829"/>
                  <a:gd name="connsiteY2" fmla="*/ 420914 h 798285"/>
                  <a:gd name="connsiteX3" fmla="*/ 174172 w 841829"/>
                  <a:gd name="connsiteY3" fmla="*/ 0 h 798285"/>
                  <a:gd name="connsiteX0" fmla="*/ 212272 w 879929"/>
                  <a:gd name="connsiteY0" fmla="*/ 0 h 798285"/>
                  <a:gd name="connsiteX1" fmla="*/ 879929 w 879929"/>
                  <a:gd name="connsiteY1" fmla="*/ 798285 h 798285"/>
                  <a:gd name="connsiteX2" fmla="*/ 0 w 879929"/>
                  <a:gd name="connsiteY2" fmla="*/ 420914 h 798285"/>
                  <a:gd name="connsiteX3" fmla="*/ 212272 w 879929"/>
                  <a:gd name="connsiteY3" fmla="*/ 0 h 798285"/>
                  <a:gd name="connsiteX0" fmla="*/ 212272 w 879929"/>
                  <a:gd name="connsiteY0" fmla="*/ 0 h 817335"/>
                  <a:gd name="connsiteX1" fmla="*/ 879929 w 879929"/>
                  <a:gd name="connsiteY1" fmla="*/ 817335 h 817335"/>
                  <a:gd name="connsiteX2" fmla="*/ 0 w 879929"/>
                  <a:gd name="connsiteY2" fmla="*/ 439964 h 817335"/>
                  <a:gd name="connsiteX3" fmla="*/ 212272 w 879929"/>
                  <a:gd name="connsiteY3" fmla="*/ 0 h 817335"/>
                  <a:gd name="connsiteX0" fmla="*/ 218622 w 879929"/>
                  <a:gd name="connsiteY0" fmla="*/ 0 h 810985"/>
                  <a:gd name="connsiteX1" fmla="*/ 879929 w 879929"/>
                  <a:gd name="connsiteY1" fmla="*/ 810985 h 810985"/>
                  <a:gd name="connsiteX2" fmla="*/ 0 w 879929"/>
                  <a:gd name="connsiteY2" fmla="*/ 433614 h 810985"/>
                  <a:gd name="connsiteX3" fmla="*/ 218622 w 879929"/>
                  <a:gd name="connsiteY3" fmla="*/ 0 h 8109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79929" h="810985">
                    <a:moveTo>
                      <a:pt x="218622" y="0"/>
                    </a:moveTo>
                    <a:lnTo>
                      <a:pt x="879929" y="810985"/>
                    </a:lnTo>
                    <a:lnTo>
                      <a:pt x="0" y="433614"/>
                    </a:lnTo>
                    <a:lnTo>
                      <a:pt x="218622" y="0"/>
                    </a:lnTo>
                    <a:close/>
                  </a:path>
                </a:pathLst>
              </a:custGeom>
              <a:solidFill>
                <a:srgbClr val="9B0959"/>
              </a:solidFill>
              <a:ln w="0"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" name="任意多边形 32"/>
              <p:cNvSpPr/>
              <p:nvPr/>
            </p:nvSpPr>
            <p:spPr>
              <a:xfrm>
                <a:off x="6126713" y="2015714"/>
                <a:ext cx="192314" cy="1206649"/>
              </a:xfrm>
              <a:custGeom>
                <a:avLst/>
                <a:gdLst>
                  <a:gd name="connsiteX0" fmla="*/ 266700 w 266700"/>
                  <a:gd name="connsiteY0" fmla="*/ 0 h 1619250"/>
                  <a:gd name="connsiteX1" fmla="*/ 228600 w 266700"/>
                  <a:gd name="connsiteY1" fmla="*/ 1619250 h 1619250"/>
                  <a:gd name="connsiteX2" fmla="*/ 0 w 266700"/>
                  <a:gd name="connsiteY2" fmla="*/ 1123950 h 1619250"/>
                  <a:gd name="connsiteX3" fmla="*/ 266700 w 266700"/>
                  <a:gd name="connsiteY3" fmla="*/ 0 h 1619250"/>
                  <a:gd name="connsiteX0" fmla="*/ 276225 w 276225"/>
                  <a:gd name="connsiteY0" fmla="*/ 0 h 1633537"/>
                  <a:gd name="connsiteX1" fmla="*/ 228600 w 276225"/>
                  <a:gd name="connsiteY1" fmla="*/ 1633537 h 1633537"/>
                  <a:gd name="connsiteX2" fmla="*/ 0 w 276225"/>
                  <a:gd name="connsiteY2" fmla="*/ 1138237 h 1633537"/>
                  <a:gd name="connsiteX3" fmla="*/ 276225 w 276225"/>
                  <a:gd name="connsiteY3" fmla="*/ 0 h 1633537"/>
                  <a:gd name="connsiteX0" fmla="*/ 276225 w 276225"/>
                  <a:gd name="connsiteY0" fmla="*/ 0 h 1600200"/>
                  <a:gd name="connsiteX1" fmla="*/ 228600 w 276225"/>
                  <a:gd name="connsiteY1" fmla="*/ 1600200 h 1600200"/>
                  <a:gd name="connsiteX2" fmla="*/ 0 w 276225"/>
                  <a:gd name="connsiteY2" fmla="*/ 1104900 h 1600200"/>
                  <a:gd name="connsiteX3" fmla="*/ 276225 w 276225"/>
                  <a:gd name="connsiteY3" fmla="*/ 0 h 1600200"/>
                  <a:gd name="connsiteX0" fmla="*/ 261938 w 261938"/>
                  <a:gd name="connsiteY0" fmla="*/ 0 h 1585912"/>
                  <a:gd name="connsiteX1" fmla="*/ 228600 w 261938"/>
                  <a:gd name="connsiteY1" fmla="*/ 1585912 h 1585912"/>
                  <a:gd name="connsiteX2" fmla="*/ 0 w 261938"/>
                  <a:gd name="connsiteY2" fmla="*/ 1090612 h 1585912"/>
                  <a:gd name="connsiteX3" fmla="*/ 261938 w 261938"/>
                  <a:gd name="connsiteY3" fmla="*/ 0 h 1585912"/>
                  <a:gd name="connsiteX0" fmla="*/ 266701 w 266701"/>
                  <a:gd name="connsiteY0" fmla="*/ 0 h 1581149"/>
                  <a:gd name="connsiteX1" fmla="*/ 228600 w 266701"/>
                  <a:gd name="connsiteY1" fmla="*/ 1581149 h 1581149"/>
                  <a:gd name="connsiteX2" fmla="*/ 0 w 266701"/>
                  <a:gd name="connsiteY2" fmla="*/ 1085849 h 1581149"/>
                  <a:gd name="connsiteX3" fmla="*/ 266701 w 266701"/>
                  <a:gd name="connsiteY3" fmla="*/ 0 h 1581149"/>
                  <a:gd name="connsiteX0" fmla="*/ 247651 w 247651"/>
                  <a:gd name="connsiteY0" fmla="*/ 0 h 1624012"/>
                  <a:gd name="connsiteX1" fmla="*/ 228600 w 247651"/>
                  <a:gd name="connsiteY1" fmla="*/ 1624012 h 1624012"/>
                  <a:gd name="connsiteX2" fmla="*/ 0 w 247651"/>
                  <a:gd name="connsiteY2" fmla="*/ 1128712 h 1624012"/>
                  <a:gd name="connsiteX3" fmla="*/ 247651 w 247651"/>
                  <a:gd name="connsiteY3" fmla="*/ 0 h 1624012"/>
                  <a:gd name="connsiteX0" fmla="*/ 263526 w 263526"/>
                  <a:gd name="connsiteY0" fmla="*/ 0 h 1690687"/>
                  <a:gd name="connsiteX1" fmla="*/ 228600 w 263526"/>
                  <a:gd name="connsiteY1" fmla="*/ 1690687 h 1690687"/>
                  <a:gd name="connsiteX2" fmla="*/ 0 w 263526"/>
                  <a:gd name="connsiteY2" fmla="*/ 1195387 h 1690687"/>
                  <a:gd name="connsiteX3" fmla="*/ 263526 w 263526"/>
                  <a:gd name="connsiteY3" fmla="*/ 0 h 1690687"/>
                  <a:gd name="connsiteX0" fmla="*/ 260351 w 260351"/>
                  <a:gd name="connsiteY0" fmla="*/ 0 h 1633537"/>
                  <a:gd name="connsiteX1" fmla="*/ 228600 w 260351"/>
                  <a:gd name="connsiteY1" fmla="*/ 1633537 h 1633537"/>
                  <a:gd name="connsiteX2" fmla="*/ 0 w 260351"/>
                  <a:gd name="connsiteY2" fmla="*/ 1138237 h 1633537"/>
                  <a:gd name="connsiteX3" fmla="*/ 260351 w 260351"/>
                  <a:gd name="connsiteY3" fmla="*/ 0 h 16335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0351" h="1633537">
                    <a:moveTo>
                      <a:pt x="260351" y="0"/>
                    </a:moveTo>
                    <a:lnTo>
                      <a:pt x="228600" y="1633537"/>
                    </a:lnTo>
                    <a:lnTo>
                      <a:pt x="0" y="1138237"/>
                    </a:lnTo>
                    <a:lnTo>
                      <a:pt x="260351" y="0"/>
                    </a:lnTo>
                    <a:close/>
                  </a:path>
                </a:pathLst>
              </a:custGeom>
              <a:solidFill>
                <a:srgbClr val="CB004F"/>
              </a:solidFill>
              <a:ln w="0"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" name="任意多边形 33"/>
              <p:cNvSpPr/>
              <p:nvPr/>
            </p:nvSpPr>
            <p:spPr>
              <a:xfrm>
                <a:off x="6298591" y="1715664"/>
                <a:ext cx="332361" cy="1554590"/>
              </a:xfrm>
              <a:custGeom>
                <a:avLst/>
                <a:gdLst>
                  <a:gd name="connsiteX0" fmla="*/ 43542 w 464457"/>
                  <a:gd name="connsiteY0" fmla="*/ 508000 h 2191658"/>
                  <a:gd name="connsiteX1" fmla="*/ 464457 w 464457"/>
                  <a:gd name="connsiteY1" fmla="*/ 0 h 2191658"/>
                  <a:gd name="connsiteX2" fmla="*/ 0 w 464457"/>
                  <a:gd name="connsiteY2" fmla="*/ 2191658 h 2191658"/>
                  <a:gd name="connsiteX3" fmla="*/ 43542 w 464457"/>
                  <a:gd name="connsiteY3" fmla="*/ 508000 h 2191658"/>
                  <a:gd name="connsiteX0" fmla="*/ 43542 w 304800"/>
                  <a:gd name="connsiteY0" fmla="*/ 0 h 1683658"/>
                  <a:gd name="connsiteX1" fmla="*/ 304800 w 304800"/>
                  <a:gd name="connsiteY1" fmla="*/ 58057 h 1683658"/>
                  <a:gd name="connsiteX2" fmla="*/ 0 w 304800"/>
                  <a:gd name="connsiteY2" fmla="*/ 1683658 h 1683658"/>
                  <a:gd name="connsiteX3" fmla="*/ 43542 w 304800"/>
                  <a:gd name="connsiteY3" fmla="*/ 0 h 1683658"/>
                  <a:gd name="connsiteX0" fmla="*/ 43542 w 449943"/>
                  <a:gd name="connsiteY0" fmla="*/ 420914 h 2104572"/>
                  <a:gd name="connsiteX1" fmla="*/ 449943 w 449943"/>
                  <a:gd name="connsiteY1" fmla="*/ 0 h 2104572"/>
                  <a:gd name="connsiteX2" fmla="*/ 0 w 449943"/>
                  <a:gd name="connsiteY2" fmla="*/ 2104572 h 2104572"/>
                  <a:gd name="connsiteX3" fmla="*/ 43542 w 449943"/>
                  <a:gd name="connsiteY3" fmla="*/ 420914 h 2104572"/>
                  <a:gd name="connsiteX0" fmla="*/ 10205 w 449943"/>
                  <a:gd name="connsiteY0" fmla="*/ 420914 h 2104572"/>
                  <a:gd name="connsiteX1" fmla="*/ 449943 w 449943"/>
                  <a:gd name="connsiteY1" fmla="*/ 0 h 2104572"/>
                  <a:gd name="connsiteX2" fmla="*/ 0 w 449943"/>
                  <a:gd name="connsiteY2" fmla="*/ 2104572 h 2104572"/>
                  <a:gd name="connsiteX3" fmla="*/ 10205 w 449943"/>
                  <a:gd name="connsiteY3" fmla="*/ 420914 h 2104572"/>
                  <a:gd name="connsiteX0" fmla="*/ 22905 w 449943"/>
                  <a:gd name="connsiteY0" fmla="*/ 427264 h 2104572"/>
                  <a:gd name="connsiteX1" fmla="*/ 449943 w 449943"/>
                  <a:gd name="connsiteY1" fmla="*/ 0 h 2104572"/>
                  <a:gd name="connsiteX2" fmla="*/ 0 w 449943"/>
                  <a:gd name="connsiteY2" fmla="*/ 2104572 h 2104572"/>
                  <a:gd name="connsiteX3" fmla="*/ 22905 w 449943"/>
                  <a:gd name="connsiteY3" fmla="*/ 427264 h 21045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49943" h="2104572">
                    <a:moveTo>
                      <a:pt x="22905" y="427264"/>
                    </a:moveTo>
                    <a:lnTo>
                      <a:pt x="449943" y="0"/>
                    </a:lnTo>
                    <a:lnTo>
                      <a:pt x="0" y="2104572"/>
                    </a:lnTo>
                    <a:cubicBezTo>
                      <a:pt x="3402" y="1543353"/>
                      <a:pt x="19503" y="988483"/>
                      <a:pt x="22905" y="427264"/>
                    </a:cubicBezTo>
                    <a:close/>
                  </a:path>
                </a:pathLst>
              </a:custGeom>
              <a:solidFill>
                <a:srgbClr val="FF2B6D"/>
              </a:solidFill>
              <a:ln w="0"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" name="任意多边形 34"/>
              <p:cNvSpPr/>
              <p:nvPr/>
            </p:nvSpPr>
            <p:spPr>
              <a:xfrm>
                <a:off x="6104575" y="1083106"/>
                <a:ext cx="269064" cy="1897673"/>
              </a:xfrm>
              <a:custGeom>
                <a:avLst/>
                <a:gdLst>
                  <a:gd name="connsiteX0" fmla="*/ 29029 w 362858"/>
                  <a:gd name="connsiteY0" fmla="*/ 0 h 2612572"/>
                  <a:gd name="connsiteX1" fmla="*/ 0 w 362858"/>
                  <a:gd name="connsiteY1" fmla="*/ 2612572 h 2612572"/>
                  <a:gd name="connsiteX2" fmla="*/ 362858 w 362858"/>
                  <a:gd name="connsiteY2" fmla="*/ 957943 h 2612572"/>
                  <a:gd name="connsiteX3" fmla="*/ 29029 w 362858"/>
                  <a:gd name="connsiteY3" fmla="*/ 0 h 2612572"/>
                  <a:gd name="connsiteX0" fmla="*/ 14515 w 362858"/>
                  <a:gd name="connsiteY0" fmla="*/ 0 h 2583544"/>
                  <a:gd name="connsiteX1" fmla="*/ 0 w 362858"/>
                  <a:gd name="connsiteY1" fmla="*/ 2583544 h 2583544"/>
                  <a:gd name="connsiteX2" fmla="*/ 362858 w 362858"/>
                  <a:gd name="connsiteY2" fmla="*/ 928915 h 2583544"/>
                  <a:gd name="connsiteX3" fmla="*/ 14515 w 362858"/>
                  <a:gd name="connsiteY3" fmla="*/ 0 h 2583544"/>
                  <a:gd name="connsiteX0" fmla="*/ 1396 w 364253"/>
                  <a:gd name="connsiteY0" fmla="*/ 0 h 2569030"/>
                  <a:gd name="connsiteX1" fmla="*/ 1395 w 364253"/>
                  <a:gd name="connsiteY1" fmla="*/ 2569030 h 2569030"/>
                  <a:gd name="connsiteX2" fmla="*/ 364253 w 364253"/>
                  <a:gd name="connsiteY2" fmla="*/ 914401 h 2569030"/>
                  <a:gd name="connsiteX3" fmla="*/ 1396 w 364253"/>
                  <a:gd name="connsiteY3" fmla="*/ 0 h 25690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64253" h="2569030">
                    <a:moveTo>
                      <a:pt x="1396" y="0"/>
                    </a:moveTo>
                    <a:cubicBezTo>
                      <a:pt x="-3442" y="861181"/>
                      <a:pt x="6233" y="1707849"/>
                      <a:pt x="1395" y="2569030"/>
                    </a:cubicBezTo>
                    <a:lnTo>
                      <a:pt x="364253" y="914401"/>
                    </a:lnTo>
                    <a:lnTo>
                      <a:pt x="1396" y="0"/>
                    </a:lnTo>
                    <a:close/>
                  </a:path>
                </a:pathLst>
              </a:custGeom>
              <a:solidFill>
                <a:srgbClr val="48015F"/>
              </a:solidFill>
              <a:ln w="0"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" name="任意多边形 35"/>
              <p:cNvSpPr/>
              <p:nvPr/>
            </p:nvSpPr>
            <p:spPr>
              <a:xfrm>
                <a:off x="6971352" y="1177924"/>
                <a:ext cx="443259" cy="703586"/>
              </a:xfrm>
              <a:custGeom>
                <a:avLst/>
                <a:gdLst>
                  <a:gd name="connsiteX0" fmla="*/ 0 w 600075"/>
                  <a:gd name="connsiteY0" fmla="*/ 790575 h 952500"/>
                  <a:gd name="connsiteX1" fmla="*/ 600075 w 600075"/>
                  <a:gd name="connsiteY1" fmla="*/ 0 h 952500"/>
                  <a:gd name="connsiteX2" fmla="*/ 66675 w 600075"/>
                  <a:gd name="connsiteY2" fmla="*/ 952500 h 952500"/>
                  <a:gd name="connsiteX3" fmla="*/ 38100 w 600075"/>
                  <a:gd name="connsiteY3" fmla="*/ 742950 h 952500"/>
                  <a:gd name="connsiteX4" fmla="*/ 0 w 600075"/>
                  <a:gd name="connsiteY4" fmla="*/ 790575 h 952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0075" h="952500">
                    <a:moveTo>
                      <a:pt x="0" y="790575"/>
                    </a:moveTo>
                    <a:lnTo>
                      <a:pt x="600075" y="0"/>
                    </a:lnTo>
                    <a:lnTo>
                      <a:pt x="66675" y="952500"/>
                    </a:lnTo>
                    <a:lnTo>
                      <a:pt x="38100" y="742950"/>
                    </a:lnTo>
                    <a:lnTo>
                      <a:pt x="0" y="790575"/>
                    </a:lnTo>
                    <a:close/>
                  </a:path>
                </a:pathLst>
              </a:custGeom>
              <a:solidFill>
                <a:srgbClr val="1D0045"/>
              </a:solidFill>
              <a:ln w="0"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" name="任意多边形 36"/>
              <p:cNvSpPr/>
              <p:nvPr/>
            </p:nvSpPr>
            <p:spPr>
              <a:xfrm>
                <a:off x="7048746" y="1156816"/>
                <a:ext cx="612120" cy="576940"/>
              </a:xfrm>
              <a:custGeom>
                <a:avLst/>
                <a:gdLst>
                  <a:gd name="connsiteX0" fmla="*/ 523875 w 828675"/>
                  <a:gd name="connsiteY0" fmla="*/ 0 h 781050"/>
                  <a:gd name="connsiteX1" fmla="*/ 828675 w 828675"/>
                  <a:gd name="connsiteY1" fmla="*/ 609600 h 781050"/>
                  <a:gd name="connsiteX2" fmla="*/ 0 w 828675"/>
                  <a:gd name="connsiteY2" fmla="*/ 781050 h 781050"/>
                  <a:gd name="connsiteX3" fmla="*/ 523875 w 828675"/>
                  <a:gd name="connsiteY3" fmla="*/ 0 h 781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28675" h="781050">
                    <a:moveTo>
                      <a:pt x="523875" y="0"/>
                    </a:moveTo>
                    <a:lnTo>
                      <a:pt x="828675" y="609600"/>
                    </a:lnTo>
                    <a:lnTo>
                      <a:pt x="0" y="781050"/>
                    </a:lnTo>
                    <a:lnTo>
                      <a:pt x="523875" y="0"/>
                    </a:lnTo>
                    <a:close/>
                  </a:path>
                </a:pathLst>
              </a:custGeom>
              <a:solidFill>
                <a:srgbClr val="21003F"/>
              </a:solidFill>
              <a:ln w="0"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" name="任意多边形 37"/>
              <p:cNvSpPr/>
              <p:nvPr/>
            </p:nvSpPr>
            <p:spPr>
              <a:xfrm>
                <a:off x="6365910" y="1793729"/>
                <a:ext cx="548797" cy="970948"/>
              </a:xfrm>
              <a:custGeom>
                <a:avLst/>
                <a:gdLst>
                  <a:gd name="connsiteX0" fmla="*/ 742950 w 742950"/>
                  <a:gd name="connsiteY0" fmla="*/ 0 h 1314450"/>
                  <a:gd name="connsiteX1" fmla="*/ 0 w 742950"/>
                  <a:gd name="connsiteY1" fmla="*/ 1076325 h 1314450"/>
                  <a:gd name="connsiteX2" fmla="*/ 28575 w 742950"/>
                  <a:gd name="connsiteY2" fmla="*/ 1314450 h 1314450"/>
                  <a:gd name="connsiteX3" fmla="*/ 742950 w 742950"/>
                  <a:gd name="connsiteY3" fmla="*/ 0 h 13144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42950" h="1314450">
                    <a:moveTo>
                      <a:pt x="742950" y="0"/>
                    </a:moveTo>
                    <a:lnTo>
                      <a:pt x="0" y="1076325"/>
                    </a:lnTo>
                    <a:lnTo>
                      <a:pt x="28575" y="1314450"/>
                    </a:lnTo>
                    <a:lnTo>
                      <a:pt x="742950" y="0"/>
                    </a:lnTo>
                    <a:close/>
                  </a:path>
                </a:pathLst>
              </a:custGeom>
              <a:solidFill>
                <a:srgbClr val="974D51"/>
              </a:solidFill>
              <a:ln w="6350"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9" name="任意多边形 38"/>
              <p:cNvSpPr/>
              <p:nvPr/>
            </p:nvSpPr>
            <p:spPr>
              <a:xfrm>
                <a:off x="6602315" y="4809297"/>
                <a:ext cx="512210" cy="1136994"/>
              </a:xfrm>
              <a:custGeom>
                <a:avLst/>
                <a:gdLst>
                  <a:gd name="connsiteX0" fmla="*/ 7620 w 624840"/>
                  <a:gd name="connsiteY0" fmla="*/ 152400 h 1539240"/>
                  <a:gd name="connsiteX1" fmla="*/ 0 w 624840"/>
                  <a:gd name="connsiteY1" fmla="*/ 1539240 h 1539240"/>
                  <a:gd name="connsiteX2" fmla="*/ 624840 w 624840"/>
                  <a:gd name="connsiteY2" fmla="*/ 1539240 h 1539240"/>
                  <a:gd name="connsiteX3" fmla="*/ 83820 w 624840"/>
                  <a:gd name="connsiteY3" fmla="*/ 0 h 1539240"/>
                  <a:gd name="connsiteX4" fmla="*/ 7620 w 624840"/>
                  <a:gd name="connsiteY4" fmla="*/ 152400 h 1539240"/>
                  <a:gd name="connsiteX0" fmla="*/ 0 w 693420"/>
                  <a:gd name="connsiteY0" fmla="*/ 152400 h 1539240"/>
                  <a:gd name="connsiteX1" fmla="*/ 68580 w 693420"/>
                  <a:gd name="connsiteY1" fmla="*/ 1539240 h 1539240"/>
                  <a:gd name="connsiteX2" fmla="*/ 693420 w 693420"/>
                  <a:gd name="connsiteY2" fmla="*/ 1539240 h 1539240"/>
                  <a:gd name="connsiteX3" fmla="*/ 152400 w 693420"/>
                  <a:gd name="connsiteY3" fmla="*/ 0 h 1539240"/>
                  <a:gd name="connsiteX4" fmla="*/ 0 w 693420"/>
                  <a:gd name="connsiteY4" fmla="*/ 152400 h 1539240"/>
                  <a:gd name="connsiteX0" fmla="*/ 0 w 693420"/>
                  <a:gd name="connsiteY0" fmla="*/ 152400 h 1539240"/>
                  <a:gd name="connsiteX1" fmla="*/ 22860 w 693420"/>
                  <a:gd name="connsiteY1" fmla="*/ 1531620 h 1539240"/>
                  <a:gd name="connsiteX2" fmla="*/ 693420 w 693420"/>
                  <a:gd name="connsiteY2" fmla="*/ 1539240 h 1539240"/>
                  <a:gd name="connsiteX3" fmla="*/ 152400 w 693420"/>
                  <a:gd name="connsiteY3" fmla="*/ 0 h 1539240"/>
                  <a:gd name="connsiteX4" fmla="*/ 0 w 693420"/>
                  <a:gd name="connsiteY4" fmla="*/ 152400 h 1539240"/>
                  <a:gd name="connsiteX0" fmla="*/ 0 w 693420"/>
                  <a:gd name="connsiteY0" fmla="*/ 152400 h 1539240"/>
                  <a:gd name="connsiteX1" fmla="*/ 53340 w 693420"/>
                  <a:gd name="connsiteY1" fmla="*/ 1531620 h 1539240"/>
                  <a:gd name="connsiteX2" fmla="*/ 693420 w 693420"/>
                  <a:gd name="connsiteY2" fmla="*/ 1539240 h 1539240"/>
                  <a:gd name="connsiteX3" fmla="*/ 152400 w 693420"/>
                  <a:gd name="connsiteY3" fmla="*/ 0 h 1539240"/>
                  <a:gd name="connsiteX4" fmla="*/ 0 w 693420"/>
                  <a:gd name="connsiteY4" fmla="*/ 152400 h 1539240"/>
                  <a:gd name="connsiteX0" fmla="*/ 0 w 693420"/>
                  <a:gd name="connsiteY0" fmla="*/ 152400 h 1539240"/>
                  <a:gd name="connsiteX1" fmla="*/ 45720 w 693420"/>
                  <a:gd name="connsiteY1" fmla="*/ 1539240 h 1539240"/>
                  <a:gd name="connsiteX2" fmla="*/ 693420 w 693420"/>
                  <a:gd name="connsiteY2" fmla="*/ 1539240 h 1539240"/>
                  <a:gd name="connsiteX3" fmla="*/ 152400 w 693420"/>
                  <a:gd name="connsiteY3" fmla="*/ 0 h 1539240"/>
                  <a:gd name="connsiteX4" fmla="*/ 0 w 693420"/>
                  <a:gd name="connsiteY4" fmla="*/ 152400 h 15392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93420" h="1539240">
                    <a:moveTo>
                      <a:pt x="0" y="152400"/>
                    </a:moveTo>
                    <a:lnTo>
                      <a:pt x="45720" y="1539240"/>
                    </a:lnTo>
                    <a:lnTo>
                      <a:pt x="693420" y="1539240"/>
                    </a:lnTo>
                    <a:lnTo>
                      <a:pt x="152400" y="0"/>
                    </a:lnTo>
                    <a:lnTo>
                      <a:pt x="0" y="152400"/>
                    </a:lnTo>
                    <a:close/>
                  </a:path>
                </a:pathLst>
              </a:custGeom>
              <a:solidFill>
                <a:srgbClr val="1E001D"/>
              </a:solidFill>
              <a:ln w="6350"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40" name="任意多边形 39"/>
              <p:cNvSpPr/>
              <p:nvPr/>
            </p:nvSpPr>
            <p:spPr>
              <a:xfrm>
                <a:off x="6484112" y="4916242"/>
                <a:ext cx="163232" cy="1016916"/>
              </a:xfrm>
              <a:custGeom>
                <a:avLst/>
                <a:gdLst>
                  <a:gd name="connsiteX0" fmla="*/ 243840 w 243840"/>
                  <a:gd name="connsiteY0" fmla="*/ 0 h 1417320"/>
                  <a:gd name="connsiteX1" fmla="*/ 0 w 243840"/>
                  <a:gd name="connsiteY1" fmla="*/ 533400 h 1417320"/>
                  <a:gd name="connsiteX2" fmla="*/ 220980 w 243840"/>
                  <a:gd name="connsiteY2" fmla="*/ 1417320 h 1417320"/>
                  <a:gd name="connsiteX3" fmla="*/ 243840 w 243840"/>
                  <a:gd name="connsiteY3" fmla="*/ 0 h 14173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3840" h="1417320">
                    <a:moveTo>
                      <a:pt x="243840" y="0"/>
                    </a:moveTo>
                    <a:lnTo>
                      <a:pt x="0" y="533400"/>
                    </a:lnTo>
                    <a:lnTo>
                      <a:pt x="220980" y="1417320"/>
                    </a:lnTo>
                    <a:lnTo>
                      <a:pt x="243840" y="0"/>
                    </a:lnTo>
                    <a:close/>
                  </a:path>
                </a:pathLst>
              </a:custGeom>
              <a:solidFill>
                <a:srgbClr val="190020"/>
              </a:solidFill>
              <a:ln w="6350"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1" name="任意多边形 40"/>
              <p:cNvSpPr/>
              <p:nvPr/>
            </p:nvSpPr>
            <p:spPr>
              <a:xfrm>
                <a:off x="6748661" y="4916242"/>
                <a:ext cx="354607" cy="1030049"/>
              </a:xfrm>
              <a:custGeom>
                <a:avLst/>
                <a:gdLst>
                  <a:gd name="connsiteX0" fmla="*/ 182880 w 480060"/>
                  <a:gd name="connsiteY0" fmla="*/ 175260 h 1394460"/>
                  <a:gd name="connsiteX1" fmla="*/ 480060 w 480060"/>
                  <a:gd name="connsiteY1" fmla="*/ 1394460 h 1394460"/>
                  <a:gd name="connsiteX2" fmla="*/ 0 w 480060"/>
                  <a:gd name="connsiteY2" fmla="*/ 0 h 1394460"/>
                  <a:gd name="connsiteX3" fmla="*/ 182880 w 480060"/>
                  <a:gd name="connsiteY3" fmla="*/ 175260 h 13944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0060" h="1394460">
                    <a:moveTo>
                      <a:pt x="182880" y="175260"/>
                    </a:moveTo>
                    <a:lnTo>
                      <a:pt x="480060" y="1394460"/>
                    </a:lnTo>
                    <a:lnTo>
                      <a:pt x="0" y="0"/>
                    </a:lnTo>
                    <a:lnTo>
                      <a:pt x="182880" y="175260"/>
                    </a:lnTo>
                    <a:close/>
                  </a:path>
                </a:pathLst>
              </a:custGeom>
              <a:solidFill>
                <a:srgbClr val="410FB3"/>
              </a:solidFill>
              <a:ln w="6350"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2" name="任意多边形 41"/>
              <p:cNvSpPr/>
              <p:nvPr/>
            </p:nvSpPr>
            <p:spPr>
              <a:xfrm>
                <a:off x="7728052" y="3964994"/>
                <a:ext cx="945619" cy="427780"/>
              </a:xfrm>
              <a:custGeom>
                <a:avLst/>
                <a:gdLst>
                  <a:gd name="connsiteX0" fmla="*/ 541020 w 1280160"/>
                  <a:gd name="connsiteY0" fmla="*/ 106680 h 579120"/>
                  <a:gd name="connsiteX1" fmla="*/ 1280160 w 1280160"/>
                  <a:gd name="connsiteY1" fmla="*/ 579120 h 579120"/>
                  <a:gd name="connsiteX2" fmla="*/ 0 w 1280160"/>
                  <a:gd name="connsiteY2" fmla="*/ 0 h 579120"/>
                  <a:gd name="connsiteX3" fmla="*/ 541020 w 1280160"/>
                  <a:gd name="connsiteY3" fmla="*/ 106680 h 5791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80160" h="579120">
                    <a:moveTo>
                      <a:pt x="541020" y="106680"/>
                    </a:moveTo>
                    <a:lnTo>
                      <a:pt x="1280160" y="579120"/>
                    </a:lnTo>
                    <a:lnTo>
                      <a:pt x="0" y="0"/>
                    </a:lnTo>
                    <a:lnTo>
                      <a:pt x="541020" y="106680"/>
                    </a:lnTo>
                    <a:close/>
                  </a:path>
                </a:pathLst>
              </a:custGeom>
              <a:solidFill>
                <a:srgbClr val="220329"/>
              </a:solidFill>
              <a:ln w="6350"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3" name="任意多边形 42"/>
              <p:cNvSpPr/>
              <p:nvPr/>
            </p:nvSpPr>
            <p:spPr>
              <a:xfrm>
                <a:off x="6782433" y="1584060"/>
                <a:ext cx="894961" cy="1288969"/>
              </a:xfrm>
              <a:custGeom>
                <a:avLst/>
                <a:gdLst>
                  <a:gd name="connsiteX0" fmla="*/ 1211580 w 1211580"/>
                  <a:gd name="connsiteY0" fmla="*/ 0 h 1744980"/>
                  <a:gd name="connsiteX1" fmla="*/ 175260 w 1211580"/>
                  <a:gd name="connsiteY1" fmla="*/ 1744980 h 1744980"/>
                  <a:gd name="connsiteX2" fmla="*/ 0 w 1211580"/>
                  <a:gd name="connsiteY2" fmla="*/ 1668780 h 1744980"/>
                  <a:gd name="connsiteX3" fmla="*/ 670560 w 1211580"/>
                  <a:gd name="connsiteY3" fmla="*/ 449580 h 1744980"/>
                  <a:gd name="connsiteX4" fmla="*/ 1211580 w 1211580"/>
                  <a:gd name="connsiteY4" fmla="*/ 0 h 17449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11580" h="1744980">
                    <a:moveTo>
                      <a:pt x="1211580" y="0"/>
                    </a:moveTo>
                    <a:lnTo>
                      <a:pt x="175260" y="1744980"/>
                    </a:lnTo>
                    <a:lnTo>
                      <a:pt x="0" y="1668780"/>
                    </a:lnTo>
                    <a:lnTo>
                      <a:pt x="670560" y="449580"/>
                    </a:lnTo>
                    <a:lnTo>
                      <a:pt x="1211580" y="0"/>
                    </a:lnTo>
                    <a:close/>
                  </a:path>
                </a:pathLst>
              </a:custGeom>
              <a:solidFill>
                <a:srgbClr val="EA053C"/>
              </a:solidFill>
              <a:ln w="6350"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4" name="任意多边形 43"/>
              <p:cNvSpPr/>
              <p:nvPr/>
            </p:nvSpPr>
            <p:spPr>
              <a:xfrm>
                <a:off x="5127599" y="3766114"/>
                <a:ext cx="431533" cy="722348"/>
              </a:xfrm>
              <a:custGeom>
                <a:avLst/>
                <a:gdLst>
                  <a:gd name="connsiteX0" fmla="*/ 292100 w 495300"/>
                  <a:gd name="connsiteY0" fmla="*/ 114300 h 901700"/>
                  <a:gd name="connsiteX1" fmla="*/ 495300 w 495300"/>
                  <a:gd name="connsiteY1" fmla="*/ 0 h 901700"/>
                  <a:gd name="connsiteX2" fmla="*/ 0 w 495300"/>
                  <a:gd name="connsiteY2" fmla="*/ 901700 h 901700"/>
                  <a:gd name="connsiteX3" fmla="*/ 292100 w 495300"/>
                  <a:gd name="connsiteY3" fmla="*/ 114300 h 901700"/>
                  <a:gd name="connsiteX0" fmla="*/ 381000 w 584200"/>
                  <a:gd name="connsiteY0" fmla="*/ 114300 h 977900"/>
                  <a:gd name="connsiteX1" fmla="*/ 584200 w 584200"/>
                  <a:gd name="connsiteY1" fmla="*/ 0 h 977900"/>
                  <a:gd name="connsiteX2" fmla="*/ 0 w 584200"/>
                  <a:gd name="connsiteY2" fmla="*/ 977900 h 977900"/>
                  <a:gd name="connsiteX3" fmla="*/ 381000 w 584200"/>
                  <a:gd name="connsiteY3" fmla="*/ 114300 h 977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84200" h="977900">
                    <a:moveTo>
                      <a:pt x="381000" y="114300"/>
                    </a:moveTo>
                    <a:lnTo>
                      <a:pt x="584200" y="0"/>
                    </a:lnTo>
                    <a:lnTo>
                      <a:pt x="0" y="977900"/>
                    </a:lnTo>
                    <a:lnTo>
                      <a:pt x="381000" y="114300"/>
                    </a:lnTo>
                    <a:close/>
                  </a:path>
                </a:pathLst>
              </a:custGeom>
              <a:solidFill>
                <a:srgbClr val="BE047E"/>
              </a:solidFill>
              <a:ln w="6350"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5" name="任意多边形 44"/>
              <p:cNvSpPr/>
              <p:nvPr/>
            </p:nvSpPr>
            <p:spPr>
              <a:xfrm>
                <a:off x="4602255" y="4066311"/>
                <a:ext cx="422151" cy="262672"/>
              </a:xfrm>
              <a:custGeom>
                <a:avLst/>
                <a:gdLst>
                  <a:gd name="connsiteX0" fmla="*/ 0 w 571500"/>
                  <a:gd name="connsiteY0" fmla="*/ 12700 h 355600"/>
                  <a:gd name="connsiteX1" fmla="*/ 457200 w 571500"/>
                  <a:gd name="connsiteY1" fmla="*/ 355600 h 355600"/>
                  <a:gd name="connsiteX2" fmla="*/ 571500 w 571500"/>
                  <a:gd name="connsiteY2" fmla="*/ 0 h 355600"/>
                  <a:gd name="connsiteX3" fmla="*/ 0 w 571500"/>
                  <a:gd name="connsiteY3" fmla="*/ 12700 h 355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71500" h="355600">
                    <a:moveTo>
                      <a:pt x="0" y="12700"/>
                    </a:moveTo>
                    <a:lnTo>
                      <a:pt x="457200" y="355600"/>
                    </a:lnTo>
                    <a:lnTo>
                      <a:pt x="571500" y="0"/>
                    </a:lnTo>
                    <a:lnTo>
                      <a:pt x="0" y="12700"/>
                    </a:lnTo>
                    <a:close/>
                  </a:path>
                </a:pathLst>
              </a:custGeom>
              <a:solidFill>
                <a:srgbClr val="9E0B9C"/>
              </a:solidFill>
              <a:ln w="6350"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6" name="任意多边形 45"/>
              <p:cNvSpPr/>
              <p:nvPr/>
            </p:nvSpPr>
            <p:spPr>
              <a:xfrm>
                <a:off x="6911893" y="4921871"/>
                <a:ext cx="180118" cy="309578"/>
              </a:xfrm>
              <a:custGeom>
                <a:avLst/>
                <a:gdLst>
                  <a:gd name="connsiteX0" fmla="*/ 205740 w 243840"/>
                  <a:gd name="connsiteY0" fmla="*/ 137160 h 419100"/>
                  <a:gd name="connsiteX1" fmla="*/ 243840 w 243840"/>
                  <a:gd name="connsiteY1" fmla="*/ 419100 h 419100"/>
                  <a:gd name="connsiteX2" fmla="*/ 0 w 243840"/>
                  <a:gd name="connsiteY2" fmla="*/ 0 h 419100"/>
                  <a:gd name="connsiteX3" fmla="*/ 205740 w 243840"/>
                  <a:gd name="connsiteY3" fmla="*/ 137160 h 419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3840" h="419100">
                    <a:moveTo>
                      <a:pt x="205740" y="137160"/>
                    </a:moveTo>
                    <a:lnTo>
                      <a:pt x="243840" y="419100"/>
                    </a:lnTo>
                    <a:lnTo>
                      <a:pt x="0" y="0"/>
                    </a:lnTo>
                    <a:lnTo>
                      <a:pt x="205740" y="137160"/>
                    </a:lnTo>
                    <a:close/>
                  </a:path>
                </a:pathLst>
              </a:custGeom>
              <a:solidFill>
                <a:srgbClr val="410FB3"/>
              </a:solidFill>
              <a:ln w="6350"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7" name="任意多边形 46"/>
              <p:cNvSpPr/>
              <p:nvPr/>
            </p:nvSpPr>
            <p:spPr>
              <a:xfrm>
                <a:off x="6636087" y="4798040"/>
                <a:ext cx="450295" cy="439037"/>
              </a:xfrm>
              <a:custGeom>
                <a:avLst/>
                <a:gdLst>
                  <a:gd name="connsiteX0" fmla="*/ 381000 w 609600"/>
                  <a:gd name="connsiteY0" fmla="*/ 182880 h 594360"/>
                  <a:gd name="connsiteX1" fmla="*/ 609600 w 609600"/>
                  <a:gd name="connsiteY1" fmla="*/ 594360 h 594360"/>
                  <a:gd name="connsiteX2" fmla="*/ 0 w 609600"/>
                  <a:gd name="connsiteY2" fmla="*/ 137160 h 594360"/>
                  <a:gd name="connsiteX3" fmla="*/ 83820 w 609600"/>
                  <a:gd name="connsiteY3" fmla="*/ 0 h 594360"/>
                  <a:gd name="connsiteX4" fmla="*/ 381000 w 609600"/>
                  <a:gd name="connsiteY4" fmla="*/ 182880 h 5943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600" h="594360">
                    <a:moveTo>
                      <a:pt x="381000" y="182880"/>
                    </a:moveTo>
                    <a:lnTo>
                      <a:pt x="609600" y="594360"/>
                    </a:lnTo>
                    <a:lnTo>
                      <a:pt x="0" y="137160"/>
                    </a:lnTo>
                    <a:lnTo>
                      <a:pt x="83820" y="0"/>
                    </a:lnTo>
                    <a:lnTo>
                      <a:pt x="381000" y="182880"/>
                    </a:lnTo>
                    <a:close/>
                  </a:path>
                </a:pathLst>
              </a:custGeom>
              <a:solidFill>
                <a:srgbClr val="1A0020"/>
              </a:solidFill>
              <a:ln w="6350"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8" name="任意多边形 47"/>
              <p:cNvSpPr/>
              <p:nvPr/>
            </p:nvSpPr>
            <p:spPr>
              <a:xfrm>
                <a:off x="7592963" y="3987509"/>
                <a:ext cx="1080708" cy="410894"/>
              </a:xfrm>
              <a:custGeom>
                <a:avLst/>
                <a:gdLst>
                  <a:gd name="connsiteX0" fmla="*/ 1463040 w 1463040"/>
                  <a:gd name="connsiteY0" fmla="*/ 556260 h 556260"/>
                  <a:gd name="connsiteX1" fmla="*/ 137160 w 1463040"/>
                  <a:gd name="connsiteY1" fmla="*/ 220980 h 556260"/>
                  <a:gd name="connsiteX2" fmla="*/ 0 w 1463040"/>
                  <a:gd name="connsiteY2" fmla="*/ 0 h 556260"/>
                  <a:gd name="connsiteX3" fmla="*/ 434340 w 1463040"/>
                  <a:gd name="connsiteY3" fmla="*/ 38100 h 556260"/>
                  <a:gd name="connsiteX4" fmla="*/ 1463040 w 1463040"/>
                  <a:gd name="connsiteY4" fmla="*/ 556260 h 5562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63040" h="556260">
                    <a:moveTo>
                      <a:pt x="1463040" y="556260"/>
                    </a:moveTo>
                    <a:lnTo>
                      <a:pt x="137160" y="220980"/>
                    </a:lnTo>
                    <a:lnTo>
                      <a:pt x="0" y="0"/>
                    </a:lnTo>
                    <a:lnTo>
                      <a:pt x="434340" y="38100"/>
                    </a:lnTo>
                    <a:lnTo>
                      <a:pt x="1463040" y="556260"/>
                    </a:lnTo>
                    <a:close/>
                  </a:path>
                </a:pathLst>
              </a:custGeom>
              <a:solidFill>
                <a:srgbClr val="310685"/>
              </a:solidFill>
              <a:ln w="6350"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9" name="任意多边形 48"/>
              <p:cNvSpPr/>
              <p:nvPr/>
            </p:nvSpPr>
            <p:spPr>
              <a:xfrm>
                <a:off x="7722423" y="3655417"/>
                <a:ext cx="934362" cy="450295"/>
              </a:xfrm>
              <a:custGeom>
                <a:avLst/>
                <a:gdLst>
                  <a:gd name="connsiteX0" fmla="*/ 1264920 w 1264920"/>
                  <a:gd name="connsiteY0" fmla="*/ 609600 h 609600"/>
                  <a:gd name="connsiteX1" fmla="*/ 160020 w 1264920"/>
                  <a:gd name="connsiteY1" fmla="*/ 365760 h 609600"/>
                  <a:gd name="connsiteX2" fmla="*/ 0 w 1264920"/>
                  <a:gd name="connsiteY2" fmla="*/ 0 h 609600"/>
                  <a:gd name="connsiteX3" fmla="*/ 1264920 w 1264920"/>
                  <a:gd name="connsiteY3" fmla="*/ 609600 h 609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64920" h="609600">
                    <a:moveTo>
                      <a:pt x="1264920" y="609600"/>
                    </a:moveTo>
                    <a:lnTo>
                      <a:pt x="160020" y="365760"/>
                    </a:lnTo>
                    <a:lnTo>
                      <a:pt x="0" y="0"/>
                    </a:lnTo>
                    <a:lnTo>
                      <a:pt x="1264920" y="609600"/>
                    </a:lnTo>
                    <a:close/>
                  </a:path>
                </a:pathLst>
              </a:custGeom>
              <a:solidFill>
                <a:srgbClr val="A2031D"/>
              </a:solidFill>
              <a:ln w="6350"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0" name="任意多边形 49"/>
              <p:cNvSpPr/>
              <p:nvPr/>
            </p:nvSpPr>
            <p:spPr>
              <a:xfrm>
                <a:off x="7210213" y="3300809"/>
                <a:ext cx="1114480" cy="394008"/>
              </a:xfrm>
              <a:custGeom>
                <a:avLst/>
                <a:gdLst>
                  <a:gd name="connsiteX0" fmla="*/ 1440180 w 1440180"/>
                  <a:gd name="connsiteY0" fmla="*/ 297180 h 533400"/>
                  <a:gd name="connsiteX1" fmla="*/ 861060 w 1440180"/>
                  <a:gd name="connsiteY1" fmla="*/ 533400 h 533400"/>
                  <a:gd name="connsiteX2" fmla="*/ 0 w 1440180"/>
                  <a:gd name="connsiteY2" fmla="*/ 0 h 533400"/>
                  <a:gd name="connsiteX3" fmla="*/ 1440180 w 1440180"/>
                  <a:gd name="connsiteY3" fmla="*/ 297180 h 533400"/>
                  <a:gd name="connsiteX0" fmla="*/ 1508760 w 1508760"/>
                  <a:gd name="connsiteY0" fmla="*/ 312420 h 533400"/>
                  <a:gd name="connsiteX1" fmla="*/ 861060 w 1508760"/>
                  <a:gd name="connsiteY1" fmla="*/ 533400 h 533400"/>
                  <a:gd name="connsiteX2" fmla="*/ 0 w 1508760"/>
                  <a:gd name="connsiteY2" fmla="*/ 0 h 533400"/>
                  <a:gd name="connsiteX3" fmla="*/ 1508760 w 1508760"/>
                  <a:gd name="connsiteY3" fmla="*/ 312420 h 533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08760" h="533400">
                    <a:moveTo>
                      <a:pt x="1508760" y="312420"/>
                    </a:moveTo>
                    <a:lnTo>
                      <a:pt x="861060" y="533400"/>
                    </a:lnTo>
                    <a:lnTo>
                      <a:pt x="0" y="0"/>
                    </a:lnTo>
                    <a:lnTo>
                      <a:pt x="1508760" y="312420"/>
                    </a:lnTo>
                    <a:close/>
                  </a:path>
                </a:pathLst>
              </a:custGeom>
              <a:solidFill>
                <a:srgbClr val="2A0A62"/>
              </a:solidFill>
              <a:ln w="6350"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1" name="任意多边形 50"/>
              <p:cNvSpPr/>
              <p:nvPr/>
            </p:nvSpPr>
            <p:spPr>
              <a:xfrm>
                <a:off x="6951293" y="3205122"/>
                <a:ext cx="1362142" cy="315206"/>
              </a:xfrm>
              <a:custGeom>
                <a:avLst/>
                <a:gdLst>
                  <a:gd name="connsiteX0" fmla="*/ 914400 w 1844040"/>
                  <a:gd name="connsiteY0" fmla="*/ 0 h 426720"/>
                  <a:gd name="connsiteX1" fmla="*/ 914400 w 1844040"/>
                  <a:gd name="connsiteY1" fmla="*/ 0 h 426720"/>
                  <a:gd name="connsiteX2" fmla="*/ 998220 w 1844040"/>
                  <a:gd name="connsiteY2" fmla="*/ 38100 h 426720"/>
                  <a:gd name="connsiteX3" fmla="*/ 1844040 w 1844040"/>
                  <a:gd name="connsiteY3" fmla="*/ 426720 h 426720"/>
                  <a:gd name="connsiteX4" fmla="*/ 0 w 1844040"/>
                  <a:gd name="connsiteY4" fmla="*/ 160020 h 426720"/>
                  <a:gd name="connsiteX5" fmla="*/ 914400 w 1844040"/>
                  <a:gd name="connsiteY5" fmla="*/ 0 h 4267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844040" h="426720">
                    <a:moveTo>
                      <a:pt x="914400" y="0"/>
                    </a:moveTo>
                    <a:lnTo>
                      <a:pt x="914400" y="0"/>
                    </a:lnTo>
                    <a:lnTo>
                      <a:pt x="998220" y="38100"/>
                    </a:lnTo>
                    <a:lnTo>
                      <a:pt x="1844040" y="426720"/>
                    </a:lnTo>
                    <a:lnTo>
                      <a:pt x="0" y="160020"/>
                    </a:lnTo>
                    <a:lnTo>
                      <a:pt x="914400" y="0"/>
                    </a:lnTo>
                    <a:close/>
                  </a:path>
                </a:pathLst>
              </a:custGeom>
              <a:solidFill>
                <a:srgbClr val="5817EA"/>
              </a:solidFill>
              <a:ln w="6350"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2" name="任意多边形 51"/>
              <p:cNvSpPr/>
              <p:nvPr/>
            </p:nvSpPr>
            <p:spPr>
              <a:xfrm>
                <a:off x="6883749" y="3312067"/>
                <a:ext cx="1756150" cy="782387"/>
              </a:xfrm>
              <a:custGeom>
                <a:avLst/>
                <a:gdLst>
                  <a:gd name="connsiteX0" fmla="*/ 563880 w 2377440"/>
                  <a:gd name="connsiteY0" fmla="*/ 68580 h 1059180"/>
                  <a:gd name="connsiteX1" fmla="*/ 2377440 w 2377440"/>
                  <a:gd name="connsiteY1" fmla="*/ 1059180 h 1059180"/>
                  <a:gd name="connsiteX2" fmla="*/ 0 w 2377440"/>
                  <a:gd name="connsiteY2" fmla="*/ 0 h 1059180"/>
                  <a:gd name="connsiteX3" fmla="*/ 563880 w 2377440"/>
                  <a:gd name="connsiteY3" fmla="*/ 68580 h 10591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377440" h="1059180">
                    <a:moveTo>
                      <a:pt x="563880" y="68580"/>
                    </a:moveTo>
                    <a:lnTo>
                      <a:pt x="2377440" y="1059180"/>
                    </a:lnTo>
                    <a:lnTo>
                      <a:pt x="0" y="0"/>
                    </a:lnTo>
                    <a:lnTo>
                      <a:pt x="563880" y="68580"/>
                    </a:lnTo>
                    <a:close/>
                  </a:path>
                </a:pathLst>
              </a:custGeom>
              <a:solidFill>
                <a:srgbClr val="8A0719"/>
              </a:solidFill>
              <a:ln w="6350">
                <a:solidFill>
                  <a:srgbClr val="FDF9FA">
                    <a:alpha val="83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3" name="任意多边形 52"/>
              <p:cNvSpPr/>
              <p:nvPr/>
            </p:nvSpPr>
            <p:spPr>
              <a:xfrm>
                <a:off x="6292737" y="1668491"/>
                <a:ext cx="337721" cy="1356513"/>
              </a:xfrm>
              <a:custGeom>
                <a:avLst/>
                <a:gdLst>
                  <a:gd name="connsiteX0" fmla="*/ 0 w 457200"/>
                  <a:gd name="connsiteY0" fmla="*/ 495300 h 1836420"/>
                  <a:gd name="connsiteX1" fmla="*/ 457200 w 457200"/>
                  <a:gd name="connsiteY1" fmla="*/ 0 h 1836420"/>
                  <a:gd name="connsiteX2" fmla="*/ 38100 w 457200"/>
                  <a:gd name="connsiteY2" fmla="*/ 1836420 h 1836420"/>
                  <a:gd name="connsiteX3" fmla="*/ 0 w 457200"/>
                  <a:gd name="connsiteY3" fmla="*/ 495300 h 18364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57200" h="1836420">
                    <a:moveTo>
                      <a:pt x="0" y="495300"/>
                    </a:moveTo>
                    <a:lnTo>
                      <a:pt x="457200" y="0"/>
                    </a:lnTo>
                    <a:lnTo>
                      <a:pt x="38100" y="1836420"/>
                    </a:lnTo>
                    <a:lnTo>
                      <a:pt x="0" y="495300"/>
                    </a:lnTo>
                    <a:close/>
                  </a:path>
                </a:pathLst>
              </a:custGeom>
              <a:solidFill>
                <a:srgbClr val="FE2A6C"/>
              </a:solidFill>
              <a:ln w="6350"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4" name="任意多边形 53"/>
              <p:cNvSpPr/>
              <p:nvPr/>
            </p:nvSpPr>
            <p:spPr>
              <a:xfrm>
                <a:off x="6416568" y="1499630"/>
                <a:ext cx="506582" cy="1091965"/>
              </a:xfrm>
              <a:custGeom>
                <a:avLst/>
                <a:gdLst>
                  <a:gd name="connsiteX0" fmla="*/ 312420 w 685800"/>
                  <a:gd name="connsiteY0" fmla="*/ 0 h 1478280"/>
                  <a:gd name="connsiteX1" fmla="*/ 0 w 685800"/>
                  <a:gd name="connsiteY1" fmla="*/ 1478280 h 1478280"/>
                  <a:gd name="connsiteX2" fmla="*/ 685800 w 685800"/>
                  <a:gd name="connsiteY2" fmla="*/ 388620 h 1478280"/>
                  <a:gd name="connsiteX3" fmla="*/ 312420 w 685800"/>
                  <a:gd name="connsiteY3" fmla="*/ 0 h 14782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85800" h="1478280">
                    <a:moveTo>
                      <a:pt x="312420" y="0"/>
                    </a:moveTo>
                    <a:lnTo>
                      <a:pt x="0" y="1478280"/>
                    </a:lnTo>
                    <a:lnTo>
                      <a:pt x="685800" y="388620"/>
                    </a:lnTo>
                    <a:lnTo>
                      <a:pt x="312420" y="0"/>
                    </a:lnTo>
                    <a:close/>
                  </a:path>
                </a:pathLst>
              </a:custGeom>
              <a:solidFill>
                <a:srgbClr val="FF737F"/>
              </a:solidFill>
              <a:ln w="6350"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5" name="任意多边形 54"/>
              <p:cNvSpPr/>
              <p:nvPr/>
            </p:nvSpPr>
            <p:spPr>
              <a:xfrm>
                <a:off x="6365910" y="1572803"/>
                <a:ext cx="1317112" cy="1215796"/>
              </a:xfrm>
              <a:custGeom>
                <a:avLst/>
                <a:gdLst>
                  <a:gd name="connsiteX0" fmla="*/ 769620 w 1783080"/>
                  <a:gd name="connsiteY0" fmla="*/ 274320 h 1645920"/>
                  <a:gd name="connsiteX1" fmla="*/ 1783080 w 1783080"/>
                  <a:gd name="connsiteY1" fmla="*/ 0 h 1645920"/>
                  <a:gd name="connsiteX2" fmla="*/ 0 w 1783080"/>
                  <a:gd name="connsiteY2" fmla="*/ 1645920 h 1645920"/>
                  <a:gd name="connsiteX3" fmla="*/ 769620 w 1783080"/>
                  <a:gd name="connsiteY3" fmla="*/ 274320 h 1645920"/>
                  <a:gd name="connsiteX0" fmla="*/ 754380 w 1783080"/>
                  <a:gd name="connsiteY0" fmla="*/ 289560 h 1645920"/>
                  <a:gd name="connsiteX1" fmla="*/ 1783080 w 1783080"/>
                  <a:gd name="connsiteY1" fmla="*/ 0 h 1645920"/>
                  <a:gd name="connsiteX2" fmla="*/ 0 w 1783080"/>
                  <a:gd name="connsiteY2" fmla="*/ 1645920 h 1645920"/>
                  <a:gd name="connsiteX3" fmla="*/ 754380 w 1783080"/>
                  <a:gd name="connsiteY3" fmla="*/ 289560 h 16459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83080" h="1645920">
                    <a:moveTo>
                      <a:pt x="754380" y="289560"/>
                    </a:moveTo>
                    <a:lnTo>
                      <a:pt x="1783080" y="0"/>
                    </a:lnTo>
                    <a:lnTo>
                      <a:pt x="0" y="1645920"/>
                    </a:lnTo>
                    <a:lnTo>
                      <a:pt x="754380" y="28956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FD043E"/>
                  </a:gs>
                  <a:gs pos="100000">
                    <a:srgbClr val="FF0F4E"/>
                  </a:gs>
                </a:gsLst>
                <a:lin ang="0" scaled="1"/>
                <a:tileRect/>
              </a:gradFill>
              <a:ln w="6350"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6" name="任意多边形 55"/>
              <p:cNvSpPr/>
              <p:nvPr/>
            </p:nvSpPr>
            <p:spPr>
              <a:xfrm>
                <a:off x="6906264" y="1572803"/>
                <a:ext cx="906218" cy="1300226"/>
              </a:xfrm>
              <a:custGeom>
                <a:avLst/>
                <a:gdLst>
                  <a:gd name="connsiteX0" fmla="*/ 1051560 w 1226820"/>
                  <a:gd name="connsiteY0" fmla="*/ 0 h 1760220"/>
                  <a:gd name="connsiteX1" fmla="*/ 1226820 w 1226820"/>
                  <a:gd name="connsiteY1" fmla="*/ 152400 h 1760220"/>
                  <a:gd name="connsiteX2" fmla="*/ 0 w 1226820"/>
                  <a:gd name="connsiteY2" fmla="*/ 1760220 h 1760220"/>
                  <a:gd name="connsiteX3" fmla="*/ 1051560 w 1226820"/>
                  <a:gd name="connsiteY3" fmla="*/ 0 h 17602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26820" h="1760220">
                    <a:moveTo>
                      <a:pt x="1051560" y="0"/>
                    </a:moveTo>
                    <a:lnTo>
                      <a:pt x="1226820" y="152400"/>
                    </a:lnTo>
                    <a:lnTo>
                      <a:pt x="0" y="1760220"/>
                    </a:lnTo>
                    <a:lnTo>
                      <a:pt x="1051560" y="0"/>
                    </a:lnTo>
                    <a:close/>
                  </a:path>
                </a:pathLst>
              </a:custGeom>
              <a:solidFill>
                <a:srgbClr val="D0012C"/>
              </a:solidFill>
              <a:ln w="6350"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7" name="任意多边形 56"/>
              <p:cNvSpPr/>
              <p:nvPr/>
            </p:nvSpPr>
            <p:spPr>
              <a:xfrm>
                <a:off x="6900635" y="1674119"/>
                <a:ext cx="900590" cy="1198910"/>
              </a:xfrm>
              <a:custGeom>
                <a:avLst/>
                <a:gdLst>
                  <a:gd name="connsiteX0" fmla="*/ 1219200 w 1219200"/>
                  <a:gd name="connsiteY0" fmla="*/ 0 h 1623060"/>
                  <a:gd name="connsiteX1" fmla="*/ 1059180 w 1219200"/>
                  <a:gd name="connsiteY1" fmla="*/ 1082040 h 1623060"/>
                  <a:gd name="connsiteX2" fmla="*/ 0 w 1219200"/>
                  <a:gd name="connsiteY2" fmla="*/ 1623060 h 1623060"/>
                  <a:gd name="connsiteX3" fmla="*/ 1219200 w 1219200"/>
                  <a:gd name="connsiteY3" fmla="*/ 0 h 16230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19200" h="1623060">
                    <a:moveTo>
                      <a:pt x="1219200" y="0"/>
                    </a:moveTo>
                    <a:lnTo>
                      <a:pt x="1059180" y="1082040"/>
                    </a:lnTo>
                    <a:lnTo>
                      <a:pt x="0" y="1623060"/>
                    </a:lnTo>
                    <a:lnTo>
                      <a:pt x="1219200" y="0"/>
                    </a:lnTo>
                    <a:close/>
                  </a:path>
                </a:pathLst>
              </a:custGeom>
              <a:gradFill>
                <a:gsLst>
                  <a:gs pos="0">
                    <a:srgbClr val="C50025"/>
                  </a:gs>
                  <a:gs pos="100000">
                    <a:srgbClr val="BB0A2C"/>
                  </a:gs>
                </a:gsLst>
                <a:lin ang="0" scaled="1"/>
              </a:gradFill>
              <a:ln w="6350"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8" name="任意多边形 57"/>
              <p:cNvSpPr/>
              <p:nvPr/>
            </p:nvSpPr>
            <p:spPr>
              <a:xfrm>
                <a:off x="6900635" y="2473393"/>
                <a:ext cx="1491602" cy="399637"/>
              </a:xfrm>
              <a:custGeom>
                <a:avLst/>
                <a:gdLst>
                  <a:gd name="connsiteX0" fmla="*/ 1066800 w 2019300"/>
                  <a:gd name="connsiteY0" fmla="*/ 0 h 541020"/>
                  <a:gd name="connsiteX1" fmla="*/ 2019300 w 2019300"/>
                  <a:gd name="connsiteY1" fmla="*/ 220980 h 541020"/>
                  <a:gd name="connsiteX2" fmla="*/ 0 w 2019300"/>
                  <a:gd name="connsiteY2" fmla="*/ 541020 h 541020"/>
                  <a:gd name="connsiteX3" fmla="*/ 1066800 w 2019300"/>
                  <a:gd name="connsiteY3" fmla="*/ 0 h 5410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19300" h="541020">
                    <a:moveTo>
                      <a:pt x="1066800" y="0"/>
                    </a:moveTo>
                    <a:lnTo>
                      <a:pt x="2019300" y="220980"/>
                    </a:lnTo>
                    <a:lnTo>
                      <a:pt x="0" y="541020"/>
                    </a:lnTo>
                    <a:lnTo>
                      <a:pt x="1066800" y="0"/>
                    </a:lnTo>
                    <a:close/>
                  </a:path>
                </a:pathLst>
              </a:custGeom>
              <a:gradFill>
                <a:gsLst>
                  <a:gs pos="0">
                    <a:srgbClr val="730D14"/>
                  </a:gs>
                  <a:gs pos="100000">
                    <a:srgbClr val="900A20"/>
                  </a:gs>
                </a:gsLst>
                <a:lin ang="0" scaled="1"/>
              </a:gradFill>
              <a:ln w="6350"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9" name="任意多边形 58"/>
              <p:cNvSpPr/>
              <p:nvPr/>
            </p:nvSpPr>
            <p:spPr>
              <a:xfrm>
                <a:off x="6444712" y="2636624"/>
                <a:ext cx="1930639" cy="652928"/>
              </a:xfrm>
              <a:custGeom>
                <a:avLst/>
                <a:gdLst>
                  <a:gd name="connsiteX0" fmla="*/ 2613660 w 2613660"/>
                  <a:gd name="connsiteY0" fmla="*/ 0 h 883920"/>
                  <a:gd name="connsiteX1" fmla="*/ 0 w 2613660"/>
                  <a:gd name="connsiteY1" fmla="*/ 883920 h 883920"/>
                  <a:gd name="connsiteX2" fmla="*/ 624840 w 2613660"/>
                  <a:gd name="connsiteY2" fmla="*/ 320040 h 883920"/>
                  <a:gd name="connsiteX3" fmla="*/ 2613660 w 2613660"/>
                  <a:gd name="connsiteY3" fmla="*/ 0 h 8839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13660" h="883920">
                    <a:moveTo>
                      <a:pt x="2613660" y="0"/>
                    </a:moveTo>
                    <a:lnTo>
                      <a:pt x="0" y="883920"/>
                    </a:lnTo>
                    <a:lnTo>
                      <a:pt x="624840" y="320040"/>
                    </a:lnTo>
                    <a:lnTo>
                      <a:pt x="2613660" y="0"/>
                    </a:lnTo>
                    <a:close/>
                  </a:path>
                </a:pathLst>
              </a:custGeom>
              <a:solidFill>
                <a:srgbClr val="E54077"/>
              </a:solidFill>
              <a:ln w="6350"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0" name="任意多边形 59"/>
              <p:cNvSpPr/>
              <p:nvPr/>
            </p:nvSpPr>
            <p:spPr>
              <a:xfrm>
                <a:off x="6422197" y="2642253"/>
                <a:ext cx="1941896" cy="742986"/>
              </a:xfrm>
              <a:custGeom>
                <a:avLst/>
                <a:gdLst>
                  <a:gd name="connsiteX0" fmla="*/ 2628900 w 2628900"/>
                  <a:gd name="connsiteY0" fmla="*/ 0 h 1005840"/>
                  <a:gd name="connsiteX1" fmla="*/ 1409700 w 2628900"/>
                  <a:gd name="connsiteY1" fmla="*/ 1005840 h 1005840"/>
                  <a:gd name="connsiteX2" fmla="*/ 365760 w 2628900"/>
                  <a:gd name="connsiteY2" fmla="*/ 975360 h 1005840"/>
                  <a:gd name="connsiteX3" fmla="*/ 0 w 2628900"/>
                  <a:gd name="connsiteY3" fmla="*/ 876300 h 1005840"/>
                  <a:gd name="connsiteX4" fmla="*/ 2628900 w 2628900"/>
                  <a:gd name="connsiteY4" fmla="*/ 0 h 10058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28900" h="1005840">
                    <a:moveTo>
                      <a:pt x="2628900" y="0"/>
                    </a:moveTo>
                    <a:lnTo>
                      <a:pt x="1409700" y="1005840"/>
                    </a:lnTo>
                    <a:lnTo>
                      <a:pt x="365760" y="975360"/>
                    </a:lnTo>
                    <a:lnTo>
                      <a:pt x="0" y="876300"/>
                    </a:lnTo>
                    <a:lnTo>
                      <a:pt x="2628900" y="0"/>
                    </a:lnTo>
                    <a:close/>
                  </a:path>
                </a:pathLst>
              </a:custGeom>
              <a:solidFill>
                <a:srgbClr val="D0135D"/>
              </a:solidFill>
              <a:ln w="6350"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1" name="任意多边形 60"/>
              <p:cNvSpPr/>
              <p:nvPr/>
            </p:nvSpPr>
            <p:spPr>
              <a:xfrm>
                <a:off x="7525419" y="3931222"/>
                <a:ext cx="1063822" cy="163232"/>
              </a:xfrm>
              <a:custGeom>
                <a:avLst/>
                <a:gdLst>
                  <a:gd name="connsiteX0" fmla="*/ 1440180 w 1440180"/>
                  <a:gd name="connsiteY0" fmla="*/ 220980 h 220980"/>
                  <a:gd name="connsiteX1" fmla="*/ 0 w 1440180"/>
                  <a:gd name="connsiteY1" fmla="*/ 99060 h 220980"/>
                  <a:gd name="connsiteX2" fmla="*/ 434340 w 1440180"/>
                  <a:gd name="connsiteY2" fmla="*/ 0 h 220980"/>
                  <a:gd name="connsiteX3" fmla="*/ 1440180 w 1440180"/>
                  <a:gd name="connsiteY3" fmla="*/ 220980 h 2209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40180" h="220980">
                    <a:moveTo>
                      <a:pt x="1440180" y="220980"/>
                    </a:moveTo>
                    <a:lnTo>
                      <a:pt x="0" y="99060"/>
                    </a:lnTo>
                    <a:lnTo>
                      <a:pt x="434340" y="0"/>
                    </a:lnTo>
                    <a:lnTo>
                      <a:pt x="1440180" y="220980"/>
                    </a:lnTo>
                    <a:close/>
                  </a:path>
                </a:pathLst>
              </a:custGeom>
              <a:solidFill>
                <a:srgbClr val="8E2426"/>
              </a:solidFill>
              <a:ln w="6350"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2" name="任意多边形 61"/>
              <p:cNvSpPr/>
              <p:nvPr/>
            </p:nvSpPr>
            <p:spPr>
              <a:xfrm>
                <a:off x="7390331" y="4038167"/>
                <a:ext cx="833045" cy="624784"/>
              </a:xfrm>
              <a:custGeom>
                <a:avLst/>
                <a:gdLst>
                  <a:gd name="connsiteX0" fmla="*/ 0 w 1127760"/>
                  <a:gd name="connsiteY0" fmla="*/ 0 h 845820"/>
                  <a:gd name="connsiteX1" fmla="*/ 403860 w 1127760"/>
                  <a:gd name="connsiteY1" fmla="*/ 7620 h 845820"/>
                  <a:gd name="connsiteX2" fmla="*/ 1127760 w 1127760"/>
                  <a:gd name="connsiteY2" fmla="*/ 845820 h 845820"/>
                  <a:gd name="connsiteX3" fmla="*/ 0 w 1127760"/>
                  <a:gd name="connsiteY3" fmla="*/ 0 h 8458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27760" h="845820">
                    <a:moveTo>
                      <a:pt x="0" y="0"/>
                    </a:moveTo>
                    <a:lnTo>
                      <a:pt x="403860" y="7620"/>
                    </a:lnTo>
                    <a:lnTo>
                      <a:pt x="1127760" y="84582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00630"/>
              </a:solidFill>
              <a:ln w="6350"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3" name="任意多边形 62"/>
              <p:cNvSpPr/>
              <p:nvPr/>
            </p:nvSpPr>
            <p:spPr>
              <a:xfrm>
                <a:off x="7114525" y="4043796"/>
                <a:ext cx="1120108" cy="624784"/>
              </a:xfrm>
              <a:custGeom>
                <a:avLst/>
                <a:gdLst>
                  <a:gd name="connsiteX0" fmla="*/ 0 w 1516380"/>
                  <a:gd name="connsiteY0" fmla="*/ 7620 h 845820"/>
                  <a:gd name="connsiteX1" fmla="*/ 388620 w 1516380"/>
                  <a:gd name="connsiteY1" fmla="*/ 0 h 845820"/>
                  <a:gd name="connsiteX2" fmla="*/ 1516380 w 1516380"/>
                  <a:gd name="connsiteY2" fmla="*/ 845820 h 845820"/>
                  <a:gd name="connsiteX3" fmla="*/ 0 w 1516380"/>
                  <a:gd name="connsiteY3" fmla="*/ 7620 h 8458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16380" h="845820">
                    <a:moveTo>
                      <a:pt x="0" y="7620"/>
                    </a:moveTo>
                    <a:lnTo>
                      <a:pt x="388620" y="0"/>
                    </a:lnTo>
                    <a:lnTo>
                      <a:pt x="1516380" y="845820"/>
                    </a:lnTo>
                    <a:lnTo>
                      <a:pt x="0" y="7620"/>
                    </a:lnTo>
                    <a:close/>
                  </a:path>
                </a:pathLst>
              </a:custGeom>
              <a:solidFill>
                <a:srgbClr val="730309"/>
              </a:solidFill>
              <a:ln w="6350"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4" name="任意多边形 63"/>
              <p:cNvSpPr/>
              <p:nvPr/>
            </p:nvSpPr>
            <p:spPr>
              <a:xfrm>
                <a:off x="7001951" y="4105711"/>
                <a:ext cx="1221425" cy="1024421"/>
              </a:xfrm>
              <a:custGeom>
                <a:avLst/>
                <a:gdLst>
                  <a:gd name="connsiteX0" fmla="*/ 0 w 1653540"/>
                  <a:gd name="connsiteY0" fmla="*/ 53340 h 1386840"/>
                  <a:gd name="connsiteX1" fmla="*/ 434340 w 1653540"/>
                  <a:gd name="connsiteY1" fmla="*/ 0 h 1386840"/>
                  <a:gd name="connsiteX2" fmla="*/ 1653540 w 1653540"/>
                  <a:gd name="connsiteY2" fmla="*/ 769620 h 1386840"/>
                  <a:gd name="connsiteX3" fmla="*/ 1059180 w 1653540"/>
                  <a:gd name="connsiteY3" fmla="*/ 1386840 h 1386840"/>
                  <a:gd name="connsiteX4" fmla="*/ 83820 w 1653540"/>
                  <a:gd name="connsiteY4" fmla="*/ 411480 h 1386840"/>
                  <a:gd name="connsiteX5" fmla="*/ 0 w 1653540"/>
                  <a:gd name="connsiteY5" fmla="*/ 53340 h 13868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653540" h="1386840">
                    <a:moveTo>
                      <a:pt x="0" y="53340"/>
                    </a:moveTo>
                    <a:lnTo>
                      <a:pt x="434340" y="0"/>
                    </a:lnTo>
                    <a:lnTo>
                      <a:pt x="1653540" y="769620"/>
                    </a:lnTo>
                    <a:lnTo>
                      <a:pt x="1059180" y="1386840"/>
                    </a:lnTo>
                    <a:lnTo>
                      <a:pt x="83820" y="411480"/>
                    </a:lnTo>
                    <a:lnTo>
                      <a:pt x="0" y="53340"/>
                    </a:lnTo>
                    <a:close/>
                  </a:path>
                </a:pathLst>
              </a:custGeom>
              <a:solidFill>
                <a:srgbClr val="A5021D"/>
              </a:solidFill>
              <a:ln w="6350"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5" name="任意多边形 64"/>
              <p:cNvSpPr/>
              <p:nvPr/>
            </p:nvSpPr>
            <p:spPr>
              <a:xfrm>
                <a:off x="7052610" y="4398403"/>
                <a:ext cx="726100" cy="731729"/>
              </a:xfrm>
              <a:custGeom>
                <a:avLst/>
                <a:gdLst>
                  <a:gd name="connsiteX0" fmla="*/ 982980 w 982980"/>
                  <a:gd name="connsiteY0" fmla="*/ 990600 h 990600"/>
                  <a:gd name="connsiteX1" fmla="*/ 190500 w 982980"/>
                  <a:gd name="connsiteY1" fmla="*/ 403860 h 990600"/>
                  <a:gd name="connsiteX2" fmla="*/ 0 w 982980"/>
                  <a:gd name="connsiteY2" fmla="*/ 0 h 990600"/>
                  <a:gd name="connsiteX3" fmla="*/ 982980 w 982980"/>
                  <a:gd name="connsiteY3" fmla="*/ 990600 h 990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82980" h="990600">
                    <a:moveTo>
                      <a:pt x="982980" y="990600"/>
                    </a:moveTo>
                    <a:lnTo>
                      <a:pt x="190500" y="403860"/>
                    </a:lnTo>
                    <a:lnTo>
                      <a:pt x="0" y="0"/>
                    </a:lnTo>
                    <a:lnTo>
                      <a:pt x="982980" y="990600"/>
                    </a:lnTo>
                    <a:close/>
                  </a:path>
                </a:pathLst>
              </a:custGeom>
              <a:solidFill>
                <a:srgbClr val="620104"/>
              </a:solidFill>
              <a:ln w="6350"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6" name="任意多边形 65"/>
              <p:cNvSpPr/>
              <p:nvPr/>
            </p:nvSpPr>
            <p:spPr>
              <a:xfrm>
                <a:off x="6793690" y="4156370"/>
                <a:ext cx="742986" cy="1148252"/>
              </a:xfrm>
              <a:custGeom>
                <a:avLst/>
                <a:gdLst>
                  <a:gd name="connsiteX0" fmla="*/ 30480 w 1005840"/>
                  <a:gd name="connsiteY0" fmla="*/ 0 h 1554480"/>
                  <a:gd name="connsiteX1" fmla="*/ 457200 w 1005840"/>
                  <a:gd name="connsiteY1" fmla="*/ 38100 h 1554480"/>
                  <a:gd name="connsiteX2" fmla="*/ 1005840 w 1005840"/>
                  <a:gd name="connsiteY2" fmla="*/ 1554480 h 1554480"/>
                  <a:gd name="connsiteX3" fmla="*/ 0 w 1005840"/>
                  <a:gd name="connsiteY3" fmla="*/ 53340 h 1554480"/>
                  <a:gd name="connsiteX4" fmla="*/ 30480 w 1005840"/>
                  <a:gd name="connsiteY4" fmla="*/ 0 h 15544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05840" h="1554480">
                    <a:moveTo>
                      <a:pt x="30480" y="0"/>
                    </a:moveTo>
                    <a:lnTo>
                      <a:pt x="457200" y="38100"/>
                    </a:lnTo>
                    <a:lnTo>
                      <a:pt x="1005840" y="1554480"/>
                    </a:lnTo>
                    <a:lnTo>
                      <a:pt x="0" y="53340"/>
                    </a:lnTo>
                    <a:lnTo>
                      <a:pt x="30480" y="0"/>
                    </a:lnTo>
                    <a:close/>
                  </a:path>
                </a:pathLst>
              </a:custGeom>
              <a:solidFill>
                <a:srgbClr val="5D0309"/>
              </a:solidFill>
              <a:ln w="6350"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7" name="任意多边形 66"/>
              <p:cNvSpPr/>
              <p:nvPr/>
            </p:nvSpPr>
            <p:spPr>
              <a:xfrm>
                <a:off x="6810576" y="4212656"/>
                <a:ext cx="748615" cy="1114480"/>
              </a:xfrm>
              <a:custGeom>
                <a:avLst/>
                <a:gdLst>
                  <a:gd name="connsiteX0" fmla="*/ 76200 w 1013460"/>
                  <a:gd name="connsiteY0" fmla="*/ 0 h 1508760"/>
                  <a:gd name="connsiteX1" fmla="*/ 0 w 1013460"/>
                  <a:gd name="connsiteY1" fmla="*/ 739140 h 1508760"/>
                  <a:gd name="connsiteX2" fmla="*/ 1013460 w 1013460"/>
                  <a:gd name="connsiteY2" fmla="*/ 1508760 h 1508760"/>
                  <a:gd name="connsiteX3" fmla="*/ 76200 w 1013460"/>
                  <a:gd name="connsiteY3" fmla="*/ 0 h 15087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13460" h="1508760">
                    <a:moveTo>
                      <a:pt x="76200" y="0"/>
                    </a:moveTo>
                    <a:lnTo>
                      <a:pt x="0" y="739140"/>
                    </a:lnTo>
                    <a:lnTo>
                      <a:pt x="1013460" y="1508760"/>
                    </a:lnTo>
                    <a:lnTo>
                      <a:pt x="76200" y="0"/>
                    </a:lnTo>
                    <a:close/>
                  </a:path>
                </a:pathLst>
              </a:custGeom>
              <a:solidFill>
                <a:srgbClr val="A40231"/>
              </a:solidFill>
              <a:ln w="6350"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8" name="任意多边形 67"/>
              <p:cNvSpPr/>
              <p:nvPr/>
            </p:nvSpPr>
            <p:spPr>
              <a:xfrm>
                <a:off x="6410940" y="4026910"/>
                <a:ext cx="545982" cy="731729"/>
              </a:xfrm>
              <a:custGeom>
                <a:avLst/>
                <a:gdLst>
                  <a:gd name="connsiteX0" fmla="*/ 0 w 739140"/>
                  <a:gd name="connsiteY0" fmla="*/ 0 h 990600"/>
                  <a:gd name="connsiteX1" fmla="*/ 739140 w 739140"/>
                  <a:gd name="connsiteY1" fmla="*/ 274320 h 990600"/>
                  <a:gd name="connsiteX2" fmla="*/ 541020 w 739140"/>
                  <a:gd name="connsiteY2" fmla="*/ 990600 h 990600"/>
                  <a:gd name="connsiteX3" fmla="*/ 0 w 739140"/>
                  <a:gd name="connsiteY3" fmla="*/ 0 h 990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39140" h="990600">
                    <a:moveTo>
                      <a:pt x="0" y="0"/>
                    </a:moveTo>
                    <a:lnTo>
                      <a:pt x="739140" y="274320"/>
                    </a:lnTo>
                    <a:lnTo>
                      <a:pt x="541020" y="990600"/>
                    </a:lnTo>
                    <a:lnTo>
                      <a:pt x="0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680311"/>
                  </a:gs>
                  <a:gs pos="100000">
                    <a:srgbClr val="BC0423"/>
                  </a:gs>
                </a:gsLst>
                <a:lin ang="0" scaled="1"/>
                <a:tileRect/>
              </a:gradFill>
              <a:ln w="6350"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9" name="任意多边形 68"/>
              <p:cNvSpPr/>
              <p:nvPr/>
            </p:nvSpPr>
            <p:spPr>
              <a:xfrm>
                <a:off x="6585429" y="4567264"/>
                <a:ext cx="962505" cy="754244"/>
              </a:xfrm>
              <a:custGeom>
                <a:avLst/>
                <a:gdLst>
                  <a:gd name="connsiteX0" fmla="*/ 160020 w 1303020"/>
                  <a:gd name="connsiteY0" fmla="*/ 365760 h 1021080"/>
                  <a:gd name="connsiteX1" fmla="*/ 1303020 w 1303020"/>
                  <a:gd name="connsiteY1" fmla="*/ 1021080 h 1021080"/>
                  <a:gd name="connsiteX2" fmla="*/ 114300 w 1303020"/>
                  <a:gd name="connsiteY2" fmla="*/ 0 h 1021080"/>
                  <a:gd name="connsiteX3" fmla="*/ 0 w 1303020"/>
                  <a:gd name="connsiteY3" fmla="*/ 160020 h 1021080"/>
                  <a:gd name="connsiteX4" fmla="*/ 160020 w 1303020"/>
                  <a:gd name="connsiteY4" fmla="*/ 365760 h 10210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03020" h="1021080">
                    <a:moveTo>
                      <a:pt x="160020" y="365760"/>
                    </a:moveTo>
                    <a:lnTo>
                      <a:pt x="1303020" y="1021080"/>
                    </a:lnTo>
                    <a:lnTo>
                      <a:pt x="114300" y="0"/>
                    </a:lnTo>
                    <a:lnTo>
                      <a:pt x="0" y="160020"/>
                    </a:lnTo>
                    <a:lnTo>
                      <a:pt x="160020" y="365760"/>
                    </a:lnTo>
                    <a:close/>
                  </a:path>
                </a:pathLst>
              </a:custGeom>
              <a:solidFill>
                <a:srgbClr val="860007"/>
              </a:solidFill>
              <a:ln w="6350"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0" name="任意多边形 69"/>
              <p:cNvSpPr/>
              <p:nvPr/>
            </p:nvSpPr>
            <p:spPr>
              <a:xfrm>
                <a:off x="6315252" y="4696723"/>
                <a:ext cx="472810" cy="692328"/>
              </a:xfrm>
              <a:custGeom>
                <a:avLst/>
                <a:gdLst>
                  <a:gd name="connsiteX0" fmla="*/ 609600 w 609600"/>
                  <a:gd name="connsiteY0" fmla="*/ 0 h 937260"/>
                  <a:gd name="connsiteX1" fmla="*/ 160020 w 609600"/>
                  <a:gd name="connsiteY1" fmla="*/ 937260 h 937260"/>
                  <a:gd name="connsiteX2" fmla="*/ 0 w 609600"/>
                  <a:gd name="connsiteY2" fmla="*/ 15240 h 937260"/>
                  <a:gd name="connsiteX3" fmla="*/ 609600 w 609600"/>
                  <a:gd name="connsiteY3" fmla="*/ 0 h 937260"/>
                  <a:gd name="connsiteX0" fmla="*/ 640080 w 640080"/>
                  <a:gd name="connsiteY0" fmla="*/ 0 h 937260"/>
                  <a:gd name="connsiteX1" fmla="*/ 190500 w 640080"/>
                  <a:gd name="connsiteY1" fmla="*/ 937260 h 937260"/>
                  <a:gd name="connsiteX2" fmla="*/ 0 w 640080"/>
                  <a:gd name="connsiteY2" fmla="*/ 15240 h 937260"/>
                  <a:gd name="connsiteX3" fmla="*/ 640080 w 640080"/>
                  <a:gd name="connsiteY3" fmla="*/ 0 h 9372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0080" h="937260">
                    <a:moveTo>
                      <a:pt x="640080" y="0"/>
                    </a:moveTo>
                    <a:lnTo>
                      <a:pt x="190500" y="937260"/>
                    </a:lnTo>
                    <a:lnTo>
                      <a:pt x="0" y="15240"/>
                    </a:lnTo>
                    <a:lnTo>
                      <a:pt x="640080" y="0"/>
                    </a:lnTo>
                    <a:close/>
                  </a:path>
                </a:pathLst>
              </a:custGeom>
              <a:solidFill>
                <a:srgbClr val="530008"/>
              </a:solidFill>
              <a:ln w="6350"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1" name="任意多边形 70"/>
              <p:cNvSpPr/>
              <p:nvPr/>
            </p:nvSpPr>
            <p:spPr>
              <a:xfrm>
                <a:off x="6112619" y="4244552"/>
                <a:ext cx="225147" cy="1688606"/>
              </a:xfrm>
              <a:custGeom>
                <a:avLst/>
                <a:gdLst>
                  <a:gd name="connsiteX0" fmla="*/ 254000 w 304800"/>
                  <a:gd name="connsiteY0" fmla="*/ 0 h 2286000"/>
                  <a:gd name="connsiteX1" fmla="*/ 0 w 304800"/>
                  <a:gd name="connsiteY1" fmla="*/ 914400 h 2286000"/>
                  <a:gd name="connsiteX2" fmla="*/ 25400 w 304800"/>
                  <a:gd name="connsiteY2" fmla="*/ 2286000 h 2286000"/>
                  <a:gd name="connsiteX3" fmla="*/ 304800 w 304800"/>
                  <a:gd name="connsiteY3" fmla="*/ 558800 h 2286000"/>
                  <a:gd name="connsiteX4" fmla="*/ 254000 w 304800"/>
                  <a:gd name="connsiteY4" fmla="*/ 0 h 2286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4800" h="2286000">
                    <a:moveTo>
                      <a:pt x="254000" y="0"/>
                    </a:moveTo>
                    <a:lnTo>
                      <a:pt x="0" y="914400"/>
                    </a:lnTo>
                    <a:lnTo>
                      <a:pt x="25400" y="2286000"/>
                    </a:lnTo>
                    <a:lnTo>
                      <a:pt x="304800" y="558800"/>
                    </a:lnTo>
                    <a:lnTo>
                      <a:pt x="254000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70338"/>
                  </a:gs>
                  <a:gs pos="100000">
                    <a:srgbClr val="B6014E"/>
                  </a:gs>
                </a:gsLst>
                <a:lin ang="8100000" scaled="1"/>
                <a:tileRect/>
              </a:gradFill>
              <a:ln w="6350"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2" name="任意多边形 71"/>
              <p:cNvSpPr/>
              <p:nvPr/>
            </p:nvSpPr>
            <p:spPr>
              <a:xfrm>
                <a:off x="5849947" y="3841163"/>
                <a:ext cx="309578" cy="2129519"/>
              </a:xfrm>
              <a:custGeom>
                <a:avLst/>
                <a:gdLst>
                  <a:gd name="connsiteX0" fmla="*/ 152400 w 419100"/>
                  <a:gd name="connsiteY0" fmla="*/ 0 h 2882900"/>
                  <a:gd name="connsiteX1" fmla="*/ 419100 w 419100"/>
                  <a:gd name="connsiteY1" fmla="*/ 1828800 h 2882900"/>
                  <a:gd name="connsiteX2" fmla="*/ 381000 w 419100"/>
                  <a:gd name="connsiteY2" fmla="*/ 2882900 h 2882900"/>
                  <a:gd name="connsiteX3" fmla="*/ 0 w 419100"/>
                  <a:gd name="connsiteY3" fmla="*/ 1536700 h 2882900"/>
                  <a:gd name="connsiteX4" fmla="*/ 152400 w 419100"/>
                  <a:gd name="connsiteY4" fmla="*/ 0 h 2882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19100" h="2882900">
                    <a:moveTo>
                      <a:pt x="152400" y="0"/>
                    </a:moveTo>
                    <a:lnTo>
                      <a:pt x="419100" y="1828800"/>
                    </a:lnTo>
                    <a:lnTo>
                      <a:pt x="381000" y="2882900"/>
                    </a:lnTo>
                    <a:lnTo>
                      <a:pt x="0" y="1536700"/>
                    </a:lnTo>
                    <a:lnTo>
                      <a:pt x="152400" y="0"/>
                    </a:lnTo>
                    <a:close/>
                  </a:path>
                </a:pathLst>
              </a:custGeom>
              <a:solidFill>
                <a:srgbClr val="BA004E"/>
              </a:solidFill>
              <a:ln w="6350"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3" name="任意多边形 72"/>
              <p:cNvSpPr/>
              <p:nvPr/>
            </p:nvSpPr>
            <p:spPr>
              <a:xfrm>
                <a:off x="5699446" y="5017558"/>
                <a:ext cx="403389" cy="1116356"/>
              </a:xfrm>
              <a:custGeom>
                <a:avLst/>
                <a:gdLst>
                  <a:gd name="connsiteX0" fmla="*/ 203200 w 546100"/>
                  <a:gd name="connsiteY0" fmla="*/ 0 h 1511300"/>
                  <a:gd name="connsiteX1" fmla="*/ 0 w 546100"/>
                  <a:gd name="connsiteY1" fmla="*/ 1511300 h 1511300"/>
                  <a:gd name="connsiteX2" fmla="*/ 546100 w 546100"/>
                  <a:gd name="connsiteY2" fmla="*/ 812800 h 1511300"/>
                  <a:gd name="connsiteX3" fmla="*/ 203200 w 546100"/>
                  <a:gd name="connsiteY3" fmla="*/ 0 h 1511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6100" h="1511300">
                    <a:moveTo>
                      <a:pt x="203200" y="0"/>
                    </a:moveTo>
                    <a:lnTo>
                      <a:pt x="0" y="1511300"/>
                    </a:lnTo>
                    <a:lnTo>
                      <a:pt x="546100" y="812800"/>
                    </a:lnTo>
                    <a:lnTo>
                      <a:pt x="203200" y="0"/>
                    </a:lnTo>
                    <a:close/>
                  </a:path>
                </a:pathLst>
              </a:custGeom>
              <a:solidFill>
                <a:srgbClr val="62038C"/>
              </a:solidFill>
              <a:ln w="6350"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4" name="任意多边形 73"/>
              <p:cNvSpPr/>
              <p:nvPr/>
            </p:nvSpPr>
            <p:spPr>
              <a:xfrm>
                <a:off x="5577894" y="3925593"/>
                <a:ext cx="281434" cy="1407171"/>
              </a:xfrm>
              <a:custGeom>
                <a:avLst/>
                <a:gdLst>
                  <a:gd name="connsiteX0" fmla="*/ 0 w 381000"/>
                  <a:gd name="connsiteY0" fmla="*/ 495300 h 1905000"/>
                  <a:gd name="connsiteX1" fmla="*/ 127000 w 381000"/>
                  <a:gd name="connsiteY1" fmla="*/ 1905000 h 1905000"/>
                  <a:gd name="connsiteX2" fmla="*/ 381000 w 381000"/>
                  <a:gd name="connsiteY2" fmla="*/ 647700 h 1905000"/>
                  <a:gd name="connsiteX3" fmla="*/ 254000 w 381000"/>
                  <a:gd name="connsiteY3" fmla="*/ 0 h 1905000"/>
                  <a:gd name="connsiteX4" fmla="*/ 0 w 381000"/>
                  <a:gd name="connsiteY4" fmla="*/ 495300 h 1905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81000" h="1905000">
                    <a:moveTo>
                      <a:pt x="0" y="495300"/>
                    </a:moveTo>
                    <a:lnTo>
                      <a:pt x="127000" y="1905000"/>
                    </a:lnTo>
                    <a:lnTo>
                      <a:pt x="381000" y="647700"/>
                    </a:lnTo>
                    <a:lnTo>
                      <a:pt x="254000" y="0"/>
                    </a:lnTo>
                    <a:lnTo>
                      <a:pt x="0" y="495300"/>
                    </a:lnTo>
                    <a:close/>
                  </a:path>
                </a:pathLst>
              </a:custGeom>
              <a:solidFill>
                <a:srgbClr val="840466"/>
              </a:solidFill>
              <a:ln w="6350"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5" name="任意多边形 74"/>
              <p:cNvSpPr/>
              <p:nvPr/>
            </p:nvSpPr>
            <p:spPr>
              <a:xfrm>
                <a:off x="5446558" y="4582273"/>
                <a:ext cx="403389" cy="1463458"/>
              </a:xfrm>
              <a:custGeom>
                <a:avLst/>
                <a:gdLst>
                  <a:gd name="connsiteX0" fmla="*/ 495300 w 520700"/>
                  <a:gd name="connsiteY0" fmla="*/ 0 h 1981200"/>
                  <a:gd name="connsiteX1" fmla="*/ 520700 w 520700"/>
                  <a:gd name="connsiteY1" fmla="*/ 406400 h 1981200"/>
                  <a:gd name="connsiteX2" fmla="*/ 0 w 520700"/>
                  <a:gd name="connsiteY2" fmla="*/ 1981200 h 1981200"/>
                  <a:gd name="connsiteX3" fmla="*/ 495300 w 520700"/>
                  <a:gd name="connsiteY3" fmla="*/ 0 h 1981200"/>
                  <a:gd name="connsiteX0" fmla="*/ 495300 w 546100"/>
                  <a:gd name="connsiteY0" fmla="*/ 0 h 1981200"/>
                  <a:gd name="connsiteX1" fmla="*/ 546100 w 546100"/>
                  <a:gd name="connsiteY1" fmla="*/ 444500 h 1981200"/>
                  <a:gd name="connsiteX2" fmla="*/ 0 w 546100"/>
                  <a:gd name="connsiteY2" fmla="*/ 1981200 h 1981200"/>
                  <a:gd name="connsiteX3" fmla="*/ 495300 w 546100"/>
                  <a:gd name="connsiteY3" fmla="*/ 0 h 1981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6100" h="1981200">
                    <a:moveTo>
                      <a:pt x="495300" y="0"/>
                    </a:moveTo>
                    <a:lnTo>
                      <a:pt x="546100" y="444500"/>
                    </a:lnTo>
                    <a:lnTo>
                      <a:pt x="0" y="1981200"/>
                    </a:lnTo>
                    <a:lnTo>
                      <a:pt x="495300" y="0"/>
                    </a:lnTo>
                    <a:close/>
                  </a:path>
                </a:pathLst>
              </a:custGeom>
              <a:solidFill>
                <a:srgbClr val="48123A"/>
              </a:solidFill>
              <a:ln w="6350">
                <a:solidFill>
                  <a:srgbClr val="FDF9FA">
                    <a:alpha val="93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6" name="任意多边形 75"/>
              <p:cNvSpPr/>
              <p:nvPr/>
            </p:nvSpPr>
            <p:spPr>
              <a:xfrm>
                <a:off x="5549751" y="4779277"/>
                <a:ext cx="328340" cy="1360266"/>
              </a:xfrm>
              <a:custGeom>
                <a:avLst/>
                <a:gdLst>
                  <a:gd name="connsiteX0" fmla="*/ 431800 w 431800"/>
                  <a:gd name="connsiteY0" fmla="*/ 0 h 1879600"/>
                  <a:gd name="connsiteX1" fmla="*/ 0 w 431800"/>
                  <a:gd name="connsiteY1" fmla="*/ 1371600 h 1879600"/>
                  <a:gd name="connsiteX2" fmla="*/ 190500 w 431800"/>
                  <a:gd name="connsiteY2" fmla="*/ 1879600 h 1879600"/>
                  <a:gd name="connsiteX3" fmla="*/ 431800 w 431800"/>
                  <a:gd name="connsiteY3" fmla="*/ 0 h 1879600"/>
                  <a:gd name="connsiteX0" fmla="*/ 444500 w 444500"/>
                  <a:gd name="connsiteY0" fmla="*/ 0 h 1841500"/>
                  <a:gd name="connsiteX1" fmla="*/ 0 w 444500"/>
                  <a:gd name="connsiteY1" fmla="*/ 1333500 h 1841500"/>
                  <a:gd name="connsiteX2" fmla="*/ 190500 w 444500"/>
                  <a:gd name="connsiteY2" fmla="*/ 1841500 h 1841500"/>
                  <a:gd name="connsiteX3" fmla="*/ 444500 w 444500"/>
                  <a:gd name="connsiteY3" fmla="*/ 0 h 1841500"/>
                  <a:gd name="connsiteX0" fmla="*/ 444500 w 444500"/>
                  <a:gd name="connsiteY0" fmla="*/ 0 h 1841500"/>
                  <a:gd name="connsiteX1" fmla="*/ 0 w 444500"/>
                  <a:gd name="connsiteY1" fmla="*/ 1333500 h 1841500"/>
                  <a:gd name="connsiteX2" fmla="*/ 190500 w 444500"/>
                  <a:gd name="connsiteY2" fmla="*/ 1841500 h 1841500"/>
                  <a:gd name="connsiteX3" fmla="*/ 444500 w 444500"/>
                  <a:gd name="connsiteY3" fmla="*/ 0 h 1841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44500" h="1841500">
                    <a:moveTo>
                      <a:pt x="444500" y="0"/>
                    </a:moveTo>
                    <a:lnTo>
                      <a:pt x="0" y="1333500"/>
                    </a:lnTo>
                    <a:lnTo>
                      <a:pt x="190500" y="1841500"/>
                    </a:lnTo>
                    <a:lnTo>
                      <a:pt x="444500" y="0"/>
                    </a:lnTo>
                    <a:close/>
                  </a:path>
                </a:pathLst>
              </a:custGeom>
              <a:solidFill>
                <a:srgbClr val="310018"/>
              </a:solidFill>
              <a:ln w="6350"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7" name="任意多边形 76"/>
              <p:cNvSpPr/>
              <p:nvPr/>
            </p:nvSpPr>
            <p:spPr>
              <a:xfrm>
                <a:off x="5362128" y="4957519"/>
                <a:ext cx="318959" cy="788016"/>
              </a:xfrm>
              <a:custGeom>
                <a:avLst/>
                <a:gdLst>
                  <a:gd name="connsiteX0" fmla="*/ 0 w 431800"/>
                  <a:gd name="connsiteY0" fmla="*/ 419100 h 1066800"/>
                  <a:gd name="connsiteX1" fmla="*/ 228600 w 431800"/>
                  <a:gd name="connsiteY1" fmla="*/ 1066800 h 1066800"/>
                  <a:gd name="connsiteX2" fmla="*/ 431800 w 431800"/>
                  <a:gd name="connsiteY2" fmla="*/ 215900 h 1066800"/>
                  <a:gd name="connsiteX3" fmla="*/ 368300 w 431800"/>
                  <a:gd name="connsiteY3" fmla="*/ 0 h 1066800"/>
                  <a:gd name="connsiteX4" fmla="*/ 0 w 431800"/>
                  <a:gd name="connsiteY4" fmla="*/ 419100 h 1066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31800" h="1066800">
                    <a:moveTo>
                      <a:pt x="0" y="419100"/>
                    </a:moveTo>
                    <a:lnTo>
                      <a:pt x="228600" y="1066800"/>
                    </a:lnTo>
                    <a:lnTo>
                      <a:pt x="431800" y="215900"/>
                    </a:lnTo>
                    <a:lnTo>
                      <a:pt x="368300" y="0"/>
                    </a:lnTo>
                    <a:lnTo>
                      <a:pt x="0" y="419100"/>
                    </a:lnTo>
                    <a:close/>
                  </a:path>
                </a:pathLst>
              </a:custGeom>
              <a:solidFill>
                <a:srgbClr val="310018"/>
              </a:solidFill>
              <a:ln w="6350"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8" name="任意多边形 77"/>
              <p:cNvSpPr/>
              <p:nvPr/>
            </p:nvSpPr>
            <p:spPr>
              <a:xfrm>
                <a:off x="5324603" y="4394651"/>
                <a:ext cx="356483" cy="966258"/>
              </a:xfrm>
              <a:custGeom>
                <a:avLst/>
                <a:gdLst>
                  <a:gd name="connsiteX0" fmla="*/ 393700 w 482600"/>
                  <a:gd name="connsiteY0" fmla="*/ 0 h 1308100"/>
                  <a:gd name="connsiteX1" fmla="*/ 482600 w 482600"/>
                  <a:gd name="connsiteY1" fmla="*/ 876300 h 1308100"/>
                  <a:gd name="connsiteX2" fmla="*/ 0 w 482600"/>
                  <a:gd name="connsiteY2" fmla="*/ 1308100 h 1308100"/>
                  <a:gd name="connsiteX3" fmla="*/ 393700 w 482600"/>
                  <a:gd name="connsiteY3" fmla="*/ 0 h 1308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2600" h="1308100">
                    <a:moveTo>
                      <a:pt x="393700" y="0"/>
                    </a:moveTo>
                    <a:lnTo>
                      <a:pt x="482600" y="876300"/>
                    </a:lnTo>
                    <a:lnTo>
                      <a:pt x="0" y="1308100"/>
                    </a:lnTo>
                    <a:lnTo>
                      <a:pt x="393700" y="0"/>
                    </a:lnTo>
                    <a:close/>
                  </a:path>
                </a:pathLst>
              </a:custGeom>
              <a:solidFill>
                <a:srgbClr val="730276"/>
              </a:solidFill>
              <a:ln w="6350"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9" name="任意多边形 78"/>
              <p:cNvSpPr/>
              <p:nvPr/>
            </p:nvSpPr>
            <p:spPr>
              <a:xfrm>
                <a:off x="5052550" y="4291458"/>
                <a:ext cx="656680" cy="1060069"/>
              </a:xfrm>
              <a:custGeom>
                <a:avLst/>
                <a:gdLst>
                  <a:gd name="connsiteX0" fmla="*/ 330200 w 889000"/>
                  <a:gd name="connsiteY0" fmla="*/ 368300 h 1435100"/>
                  <a:gd name="connsiteX1" fmla="*/ 889000 w 889000"/>
                  <a:gd name="connsiteY1" fmla="*/ 0 h 1435100"/>
                  <a:gd name="connsiteX2" fmla="*/ 381000 w 889000"/>
                  <a:gd name="connsiteY2" fmla="*/ 1435100 h 1435100"/>
                  <a:gd name="connsiteX3" fmla="*/ 0 w 889000"/>
                  <a:gd name="connsiteY3" fmla="*/ 889000 h 1435100"/>
                  <a:gd name="connsiteX4" fmla="*/ 330200 w 889000"/>
                  <a:gd name="connsiteY4" fmla="*/ 368300 h 1435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89000" h="1435100">
                    <a:moveTo>
                      <a:pt x="330200" y="368300"/>
                    </a:moveTo>
                    <a:lnTo>
                      <a:pt x="889000" y="0"/>
                    </a:lnTo>
                    <a:lnTo>
                      <a:pt x="381000" y="1435100"/>
                    </a:lnTo>
                    <a:lnTo>
                      <a:pt x="0" y="889000"/>
                    </a:lnTo>
                    <a:lnTo>
                      <a:pt x="330200" y="368300"/>
                    </a:lnTo>
                    <a:close/>
                  </a:path>
                </a:pathLst>
              </a:custGeom>
              <a:solidFill>
                <a:srgbClr val="730276"/>
              </a:solidFill>
              <a:ln w="6350"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0" name="任意多边形 79"/>
              <p:cNvSpPr/>
              <p:nvPr/>
            </p:nvSpPr>
            <p:spPr>
              <a:xfrm>
                <a:off x="4949358" y="4507224"/>
                <a:ext cx="394008" cy="544106"/>
              </a:xfrm>
              <a:custGeom>
                <a:avLst/>
                <a:gdLst>
                  <a:gd name="connsiteX0" fmla="*/ 0 w 533400"/>
                  <a:gd name="connsiteY0" fmla="*/ 355600 h 736600"/>
                  <a:gd name="connsiteX1" fmla="*/ 228600 w 533400"/>
                  <a:gd name="connsiteY1" fmla="*/ 736600 h 736600"/>
                  <a:gd name="connsiteX2" fmla="*/ 533400 w 533400"/>
                  <a:gd name="connsiteY2" fmla="*/ 0 h 736600"/>
                  <a:gd name="connsiteX3" fmla="*/ 0 w 533400"/>
                  <a:gd name="connsiteY3" fmla="*/ 355600 h 736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33400" h="736600">
                    <a:moveTo>
                      <a:pt x="0" y="355600"/>
                    </a:moveTo>
                    <a:lnTo>
                      <a:pt x="228600" y="736600"/>
                    </a:lnTo>
                    <a:lnTo>
                      <a:pt x="533400" y="0"/>
                    </a:lnTo>
                    <a:lnTo>
                      <a:pt x="0" y="355600"/>
                    </a:lnTo>
                    <a:close/>
                  </a:path>
                </a:pathLst>
              </a:custGeom>
              <a:solidFill>
                <a:srgbClr val="8A059C"/>
              </a:solidFill>
              <a:ln w="6350"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1" name="任意多边形 80"/>
              <p:cNvSpPr/>
              <p:nvPr/>
            </p:nvSpPr>
            <p:spPr>
              <a:xfrm>
                <a:off x="4180104" y="4113216"/>
                <a:ext cx="1566651" cy="1257073"/>
              </a:xfrm>
              <a:custGeom>
                <a:avLst/>
                <a:gdLst>
                  <a:gd name="connsiteX0" fmla="*/ 1358900 w 2082800"/>
                  <a:gd name="connsiteY0" fmla="*/ 228600 h 1638300"/>
                  <a:gd name="connsiteX1" fmla="*/ 2082800 w 2082800"/>
                  <a:gd name="connsiteY1" fmla="*/ 0 h 1638300"/>
                  <a:gd name="connsiteX2" fmla="*/ 1803400 w 2082800"/>
                  <a:gd name="connsiteY2" fmla="*/ 406400 h 1638300"/>
                  <a:gd name="connsiteX3" fmla="*/ 0 w 2082800"/>
                  <a:gd name="connsiteY3" fmla="*/ 1638300 h 1638300"/>
                  <a:gd name="connsiteX4" fmla="*/ 1358900 w 2082800"/>
                  <a:gd name="connsiteY4" fmla="*/ 228600 h 1638300"/>
                  <a:gd name="connsiteX0" fmla="*/ 1358900 w 2082800"/>
                  <a:gd name="connsiteY0" fmla="*/ 292100 h 1701800"/>
                  <a:gd name="connsiteX1" fmla="*/ 2082800 w 2082800"/>
                  <a:gd name="connsiteY1" fmla="*/ 0 h 1701800"/>
                  <a:gd name="connsiteX2" fmla="*/ 1803400 w 2082800"/>
                  <a:gd name="connsiteY2" fmla="*/ 469900 h 1701800"/>
                  <a:gd name="connsiteX3" fmla="*/ 0 w 2082800"/>
                  <a:gd name="connsiteY3" fmla="*/ 1701800 h 1701800"/>
                  <a:gd name="connsiteX4" fmla="*/ 1358900 w 2082800"/>
                  <a:gd name="connsiteY4" fmla="*/ 292100 h 1701800"/>
                  <a:gd name="connsiteX0" fmla="*/ 1397000 w 2120900"/>
                  <a:gd name="connsiteY0" fmla="*/ 292100 h 1701800"/>
                  <a:gd name="connsiteX1" fmla="*/ 2120900 w 2120900"/>
                  <a:gd name="connsiteY1" fmla="*/ 0 h 1701800"/>
                  <a:gd name="connsiteX2" fmla="*/ 1841500 w 2120900"/>
                  <a:gd name="connsiteY2" fmla="*/ 469900 h 1701800"/>
                  <a:gd name="connsiteX3" fmla="*/ 0 w 2120900"/>
                  <a:gd name="connsiteY3" fmla="*/ 1701800 h 1701800"/>
                  <a:gd name="connsiteX4" fmla="*/ 1397000 w 2120900"/>
                  <a:gd name="connsiteY4" fmla="*/ 292100 h 1701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20900" h="1701800">
                    <a:moveTo>
                      <a:pt x="1397000" y="292100"/>
                    </a:moveTo>
                    <a:lnTo>
                      <a:pt x="2120900" y="0"/>
                    </a:lnTo>
                    <a:lnTo>
                      <a:pt x="1841500" y="469900"/>
                    </a:lnTo>
                    <a:lnTo>
                      <a:pt x="0" y="1701800"/>
                    </a:lnTo>
                    <a:lnTo>
                      <a:pt x="1397000" y="2921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42073"/>
                  </a:gs>
                  <a:gs pos="100000">
                    <a:srgbClr val="C327A7"/>
                  </a:gs>
                </a:gsLst>
                <a:lin ang="2700000" scaled="1"/>
                <a:tileRect/>
              </a:gradFill>
              <a:ln w="6350"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2" name="任意多边形 81"/>
              <p:cNvSpPr/>
              <p:nvPr/>
            </p:nvSpPr>
            <p:spPr>
              <a:xfrm>
                <a:off x="4180104" y="3859925"/>
                <a:ext cx="1219548" cy="1510364"/>
              </a:xfrm>
              <a:custGeom>
                <a:avLst/>
                <a:gdLst>
                  <a:gd name="connsiteX0" fmla="*/ 1054100 w 1651000"/>
                  <a:gd name="connsiteY0" fmla="*/ 304800 h 2044700"/>
                  <a:gd name="connsiteX1" fmla="*/ 0 w 1651000"/>
                  <a:gd name="connsiteY1" fmla="*/ 2044700 h 2044700"/>
                  <a:gd name="connsiteX2" fmla="*/ 1397000 w 1651000"/>
                  <a:gd name="connsiteY2" fmla="*/ 635000 h 2044700"/>
                  <a:gd name="connsiteX3" fmla="*/ 1651000 w 1651000"/>
                  <a:gd name="connsiteY3" fmla="*/ 0 h 2044700"/>
                  <a:gd name="connsiteX4" fmla="*/ 1054100 w 1651000"/>
                  <a:gd name="connsiteY4" fmla="*/ 304800 h 2044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51000" h="2044700">
                    <a:moveTo>
                      <a:pt x="1054100" y="304800"/>
                    </a:moveTo>
                    <a:lnTo>
                      <a:pt x="0" y="2044700"/>
                    </a:lnTo>
                    <a:lnTo>
                      <a:pt x="1397000" y="635000"/>
                    </a:lnTo>
                    <a:lnTo>
                      <a:pt x="1651000" y="0"/>
                    </a:lnTo>
                    <a:lnTo>
                      <a:pt x="1054100" y="304800"/>
                    </a:lnTo>
                    <a:close/>
                  </a:path>
                </a:pathLst>
              </a:custGeom>
              <a:solidFill>
                <a:srgbClr val="D64DB5"/>
              </a:solidFill>
              <a:ln w="6350"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3" name="任意多边形 82"/>
              <p:cNvSpPr/>
              <p:nvPr/>
            </p:nvSpPr>
            <p:spPr>
              <a:xfrm>
                <a:off x="5212030" y="3747352"/>
                <a:ext cx="347102" cy="591012"/>
              </a:xfrm>
              <a:custGeom>
                <a:avLst/>
                <a:gdLst>
                  <a:gd name="connsiteX0" fmla="*/ 469900 w 469900"/>
                  <a:gd name="connsiteY0" fmla="*/ 0 h 800100"/>
                  <a:gd name="connsiteX1" fmla="*/ 0 w 469900"/>
                  <a:gd name="connsiteY1" fmla="*/ 800100 h 800100"/>
                  <a:gd name="connsiteX2" fmla="*/ 469900 w 469900"/>
                  <a:gd name="connsiteY2" fmla="*/ 596900 h 800100"/>
                  <a:gd name="connsiteX3" fmla="*/ 469900 w 469900"/>
                  <a:gd name="connsiteY3" fmla="*/ 0 h 800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69900" h="800100">
                    <a:moveTo>
                      <a:pt x="469900" y="0"/>
                    </a:moveTo>
                    <a:lnTo>
                      <a:pt x="0" y="800100"/>
                    </a:lnTo>
                    <a:lnTo>
                      <a:pt x="469900" y="596900"/>
                    </a:lnTo>
                    <a:lnTo>
                      <a:pt x="469900" y="0"/>
                    </a:lnTo>
                    <a:close/>
                  </a:path>
                </a:pathLst>
              </a:custGeom>
              <a:solidFill>
                <a:srgbClr val="FF60BE"/>
              </a:solidFill>
              <a:ln w="6350"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4" name="任意多边形 83"/>
              <p:cNvSpPr/>
              <p:nvPr/>
            </p:nvSpPr>
            <p:spPr>
              <a:xfrm>
                <a:off x="3204465" y="3775495"/>
                <a:ext cx="1988802" cy="394008"/>
              </a:xfrm>
              <a:custGeom>
                <a:avLst/>
                <a:gdLst>
                  <a:gd name="connsiteX0" fmla="*/ 0 w 2692400"/>
                  <a:gd name="connsiteY0" fmla="*/ 558800 h 558800"/>
                  <a:gd name="connsiteX1" fmla="*/ 2692400 w 2692400"/>
                  <a:gd name="connsiteY1" fmla="*/ 419100 h 558800"/>
                  <a:gd name="connsiteX2" fmla="*/ 2349500 w 2692400"/>
                  <a:gd name="connsiteY2" fmla="*/ 88900 h 558800"/>
                  <a:gd name="connsiteX3" fmla="*/ 2298700 w 2692400"/>
                  <a:gd name="connsiteY3" fmla="*/ 0 h 558800"/>
                  <a:gd name="connsiteX4" fmla="*/ 0 w 2692400"/>
                  <a:gd name="connsiteY4" fmla="*/ 558800 h 558800"/>
                  <a:gd name="connsiteX0" fmla="*/ 0 w 2692400"/>
                  <a:gd name="connsiteY0" fmla="*/ 546100 h 546100"/>
                  <a:gd name="connsiteX1" fmla="*/ 2692400 w 2692400"/>
                  <a:gd name="connsiteY1" fmla="*/ 419100 h 546100"/>
                  <a:gd name="connsiteX2" fmla="*/ 2349500 w 2692400"/>
                  <a:gd name="connsiteY2" fmla="*/ 88900 h 546100"/>
                  <a:gd name="connsiteX3" fmla="*/ 2298700 w 2692400"/>
                  <a:gd name="connsiteY3" fmla="*/ 0 h 546100"/>
                  <a:gd name="connsiteX4" fmla="*/ 0 w 2692400"/>
                  <a:gd name="connsiteY4" fmla="*/ 546100 h 546100"/>
                  <a:gd name="connsiteX0" fmla="*/ 0 w 2692400"/>
                  <a:gd name="connsiteY0" fmla="*/ 533400 h 533400"/>
                  <a:gd name="connsiteX1" fmla="*/ 2692400 w 2692400"/>
                  <a:gd name="connsiteY1" fmla="*/ 419100 h 533400"/>
                  <a:gd name="connsiteX2" fmla="*/ 2349500 w 2692400"/>
                  <a:gd name="connsiteY2" fmla="*/ 88900 h 533400"/>
                  <a:gd name="connsiteX3" fmla="*/ 2298700 w 2692400"/>
                  <a:gd name="connsiteY3" fmla="*/ 0 h 533400"/>
                  <a:gd name="connsiteX4" fmla="*/ 0 w 2692400"/>
                  <a:gd name="connsiteY4" fmla="*/ 533400 h 533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92400" h="533400">
                    <a:moveTo>
                      <a:pt x="0" y="533400"/>
                    </a:moveTo>
                    <a:lnTo>
                      <a:pt x="2692400" y="419100"/>
                    </a:lnTo>
                    <a:lnTo>
                      <a:pt x="2349500" y="88900"/>
                    </a:lnTo>
                    <a:lnTo>
                      <a:pt x="2298700" y="0"/>
                    </a:lnTo>
                    <a:lnTo>
                      <a:pt x="0" y="533400"/>
                    </a:lnTo>
                    <a:close/>
                  </a:path>
                </a:pathLst>
              </a:custGeom>
              <a:solidFill>
                <a:srgbClr val="90035D"/>
              </a:solidFill>
              <a:ln w="6350"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5" name="任意多边形 84"/>
              <p:cNvSpPr/>
              <p:nvPr/>
            </p:nvSpPr>
            <p:spPr>
              <a:xfrm>
                <a:off x="3195084" y="3334581"/>
                <a:ext cx="2007564" cy="834922"/>
              </a:xfrm>
              <a:custGeom>
                <a:avLst/>
                <a:gdLst>
                  <a:gd name="connsiteX0" fmla="*/ 0 w 2717800"/>
                  <a:gd name="connsiteY0" fmla="*/ 1130300 h 1130300"/>
                  <a:gd name="connsiteX1" fmla="*/ 1295400 w 2717800"/>
                  <a:gd name="connsiteY1" fmla="*/ 0 h 1130300"/>
                  <a:gd name="connsiteX2" fmla="*/ 2717800 w 2717800"/>
                  <a:gd name="connsiteY2" fmla="*/ 177800 h 1130300"/>
                  <a:gd name="connsiteX3" fmla="*/ 2298700 w 2717800"/>
                  <a:gd name="connsiteY3" fmla="*/ 596900 h 1130300"/>
                  <a:gd name="connsiteX4" fmla="*/ 0 w 2717800"/>
                  <a:gd name="connsiteY4" fmla="*/ 1130300 h 1130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717800" h="1130300">
                    <a:moveTo>
                      <a:pt x="0" y="1130300"/>
                    </a:moveTo>
                    <a:lnTo>
                      <a:pt x="1295400" y="0"/>
                    </a:lnTo>
                    <a:lnTo>
                      <a:pt x="2717800" y="177800"/>
                    </a:lnTo>
                    <a:lnTo>
                      <a:pt x="2298700" y="596900"/>
                    </a:lnTo>
                    <a:lnTo>
                      <a:pt x="0" y="1130300"/>
                    </a:lnTo>
                    <a:close/>
                  </a:path>
                </a:pathLst>
              </a:custGeom>
              <a:solidFill>
                <a:srgbClr val="E554C3"/>
              </a:solidFill>
              <a:ln w="6350"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6" name="任意多边形 85"/>
              <p:cNvSpPr/>
              <p:nvPr/>
            </p:nvSpPr>
            <p:spPr>
              <a:xfrm>
                <a:off x="4095674" y="3165721"/>
                <a:ext cx="1106975" cy="318959"/>
              </a:xfrm>
              <a:custGeom>
                <a:avLst/>
                <a:gdLst>
                  <a:gd name="connsiteX0" fmla="*/ 88900 w 1498600"/>
                  <a:gd name="connsiteY0" fmla="*/ 228600 h 431800"/>
                  <a:gd name="connsiteX1" fmla="*/ 0 w 1498600"/>
                  <a:gd name="connsiteY1" fmla="*/ 0 h 431800"/>
                  <a:gd name="connsiteX2" fmla="*/ 1498600 w 1498600"/>
                  <a:gd name="connsiteY2" fmla="*/ 431800 h 431800"/>
                  <a:gd name="connsiteX3" fmla="*/ 88900 w 1498600"/>
                  <a:gd name="connsiteY3" fmla="*/ 228600 h 431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98600" h="431800">
                    <a:moveTo>
                      <a:pt x="88900" y="228600"/>
                    </a:moveTo>
                    <a:lnTo>
                      <a:pt x="0" y="0"/>
                    </a:lnTo>
                    <a:lnTo>
                      <a:pt x="1498600" y="431800"/>
                    </a:lnTo>
                    <a:lnTo>
                      <a:pt x="88900" y="228600"/>
                    </a:lnTo>
                    <a:close/>
                  </a:path>
                </a:pathLst>
              </a:custGeom>
              <a:solidFill>
                <a:srgbClr val="D74DC2"/>
              </a:solidFill>
              <a:ln w="6350"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7" name="任意多边形 86"/>
              <p:cNvSpPr/>
              <p:nvPr/>
            </p:nvSpPr>
            <p:spPr>
              <a:xfrm>
                <a:off x="4105061" y="3081291"/>
                <a:ext cx="1088212" cy="403389"/>
              </a:xfrm>
              <a:custGeom>
                <a:avLst/>
                <a:gdLst>
                  <a:gd name="connsiteX0" fmla="*/ 0 w 1498600"/>
                  <a:gd name="connsiteY0" fmla="*/ 114300 h 508000"/>
                  <a:gd name="connsiteX1" fmla="*/ 965200 w 1498600"/>
                  <a:gd name="connsiteY1" fmla="*/ 0 h 508000"/>
                  <a:gd name="connsiteX2" fmla="*/ 1498600 w 1498600"/>
                  <a:gd name="connsiteY2" fmla="*/ 508000 h 508000"/>
                  <a:gd name="connsiteX3" fmla="*/ 0 w 1498600"/>
                  <a:gd name="connsiteY3" fmla="*/ 114300 h 508000"/>
                  <a:gd name="connsiteX0" fmla="*/ 0 w 1524000"/>
                  <a:gd name="connsiteY0" fmla="*/ 114300 h 558800"/>
                  <a:gd name="connsiteX1" fmla="*/ 965200 w 1524000"/>
                  <a:gd name="connsiteY1" fmla="*/ 0 h 558800"/>
                  <a:gd name="connsiteX2" fmla="*/ 1524000 w 1524000"/>
                  <a:gd name="connsiteY2" fmla="*/ 558800 h 558800"/>
                  <a:gd name="connsiteX3" fmla="*/ 0 w 1524000"/>
                  <a:gd name="connsiteY3" fmla="*/ 114300 h 558800"/>
                  <a:gd name="connsiteX0" fmla="*/ 0 w 1473200"/>
                  <a:gd name="connsiteY0" fmla="*/ 114300 h 546100"/>
                  <a:gd name="connsiteX1" fmla="*/ 965200 w 1473200"/>
                  <a:gd name="connsiteY1" fmla="*/ 0 h 546100"/>
                  <a:gd name="connsiteX2" fmla="*/ 1473200 w 1473200"/>
                  <a:gd name="connsiteY2" fmla="*/ 546100 h 546100"/>
                  <a:gd name="connsiteX3" fmla="*/ 0 w 1473200"/>
                  <a:gd name="connsiteY3" fmla="*/ 114300 h 546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73200" h="546100">
                    <a:moveTo>
                      <a:pt x="0" y="114300"/>
                    </a:moveTo>
                    <a:lnTo>
                      <a:pt x="965200" y="0"/>
                    </a:lnTo>
                    <a:lnTo>
                      <a:pt x="1473200" y="546100"/>
                    </a:lnTo>
                    <a:lnTo>
                      <a:pt x="0" y="114300"/>
                    </a:lnTo>
                    <a:close/>
                  </a:path>
                </a:pathLst>
              </a:custGeom>
              <a:solidFill>
                <a:srgbClr val="992D7E"/>
              </a:solidFill>
              <a:ln w="6350">
                <a:solidFill>
                  <a:srgbClr val="FDF9FA">
                    <a:alpha val="77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8" name="任意多边形 87"/>
              <p:cNvSpPr/>
              <p:nvPr/>
            </p:nvSpPr>
            <p:spPr>
              <a:xfrm>
                <a:off x="6264594" y="3964994"/>
                <a:ext cx="621970" cy="788016"/>
              </a:xfrm>
              <a:custGeom>
                <a:avLst/>
                <a:gdLst>
                  <a:gd name="connsiteX0" fmla="*/ 68580 w 670560"/>
                  <a:gd name="connsiteY0" fmla="*/ 1013460 h 1013460"/>
                  <a:gd name="connsiteX1" fmla="*/ 441960 w 670560"/>
                  <a:gd name="connsiteY1" fmla="*/ 998220 h 1013460"/>
                  <a:gd name="connsiteX2" fmla="*/ 670560 w 670560"/>
                  <a:gd name="connsiteY2" fmla="*/ 876300 h 1013460"/>
                  <a:gd name="connsiteX3" fmla="*/ 160020 w 670560"/>
                  <a:gd name="connsiteY3" fmla="*/ 0 h 1013460"/>
                  <a:gd name="connsiteX4" fmla="*/ 0 w 670560"/>
                  <a:gd name="connsiteY4" fmla="*/ 670560 h 1013460"/>
                  <a:gd name="connsiteX5" fmla="*/ 68580 w 670560"/>
                  <a:gd name="connsiteY5" fmla="*/ 1013460 h 1013460"/>
                  <a:gd name="connsiteX0" fmla="*/ 68580 w 842010"/>
                  <a:gd name="connsiteY0" fmla="*/ 1013460 h 1066800"/>
                  <a:gd name="connsiteX1" fmla="*/ 441960 w 842010"/>
                  <a:gd name="connsiteY1" fmla="*/ 998220 h 1066800"/>
                  <a:gd name="connsiteX2" fmla="*/ 842010 w 842010"/>
                  <a:gd name="connsiteY2" fmla="*/ 1066800 h 1066800"/>
                  <a:gd name="connsiteX3" fmla="*/ 160020 w 842010"/>
                  <a:gd name="connsiteY3" fmla="*/ 0 h 1066800"/>
                  <a:gd name="connsiteX4" fmla="*/ 0 w 842010"/>
                  <a:gd name="connsiteY4" fmla="*/ 670560 h 1066800"/>
                  <a:gd name="connsiteX5" fmla="*/ 68580 w 842010"/>
                  <a:gd name="connsiteY5" fmla="*/ 1013460 h 1066800"/>
                  <a:gd name="connsiteX0" fmla="*/ 68580 w 842010"/>
                  <a:gd name="connsiteY0" fmla="*/ 1013460 h 1066800"/>
                  <a:gd name="connsiteX1" fmla="*/ 441960 w 842010"/>
                  <a:gd name="connsiteY1" fmla="*/ 1055370 h 1066800"/>
                  <a:gd name="connsiteX2" fmla="*/ 842010 w 842010"/>
                  <a:gd name="connsiteY2" fmla="*/ 1066800 h 1066800"/>
                  <a:gd name="connsiteX3" fmla="*/ 160020 w 842010"/>
                  <a:gd name="connsiteY3" fmla="*/ 0 h 1066800"/>
                  <a:gd name="connsiteX4" fmla="*/ 0 w 842010"/>
                  <a:gd name="connsiteY4" fmla="*/ 670560 h 1066800"/>
                  <a:gd name="connsiteX5" fmla="*/ 68580 w 842010"/>
                  <a:gd name="connsiteY5" fmla="*/ 1013460 h 1066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842010" h="1066800">
                    <a:moveTo>
                      <a:pt x="68580" y="1013460"/>
                    </a:moveTo>
                    <a:lnTo>
                      <a:pt x="441960" y="1055370"/>
                    </a:lnTo>
                    <a:lnTo>
                      <a:pt x="842010" y="1066800"/>
                    </a:lnTo>
                    <a:lnTo>
                      <a:pt x="160020" y="0"/>
                    </a:lnTo>
                    <a:lnTo>
                      <a:pt x="0" y="670560"/>
                    </a:lnTo>
                    <a:lnTo>
                      <a:pt x="68580" y="1013460"/>
                    </a:lnTo>
                    <a:close/>
                  </a:path>
                </a:pathLst>
              </a:custGeom>
              <a:gradFill>
                <a:gsLst>
                  <a:gs pos="0">
                    <a:srgbClr val="680311"/>
                  </a:gs>
                  <a:gs pos="100000">
                    <a:srgbClr val="BC0423"/>
                  </a:gs>
                </a:gsLst>
                <a:lin ang="2700000" scaled="1"/>
              </a:gradFill>
              <a:ln w="6350"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9" name="任意多边形 88"/>
              <p:cNvSpPr/>
              <p:nvPr/>
            </p:nvSpPr>
            <p:spPr>
              <a:xfrm>
                <a:off x="6213936" y="3520328"/>
                <a:ext cx="742986" cy="703586"/>
              </a:xfrm>
              <a:custGeom>
                <a:avLst/>
                <a:gdLst>
                  <a:gd name="connsiteX0" fmla="*/ 137160 w 944880"/>
                  <a:gd name="connsiteY0" fmla="*/ 0 h 982980"/>
                  <a:gd name="connsiteX1" fmla="*/ 944880 w 944880"/>
                  <a:gd name="connsiteY1" fmla="*/ 982980 h 982980"/>
                  <a:gd name="connsiteX2" fmla="*/ 0 w 944880"/>
                  <a:gd name="connsiteY2" fmla="*/ 571500 h 982980"/>
                  <a:gd name="connsiteX3" fmla="*/ 137160 w 944880"/>
                  <a:gd name="connsiteY3" fmla="*/ 0 h 982980"/>
                  <a:gd name="connsiteX0" fmla="*/ 137160 w 998220"/>
                  <a:gd name="connsiteY0" fmla="*/ 0 h 952500"/>
                  <a:gd name="connsiteX1" fmla="*/ 998220 w 998220"/>
                  <a:gd name="connsiteY1" fmla="*/ 952500 h 952500"/>
                  <a:gd name="connsiteX2" fmla="*/ 0 w 998220"/>
                  <a:gd name="connsiteY2" fmla="*/ 571500 h 952500"/>
                  <a:gd name="connsiteX3" fmla="*/ 137160 w 998220"/>
                  <a:gd name="connsiteY3" fmla="*/ 0 h 952500"/>
                  <a:gd name="connsiteX0" fmla="*/ 144780 w 1005840"/>
                  <a:gd name="connsiteY0" fmla="*/ 0 h 952500"/>
                  <a:gd name="connsiteX1" fmla="*/ 1005840 w 1005840"/>
                  <a:gd name="connsiteY1" fmla="*/ 952500 h 952500"/>
                  <a:gd name="connsiteX2" fmla="*/ 0 w 1005840"/>
                  <a:gd name="connsiteY2" fmla="*/ 601980 h 952500"/>
                  <a:gd name="connsiteX3" fmla="*/ 144780 w 1005840"/>
                  <a:gd name="connsiteY3" fmla="*/ 0 h 952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05840" h="952500">
                    <a:moveTo>
                      <a:pt x="144780" y="0"/>
                    </a:moveTo>
                    <a:lnTo>
                      <a:pt x="1005840" y="952500"/>
                    </a:lnTo>
                    <a:lnTo>
                      <a:pt x="0" y="601980"/>
                    </a:lnTo>
                    <a:lnTo>
                      <a:pt x="144780" y="0"/>
                    </a:lnTo>
                    <a:close/>
                  </a:path>
                </a:pathLst>
              </a:custGeom>
              <a:solidFill>
                <a:srgbClr val="D4095E"/>
              </a:solidFill>
              <a:ln w="6350"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0" name="任意多边形 89"/>
              <p:cNvSpPr/>
              <p:nvPr/>
            </p:nvSpPr>
            <p:spPr>
              <a:xfrm>
                <a:off x="6276861" y="1971575"/>
                <a:ext cx="973232" cy="1213012"/>
              </a:xfrm>
              <a:custGeom>
                <a:avLst/>
                <a:gdLst>
                  <a:gd name="connsiteX0" fmla="*/ 972457 w 972457"/>
                  <a:gd name="connsiteY0" fmla="*/ 0 h 1248228"/>
                  <a:gd name="connsiteX1" fmla="*/ 0 w 972457"/>
                  <a:gd name="connsiteY1" fmla="*/ 1248228 h 1248228"/>
                  <a:gd name="connsiteX2" fmla="*/ 72571 w 972457"/>
                  <a:gd name="connsiteY2" fmla="*/ 798285 h 1248228"/>
                  <a:gd name="connsiteX3" fmla="*/ 972457 w 972457"/>
                  <a:gd name="connsiteY3" fmla="*/ 0 h 1248228"/>
                  <a:gd name="connsiteX0" fmla="*/ 972457 w 972457"/>
                  <a:gd name="connsiteY0" fmla="*/ 0 h 1277256"/>
                  <a:gd name="connsiteX1" fmla="*/ 0 w 972457"/>
                  <a:gd name="connsiteY1" fmla="*/ 1277256 h 1277256"/>
                  <a:gd name="connsiteX2" fmla="*/ 72571 w 972457"/>
                  <a:gd name="connsiteY2" fmla="*/ 827313 h 1277256"/>
                  <a:gd name="connsiteX3" fmla="*/ 972457 w 972457"/>
                  <a:gd name="connsiteY3" fmla="*/ 0 h 1277256"/>
                  <a:gd name="connsiteX0" fmla="*/ 1001486 w 1001486"/>
                  <a:gd name="connsiteY0" fmla="*/ 0 h 1248227"/>
                  <a:gd name="connsiteX1" fmla="*/ 0 w 1001486"/>
                  <a:gd name="connsiteY1" fmla="*/ 1248227 h 1248227"/>
                  <a:gd name="connsiteX2" fmla="*/ 72571 w 1001486"/>
                  <a:gd name="connsiteY2" fmla="*/ 798284 h 1248227"/>
                  <a:gd name="connsiteX3" fmla="*/ 1001486 w 1001486"/>
                  <a:gd name="connsiteY3" fmla="*/ 0 h 12482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01486" h="1248227">
                    <a:moveTo>
                      <a:pt x="1001486" y="0"/>
                    </a:moveTo>
                    <a:lnTo>
                      <a:pt x="0" y="1248227"/>
                    </a:lnTo>
                    <a:lnTo>
                      <a:pt x="72571" y="798284"/>
                    </a:lnTo>
                    <a:lnTo>
                      <a:pt x="1001486" y="0"/>
                    </a:lnTo>
                    <a:close/>
                  </a:path>
                </a:pathLst>
              </a:custGeom>
              <a:solidFill>
                <a:srgbClr val="A80B2C"/>
              </a:solidFill>
              <a:ln w="3175">
                <a:solidFill>
                  <a:srgbClr val="F3E8EB">
                    <a:alpha val="36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1" name="任意多边形 90"/>
              <p:cNvSpPr/>
              <p:nvPr/>
            </p:nvSpPr>
            <p:spPr>
              <a:xfrm>
                <a:off x="6305070" y="1957468"/>
                <a:ext cx="973231" cy="1339956"/>
              </a:xfrm>
              <a:custGeom>
                <a:avLst/>
                <a:gdLst>
                  <a:gd name="connsiteX0" fmla="*/ 1001485 w 1001485"/>
                  <a:gd name="connsiteY0" fmla="*/ 0 h 1378857"/>
                  <a:gd name="connsiteX1" fmla="*/ 0 w 1001485"/>
                  <a:gd name="connsiteY1" fmla="*/ 1219200 h 1378857"/>
                  <a:gd name="connsiteX2" fmla="*/ 29028 w 1001485"/>
                  <a:gd name="connsiteY2" fmla="*/ 1378857 h 1378857"/>
                  <a:gd name="connsiteX3" fmla="*/ 1001485 w 1001485"/>
                  <a:gd name="connsiteY3" fmla="*/ 0 h 13788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01485" h="1378857">
                    <a:moveTo>
                      <a:pt x="1001485" y="0"/>
                    </a:moveTo>
                    <a:lnTo>
                      <a:pt x="0" y="1219200"/>
                    </a:lnTo>
                    <a:lnTo>
                      <a:pt x="29028" y="1378857"/>
                    </a:lnTo>
                    <a:lnTo>
                      <a:pt x="1001485" y="0"/>
                    </a:lnTo>
                    <a:close/>
                  </a:path>
                </a:pathLst>
              </a:custGeom>
              <a:solidFill>
                <a:srgbClr val="DF1C5B"/>
              </a:solidFill>
              <a:ln w="3175">
                <a:solidFill>
                  <a:srgbClr val="F3E8EB">
                    <a:alpha val="36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2" name="任意多边形 91"/>
              <p:cNvSpPr/>
              <p:nvPr/>
            </p:nvSpPr>
            <p:spPr>
              <a:xfrm>
                <a:off x="6290964" y="1957468"/>
                <a:ext cx="987336" cy="1410481"/>
              </a:xfrm>
              <a:custGeom>
                <a:avLst/>
                <a:gdLst>
                  <a:gd name="connsiteX0" fmla="*/ 1016000 w 1016000"/>
                  <a:gd name="connsiteY0" fmla="*/ 0 h 1451429"/>
                  <a:gd name="connsiteX1" fmla="*/ 0 w 1016000"/>
                  <a:gd name="connsiteY1" fmla="*/ 1451429 h 1451429"/>
                  <a:gd name="connsiteX2" fmla="*/ 203200 w 1016000"/>
                  <a:gd name="connsiteY2" fmla="*/ 1364343 h 1451429"/>
                  <a:gd name="connsiteX3" fmla="*/ 1016000 w 1016000"/>
                  <a:gd name="connsiteY3" fmla="*/ 0 h 1451429"/>
                  <a:gd name="connsiteX0" fmla="*/ 1016000 w 1016000"/>
                  <a:gd name="connsiteY0" fmla="*/ 0 h 1451429"/>
                  <a:gd name="connsiteX1" fmla="*/ 0 w 1016000"/>
                  <a:gd name="connsiteY1" fmla="*/ 1451429 h 1451429"/>
                  <a:gd name="connsiteX2" fmla="*/ 275772 w 1016000"/>
                  <a:gd name="connsiteY2" fmla="*/ 1364343 h 1451429"/>
                  <a:gd name="connsiteX3" fmla="*/ 1016000 w 1016000"/>
                  <a:gd name="connsiteY3" fmla="*/ 0 h 14514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16000" h="1451429">
                    <a:moveTo>
                      <a:pt x="1016000" y="0"/>
                    </a:moveTo>
                    <a:lnTo>
                      <a:pt x="0" y="1451429"/>
                    </a:lnTo>
                    <a:lnTo>
                      <a:pt x="275772" y="1364343"/>
                    </a:lnTo>
                    <a:lnTo>
                      <a:pt x="1016000" y="0"/>
                    </a:lnTo>
                    <a:close/>
                  </a:path>
                </a:pathLst>
              </a:custGeom>
              <a:solidFill>
                <a:srgbClr val="FA1A7D"/>
              </a:solidFill>
              <a:ln w="3175">
                <a:solidFill>
                  <a:srgbClr val="F3E8EB">
                    <a:alpha val="36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3" name="任意多边形 92"/>
              <p:cNvSpPr/>
              <p:nvPr/>
            </p:nvSpPr>
            <p:spPr>
              <a:xfrm>
                <a:off x="4980981" y="2918358"/>
                <a:ext cx="1129266" cy="740502"/>
              </a:xfrm>
              <a:custGeom>
                <a:avLst/>
                <a:gdLst>
                  <a:gd name="connsiteX0" fmla="*/ 0 w 1123950"/>
                  <a:gd name="connsiteY0" fmla="*/ 0 h 762000"/>
                  <a:gd name="connsiteX1" fmla="*/ 76200 w 1123950"/>
                  <a:gd name="connsiteY1" fmla="*/ 762000 h 762000"/>
                  <a:gd name="connsiteX2" fmla="*/ 1123950 w 1123950"/>
                  <a:gd name="connsiteY2" fmla="*/ 495300 h 762000"/>
                  <a:gd name="connsiteX3" fmla="*/ 0 w 1123950"/>
                  <a:gd name="connsiteY3" fmla="*/ 0 h 762000"/>
                  <a:gd name="connsiteX0" fmla="*/ 0 w 1162050"/>
                  <a:gd name="connsiteY0" fmla="*/ 0 h 762000"/>
                  <a:gd name="connsiteX1" fmla="*/ 76200 w 1162050"/>
                  <a:gd name="connsiteY1" fmla="*/ 762000 h 762000"/>
                  <a:gd name="connsiteX2" fmla="*/ 1162050 w 1162050"/>
                  <a:gd name="connsiteY2" fmla="*/ 457200 h 762000"/>
                  <a:gd name="connsiteX3" fmla="*/ 0 w 1162050"/>
                  <a:gd name="connsiteY3" fmla="*/ 0 h 762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62050" h="762000">
                    <a:moveTo>
                      <a:pt x="0" y="0"/>
                    </a:moveTo>
                    <a:lnTo>
                      <a:pt x="76200" y="762000"/>
                    </a:lnTo>
                    <a:lnTo>
                      <a:pt x="1162050" y="457200"/>
                    </a:lnTo>
                    <a:lnTo>
                      <a:pt x="0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90035D"/>
                  </a:gs>
                  <a:gs pos="100000">
                    <a:srgbClr val="CB1885"/>
                  </a:gs>
                </a:gsLst>
                <a:lin ang="5400000" scaled="1"/>
                <a:tileRect/>
              </a:gradFill>
              <a:ln>
                <a:solidFill>
                  <a:srgbClr val="F3E8EB">
                    <a:alpha val="43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4" name="任意多边形 93"/>
              <p:cNvSpPr/>
              <p:nvPr/>
            </p:nvSpPr>
            <p:spPr>
              <a:xfrm>
                <a:off x="6017684" y="2770258"/>
                <a:ext cx="518352" cy="814552"/>
              </a:xfrm>
              <a:custGeom>
                <a:avLst/>
                <a:gdLst>
                  <a:gd name="connsiteX0" fmla="*/ 0 w 533400"/>
                  <a:gd name="connsiteY0" fmla="*/ 838200 h 838200"/>
                  <a:gd name="connsiteX1" fmla="*/ 533400 w 533400"/>
                  <a:gd name="connsiteY1" fmla="*/ 571500 h 838200"/>
                  <a:gd name="connsiteX2" fmla="*/ 76200 w 533400"/>
                  <a:gd name="connsiteY2" fmla="*/ 0 h 838200"/>
                  <a:gd name="connsiteX3" fmla="*/ 0 w 533400"/>
                  <a:gd name="connsiteY3" fmla="*/ 838200 h 838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33400" h="838200">
                    <a:moveTo>
                      <a:pt x="0" y="838200"/>
                    </a:moveTo>
                    <a:lnTo>
                      <a:pt x="533400" y="571500"/>
                    </a:lnTo>
                    <a:lnTo>
                      <a:pt x="76200" y="0"/>
                    </a:lnTo>
                    <a:lnTo>
                      <a:pt x="0" y="838200"/>
                    </a:lnTo>
                    <a:close/>
                  </a:path>
                </a:pathLst>
              </a:custGeom>
              <a:solidFill>
                <a:srgbClr val="FA1A7D"/>
              </a:solidFill>
              <a:ln>
                <a:solidFill>
                  <a:srgbClr val="F3E8EB">
                    <a:alpha val="43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5" name="任意多边形 94"/>
              <p:cNvSpPr/>
              <p:nvPr/>
            </p:nvSpPr>
            <p:spPr>
              <a:xfrm>
                <a:off x="4851393" y="3362660"/>
                <a:ext cx="1203316" cy="407276"/>
              </a:xfrm>
              <a:custGeom>
                <a:avLst/>
                <a:gdLst>
                  <a:gd name="connsiteX0" fmla="*/ 0 w 1238250"/>
                  <a:gd name="connsiteY0" fmla="*/ 419100 h 419100"/>
                  <a:gd name="connsiteX1" fmla="*/ 1219200 w 1238250"/>
                  <a:gd name="connsiteY1" fmla="*/ 228600 h 419100"/>
                  <a:gd name="connsiteX2" fmla="*/ 1238250 w 1238250"/>
                  <a:gd name="connsiteY2" fmla="*/ 0 h 419100"/>
                  <a:gd name="connsiteX3" fmla="*/ 152400 w 1238250"/>
                  <a:gd name="connsiteY3" fmla="*/ 285750 h 419100"/>
                  <a:gd name="connsiteX4" fmla="*/ 0 w 1238250"/>
                  <a:gd name="connsiteY4" fmla="*/ 419100 h 419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38250" h="419100">
                    <a:moveTo>
                      <a:pt x="0" y="419100"/>
                    </a:moveTo>
                    <a:lnTo>
                      <a:pt x="1219200" y="228600"/>
                    </a:lnTo>
                    <a:lnTo>
                      <a:pt x="1238250" y="0"/>
                    </a:lnTo>
                    <a:lnTo>
                      <a:pt x="152400" y="285750"/>
                    </a:lnTo>
                    <a:lnTo>
                      <a:pt x="0" y="419100"/>
                    </a:lnTo>
                    <a:close/>
                  </a:path>
                </a:pathLst>
              </a:custGeom>
              <a:solidFill>
                <a:srgbClr val="FF2DAA"/>
              </a:solidFill>
              <a:ln>
                <a:solidFill>
                  <a:srgbClr val="F3E8EB">
                    <a:alpha val="43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6" name="任意多边形 95"/>
              <p:cNvSpPr/>
              <p:nvPr/>
            </p:nvSpPr>
            <p:spPr>
              <a:xfrm>
                <a:off x="4869906" y="3584810"/>
                <a:ext cx="1221829" cy="536864"/>
              </a:xfrm>
              <a:custGeom>
                <a:avLst/>
                <a:gdLst>
                  <a:gd name="connsiteX0" fmla="*/ 0 w 1257300"/>
                  <a:gd name="connsiteY0" fmla="*/ 190500 h 533400"/>
                  <a:gd name="connsiteX1" fmla="*/ 342900 w 1257300"/>
                  <a:gd name="connsiteY1" fmla="*/ 533400 h 533400"/>
                  <a:gd name="connsiteX2" fmla="*/ 1257300 w 1257300"/>
                  <a:gd name="connsiteY2" fmla="*/ 0 h 533400"/>
                  <a:gd name="connsiteX3" fmla="*/ 0 w 1257300"/>
                  <a:gd name="connsiteY3" fmla="*/ 190500 h 533400"/>
                  <a:gd name="connsiteX0" fmla="*/ 0 w 1276350"/>
                  <a:gd name="connsiteY0" fmla="*/ 209550 h 552450"/>
                  <a:gd name="connsiteX1" fmla="*/ 342900 w 1276350"/>
                  <a:gd name="connsiteY1" fmla="*/ 552450 h 552450"/>
                  <a:gd name="connsiteX2" fmla="*/ 1276350 w 1276350"/>
                  <a:gd name="connsiteY2" fmla="*/ 0 h 552450"/>
                  <a:gd name="connsiteX3" fmla="*/ 0 w 1276350"/>
                  <a:gd name="connsiteY3" fmla="*/ 209550 h 552450"/>
                  <a:gd name="connsiteX0" fmla="*/ 0 w 1257300"/>
                  <a:gd name="connsiteY0" fmla="*/ 190500 h 552450"/>
                  <a:gd name="connsiteX1" fmla="*/ 323850 w 1257300"/>
                  <a:gd name="connsiteY1" fmla="*/ 552450 h 552450"/>
                  <a:gd name="connsiteX2" fmla="*/ 1257300 w 1257300"/>
                  <a:gd name="connsiteY2" fmla="*/ 0 h 552450"/>
                  <a:gd name="connsiteX3" fmla="*/ 0 w 1257300"/>
                  <a:gd name="connsiteY3" fmla="*/ 190500 h 5524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57300" h="552450">
                    <a:moveTo>
                      <a:pt x="0" y="190500"/>
                    </a:moveTo>
                    <a:lnTo>
                      <a:pt x="323850" y="552450"/>
                    </a:lnTo>
                    <a:lnTo>
                      <a:pt x="1257300" y="0"/>
                    </a:lnTo>
                    <a:lnTo>
                      <a:pt x="0" y="190500"/>
                    </a:lnTo>
                    <a:close/>
                  </a:path>
                </a:pathLst>
              </a:custGeom>
              <a:gradFill>
                <a:gsLst>
                  <a:gs pos="0">
                    <a:srgbClr val="FF2DAA"/>
                  </a:gs>
                  <a:gs pos="100000">
                    <a:srgbClr val="FF5DBF"/>
                  </a:gs>
                </a:gsLst>
                <a:lin ang="5400000" scaled="1"/>
              </a:gradFill>
              <a:ln>
                <a:solidFill>
                  <a:srgbClr val="F3E8EB">
                    <a:alpha val="43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7" name="任意多边形 96"/>
              <p:cNvSpPr/>
              <p:nvPr/>
            </p:nvSpPr>
            <p:spPr>
              <a:xfrm>
                <a:off x="5536358" y="3686628"/>
                <a:ext cx="388764" cy="546120"/>
              </a:xfrm>
              <a:custGeom>
                <a:avLst/>
                <a:gdLst>
                  <a:gd name="connsiteX0" fmla="*/ 0 w 323850"/>
                  <a:gd name="connsiteY0" fmla="*/ 190500 h 552450"/>
                  <a:gd name="connsiteX1" fmla="*/ 38100 w 323850"/>
                  <a:gd name="connsiteY1" fmla="*/ 552450 h 552450"/>
                  <a:gd name="connsiteX2" fmla="*/ 323850 w 323850"/>
                  <a:gd name="connsiteY2" fmla="*/ 0 h 552450"/>
                  <a:gd name="connsiteX3" fmla="*/ 0 w 323850"/>
                  <a:gd name="connsiteY3" fmla="*/ 190500 h 552450"/>
                  <a:gd name="connsiteX0" fmla="*/ 0 w 400050"/>
                  <a:gd name="connsiteY0" fmla="*/ 200025 h 561975"/>
                  <a:gd name="connsiteX1" fmla="*/ 38100 w 400050"/>
                  <a:gd name="connsiteY1" fmla="*/ 561975 h 561975"/>
                  <a:gd name="connsiteX2" fmla="*/ 400050 w 400050"/>
                  <a:gd name="connsiteY2" fmla="*/ 0 h 561975"/>
                  <a:gd name="connsiteX3" fmla="*/ 0 w 400050"/>
                  <a:gd name="connsiteY3" fmla="*/ 200025 h 5619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0050" h="561975">
                    <a:moveTo>
                      <a:pt x="0" y="200025"/>
                    </a:moveTo>
                    <a:lnTo>
                      <a:pt x="38100" y="561975"/>
                    </a:lnTo>
                    <a:lnTo>
                      <a:pt x="400050" y="0"/>
                    </a:lnTo>
                    <a:lnTo>
                      <a:pt x="0" y="200025"/>
                    </a:lnTo>
                    <a:close/>
                  </a:path>
                </a:pathLst>
              </a:custGeom>
              <a:solidFill>
                <a:srgbClr val="90035D"/>
              </a:solidFill>
              <a:ln>
                <a:solidFill>
                  <a:srgbClr val="F3E8EB">
                    <a:alpha val="43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8" name="任意多边形 97"/>
              <p:cNvSpPr/>
              <p:nvPr/>
            </p:nvSpPr>
            <p:spPr>
              <a:xfrm>
                <a:off x="5721483" y="3418197"/>
                <a:ext cx="425789" cy="1629105"/>
              </a:xfrm>
              <a:custGeom>
                <a:avLst/>
                <a:gdLst>
                  <a:gd name="connsiteX0" fmla="*/ 0 w 438150"/>
                  <a:gd name="connsiteY0" fmla="*/ 495300 h 1676400"/>
                  <a:gd name="connsiteX1" fmla="*/ 95250 w 438150"/>
                  <a:gd name="connsiteY1" fmla="*/ 1676400 h 1676400"/>
                  <a:gd name="connsiteX2" fmla="*/ 438150 w 438150"/>
                  <a:gd name="connsiteY2" fmla="*/ 0 h 1676400"/>
                  <a:gd name="connsiteX3" fmla="*/ 0 w 438150"/>
                  <a:gd name="connsiteY3" fmla="*/ 495300 h 1676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38150" h="1676400">
                    <a:moveTo>
                      <a:pt x="0" y="495300"/>
                    </a:moveTo>
                    <a:lnTo>
                      <a:pt x="95250" y="1676400"/>
                    </a:lnTo>
                    <a:lnTo>
                      <a:pt x="438150" y="0"/>
                    </a:lnTo>
                    <a:lnTo>
                      <a:pt x="0" y="495300"/>
                    </a:lnTo>
                    <a:close/>
                  </a:path>
                </a:pathLst>
              </a:custGeom>
              <a:solidFill>
                <a:srgbClr val="480024"/>
              </a:solidFill>
              <a:ln>
                <a:solidFill>
                  <a:srgbClr val="F3E8EB">
                    <a:alpha val="43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9" name="任意多边形 98"/>
              <p:cNvSpPr/>
              <p:nvPr/>
            </p:nvSpPr>
            <p:spPr>
              <a:xfrm>
                <a:off x="5906609" y="3779192"/>
                <a:ext cx="490583" cy="1157035"/>
              </a:xfrm>
              <a:custGeom>
                <a:avLst/>
                <a:gdLst>
                  <a:gd name="connsiteX0" fmla="*/ 66675 w 504825"/>
                  <a:gd name="connsiteY0" fmla="*/ 285750 h 1190625"/>
                  <a:gd name="connsiteX1" fmla="*/ 228600 w 504825"/>
                  <a:gd name="connsiteY1" fmla="*/ 1190625 h 1190625"/>
                  <a:gd name="connsiteX2" fmla="*/ 476250 w 504825"/>
                  <a:gd name="connsiteY2" fmla="*/ 266700 h 1190625"/>
                  <a:gd name="connsiteX3" fmla="*/ 504825 w 504825"/>
                  <a:gd name="connsiteY3" fmla="*/ 219075 h 1190625"/>
                  <a:gd name="connsiteX4" fmla="*/ 0 w 504825"/>
                  <a:gd name="connsiteY4" fmla="*/ 0 h 1190625"/>
                  <a:gd name="connsiteX5" fmla="*/ 66675 w 504825"/>
                  <a:gd name="connsiteY5" fmla="*/ 285750 h 11906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04825" h="1190625">
                    <a:moveTo>
                      <a:pt x="66675" y="285750"/>
                    </a:moveTo>
                    <a:lnTo>
                      <a:pt x="228600" y="1190625"/>
                    </a:lnTo>
                    <a:lnTo>
                      <a:pt x="476250" y="266700"/>
                    </a:lnTo>
                    <a:lnTo>
                      <a:pt x="504825" y="219075"/>
                    </a:lnTo>
                    <a:lnTo>
                      <a:pt x="0" y="0"/>
                    </a:lnTo>
                    <a:lnTo>
                      <a:pt x="66675" y="285750"/>
                    </a:lnTo>
                    <a:close/>
                  </a:path>
                </a:pathLst>
              </a:custGeom>
              <a:gradFill>
                <a:gsLst>
                  <a:gs pos="0">
                    <a:srgbClr val="B70968"/>
                  </a:gs>
                  <a:gs pos="100000">
                    <a:srgbClr val="EF0C89"/>
                  </a:gs>
                </a:gsLst>
                <a:lin ang="5400000" scaled="1"/>
              </a:gradFill>
              <a:ln>
                <a:solidFill>
                  <a:srgbClr val="F3E8EB">
                    <a:alpha val="43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0" name="任意多边形 99"/>
              <p:cNvSpPr/>
              <p:nvPr/>
            </p:nvSpPr>
            <p:spPr>
              <a:xfrm>
                <a:off x="6063965" y="3325635"/>
                <a:ext cx="277688" cy="629427"/>
              </a:xfrm>
              <a:custGeom>
                <a:avLst/>
                <a:gdLst>
                  <a:gd name="connsiteX0" fmla="*/ 0 w 285750"/>
                  <a:gd name="connsiteY0" fmla="*/ 0 h 647700"/>
                  <a:gd name="connsiteX1" fmla="*/ 285750 w 285750"/>
                  <a:gd name="connsiteY1" fmla="*/ 219075 h 647700"/>
                  <a:gd name="connsiteX2" fmla="*/ 152400 w 285750"/>
                  <a:gd name="connsiteY2" fmla="*/ 647700 h 647700"/>
                  <a:gd name="connsiteX3" fmla="*/ 0 w 285750"/>
                  <a:gd name="connsiteY3" fmla="*/ 0 h 647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85750" h="647700">
                    <a:moveTo>
                      <a:pt x="0" y="0"/>
                    </a:moveTo>
                    <a:lnTo>
                      <a:pt x="285750" y="219075"/>
                    </a:lnTo>
                    <a:lnTo>
                      <a:pt x="152400" y="64770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2DAA"/>
              </a:solidFill>
              <a:ln>
                <a:solidFill>
                  <a:srgbClr val="F3E8EB">
                    <a:alpha val="43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1" name="任意多边形 100"/>
              <p:cNvSpPr/>
              <p:nvPr/>
            </p:nvSpPr>
            <p:spPr>
              <a:xfrm>
                <a:off x="5989915" y="3464479"/>
                <a:ext cx="231407" cy="740502"/>
              </a:xfrm>
              <a:custGeom>
                <a:avLst/>
                <a:gdLst>
                  <a:gd name="connsiteX0" fmla="*/ 114300 w 238125"/>
                  <a:gd name="connsiteY0" fmla="*/ 0 h 762000"/>
                  <a:gd name="connsiteX1" fmla="*/ 0 w 238125"/>
                  <a:gd name="connsiteY1" fmla="*/ 762000 h 762000"/>
                  <a:gd name="connsiteX2" fmla="*/ 238125 w 238125"/>
                  <a:gd name="connsiteY2" fmla="*/ 485775 h 762000"/>
                  <a:gd name="connsiteX3" fmla="*/ 114300 w 238125"/>
                  <a:gd name="connsiteY3" fmla="*/ 0 h 762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38125" h="762000">
                    <a:moveTo>
                      <a:pt x="114300" y="0"/>
                    </a:moveTo>
                    <a:lnTo>
                      <a:pt x="0" y="762000"/>
                    </a:lnTo>
                    <a:lnTo>
                      <a:pt x="238125" y="485775"/>
                    </a:lnTo>
                    <a:lnTo>
                      <a:pt x="114300" y="0"/>
                    </a:lnTo>
                    <a:close/>
                  </a:path>
                </a:pathLst>
              </a:custGeom>
              <a:solidFill>
                <a:srgbClr val="90035D"/>
              </a:solidFill>
              <a:ln>
                <a:solidFill>
                  <a:srgbClr val="F3E8EB">
                    <a:alpha val="43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2" name="任意多边形 101"/>
              <p:cNvSpPr/>
              <p:nvPr/>
            </p:nvSpPr>
            <p:spPr>
              <a:xfrm>
                <a:off x="6239835" y="3399685"/>
                <a:ext cx="1684643" cy="851577"/>
              </a:xfrm>
              <a:custGeom>
                <a:avLst/>
                <a:gdLst>
                  <a:gd name="connsiteX0" fmla="*/ 647700 w 1733550"/>
                  <a:gd name="connsiteY0" fmla="*/ 876300 h 876300"/>
                  <a:gd name="connsiteX1" fmla="*/ 1733550 w 1733550"/>
                  <a:gd name="connsiteY1" fmla="*/ 552450 h 876300"/>
                  <a:gd name="connsiteX2" fmla="*/ 0 w 1733550"/>
                  <a:gd name="connsiteY2" fmla="*/ 0 h 876300"/>
                  <a:gd name="connsiteX3" fmla="*/ 647700 w 1733550"/>
                  <a:gd name="connsiteY3" fmla="*/ 876300 h 876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33550" h="876300">
                    <a:moveTo>
                      <a:pt x="647700" y="876300"/>
                    </a:moveTo>
                    <a:lnTo>
                      <a:pt x="1733550" y="552450"/>
                    </a:lnTo>
                    <a:lnTo>
                      <a:pt x="0" y="0"/>
                    </a:lnTo>
                    <a:lnTo>
                      <a:pt x="647700" y="876300"/>
                    </a:lnTo>
                    <a:close/>
                  </a:path>
                </a:pathLst>
              </a:custGeom>
              <a:gradFill>
                <a:gsLst>
                  <a:gs pos="0">
                    <a:srgbClr val="D60463"/>
                  </a:gs>
                  <a:gs pos="100000">
                    <a:srgbClr val="E54077"/>
                  </a:gs>
                </a:gsLst>
                <a:lin ang="5400000" scaled="1"/>
              </a:gradFill>
              <a:ln>
                <a:solidFill>
                  <a:srgbClr val="F3E8EB">
                    <a:alpha val="43000"/>
                  </a:srgbClr>
                </a:solidFill>
              </a:ln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3" name="任意多边形 102"/>
              <p:cNvSpPr/>
              <p:nvPr/>
            </p:nvSpPr>
            <p:spPr>
              <a:xfrm>
                <a:off x="6256583" y="3196047"/>
                <a:ext cx="1686406" cy="759015"/>
              </a:xfrm>
              <a:custGeom>
                <a:avLst/>
                <a:gdLst>
                  <a:gd name="connsiteX0" fmla="*/ 0 w 1619250"/>
                  <a:gd name="connsiteY0" fmla="*/ 228600 h 781050"/>
                  <a:gd name="connsiteX1" fmla="*/ 400050 w 1619250"/>
                  <a:gd name="connsiteY1" fmla="*/ 0 h 781050"/>
                  <a:gd name="connsiteX2" fmla="*/ 1619250 w 1619250"/>
                  <a:gd name="connsiteY2" fmla="*/ 781050 h 781050"/>
                  <a:gd name="connsiteX3" fmla="*/ 0 w 1619250"/>
                  <a:gd name="connsiteY3" fmla="*/ 228600 h 781050"/>
                  <a:gd name="connsiteX0" fmla="*/ 0 w 1735365"/>
                  <a:gd name="connsiteY0" fmla="*/ 228600 h 781050"/>
                  <a:gd name="connsiteX1" fmla="*/ 516165 w 1735365"/>
                  <a:gd name="connsiteY1" fmla="*/ 0 h 781050"/>
                  <a:gd name="connsiteX2" fmla="*/ 1735365 w 1735365"/>
                  <a:gd name="connsiteY2" fmla="*/ 781050 h 781050"/>
                  <a:gd name="connsiteX3" fmla="*/ 0 w 1735365"/>
                  <a:gd name="connsiteY3" fmla="*/ 228600 h 781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35365" h="781050">
                    <a:moveTo>
                      <a:pt x="0" y="228600"/>
                    </a:moveTo>
                    <a:lnTo>
                      <a:pt x="516165" y="0"/>
                    </a:lnTo>
                    <a:lnTo>
                      <a:pt x="1735365" y="781050"/>
                    </a:lnTo>
                    <a:lnTo>
                      <a:pt x="0" y="228600"/>
                    </a:lnTo>
                    <a:close/>
                  </a:path>
                </a:pathLst>
              </a:custGeom>
              <a:solidFill>
                <a:srgbClr val="A0041D"/>
              </a:solidFill>
              <a:ln>
                <a:solidFill>
                  <a:srgbClr val="F3E8EB">
                    <a:alpha val="43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4" name="任意多边形 103"/>
              <p:cNvSpPr/>
              <p:nvPr/>
            </p:nvSpPr>
            <p:spPr>
              <a:xfrm>
                <a:off x="6897030" y="3279352"/>
                <a:ext cx="990422" cy="694221"/>
              </a:xfrm>
              <a:custGeom>
                <a:avLst/>
                <a:gdLst>
                  <a:gd name="connsiteX0" fmla="*/ 0 w 876300"/>
                  <a:gd name="connsiteY0" fmla="*/ 0 h 666750"/>
                  <a:gd name="connsiteX1" fmla="*/ 876300 w 876300"/>
                  <a:gd name="connsiteY1" fmla="*/ 666750 h 666750"/>
                  <a:gd name="connsiteX2" fmla="*/ 723900 w 876300"/>
                  <a:gd name="connsiteY2" fmla="*/ 361950 h 666750"/>
                  <a:gd name="connsiteX3" fmla="*/ 0 w 876300"/>
                  <a:gd name="connsiteY3" fmla="*/ 0 h 666750"/>
                  <a:gd name="connsiteX0" fmla="*/ 0 w 1019175"/>
                  <a:gd name="connsiteY0" fmla="*/ 0 h 714375"/>
                  <a:gd name="connsiteX1" fmla="*/ 1019175 w 1019175"/>
                  <a:gd name="connsiteY1" fmla="*/ 714375 h 714375"/>
                  <a:gd name="connsiteX2" fmla="*/ 866775 w 1019175"/>
                  <a:gd name="connsiteY2" fmla="*/ 409575 h 714375"/>
                  <a:gd name="connsiteX3" fmla="*/ 0 w 1019175"/>
                  <a:gd name="connsiteY3" fmla="*/ 0 h 7143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19175" h="714375">
                    <a:moveTo>
                      <a:pt x="0" y="0"/>
                    </a:moveTo>
                    <a:lnTo>
                      <a:pt x="1019175" y="714375"/>
                    </a:lnTo>
                    <a:lnTo>
                      <a:pt x="866775" y="40957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530008"/>
              </a:solidFill>
              <a:ln>
                <a:solidFill>
                  <a:srgbClr val="F3E8EB">
                    <a:alpha val="43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5" name="椭圆 104"/>
              <p:cNvSpPr/>
              <p:nvPr/>
            </p:nvSpPr>
            <p:spPr>
              <a:xfrm>
                <a:off x="4553043" y="285602"/>
                <a:ext cx="72000" cy="72000"/>
              </a:xfrm>
              <a:prstGeom prst="ellipse">
                <a:avLst/>
              </a:prstGeom>
              <a:solidFill>
                <a:srgbClr val="FFF9F9">
                  <a:alpha val="8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6" name="椭圆 105"/>
              <p:cNvSpPr/>
              <p:nvPr/>
            </p:nvSpPr>
            <p:spPr>
              <a:xfrm>
                <a:off x="4322853" y="1536187"/>
                <a:ext cx="72000" cy="72000"/>
              </a:xfrm>
              <a:prstGeom prst="ellipse">
                <a:avLst/>
              </a:prstGeom>
              <a:solidFill>
                <a:srgbClr val="FFF9F9">
                  <a:alpha val="8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7" name="椭圆 106"/>
              <p:cNvSpPr/>
              <p:nvPr/>
            </p:nvSpPr>
            <p:spPr>
              <a:xfrm>
                <a:off x="5295152" y="680281"/>
                <a:ext cx="36000" cy="36000"/>
              </a:xfrm>
              <a:prstGeom prst="ellipse">
                <a:avLst/>
              </a:prstGeom>
              <a:solidFill>
                <a:srgbClr val="FFF9F9">
                  <a:alpha val="8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8" name="椭圆 107"/>
              <p:cNvSpPr/>
              <p:nvPr/>
            </p:nvSpPr>
            <p:spPr>
              <a:xfrm>
                <a:off x="6091735" y="1066633"/>
                <a:ext cx="36000" cy="36000"/>
              </a:xfrm>
              <a:prstGeom prst="ellipse">
                <a:avLst/>
              </a:prstGeom>
              <a:solidFill>
                <a:srgbClr val="FFF9F9">
                  <a:alpha val="8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9" name="椭圆 108"/>
              <p:cNvSpPr/>
              <p:nvPr/>
            </p:nvSpPr>
            <p:spPr>
              <a:xfrm>
                <a:off x="7421222" y="1148985"/>
                <a:ext cx="36000" cy="36000"/>
              </a:xfrm>
              <a:prstGeom prst="ellipse">
                <a:avLst/>
              </a:prstGeom>
              <a:solidFill>
                <a:srgbClr val="FFF9F9">
                  <a:alpha val="8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0" name="椭圆 109"/>
              <p:cNvSpPr/>
              <p:nvPr/>
            </p:nvSpPr>
            <p:spPr>
              <a:xfrm>
                <a:off x="7794303" y="1660183"/>
                <a:ext cx="36000" cy="36000"/>
              </a:xfrm>
              <a:prstGeom prst="ellipse">
                <a:avLst/>
              </a:prstGeom>
              <a:solidFill>
                <a:srgbClr val="FFF9F9">
                  <a:alpha val="8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1" name="椭圆 110"/>
              <p:cNvSpPr/>
              <p:nvPr/>
            </p:nvSpPr>
            <p:spPr>
              <a:xfrm>
                <a:off x="7653944" y="1561523"/>
                <a:ext cx="36000" cy="36000"/>
              </a:xfrm>
              <a:prstGeom prst="ellipse">
                <a:avLst/>
              </a:prstGeom>
              <a:solidFill>
                <a:srgbClr val="FFF9F9">
                  <a:alpha val="8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2" name="椭圆 111"/>
              <p:cNvSpPr/>
              <p:nvPr/>
            </p:nvSpPr>
            <p:spPr>
              <a:xfrm>
                <a:off x="7667836" y="2446539"/>
                <a:ext cx="36000" cy="36000"/>
              </a:xfrm>
              <a:prstGeom prst="ellipse">
                <a:avLst/>
              </a:prstGeom>
              <a:solidFill>
                <a:srgbClr val="FFF9F9">
                  <a:alpha val="8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3" name="椭圆 112"/>
              <p:cNvSpPr/>
              <p:nvPr/>
            </p:nvSpPr>
            <p:spPr>
              <a:xfrm>
                <a:off x="8361607" y="2623044"/>
                <a:ext cx="36000" cy="36000"/>
              </a:xfrm>
              <a:prstGeom prst="ellipse">
                <a:avLst/>
              </a:prstGeom>
              <a:solidFill>
                <a:srgbClr val="FFF9F9">
                  <a:alpha val="8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4" name="椭圆 113"/>
              <p:cNvSpPr/>
              <p:nvPr/>
            </p:nvSpPr>
            <p:spPr>
              <a:xfrm>
                <a:off x="8297816" y="3507524"/>
                <a:ext cx="36000" cy="36000"/>
              </a:xfrm>
              <a:prstGeom prst="ellipse">
                <a:avLst/>
              </a:prstGeom>
              <a:solidFill>
                <a:srgbClr val="FFF9F9">
                  <a:alpha val="8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5" name="椭圆 114"/>
              <p:cNvSpPr/>
              <p:nvPr/>
            </p:nvSpPr>
            <p:spPr>
              <a:xfrm>
                <a:off x="8643645" y="4089673"/>
                <a:ext cx="36000" cy="36000"/>
              </a:xfrm>
              <a:prstGeom prst="ellipse">
                <a:avLst/>
              </a:prstGeom>
              <a:solidFill>
                <a:srgbClr val="FFF9F9">
                  <a:alpha val="8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6" name="椭圆 115"/>
              <p:cNvSpPr/>
              <p:nvPr/>
            </p:nvSpPr>
            <p:spPr>
              <a:xfrm>
                <a:off x="7871325" y="3961502"/>
                <a:ext cx="36000" cy="36000"/>
              </a:xfrm>
              <a:prstGeom prst="ellipse">
                <a:avLst/>
              </a:prstGeom>
              <a:solidFill>
                <a:srgbClr val="FFF9F9">
                  <a:alpha val="8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7" name="椭圆 116"/>
              <p:cNvSpPr/>
              <p:nvPr/>
            </p:nvSpPr>
            <p:spPr>
              <a:xfrm>
                <a:off x="7944189" y="3946679"/>
                <a:ext cx="36000" cy="36000"/>
              </a:xfrm>
              <a:prstGeom prst="ellipse">
                <a:avLst/>
              </a:prstGeom>
              <a:solidFill>
                <a:srgbClr val="FFF9F9">
                  <a:alpha val="8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8" name="椭圆 117"/>
              <p:cNvSpPr/>
              <p:nvPr/>
            </p:nvSpPr>
            <p:spPr>
              <a:xfrm>
                <a:off x="8211005" y="4659609"/>
                <a:ext cx="36000" cy="36000"/>
              </a:xfrm>
              <a:prstGeom prst="ellipse">
                <a:avLst/>
              </a:prstGeom>
              <a:solidFill>
                <a:srgbClr val="FFF9F9">
                  <a:alpha val="8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9" name="椭圆 118"/>
              <p:cNvSpPr/>
              <p:nvPr/>
            </p:nvSpPr>
            <p:spPr>
              <a:xfrm>
                <a:off x="8632042" y="4368021"/>
                <a:ext cx="72000" cy="72000"/>
              </a:xfrm>
              <a:prstGeom prst="ellipse">
                <a:avLst/>
              </a:prstGeom>
              <a:solidFill>
                <a:srgbClr val="FFF9F9">
                  <a:alpha val="8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0" name="椭圆 119"/>
              <p:cNvSpPr/>
              <p:nvPr/>
            </p:nvSpPr>
            <p:spPr>
              <a:xfrm>
                <a:off x="7742710" y="5091144"/>
                <a:ext cx="72000" cy="72000"/>
              </a:xfrm>
              <a:prstGeom prst="ellipse">
                <a:avLst/>
              </a:prstGeom>
              <a:solidFill>
                <a:srgbClr val="FFF9F9">
                  <a:alpha val="8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1" name="椭圆 120"/>
              <p:cNvSpPr/>
              <p:nvPr/>
            </p:nvSpPr>
            <p:spPr>
              <a:xfrm>
                <a:off x="6097897" y="4889182"/>
                <a:ext cx="72000" cy="72000"/>
              </a:xfrm>
              <a:prstGeom prst="ellipse">
                <a:avLst/>
              </a:prstGeom>
              <a:solidFill>
                <a:srgbClr val="FFF9F9">
                  <a:alpha val="8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2" name="椭圆 121"/>
              <p:cNvSpPr/>
              <p:nvPr/>
            </p:nvSpPr>
            <p:spPr>
              <a:xfrm>
                <a:off x="7525419" y="5286798"/>
                <a:ext cx="54000" cy="54000"/>
              </a:xfrm>
              <a:prstGeom prst="ellipse">
                <a:avLst/>
              </a:prstGeom>
              <a:solidFill>
                <a:srgbClr val="FFF9F9">
                  <a:alpha val="8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3" name="椭圆 122"/>
              <p:cNvSpPr/>
              <p:nvPr/>
            </p:nvSpPr>
            <p:spPr>
              <a:xfrm>
                <a:off x="7073225" y="5906158"/>
                <a:ext cx="54000" cy="54000"/>
              </a:xfrm>
              <a:prstGeom prst="ellipse">
                <a:avLst/>
              </a:prstGeom>
              <a:solidFill>
                <a:srgbClr val="FFF9F9">
                  <a:alpha val="8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4" name="椭圆 123"/>
              <p:cNvSpPr/>
              <p:nvPr/>
            </p:nvSpPr>
            <p:spPr>
              <a:xfrm>
                <a:off x="7063340" y="5211220"/>
                <a:ext cx="36000" cy="36000"/>
              </a:xfrm>
              <a:prstGeom prst="ellipse">
                <a:avLst/>
              </a:prstGeom>
              <a:solidFill>
                <a:srgbClr val="FFF9F9">
                  <a:alpha val="8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5" name="椭圆 124"/>
              <p:cNvSpPr/>
              <p:nvPr/>
            </p:nvSpPr>
            <p:spPr>
              <a:xfrm>
                <a:off x="6831084" y="4698273"/>
                <a:ext cx="72000" cy="72000"/>
              </a:xfrm>
              <a:prstGeom prst="ellipse">
                <a:avLst/>
              </a:prstGeom>
              <a:solidFill>
                <a:srgbClr val="FFF9F9">
                  <a:alpha val="8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6" name="椭圆 125"/>
              <p:cNvSpPr/>
              <p:nvPr/>
            </p:nvSpPr>
            <p:spPr>
              <a:xfrm>
                <a:off x="5646611" y="6109719"/>
                <a:ext cx="72000" cy="72000"/>
              </a:xfrm>
              <a:prstGeom prst="ellipse">
                <a:avLst/>
              </a:prstGeom>
              <a:solidFill>
                <a:srgbClr val="FFF9F9">
                  <a:alpha val="8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7" name="椭圆 126"/>
              <p:cNvSpPr/>
              <p:nvPr/>
            </p:nvSpPr>
            <p:spPr>
              <a:xfrm>
                <a:off x="6435915" y="5351970"/>
                <a:ext cx="45719" cy="45719"/>
              </a:xfrm>
              <a:prstGeom prst="ellipse">
                <a:avLst/>
              </a:prstGeom>
              <a:solidFill>
                <a:srgbClr val="FFF9F9">
                  <a:alpha val="8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8" name="椭圆 127"/>
              <p:cNvSpPr/>
              <p:nvPr/>
            </p:nvSpPr>
            <p:spPr>
              <a:xfrm>
                <a:off x="6108293" y="5937298"/>
                <a:ext cx="45719" cy="45719"/>
              </a:xfrm>
              <a:prstGeom prst="ellipse">
                <a:avLst/>
              </a:prstGeom>
              <a:solidFill>
                <a:srgbClr val="FFF9F9">
                  <a:alpha val="8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9" name="椭圆 128"/>
              <p:cNvSpPr/>
              <p:nvPr/>
            </p:nvSpPr>
            <p:spPr>
              <a:xfrm>
                <a:off x="4141941" y="5352700"/>
                <a:ext cx="72000" cy="72000"/>
              </a:xfrm>
              <a:prstGeom prst="ellipse">
                <a:avLst/>
              </a:prstGeom>
              <a:solidFill>
                <a:srgbClr val="FFF9F9">
                  <a:alpha val="8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0" name="椭圆 129"/>
              <p:cNvSpPr/>
              <p:nvPr/>
            </p:nvSpPr>
            <p:spPr>
              <a:xfrm>
                <a:off x="4821824" y="3733514"/>
                <a:ext cx="72000" cy="72000"/>
              </a:xfrm>
              <a:prstGeom prst="ellipse">
                <a:avLst/>
              </a:prstGeom>
              <a:solidFill>
                <a:srgbClr val="FFF9F9">
                  <a:alpha val="8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1" name="椭圆 130"/>
              <p:cNvSpPr/>
              <p:nvPr/>
            </p:nvSpPr>
            <p:spPr>
              <a:xfrm>
                <a:off x="5520968" y="3872520"/>
                <a:ext cx="36000" cy="36000"/>
              </a:xfrm>
              <a:prstGeom prst="ellipse">
                <a:avLst/>
              </a:prstGeom>
              <a:solidFill>
                <a:srgbClr val="FFF9F9">
                  <a:alpha val="8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2" name="椭圆 131"/>
              <p:cNvSpPr/>
              <p:nvPr/>
            </p:nvSpPr>
            <p:spPr>
              <a:xfrm>
                <a:off x="3178994" y="4142884"/>
                <a:ext cx="72000" cy="72000"/>
              </a:xfrm>
              <a:prstGeom prst="ellipse">
                <a:avLst/>
              </a:prstGeom>
              <a:solidFill>
                <a:srgbClr val="FFF9F9">
                  <a:alpha val="8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3" name="椭圆 132"/>
              <p:cNvSpPr/>
              <p:nvPr/>
            </p:nvSpPr>
            <p:spPr>
              <a:xfrm>
                <a:off x="4079155" y="3151646"/>
                <a:ext cx="36000" cy="36000"/>
              </a:xfrm>
              <a:prstGeom prst="ellipse">
                <a:avLst/>
              </a:prstGeom>
              <a:solidFill>
                <a:srgbClr val="FFF9F9">
                  <a:alpha val="8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4" name="椭圆 133"/>
              <p:cNvSpPr/>
              <p:nvPr/>
            </p:nvSpPr>
            <p:spPr>
              <a:xfrm>
                <a:off x="4647644" y="2737624"/>
                <a:ext cx="72000" cy="72000"/>
              </a:xfrm>
              <a:prstGeom prst="ellipse">
                <a:avLst/>
              </a:prstGeom>
              <a:solidFill>
                <a:srgbClr val="FFF9F9">
                  <a:alpha val="8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5" name="椭圆 134"/>
              <p:cNvSpPr/>
              <p:nvPr/>
            </p:nvSpPr>
            <p:spPr>
              <a:xfrm>
                <a:off x="6435892" y="1429558"/>
                <a:ext cx="72000" cy="72000"/>
              </a:xfrm>
              <a:prstGeom prst="ellipse">
                <a:avLst/>
              </a:prstGeom>
              <a:solidFill>
                <a:srgbClr val="FFF9F9">
                  <a:alpha val="8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6" name="椭圆 135"/>
              <p:cNvSpPr/>
              <p:nvPr/>
            </p:nvSpPr>
            <p:spPr>
              <a:xfrm>
                <a:off x="6879151" y="1754988"/>
                <a:ext cx="72000" cy="72000"/>
              </a:xfrm>
              <a:prstGeom prst="ellipse">
                <a:avLst/>
              </a:prstGeom>
              <a:solidFill>
                <a:srgbClr val="FFF9F9">
                  <a:alpha val="8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7" name="椭圆 136"/>
              <p:cNvSpPr/>
              <p:nvPr/>
            </p:nvSpPr>
            <p:spPr>
              <a:xfrm>
                <a:off x="8450216" y="3659924"/>
                <a:ext cx="36000" cy="36000"/>
              </a:xfrm>
              <a:prstGeom prst="ellipse">
                <a:avLst/>
              </a:prstGeom>
              <a:solidFill>
                <a:srgbClr val="FFF9F9">
                  <a:alpha val="8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8" name="椭圆 137"/>
              <p:cNvSpPr/>
              <p:nvPr/>
            </p:nvSpPr>
            <p:spPr>
              <a:xfrm>
                <a:off x="4959831" y="2895454"/>
                <a:ext cx="72000" cy="72000"/>
              </a:xfrm>
              <a:prstGeom prst="ellipse">
                <a:avLst/>
              </a:prstGeom>
              <a:solidFill>
                <a:srgbClr val="FFF9F9">
                  <a:alpha val="8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9" name="椭圆 138"/>
              <p:cNvSpPr/>
              <p:nvPr/>
            </p:nvSpPr>
            <p:spPr>
              <a:xfrm>
                <a:off x="5378425" y="2505912"/>
                <a:ext cx="72000" cy="72000"/>
              </a:xfrm>
              <a:prstGeom prst="ellipse">
                <a:avLst/>
              </a:prstGeom>
              <a:solidFill>
                <a:srgbClr val="FFF9F9">
                  <a:alpha val="8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0" name="椭圆 139"/>
              <p:cNvSpPr/>
              <p:nvPr/>
            </p:nvSpPr>
            <p:spPr>
              <a:xfrm>
                <a:off x="6744076" y="3170176"/>
                <a:ext cx="36000" cy="36000"/>
              </a:xfrm>
              <a:prstGeom prst="ellipse">
                <a:avLst/>
              </a:prstGeom>
              <a:solidFill>
                <a:srgbClr val="FFF9F9">
                  <a:alpha val="8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1" name="椭圆 140"/>
              <p:cNvSpPr/>
              <p:nvPr/>
            </p:nvSpPr>
            <p:spPr>
              <a:xfrm>
                <a:off x="6414577" y="2641044"/>
                <a:ext cx="36000" cy="36000"/>
              </a:xfrm>
              <a:prstGeom prst="ellipse">
                <a:avLst/>
              </a:prstGeom>
              <a:solidFill>
                <a:srgbClr val="FFF9F9">
                  <a:alpha val="8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2" name="椭圆 141"/>
              <p:cNvSpPr/>
              <p:nvPr/>
            </p:nvSpPr>
            <p:spPr>
              <a:xfrm>
                <a:off x="6246900" y="3396488"/>
                <a:ext cx="72000" cy="72000"/>
              </a:xfrm>
              <a:prstGeom prst="ellipse">
                <a:avLst/>
              </a:prstGeom>
              <a:solidFill>
                <a:srgbClr val="FFF9F9">
                  <a:alpha val="8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3" name="椭圆 142"/>
              <p:cNvSpPr/>
              <p:nvPr/>
            </p:nvSpPr>
            <p:spPr>
              <a:xfrm>
                <a:off x="6375679" y="3985889"/>
                <a:ext cx="72000" cy="72000"/>
              </a:xfrm>
              <a:prstGeom prst="ellipse">
                <a:avLst/>
              </a:prstGeom>
              <a:solidFill>
                <a:srgbClr val="FFF9F9">
                  <a:alpha val="8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4" name="椭圆 143"/>
              <p:cNvSpPr/>
              <p:nvPr/>
            </p:nvSpPr>
            <p:spPr>
              <a:xfrm>
                <a:off x="6061774" y="3471854"/>
                <a:ext cx="72000" cy="72000"/>
              </a:xfrm>
              <a:prstGeom prst="ellipse">
                <a:avLst/>
              </a:prstGeom>
              <a:solidFill>
                <a:srgbClr val="FFF9F9">
                  <a:alpha val="8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5" name="椭圆 144"/>
              <p:cNvSpPr/>
              <p:nvPr/>
            </p:nvSpPr>
            <p:spPr>
              <a:xfrm>
                <a:off x="6061774" y="2738006"/>
                <a:ext cx="72000" cy="72000"/>
              </a:xfrm>
              <a:prstGeom prst="ellipse">
                <a:avLst/>
              </a:prstGeom>
              <a:solidFill>
                <a:srgbClr val="FFF9F9">
                  <a:alpha val="8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6" name="椭圆 145"/>
              <p:cNvSpPr/>
              <p:nvPr/>
            </p:nvSpPr>
            <p:spPr>
              <a:xfrm>
                <a:off x="6272407" y="2013526"/>
                <a:ext cx="36000" cy="36000"/>
              </a:xfrm>
              <a:prstGeom prst="ellipse">
                <a:avLst/>
              </a:prstGeom>
              <a:solidFill>
                <a:srgbClr val="FFF9F9">
                  <a:alpha val="8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7" name="椭圆 146"/>
              <p:cNvSpPr/>
              <p:nvPr/>
            </p:nvSpPr>
            <p:spPr>
              <a:xfrm>
                <a:off x="6892022" y="2850703"/>
                <a:ext cx="36000" cy="36000"/>
              </a:xfrm>
              <a:prstGeom prst="ellipse">
                <a:avLst/>
              </a:prstGeom>
              <a:solidFill>
                <a:srgbClr val="FFF9F9">
                  <a:alpha val="8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8" name="椭圆 147"/>
              <p:cNvSpPr/>
              <p:nvPr/>
            </p:nvSpPr>
            <p:spPr>
              <a:xfrm>
                <a:off x="5074073" y="4998236"/>
                <a:ext cx="72000" cy="72000"/>
              </a:xfrm>
              <a:prstGeom prst="ellipse">
                <a:avLst/>
              </a:prstGeom>
              <a:solidFill>
                <a:srgbClr val="FFF9F9">
                  <a:alpha val="8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9" name="椭圆 148"/>
              <p:cNvSpPr/>
              <p:nvPr/>
            </p:nvSpPr>
            <p:spPr>
              <a:xfrm>
                <a:off x="5997811" y="3276716"/>
                <a:ext cx="72000" cy="72000"/>
              </a:xfrm>
              <a:prstGeom prst="ellipse">
                <a:avLst/>
              </a:prstGeom>
              <a:solidFill>
                <a:srgbClr val="FFF9F9">
                  <a:alpha val="8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0" name="椭圆 149"/>
              <p:cNvSpPr/>
              <p:nvPr/>
            </p:nvSpPr>
            <p:spPr>
              <a:xfrm>
                <a:off x="8501307" y="2775444"/>
                <a:ext cx="36000" cy="36000"/>
              </a:xfrm>
              <a:prstGeom prst="ellipse">
                <a:avLst/>
              </a:prstGeom>
              <a:solidFill>
                <a:srgbClr val="FFF9F9">
                  <a:alpha val="8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1" name="椭圆 150"/>
              <p:cNvSpPr/>
              <p:nvPr/>
            </p:nvSpPr>
            <p:spPr>
              <a:xfrm>
                <a:off x="5559103" y="4190553"/>
                <a:ext cx="36000" cy="36000"/>
              </a:xfrm>
              <a:prstGeom prst="ellipse">
                <a:avLst/>
              </a:prstGeom>
              <a:solidFill>
                <a:srgbClr val="FFF9F9">
                  <a:alpha val="8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2" name="椭圆 151"/>
              <p:cNvSpPr/>
              <p:nvPr/>
            </p:nvSpPr>
            <p:spPr>
              <a:xfrm>
                <a:off x="5184044" y="4324522"/>
                <a:ext cx="36000" cy="36000"/>
              </a:xfrm>
              <a:prstGeom prst="ellipse">
                <a:avLst/>
              </a:prstGeom>
              <a:solidFill>
                <a:srgbClr val="FFF9F9">
                  <a:alpha val="8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3" name="椭圆 152"/>
              <p:cNvSpPr/>
              <p:nvPr/>
            </p:nvSpPr>
            <p:spPr>
              <a:xfrm>
                <a:off x="6007590" y="1808651"/>
                <a:ext cx="72000" cy="72000"/>
              </a:xfrm>
              <a:prstGeom prst="ellipse">
                <a:avLst/>
              </a:prstGeom>
              <a:solidFill>
                <a:srgbClr val="FFF9F9">
                  <a:alpha val="8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4" name="椭圆 153"/>
              <p:cNvSpPr/>
              <p:nvPr/>
            </p:nvSpPr>
            <p:spPr>
              <a:xfrm>
                <a:off x="5559103" y="2189010"/>
                <a:ext cx="36000" cy="36000"/>
              </a:xfrm>
              <a:prstGeom prst="ellipse">
                <a:avLst/>
              </a:prstGeom>
              <a:solidFill>
                <a:srgbClr val="FFF9F9">
                  <a:alpha val="8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5" name="椭圆 154"/>
              <p:cNvSpPr/>
              <p:nvPr/>
            </p:nvSpPr>
            <p:spPr>
              <a:xfrm>
                <a:off x="7442215" y="3346585"/>
                <a:ext cx="72000" cy="72000"/>
              </a:xfrm>
              <a:prstGeom prst="ellipse">
                <a:avLst/>
              </a:prstGeom>
              <a:solidFill>
                <a:srgbClr val="FFF9F9">
                  <a:alpha val="8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6" name="椭圆 155"/>
              <p:cNvSpPr/>
              <p:nvPr/>
            </p:nvSpPr>
            <p:spPr>
              <a:xfrm>
                <a:off x="7242112" y="1922368"/>
                <a:ext cx="72000" cy="72000"/>
              </a:xfrm>
              <a:prstGeom prst="ellipse">
                <a:avLst/>
              </a:prstGeom>
              <a:solidFill>
                <a:srgbClr val="FFF9F9">
                  <a:alpha val="8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7" name="椭圆 156"/>
              <p:cNvSpPr/>
              <p:nvPr/>
            </p:nvSpPr>
            <p:spPr>
              <a:xfrm>
                <a:off x="7728052" y="3668798"/>
                <a:ext cx="72000" cy="72000"/>
              </a:xfrm>
              <a:prstGeom prst="ellipse">
                <a:avLst/>
              </a:prstGeom>
              <a:solidFill>
                <a:srgbClr val="FFF9F9">
                  <a:alpha val="8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8" name="椭圆 157"/>
              <p:cNvSpPr/>
              <p:nvPr/>
            </p:nvSpPr>
            <p:spPr>
              <a:xfrm>
                <a:off x="6916518" y="4213830"/>
                <a:ext cx="72000" cy="72000"/>
              </a:xfrm>
              <a:prstGeom prst="ellipse">
                <a:avLst/>
              </a:prstGeom>
              <a:solidFill>
                <a:srgbClr val="FFF9F9">
                  <a:alpha val="8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9" name="椭圆 158"/>
              <p:cNvSpPr/>
              <p:nvPr/>
            </p:nvSpPr>
            <p:spPr>
              <a:xfrm>
                <a:off x="5299308" y="5304613"/>
                <a:ext cx="72000" cy="72000"/>
              </a:xfrm>
              <a:prstGeom prst="ellipse">
                <a:avLst/>
              </a:prstGeom>
              <a:solidFill>
                <a:srgbClr val="FFF9F9">
                  <a:alpha val="8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0" name="椭圆 159"/>
              <p:cNvSpPr/>
              <p:nvPr/>
            </p:nvSpPr>
            <p:spPr>
              <a:xfrm>
                <a:off x="5435051" y="6056039"/>
                <a:ext cx="36000" cy="36000"/>
              </a:xfrm>
              <a:prstGeom prst="ellipse">
                <a:avLst/>
              </a:prstGeom>
              <a:solidFill>
                <a:srgbClr val="FFF9F9">
                  <a:alpha val="8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1" name="椭圆 160"/>
              <p:cNvSpPr/>
              <p:nvPr/>
            </p:nvSpPr>
            <p:spPr>
              <a:xfrm>
                <a:off x="6594458" y="5898682"/>
                <a:ext cx="72000" cy="72000"/>
              </a:xfrm>
              <a:prstGeom prst="ellipse">
                <a:avLst/>
              </a:prstGeom>
              <a:solidFill>
                <a:srgbClr val="FFF9F9">
                  <a:alpha val="8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2" name="椭圆 11"/>
            <p:cNvSpPr/>
            <p:nvPr/>
          </p:nvSpPr>
          <p:spPr>
            <a:xfrm>
              <a:off x="6974734" y="1406067"/>
              <a:ext cx="45719" cy="45719"/>
            </a:xfrm>
            <a:prstGeom prst="ellipse">
              <a:avLst/>
            </a:prstGeom>
            <a:solidFill>
              <a:srgbClr val="FFF9F9">
                <a:alpha val="8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62" name="组合 161"/>
          <p:cNvGrpSpPr/>
          <p:nvPr/>
        </p:nvGrpSpPr>
        <p:grpSpPr>
          <a:xfrm>
            <a:off x="5243403" y="3351959"/>
            <a:ext cx="213931" cy="213931"/>
            <a:chOff x="2877793" y="1893048"/>
            <a:chExt cx="1560892" cy="1560893"/>
          </a:xfrm>
        </p:grpSpPr>
        <p:sp>
          <p:nvSpPr>
            <p:cNvPr id="163" name="椭圆 162"/>
            <p:cNvSpPr/>
            <p:nvPr/>
          </p:nvSpPr>
          <p:spPr>
            <a:xfrm rot="15945968">
              <a:off x="2877793" y="1893083"/>
              <a:ext cx="1560857" cy="1560857"/>
            </a:xfrm>
            <a:prstGeom prst="ellipse">
              <a:avLst/>
            </a:prstGeom>
            <a:gradFill flip="none" rotWithShape="1">
              <a:gsLst>
                <a:gs pos="56000">
                  <a:srgbClr val="9C001D"/>
                </a:gs>
                <a:gs pos="85000">
                  <a:srgbClr val="EB798B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4" name="椭圆 163"/>
            <p:cNvSpPr/>
            <p:nvPr/>
          </p:nvSpPr>
          <p:spPr>
            <a:xfrm rot="15945968">
              <a:off x="2877793" y="1893084"/>
              <a:ext cx="1560857" cy="1560857"/>
            </a:xfrm>
            <a:prstGeom prst="ellipse">
              <a:avLst/>
            </a:prstGeom>
            <a:gradFill flip="none" rotWithShape="1">
              <a:gsLst>
                <a:gs pos="62000">
                  <a:srgbClr val="AC0029">
                    <a:alpha val="0"/>
                  </a:srgbClr>
                </a:gs>
                <a:gs pos="99000">
                  <a:srgbClr val="900024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65" name="图片 164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4537" r="30668"/>
            <a:stretch>
              <a:fillRect/>
            </a:stretch>
          </p:blipFill>
          <p:spPr>
            <a:xfrm>
              <a:off x="3424242" y="1893048"/>
              <a:ext cx="1014443" cy="953837"/>
            </a:xfrm>
            <a:custGeom>
              <a:avLst/>
              <a:gdLst>
                <a:gd name="connsiteX0" fmla="*/ 256236 w 1014443"/>
                <a:gd name="connsiteY0" fmla="*/ 293 h 953837"/>
                <a:gd name="connsiteX1" fmla="*/ 1012278 w 1014443"/>
                <a:gd name="connsiteY1" fmla="*/ 722848 h 953837"/>
                <a:gd name="connsiteX2" fmla="*/ 1008078 w 1014443"/>
                <a:gd name="connsiteY2" fmla="*/ 880873 h 953837"/>
                <a:gd name="connsiteX3" fmla="*/ 994968 w 1014443"/>
                <a:gd name="connsiteY3" fmla="*/ 953837 h 953837"/>
                <a:gd name="connsiteX4" fmla="*/ 0 w 1014443"/>
                <a:gd name="connsiteY4" fmla="*/ 953837 h 953837"/>
                <a:gd name="connsiteX5" fmla="*/ 0 w 1014443"/>
                <a:gd name="connsiteY5" fmla="*/ 37727 h 953837"/>
                <a:gd name="connsiteX6" fmla="*/ 20678 w 1014443"/>
                <a:gd name="connsiteY6" fmla="*/ 29590 h 953837"/>
                <a:gd name="connsiteX7" fmla="*/ 176362 w 1014443"/>
                <a:gd name="connsiteY7" fmla="*/ 2166 h 953837"/>
                <a:gd name="connsiteX8" fmla="*/ 256236 w 1014443"/>
                <a:gd name="connsiteY8" fmla="*/ 293 h 9538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14443" h="953837">
                  <a:moveTo>
                    <a:pt x="256236" y="293"/>
                  </a:moveTo>
                  <a:cubicBezTo>
                    <a:pt x="651649" y="11096"/>
                    <a:pt x="982446" y="319870"/>
                    <a:pt x="1012278" y="722848"/>
                  </a:cubicBezTo>
                  <a:cubicBezTo>
                    <a:pt x="1016256" y="776578"/>
                    <a:pt x="1014695" y="829440"/>
                    <a:pt x="1008078" y="880873"/>
                  </a:cubicBezTo>
                  <a:lnTo>
                    <a:pt x="994968" y="953837"/>
                  </a:lnTo>
                  <a:lnTo>
                    <a:pt x="0" y="953837"/>
                  </a:lnTo>
                  <a:lnTo>
                    <a:pt x="0" y="37727"/>
                  </a:lnTo>
                  <a:lnTo>
                    <a:pt x="20678" y="29590"/>
                  </a:lnTo>
                  <a:cubicBezTo>
                    <a:pt x="70576" y="15472"/>
                    <a:pt x="122632" y="6143"/>
                    <a:pt x="176362" y="2166"/>
                  </a:cubicBezTo>
                  <a:cubicBezTo>
                    <a:pt x="203227" y="177"/>
                    <a:pt x="229875" y="-427"/>
                    <a:pt x="256236" y="293"/>
                  </a:cubicBezTo>
                  <a:close/>
                </a:path>
              </a:pathLst>
            </a:custGeom>
            <a:noFill/>
            <a:ln>
              <a:noFill/>
            </a:ln>
          </p:spPr>
        </p:pic>
      </p:grpSp>
      <p:grpSp>
        <p:nvGrpSpPr>
          <p:cNvPr id="166" name="组合 165"/>
          <p:cNvGrpSpPr/>
          <p:nvPr/>
        </p:nvGrpSpPr>
        <p:grpSpPr>
          <a:xfrm>
            <a:off x="7562490" y="2494518"/>
            <a:ext cx="171788" cy="170965"/>
            <a:chOff x="3105636" y="2550510"/>
            <a:chExt cx="171788" cy="170965"/>
          </a:xfrm>
        </p:grpSpPr>
        <p:sp>
          <p:nvSpPr>
            <p:cNvPr id="167" name="椭圆 166"/>
            <p:cNvSpPr/>
            <p:nvPr/>
          </p:nvSpPr>
          <p:spPr>
            <a:xfrm rot="19069271">
              <a:off x="3105636" y="2551774"/>
              <a:ext cx="169701" cy="169701"/>
            </a:xfrm>
            <a:prstGeom prst="ellipse">
              <a:avLst/>
            </a:prstGeom>
            <a:gradFill flip="none" rotWithShape="1">
              <a:gsLst>
                <a:gs pos="0">
                  <a:srgbClr val="3A0017"/>
                </a:gs>
                <a:gs pos="56000">
                  <a:srgbClr val="9C001D"/>
                </a:gs>
                <a:gs pos="85000">
                  <a:srgbClr val="EB798B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8" name="椭圆 167"/>
            <p:cNvSpPr/>
            <p:nvPr/>
          </p:nvSpPr>
          <p:spPr>
            <a:xfrm rot="19069271">
              <a:off x="3107723" y="2550510"/>
              <a:ext cx="169701" cy="169701"/>
            </a:xfrm>
            <a:prstGeom prst="ellipse">
              <a:avLst/>
            </a:prstGeom>
            <a:gradFill flip="none" rotWithShape="1">
              <a:gsLst>
                <a:gs pos="62000">
                  <a:srgbClr val="AC0029">
                    <a:alpha val="0"/>
                  </a:srgbClr>
                </a:gs>
                <a:gs pos="100000">
                  <a:srgbClr val="900024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69" name="组合 168"/>
          <p:cNvGrpSpPr/>
          <p:nvPr/>
        </p:nvGrpSpPr>
        <p:grpSpPr>
          <a:xfrm rot="20959390">
            <a:off x="7258625" y="5552182"/>
            <a:ext cx="290836" cy="293011"/>
            <a:chOff x="2877793" y="1811209"/>
            <a:chExt cx="1630535" cy="1642731"/>
          </a:xfrm>
        </p:grpSpPr>
        <p:sp>
          <p:nvSpPr>
            <p:cNvPr id="170" name="椭圆 169"/>
            <p:cNvSpPr/>
            <p:nvPr/>
          </p:nvSpPr>
          <p:spPr>
            <a:xfrm rot="15945968">
              <a:off x="2877793" y="1893083"/>
              <a:ext cx="1560857" cy="1560857"/>
            </a:xfrm>
            <a:prstGeom prst="ellipse">
              <a:avLst/>
            </a:prstGeom>
            <a:gradFill flip="none" rotWithShape="1">
              <a:gsLst>
                <a:gs pos="56000">
                  <a:srgbClr val="A1000E"/>
                </a:gs>
                <a:gs pos="85000">
                  <a:srgbClr val="EB798B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1" name="椭圆 170"/>
            <p:cNvSpPr/>
            <p:nvPr/>
          </p:nvSpPr>
          <p:spPr>
            <a:xfrm rot="15945968">
              <a:off x="2947471" y="1811207"/>
              <a:ext cx="1560855" cy="1560859"/>
            </a:xfrm>
            <a:prstGeom prst="ellipse">
              <a:avLst/>
            </a:prstGeom>
            <a:gradFill flip="none" rotWithShape="1">
              <a:gsLst>
                <a:gs pos="62000">
                  <a:srgbClr val="AC0029">
                    <a:alpha val="0"/>
                  </a:srgbClr>
                </a:gs>
                <a:gs pos="99000">
                  <a:srgbClr val="900024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72" name="图片 171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4537" r="30668"/>
            <a:stretch>
              <a:fillRect/>
            </a:stretch>
          </p:blipFill>
          <p:spPr>
            <a:xfrm>
              <a:off x="3415170" y="1948343"/>
              <a:ext cx="1014445" cy="953836"/>
            </a:xfrm>
            <a:custGeom>
              <a:avLst/>
              <a:gdLst>
                <a:gd name="connsiteX0" fmla="*/ 256236 w 1014443"/>
                <a:gd name="connsiteY0" fmla="*/ 293 h 953837"/>
                <a:gd name="connsiteX1" fmla="*/ 1012278 w 1014443"/>
                <a:gd name="connsiteY1" fmla="*/ 722848 h 953837"/>
                <a:gd name="connsiteX2" fmla="*/ 1008078 w 1014443"/>
                <a:gd name="connsiteY2" fmla="*/ 880873 h 953837"/>
                <a:gd name="connsiteX3" fmla="*/ 994968 w 1014443"/>
                <a:gd name="connsiteY3" fmla="*/ 953837 h 953837"/>
                <a:gd name="connsiteX4" fmla="*/ 0 w 1014443"/>
                <a:gd name="connsiteY4" fmla="*/ 953837 h 953837"/>
                <a:gd name="connsiteX5" fmla="*/ 0 w 1014443"/>
                <a:gd name="connsiteY5" fmla="*/ 37727 h 953837"/>
                <a:gd name="connsiteX6" fmla="*/ 20678 w 1014443"/>
                <a:gd name="connsiteY6" fmla="*/ 29590 h 953837"/>
                <a:gd name="connsiteX7" fmla="*/ 176362 w 1014443"/>
                <a:gd name="connsiteY7" fmla="*/ 2166 h 953837"/>
                <a:gd name="connsiteX8" fmla="*/ 256236 w 1014443"/>
                <a:gd name="connsiteY8" fmla="*/ 293 h 9538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14443" h="953837">
                  <a:moveTo>
                    <a:pt x="256236" y="293"/>
                  </a:moveTo>
                  <a:cubicBezTo>
                    <a:pt x="651649" y="11096"/>
                    <a:pt x="982446" y="319870"/>
                    <a:pt x="1012278" y="722848"/>
                  </a:cubicBezTo>
                  <a:cubicBezTo>
                    <a:pt x="1016256" y="776578"/>
                    <a:pt x="1014695" y="829440"/>
                    <a:pt x="1008078" y="880873"/>
                  </a:cubicBezTo>
                  <a:lnTo>
                    <a:pt x="994968" y="953837"/>
                  </a:lnTo>
                  <a:lnTo>
                    <a:pt x="0" y="953837"/>
                  </a:lnTo>
                  <a:lnTo>
                    <a:pt x="0" y="37727"/>
                  </a:lnTo>
                  <a:lnTo>
                    <a:pt x="20678" y="29590"/>
                  </a:lnTo>
                  <a:cubicBezTo>
                    <a:pt x="70576" y="15472"/>
                    <a:pt x="122632" y="6143"/>
                    <a:pt x="176362" y="2166"/>
                  </a:cubicBezTo>
                  <a:cubicBezTo>
                    <a:pt x="203227" y="177"/>
                    <a:pt x="229875" y="-427"/>
                    <a:pt x="256236" y="293"/>
                  </a:cubicBezTo>
                  <a:close/>
                </a:path>
              </a:pathLst>
            </a:custGeom>
            <a:noFill/>
            <a:ln>
              <a:noFill/>
            </a:ln>
          </p:spPr>
        </p:pic>
      </p:grpSp>
      <p:sp>
        <p:nvSpPr>
          <p:cNvPr id="173" name="椭圆 172"/>
          <p:cNvSpPr/>
          <p:nvPr/>
        </p:nvSpPr>
        <p:spPr>
          <a:xfrm rot="13117512">
            <a:off x="8279677" y="3944554"/>
            <a:ext cx="200853" cy="200854"/>
          </a:xfrm>
          <a:prstGeom prst="ellipse">
            <a:avLst/>
          </a:prstGeom>
          <a:gradFill flip="none" rotWithShape="1">
            <a:gsLst>
              <a:gs pos="56000">
                <a:srgbClr val="A1000E"/>
              </a:gs>
              <a:gs pos="85000">
                <a:srgbClr val="EB798B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74" name="组合 173"/>
          <p:cNvGrpSpPr/>
          <p:nvPr/>
        </p:nvGrpSpPr>
        <p:grpSpPr>
          <a:xfrm rot="737089">
            <a:off x="6279078" y="2048816"/>
            <a:ext cx="359287" cy="366766"/>
            <a:chOff x="2877793" y="1821758"/>
            <a:chExt cx="1598895" cy="1632182"/>
          </a:xfrm>
        </p:grpSpPr>
        <p:sp>
          <p:nvSpPr>
            <p:cNvPr id="175" name="椭圆 174"/>
            <p:cNvSpPr/>
            <p:nvPr/>
          </p:nvSpPr>
          <p:spPr>
            <a:xfrm rot="15945968">
              <a:off x="2877793" y="1893083"/>
              <a:ext cx="1560857" cy="1560857"/>
            </a:xfrm>
            <a:prstGeom prst="ellipse">
              <a:avLst/>
            </a:prstGeom>
            <a:gradFill flip="none" rotWithShape="1">
              <a:gsLst>
                <a:gs pos="0">
                  <a:srgbClr val="790132"/>
                </a:gs>
                <a:gs pos="56000">
                  <a:srgbClr val="D60029"/>
                </a:gs>
                <a:gs pos="85000">
                  <a:srgbClr val="EB798B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6" name="椭圆 175"/>
            <p:cNvSpPr/>
            <p:nvPr/>
          </p:nvSpPr>
          <p:spPr>
            <a:xfrm rot="15945968">
              <a:off x="2915829" y="1821756"/>
              <a:ext cx="1560857" cy="1560861"/>
            </a:xfrm>
            <a:prstGeom prst="ellipse">
              <a:avLst/>
            </a:prstGeom>
            <a:gradFill flip="none" rotWithShape="1">
              <a:gsLst>
                <a:gs pos="62000">
                  <a:srgbClr val="AC0029">
                    <a:alpha val="0"/>
                  </a:srgbClr>
                </a:gs>
                <a:gs pos="99000">
                  <a:srgbClr val="900024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77" name="图片 176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4537" r="30668"/>
            <a:stretch>
              <a:fillRect/>
            </a:stretch>
          </p:blipFill>
          <p:spPr>
            <a:xfrm>
              <a:off x="3397473" y="1891170"/>
              <a:ext cx="1014448" cy="953837"/>
            </a:xfrm>
            <a:custGeom>
              <a:avLst/>
              <a:gdLst>
                <a:gd name="connsiteX0" fmla="*/ 256236 w 1014443"/>
                <a:gd name="connsiteY0" fmla="*/ 293 h 953837"/>
                <a:gd name="connsiteX1" fmla="*/ 1012278 w 1014443"/>
                <a:gd name="connsiteY1" fmla="*/ 722848 h 953837"/>
                <a:gd name="connsiteX2" fmla="*/ 1008078 w 1014443"/>
                <a:gd name="connsiteY2" fmla="*/ 880873 h 953837"/>
                <a:gd name="connsiteX3" fmla="*/ 994968 w 1014443"/>
                <a:gd name="connsiteY3" fmla="*/ 953837 h 953837"/>
                <a:gd name="connsiteX4" fmla="*/ 0 w 1014443"/>
                <a:gd name="connsiteY4" fmla="*/ 953837 h 953837"/>
                <a:gd name="connsiteX5" fmla="*/ 0 w 1014443"/>
                <a:gd name="connsiteY5" fmla="*/ 37727 h 953837"/>
                <a:gd name="connsiteX6" fmla="*/ 20678 w 1014443"/>
                <a:gd name="connsiteY6" fmla="*/ 29590 h 953837"/>
                <a:gd name="connsiteX7" fmla="*/ 176362 w 1014443"/>
                <a:gd name="connsiteY7" fmla="*/ 2166 h 953837"/>
                <a:gd name="connsiteX8" fmla="*/ 256236 w 1014443"/>
                <a:gd name="connsiteY8" fmla="*/ 293 h 9538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14443" h="953837">
                  <a:moveTo>
                    <a:pt x="256236" y="293"/>
                  </a:moveTo>
                  <a:cubicBezTo>
                    <a:pt x="651649" y="11096"/>
                    <a:pt x="982446" y="319870"/>
                    <a:pt x="1012278" y="722848"/>
                  </a:cubicBezTo>
                  <a:cubicBezTo>
                    <a:pt x="1016256" y="776578"/>
                    <a:pt x="1014695" y="829440"/>
                    <a:pt x="1008078" y="880873"/>
                  </a:cubicBezTo>
                  <a:lnTo>
                    <a:pt x="994968" y="953837"/>
                  </a:lnTo>
                  <a:lnTo>
                    <a:pt x="0" y="953837"/>
                  </a:lnTo>
                  <a:lnTo>
                    <a:pt x="0" y="37727"/>
                  </a:lnTo>
                  <a:lnTo>
                    <a:pt x="20678" y="29590"/>
                  </a:lnTo>
                  <a:cubicBezTo>
                    <a:pt x="70576" y="15472"/>
                    <a:pt x="122632" y="6143"/>
                    <a:pt x="176362" y="2166"/>
                  </a:cubicBezTo>
                  <a:cubicBezTo>
                    <a:pt x="203227" y="177"/>
                    <a:pt x="229875" y="-427"/>
                    <a:pt x="256236" y="293"/>
                  </a:cubicBezTo>
                  <a:close/>
                </a:path>
              </a:pathLst>
            </a:custGeom>
            <a:noFill/>
            <a:ln>
              <a:noFill/>
            </a:ln>
          </p:spPr>
        </p:pic>
      </p:grpSp>
      <p:grpSp>
        <p:nvGrpSpPr>
          <p:cNvPr id="178" name="组合 177"/>
          <p:cNvGrpSpPr/>
          <p:nvPr/>
        </p:nvGrpSpPr>
        <p:grpSpPr>
          <a:xfrm>
            <a:off x="6947047" y="883078"/>
            <a:ext cx="411480" cy="287020"/>
            <a:chOff x="4472940" y="2585720"/>
            <a:chExt cx="411480" cy="287020"/>
          </a:xfrm>
        </p:grpSpPr>
        <p:sp>
          <p:nvSpPr>
            <p:cNvPr id="179" name="任意多边形 178"/>
            <p:cNvSpPr/>
            <p:nvPr/>
          </p:nvSpPr>
          <p:spPr>
            <a:xfrm>
              <a:off x="4480560" y="2585720"/>
              <a:ext cx="396240" cy="121920"/>
            </a:xfrm>
            <a:custGeom>
              <a:avLst/>
              <a:gdLst>
                <a:gd name="connsiteX0" fmla="*/ 0 w 396240"/>
                <a:gd name="connsiteY0" fmla="*/ 121920 h 121920"/>
                <a:gd name="connsiteX1" fmla="*/ 396240 w 396240"/>
                <a:gd name="connsiteY1" fmla="*/ 121920 h 121920"/>
                <a:gd name="connsiteX2" fmla="*/ 83820 w 396240"/>
                <a:gd name="connsiteY2" fmla="*/ 0 h 121920"/>
                <a:gd name="connsiteX3" fmla="*/ 0 w 396240"/>
                <a:gd name="connsiteY3" fmla="*/ 121920 h 1219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96240" h="121920">
                  <a:moveTo>
                    <a:pt x="0" y="121920"/>
                  </a:moveTo>
                  <a:lnTo>
                    <a:pt x="396240" y="121920"/>
                  </a:lnTo>
                  <a:lnTo>
                    <a:pt x="83820" y="0"/>
                  </a:lnTo>
                  <a:lnTo>
                    <a:pt x="0" y="12192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F1017E"/>
                </a:gs>
                <a:gs pos="99000">
                  <a:srgbClr val="F0004E"/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0" name="任意多边形 179"/>
            <p:cNvSpPr/>
            <p:nvPr/>
          </p:nvSpPr>
          <p:spPr>
            <a:xfrm>
              <a:off x="4472940" y="2689860"/>
              <a:ext cx="411480" cy="182880"/>
            </a:xfrm>
            <a:custGeom>
              <a:avLst/>
              <a:gdLst>
                <a:gd name="connsiteX0" fmla="*/ 0 w 411480"/>
                <a:gd name="connsiteY0" fmla="*/ 0 h 182880"/>
                <a:gd name="connsiteX1" fmla="*/ 411480 w 411480"/>
                <a:gd name="connsiteY1" fmla="*/ 7620 h 182880"/>
                <a:gd name="connsiteX2" fmla="*/ 106680 w 411480"/>
                <a:gd name="connsiteY2" fmla="*/ 182880 h 182880"/>
                <a:gd name="connsiteX3" fmla="*/ 0 w 411480"/>
                <a:gd name="connsiteY3" fmla="*/ 0 h 1828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1480" h="182880">
                  <a:moveTo>
                    <a:pt x="0" y="0"/>
                  </a:moveTo>
                  <a:lnTo>
                    <a:pt x="411480" y="7620"/>
                  </a:lnTo>
                  <a:lnTo>
                    <a:pt x="106680" y="182880"/>
                  </a:ln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36004A"/>
                </a:gs>
                <a:gs pos="99000">
                  <a:srgbClr val="F119B6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81" name="组合 180"/>
          <p:cNvGrpSpPr/>
          <p:nvPr/>
        </p:nvGrpSpPr>
        <p:grpSpPr>
          <a:xfrm>
            <a:off x="8260957" y="894899"/>
            <a:ext cx="213360" cy="234315"/>
            <a:chOff x="5654040" y="1983105"/>
            <a:chExt cx="213360" cy="234315"/>
          </a:xfrm>
        </p:grpSpPr>
        <p:sp>
          <p:nvSpPr>
            <p:cNvPr id="182" name="任意多边形 181"/>
            <p:cNvSpPr/>
            <p:nvPr/>
          </p:nvSpPr>
          <p:spPr>
            <a:xfrm>
              <a:off x="5654040" y="1988820"/>
              <a:ext cx="160020" cy="220980"/>
            </a:xfrm>
            <a:custGeom>
              <a:avLst/>
              <a:gdLst>
                <a:gd name="connsiteX0" fmla="*/ 0 w 160020"/>
                <a:gd name="connsiteY0" fmla="*/ 91440 h 220980"/>
                <a:gd name="connsiteX1" fmla="*/ 45720 w 160020"/>
                <a:gd name="connsiteY1" fmla="*/ 0 h 220980"/>
                <a:gd name="connsiteX2" fmla="*/ 160020 w 160020"/>
                <a:gd name="connsiteY2" fmla="*/ 220980 h 220980"/>
                <a:gd name="connsiteX3" fmla="*/ 0 w 160020"/>
                <a:gd name="connsiteY3" fmla="*/ 91440 h 2209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0020" h="220980">
                  <a:moveTo>
                    <a:pt x="0" y="91440"/>
                  </a:moveTo>
                  <a:lnTo>
                    <a:pt x="45720" y="0"/>
                  </a:lnTo>
                  <a:lnTo>
                    <a:pt x="160020" y="220980"/>
                  </a:lnTo>
                  <a:lnTo>
                    <a:pt x="0" y="91440"/>
                  </a:lnTo>
                  <a:close/>
                </a:path>
              </a:pathLst>
            </a:custGeom>
            <a:solidFill>
              <a:srgbClr val="93000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3" name="任意多边形 182"/>
            <p:cNvSpPr/>
            <p:nvPr/>
          </p:nvSpPr>
          <p:spPr>
            <a:xfrm>
              <a:off x="5698490" y="1983105"/>
              <a:ext cx="168910" cy="234315"/>
            </a:xfrm>
            <a:custGeom>
              <a:avLst/>
              <a:gdLst>
                <a:gd name="connsiteX0" fmla="*/ 0 w 175260"/>
                <a:gd name="connsiteY0" fmla="*/ 0 h 243840"/>
                <a:gd name="connsiteX1" fmla="*/ 175260 w 175260"/>
                <a:gd name="connsiteY1" fmla="*/ 22860 h 243840"/>
                <a:gd name="connsiteX2" fmla="*/ 121920 w 175260"/>
                <a:gd name="connsiteY2" fmla="*/ 243840 h 243840"/>
                <a:gd name="connsiteX3" fmla="*/ 0 w 175260"/>
                <a:gd name="connsiteY3" fmla="*/ 0 h 243840"/>
                <a:gd name="connsiteX0" fmla="*/ 0 w 168910"/>
                <a:gd name="connsiteY0" fmla="*/ 0 h 234315"/>
                <a:gd name="connsiteX1" fmla="*/ 168910 w 168910"/>
                <a:gd name="connsiteY1" fmla="*/ 13335 h 234315"/>
                <a:gd name="connsiteX2" fmla="*/ 115570 w 168910"/>
                <a:gd name="connsiteY2" fmla="*/ 234315 h 234315"/>
                <a:gd name="connsiteX3" fmla="*/ 0 w 168910"/>
                <a:gd name="connsiteY3" fmla="*/ 0 h 2343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8910" h="234315">
                  <a:moveTo>
                    <a:pt x="0" y="0"/>
                  </a:moveTo>
                  <a:lnTo>
                    <a:pt x="168910" y="13335"/>
                  </a:lnTo>
                  <a:lnTo>
                    <a:pt x="115570" y="234315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rgbClr val="F1017E"/>
                </a:gs>
                <a:gs pos="99000">
                  <a:srgbClr val="F0004E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84" name="组合 183"/>
          <p:cNvGrpSpPr/>
          <p:nvPr/>
        </p:nvGrpSpPr>
        <p:grpSpPr>
          <a:xfrm>
            <a:off x="7250957" y="4009296"/>
            <a:ext cx="183111" cy="201095"/>
            <a:chOff x="5654040" y="1983105"/>
            <a:chExt cx="213360" cy="234315"/>
          </a:xfrm>
        </p:grpSpPr>
        <p:sp>
          <p:nvSpPr>
            <p:cNvPr id="185" name="任意多边形 184"/>
            <p:cNvSpPr/>
            <p:nvPr/>
          </p:nvSpPr>
          <p:spPr>
            <a:xfrm>
              <a:off x="5654040" y="1988820"/>
              <a:ext cx="160020" cy="220980"/>
            </a:xfrm>
            <a:custGeom>
              <a:avLst/>
              <a:gdLst>
                <a:gd name="connsiteX0" fmla="*/ 0 w 160020"/>
                <a:gd name="connsiteY0" fmla="*/ 91440 h 220980"/>
                <a:gd name="connsiteX1" fmla="*/ 45720 w 160020"/>
                <a:gd name="connsiteY1" fmla="*/ 0 h 220980"/>
                <a:gd name="connsiteX2" fmla="*/ 160020 w 160020"/>
                <a:gd name="connsiteY2" fmla="*/ 220980 h 220980"/>
                <a:gd name="connsiteX3" fmla="*/ 0 w 160020"/>
                <a:gd name="connsiteY3" fmla="*/ 91440 h 2209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0020" h="220980">
                  <a:moveTo>
                    <a:pt x="0" y="91440"/>
                  </a:moveTo>
                  <a:lnTo>
                    <a:pt x="45720" y="0"/>
                  </a:lnTo>
                  <a:lnTo>
                    <a:pt x="160020" y="220980"/>
                  </a:lnTo>
                  <a:lnTo>
                    <a:pt x="0" y="91440"/>
                  </a:lnTo>
                  <a:close/>
                </a:path>
              </a:pathLst>
            </a:custGeom>
            <a:solidFill>
              <a:srgbClr val="93000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6" name="任意多边形 185"/>
            <p:cNvSpPr/>
            <p:nvPr/>
          </p:nvSpPr>
          <p:spPr>
            <a:xfrm>
              <a:off x="5698490" y="1983105"/>
              <a:ext cx="168910" cy="234315"/>
            </a:xfrm>
            <a:custGeom>
              <a:avLst/>
              <a:gdLst>
                <a:gd name="connsiteX0" fmla="*/ 0 w 175260"/>
                <a:gd name="connsiteY0" fmla="*/ 0 h 243840"/>
                <a:gd name="connsiteX1" fmla="*/ 175260 w 175260"/>
                <a:gd name="connsiteY1" fmla="*/ 22860 h 243840"/>
                <a:gd name="connsiteX2" fmla="*/ 121920 w 175260"/>
                <a:gd name="connsiteY2" fmla="*/ 243840 h 243840"/>
                <a:gd name="connsiteX3" fmla="*/ 0 w 175260"/>
                <a:gd name="connsiteY3" fmla="*/ 0 h 243840"/>
                <a:gd name="connsiteX0" fmla="*/ 0 w 168910"/>
                <a:gd name="connsiteY0" fmla="*/ 0 h 234315"/>
                <a:gd name="connsiteX1" fmla="*/ 168910 w 168910"/>
                <a:gd name="connsiteY1" fmla="*/ 13335 h 234315"/>
                <a:gd name="connsiteX2" fmla="*/ 115570 w 168910"/>
                <a:gd name="connsiteY2" fmla="*/ 234315 h 234315"/>
                <a:gd name="connsiteX3" fmla="*/ 0 w 168910"/>
                <a:gd name="connsiteY3" fmla="*/ 0 h 2343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8910" h="234315">
                  <a:moveTo>
                    <a:pt x="0" y="0"/>
                  </a:moveTo>
                  <a:lnTo>
                    <a:pt x="168910" y="13335"/>
                  </a:lnTo>
                  <a:lnTo>
                    <a:pt x="115570" y="234315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rgbClr val="F1017E"/>
                </a:gs>
                <a:gs pos="99000">
                  <a:srgbClr val="F0004E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87" name="组合 186"/>
          <p:cNvGrpSpPr/>
          <p:nvPr/>
        </p:nvGrpSpPr>
        <p:grpSpPr>
          <a:xfrm>
            <a:off x="8621006" y="4009296"/>
            <a:ext cx="238125" cy="222250"/>
            <a:chOff x="2717800" y="4746625"/>
            <a:chExt cx="238125" cy="222250"/>
          </a:xfrm>
        </p:grpSpPr>
        <p:sp>
          <p:nvSpPr>
            <p:cNvPr id="188" name="任意多边形 187"/>
            <p:cNvSpPr/>
            <p:nvPr/>
          </p:nvSpPr>
          <p:spPr>
            <a:xfrm>
              <a:off x="2717800" y="4746625"/>
              <a:ext cx="196850" cy="196850"/>
            </a:xfrm>
            <a:custGeom>
              <a:avLst/>
              <a:gdLst>
                <a:gd name="connsiteX0" fmla="*/ 0 w 196850"/>
                <a:gd name="connsiteY0" fmla="*/ 107950 h 196850"/>
                <a:gd name="connsiteX1" fmla="*/ 158750 w 196850"/>
                <a:gd name="connsiteY1" fmla="*/ 196850 h 196850"/>
                <a:gd name="connsiteX2" fmla="*/ 196850 w 196850"/>
                <a:gd name="connsiteY2" fmla="*/ 0 h 196850"/>
                <a:gd name="connsiteX3" fmla="*/ 0 w 196850"/>
                <a:gd name="connsiteY3" fmla="*/ 107950 h 196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6850" h="196850">
                  <a:moveTo>
                    <a:pt x="0" y="107950"/>
                  </a:moveTo>
                  <a:lnTo>
                    <a:pt x="158750" y="196850"/>
                  </a:lnTo>
                  <a:lnTo>
                    <a:pt x="196850" y="0"/>
                  </a:lnTo>
                  <a:lnTo>
                    <a:pt x="0" y="107950"/>
                  </a:lnTo>
                  <a:close/>
                </a:path>
              </a:pathLst>
            </a:custGeom>
            <a:solidFill>
              <a:srgbClr val="580A5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9" name="任意多边形 188"/>
            <p:cNvSpPr/>
            <p:nvPr/>
          </p:nvSpPr>
          <p:spPr>
            <a:xfrm>
              <a:off x="2875757" y="4746625"/>
              <a:ext cx="80168" cy="222250"/>
            </a:xfrm>
            <a:custGeom>
              <a:avLst/>
              <a:gdLst>
                <a:gd name="connsiteX0" fmla="*/ 0 w 82550"/>
                <a:gd name="connsiteY0" fmla="*/ 177800 h 222250"/>
                <a:gd name="connsiteX1" fmla="*/ 82550 w 82550"/>
                <a:gd name="connsiteY1" fmla="*/ 222250 h 222250"/>
                <a:gd name="connsiteX2" fmla="*/ 38100 w 82550"/>
                <a:gd name="connsiteY2" fmla="*/ 0 h 222250"/>
                <a:gd name="connsiteX3" fmla="*/ 0 w 82550"/>
                <a:gd name="connsiteY3" fmla="*/ 177800 h 222250"/>
                <a:gd name="connsiteX0" fmla="*/ 0 w 80168"/>
                <a:gd name="connsiteY0" fmla="*/ 192087 h 222250"/>
                <a:gd name="connsiteX1" fmla="*/ 80168 w 80168"/>
                <a:gd name="connsiteY1" fmla="*/ 222250 h 222250"/>
                <a:gd name="connsiteX2" fmla="*/ 35718 w 80168"/>
                <a:gd name="connsiteY2" fmla="*/ 0 h 222250"/>
                <a:gd name="connsiteX3" fmla="*/ 0 w 80168"/>
                <a:gd name="connsiteY3" fmla="*/ 192087 h 222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0168" h="222250">
                  <a:moveTo>
                    <a:pt x="0" y="192087"/>
                  </a:moveTo>
                  <a:lnTo>
                    <a:pt x="80168" y="222250"/>
                  </a:lnTo>
                  <a:lnTo>
                    <a:pt x="35718" y="0"/>
                  </a:lnTo>
                  <a:lnTo>
                    <a:pt x="0" y="192087"/>
                  </a:lnTo>
                  <a:close/>
                </a:path>
              </a:pathLst>
            </a:custGeom>
            <a:solidFill>
              <a:srgbClr val="7E0B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90" name="任意多边形 189"/>
          <p:cNvSpPr/>
          <p:nvPr/>
        </p:nvSpPr>
        <p:spPr>
          <a:xfrm>
            <a:off x="8898919" y="5965769"/>
            <a:ext cx="66317" cy="69882"/>
          </a:xfrm>
          <a:custGeom>
            <a:avLst/>
            <a:gdLst>
              <a:gd name="connsiteX0" fmla="*/ 0 w 57150"/>
              <a:gd name="connsiteY0" fmla="*/ 0 h 82550"/>
              <a:gd name="connsiteX1" fmla="*/ 12700 w 57150"/>
              <a:gd name="connsiteY1" fmla="*/ 82550 h 82550"/>
              <a:gd name="connsiteX2" fmla="*/ 57150 w 57150"/>
              <a:gd name="connsiteY2" fmla="*/ 19050 h 82550"/>
              <a:gd name="connsiteX3" fmla="*/ 0 w 57150"/>
              <a:gd name="connsiteY3" fmla="*/ 0 h 82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150" h="82550">
                <a:moveTo>
                  <a:pt x="0" y="0"/>
                </a:moveTo>
                <a:lnTo>
                  <a:pt x="12700" y="82550"/>
                </a:lnTo>
                <a:lnTo>
                  <a:pt x="57150" y="19050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26000">
                <a:srgbClr val="F5509F"/>
              </a:gs>
              <a:gs pos="99000">
                <a:srgbClr val="F0004E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1" name="任意多边形 190"/>
          <p:cNvSpPr/>
          <p:nvPr/>
        </p:nvSpPr>
        <p:spPr>
          <a:xfrm>
            <a:off x="8613208" y="1653187"/>
            <a:ext cx="152400" cy="177800"/>
          </a:xfrm>
          <a:custGeom>
            <a:avLst/>
            <a:gdLst>
              <a:gd name="connsiteX0" fmla="*/ 0 w 177800"/>
              <a:gd name="connsiteY0" fmla="*/ 76200 h 247650"/>
              <a:gd name="connsiteX1" fmla="*/ 152400 w 177800"/>
              <a:gd name="connsiteY1" fmla="*/ 0 h 247650"/>
              <a:gd name="connsiteX2" fmla="*/ 177800 w 177800"/>
              <a:gd name="connsiteY2" fmla="*/ 247650 h 247650"/>
              <a:gd name="connsiteX3" fmla="*/ 0 w 177800"/>
              <a:gd name="connsiteY3" fmla="*/ 76200 h 247650"/>
              <a:gd name="connsiteX0" fmla="*/ 0 w 152400"/>
              <a:gd name="connsiteY0" fmla="*/ 76200 h 177800"/>
              <a:gd name="connsiteX1" fmla="*/ 152400 w 152400"/>
              <a:gd name="connsiteY1" fmla="*/ 0 h 177800"/>
              <a:gd name="connsiteX2" fmla="*/ 139700 w 152400"/>
              <a:gd name="connsiteY2" fmla="*/ 177800 h 177800"/>
              <a:gd name="connsiteX3" fmla="*/ 0 w 152400"/>
              <a:gd name="connsiteY3" fmla="*/ 76200 h 177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2400" h="177800">
                <a:moveTo>
                  <a:pt x="0" y="76200"/>
                </a:moveTo>
                <a:lnTo>
                  <a:pt x="152400" y="0"/>
                </a:lnTo>
                <a:lnTo>
                  <a:pt x="139700" y="177800"/>
                </a:lnTo>
                <a:lnTo>
                  <a:pt x="0" y="76200"/>
                </a:lnTo>
                <a:close/>
              </a:path>
            </a:pathLst>
          </a:custGeom>
          <a:gradFill>
            <a:gsLst>
              <a:gs pos="100000">
                <a:srgbClr val="D3679D"/>
              </a:gs>
              <a:gs pos="0">
                <a:srgbClr val="A749B1"/>
              </a:gs>
            </a:gsLst>
            <a:lin ang="162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3" name="任意多边形 192"/>
          <p:cNvSpPr/>
          <p:nvPr/>
        </p:nvSpPr>
        <p:spPr>
          <a:xfrm>
            <a:off x="5709101" y="1777476"/>
            <a:ext cx="76200" cy="88900"/>
          </a:xfrm>
          <a:custGeom>
            <a:avLst/>
            <a:gdLst>
              <a:gd name="connsiteX0" fmla="*/ 0 w 76200"/>
              <a:gd name="connsiteY0" fmla="*/ 0 h 88900"/>
              <a:gd name="connsiteX1" fmla="*/ 12700 w 76200"/>
              <a:gd name="connsiteY1" fmla="*/ 88900 h 88900"/>
              <a:gd name="connsiteX2" fmla="*/ 76200 w 76200"/>
              <a:gd name="connsiteY2" fmla="*/ 50800 h 88900"/>
              <a:gd name="connsiteX3" fmla="*/ 69850 w 76200"/>
              <a:gd name="connsiteY3" fmla="*/ 0 h 88900"/>
              <a:gd name="connsiteX4" fmla="*/ 0 w 76200"/>
              <a:gd name="connsiteY4" fmla="*/ 0 h 88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200" h="88900">
                <a:moveTo>
                  <a:pt x="0" y="0"/>
                </a:moveTo>
                <a:lnTo>
                  <a:pt x="12700" y="88900"/>
                </a:lnTo>
                <a:lnTo>
                  <a:pt x="76200" y="50800"/>
                </a:lnTo>
                <a:lnTo>
                  <a:pt x="69850" y="0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70000">
                <a:srgbClr val="9A001E"/>
              </a:gs>
              <a:gs pos="35000">
                <a:srgbClr val="FF2E5D"/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4" name="任意多边形 193"/>
          <p:cNvSpPr/>
          <p:nvPr/>
        </p:nvSpPr>
        <p:spPr>
          <a:xfrm>
            <a:off x="5305919" y="5571398"/>
            <a:ext cx="88900" cy="101600"/>
          </a:xfrm>
          <a:custGeom>
            <a:avLst/>
            <a:gdLst>
              <a:gd name="connsiteX0" fmla="*/ 0 w 88900"/>
              <a:gd name="connsiteY0" fmla="*/ 0 h 101600"/>
              <a:gd name="connsiteX1" fmla="*/ 12700 w 88900"/>
              <a:gd name="connsiteY1" fmla="*/ 101600 h 101600"/>
              <a:gd name="connsiteX2" fmla="*/ 88900 w 88900"/>
              <a:gd name="connsiteY2" fmla="*/ 38100 h 101600"/>
              <a:gd name="connsiteX3" fmla="*/ 0 w 88900"/>
              <a:gd name="connsiteY3" fmla="*/ 0 h 101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8900" h="101600">
                <a:moveTo>
                  <a:pt x="0" y="0"/>
                </a:moveTo>
                <a:lnTo>
                  <a:pt x="12700" y="101600"/>
                </a:lnTo>
                <a:lnTo>
                  <a:pt x="88900" y="38100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64000">
                <a:srgbClr val="77067E"/>
              </a:gs>
              <a:gs pos="0">
                <a:srgbClr val="F0004E"/>
              </a:gs>
            </a:gsLst>
            <a:lin ang="162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99" name="组合 198"/>
          <p:cNvGrpSpPr/>
          <p:nvPr/>
        </p:nvGrpSpPr>
        <p:grpSpPr>
          <a:xfrm rot="12175764">
            <a:off x="6638199" y="-115405"/>
            <a:ext cx="280987" cy="337078"/>
            <a:chOff x="7981950" y="1009650"/>
            <a:chExt cx="280987" cy="438150"/>
          </a:xfrm>
        </p:grpSpPr>
        <p:sp>
          <p:nvSpPr>
            <p:cNvPr id="200" name="任意多边形 199"/>
            <p:cNvSpPr/>
            <p:nvPr/>
          </p:nvSpPr>
          <p:spPr>
            <a:xfrm>
              <a:off x="7981950" y="1009650"/>
              <a:ext cx="257175" cy="438150"/>
            </a:xfrm>
            <a:custGeom>
              <a:avLst/>
              <a:gdLst>
                <a:gd name="connsiteX0" fmla="*/ 257175 w 257175"/>
                <a:gd name="connsiteY0" fmla="*/ 0 h 438150"/>
                <a:gd name="connsiteX1" fmla="*/ 0 w 257175"/>
                <a:gd name="connsiteY1" fmla="*/ 304800 h 438150"/>
                <a:gd name="connsiteX2" fmla="*/ 114300 w 257175"/>
                <a:gd name="connsiteY2" fmla="*/ 438150 h 438150"/>
                <a:gd name="connsiteX3" fmla="*/ 257175 w 257175"/>
                <a:gd name="connsiteY3" fmla="*/ 0 h 438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7175" h="438150">
                  <a:moveTo>
                    <a:pt x="257175" y="0"/>
                  </a:moveTo>
                  <a:lnTo>
                    <a:pt x="0" y="304800"/>
                  </a:lnTo>
                  <a:lnTo>
                    <a:pt x="114300" y="438150"/>
                  </a:lnTo>
                  <a:lnTo>
                    <a:pt x="257175" y="0"/>
                  </a:lnTo>
                  <a:close/>
                </a:path>
              </a:pathLst>
            </a:custGeom>
            <a:solidFill>
              <a:srgbClr val="FE62B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1" name="任意多边形 200"/>
            <p:cNvSpPr/>
            <p:nvPr/>
          </p:nvSpPr>
          <p:spPr>
            <a:xfrm>
              <a:off x="8087677" y="1033145"/>
              <a:ext cx="175260" cy="407035"/>
            </a:xfrm>
            <a:custGeom>
              <a:avLst/>
              <a:gdLst>
                <a:gd name="connsiteX0" fmla="*/ 0 w 152400"/>
                <a:gd name="connsiteY0" fmla="*/ 428625 h 428625"/>
                <a:gd name="connsiteX1" fmla="*/ 123825 w 152400"/>
                <a:gd name="connsiteY1" fmla="*/ 0 h 428625"/>
                <a:gd name="connsiteX2" fmla="*/ 152400 w 152400"/>
                <a:gd name="connsiteY2" fmla="*/ 409575 h 428625"/>
                <a:gd name="connsiteX3" fmla="*/ 0 w 152400"/>
                <a:gd name="connsiteY3" fmla="*/ 428625 h 428625"/>
                <a:gd name="connsiteX0" fmla="*/ 0 w 175260"/>
                <a:gd name="connsiteY0" fmla="*/ 413385 h 413385"/>
                <a:gd name="connsiteX1" fmla="*/ 146685 w 175260"/>
                <a:gd name="connsiteY1" fmla="*/ 0 h 413385"/>
                <a:gd name="connsiteX2" fmla="*/ 175260 w 175260"/>
                <a:gd name="connsiteY2" fmla="*/ 409575 h 413385"/>
                <a:gd name="connsiteX3" fmla="*/ 0 w 175260"/>
                <a:gd name="connsiteY3" fmla="*/ 413385 h 413385"/>
                <a:gd name="connsiteX0" fmla="*/ 0 w 175260"/>
                <a:gd name="connsiteY0" fmla="*/ 407035 h 407035"/>
                <a:gd name="connsiteX1" fmla="*/ 133985 w 175260"/>
                <a:gd name="connsiteY1" fmla="*/ 0 h 407035"/>
                <a:gd name="connsiteX2" fmla="*/ 175260 w 175260"/>
                <a:gd name="connsiteY2" fmla="*/ 403225 h 407035"/>
                <a:gd name="connsiteX3" fmla="*/ 0 w 175260"/>
                <a:gd name="connsiteY3" fmla="*/ 407035 h 4070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5260" h="407035">
                  <a:moveTo>
                    <a:pt x="0" y="407035"/>
                  </a:moveTo>
                  <a:lnTo>
                    <a:pt x="133985" y="0"/>
                  </a:lnTo>
                  <a:lnTo>
                    <a:pt x="175260" y="403225"/>
                  </a:lnTo>
                  <a:lnTo>
                    <a:pt x="0" y="407035"/>
                  </a:lnTo>
                  <a:close/>
                </a:path>
              </a:pathLst>
            </a:custGeom>
            <a:solidFill>
              <a:srgbClr val="FF2E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2" name="组合 201"/>
          <p:cNvGrpSpPr/>
          <p:nvPr/>
        </p:nvGrpSpPr>
        <p:grpSpPr>
          <a:xfrm rot="6135285">
            <a:off x="2466883" y="1203193"/>
            <a:ext cx="2300983" cy="2424325"/>
            <a:chOff x="2877793" y="1809415"/>
            <a:chExt cx="1560857" cy="1644525"/>
          </a:xfrm>
        </p:grpSpPr>
        <p:sp>
          <p:nvSpPr>
            <p:cNvPr id="203" name="椭圆 202"/>
            <p:cNvSpPr/>
            <p:nvPr/>
          </p:nvSpPr>
          <p:spPr>
            <a:xfrm rot="15945968">
              <a:off x="2877793" y="1893083"/>
              <a:ext cx="1560857" cy="1560857"/>
            </a:xfrm>
            <a:prstGeom prst="ellipse">
              <a:avLst/>
            </a:prstGeom>
            <a:gradFill flip="none" rotWithShape="1">
              <a:gsLst>
                <a:gs pos="67000">
                  <a:srgbClr val="9C001D"/>
                </a:gs>
                <a:gs pos="100000">
                  <a:schemeClr val="bg1"/>
                </a:gs>
                <a:gs pos="94000">
                  <a:srgbClr val="EB798B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04" name="图片 203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4537" r="30668"/>
            <a:stretch>
              <a:fillRect/>
            </a:stretch>
          </p:blipFill>
          <p:spPr>
            <a:xfrm rot="20436920">
              <a:off x="3231346" y="1809415"/>
              <a:ext cx="1153796" cy="1084865"/>
            </a:xfrm>
            <a:custGeom>
              <a:avLst/>
              <a:gdLst>
                <a:gd name="connsiteX0" fmla="*/ 256236 w 1014443"/>
                <a:gd name="connsiteY0" fmla="*/ 293 h 953837"/>
                <a:gd name="connsiteX1" fmla="*/ 1012278 w 1014443"/>
                <a:gd name="connsiteY1" fmla="*/ 722848 h 953837"/>
                <a:gd name="connsiteX2" fmla="*/ 1008078 w 1014443"/>
                <a:gd name="connsiteY2" fmla="*/ 880873 h 953837"/>
                <a:gd name="connsiteX3" fmla="*/ 994968 w 1014443"/>
                <a:gd name="connsiteY3" fmla="*/ 953837 h 953837"/>
                <a:gd name="connsiteX4" fmla="*/ 0 w 1014443"/>
                <a:gd name="connsiteY4" fmla="*/ 953837 h 953837"/>
                <a:gd name="connsiteX5" fmla="*/ 0 w 1014443"/>
                <a:gd name="connsiteY5" fmla="*/ 37727 h 953837"/>
                <a:gd name="connsiteX6" fmla="*/ 20678 w 1014443"/>
                <a:gd name="connsiteY6" fmla="*/ 29590 h 953837"/>
                <a:gd name="connsiteX7" fmla="*/ 176362 w 1014443"/>
                <a:gd name="connsiteY7" fmla="*/ 2166 h 953837"/>
                <a:gd name="connsiteX8" fmla="*/ 256236 w 1014443"/>
                <a:gd name="connsiteY8" fmla="*/ 293 h 9538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14443" h="953837">
                  <a:moveTo>
                    <a:pt x="256236" y="293"/>
                  </a:moveTo>
                  <a:cubicBezTo>
                    <a:pt x="651649" y="11096"/>
                    <a:pt x="982446" y="319870"/>
                    <a:pt x="1012278" y="722848"/>
                  </a:cubicBezTo>
                  <a:cubicBezTo>
                    <a:pt x="1016256" y="776578"/>
                    <a:pt x="1014695" y="829440"/>
                    <a:pt x="1008078" y="880873"/>
                  </a:cubicBezTo>
                  <a:lnTo>
                    <a:pt x="994968" y="953837"/>
                  </a:lnTo>
                  <a:lnTo>
                    <a:pt x="0" y="953837"/>
                  </a:lnTo>
                  <a:lnTo>
                    <a:pt x="0" y="37727"/>
                  </a:lnTo>
                  <a:lnTo>
                    <a:pt x="20678" y="29590"/>
                  </a:lnTo>
                  <a:cubicBezTo>
                    <a:pt x="70576" y="15472"/>
                    <a:pt x="122632" y="6143"/>
                    <a:pt x="176362" y="2166"/>
                  </a:cubicBezTo>
                  <a:cubicBezTo>
                    <a:pt x="203227" y="177"/>
                    <a:pt x="229875" y="-427"/>
                    <a:pt x="256236" y="293"/>
                  </a:cubicBezTo>
                  <a:close/>
                </a:path>
              </a:pathLst>
            </a:custGeom>
            <a:noFill/>
            <a:ln>
              <a:noFill/>
            </a:ln>
          </p:spPr>
        </p:pic>
      </p:grpSp>
      <p:grpSp>
        <p:nvGrpSpPr>
          <p:cNvPr id="2" name="组合 1"/>
          <p:cNvGrpSpPr/>
          <p:nvPr/>
        </p:nvGrpSpPr>
        <p:grpSpPr>
          <a:xfrm>
            <a:off x="1898120" y="1748333"/>
            <a:ext cx="1241003" cy="1378294"/>
            <a:chOff x="1898120" y="1748333"/>
            <a:chExt cx="1241003" cy="1378294"/>
          </a:xfrm>
        </p:grpSpPr>
        <p:sp>
          <p:nvSpPr>
            <p:cNvPr id="209" name="文本框 208"/>
            <p:cNvSpPr txBox="1"/>
            <p:nvPr/>
          </p:nvSpPr>
          <p:spPr>
            <a:xfrm>
              <a:off x="1898120" y="1748333"/>
              <a:ext cx="1241003" cy="1377627"/>
            </a:xfrm>
            <a:custGeom>
              <a:avLst/>
              <a:gdLst/>
              <a:ahLst/>
              <a:cxnLst/>
              <a:rect l="l" t="t" r="r" b="b"/>
              <a:pathLst>
                <a:path w="1241003" h="1377627">
                  <a:moveTo>
                    <a:pt x="438336" y="1024681"/>
                  </a:moveTo>
                  <a:lnTo>
                    <a:pt x="415565" y="1041759"/>
                  </a:lnTo>
                  <a:lnTo>
                    <a:pt x="415565" y="1047452"/>
                  </a:lnTo>
                  <a:lnTo>
                    <a:pt x="421258" y="1047452"/>
                  </a:lnTo>
                  <a:lnTo>
                    <a:pt x="449721" y="1036067"/>
                  </a:lnTo>
                  <a:lnTo>
                    <a:pt x="449721" y="1024681"/>
                  </a:lnTo>
                  <a:close/>
                  <a:moveTo>
                    <a:pt x="711584" y="962062"/>
                  </a:moveTo>
                  <a:cubicBezTo>
                    <a:pt x="563575" y="1018989"/>
                    <a:pt x="472492" y="1047452"/>
                    <a:pt x="438336" y="1047452"/>
                  </a:cubicBezTo>
                  <a:lnTo>
                    <a:pt x="438336" y="1058837"/>
                  </a:lnTo>
                  <a:lnTo>
                    <a:pt x="620502" y="1092993"/>
                  </a:lnTo>
                  <a:cubicBezTo>
                    <a:pt x="681223" y="1020886"/>
                    <a:pt x="711584" y="977242"/>
                    <a:pt x="711584" y="962062"/>
                  </a:cubicBezTo>
                  <a:close/>
                  <a:moveTo>
                    <a:pt x="654658" y="620501"/>
                  </a:moveTo>
                  <a:cubicBezTo>
                    <a:pt x="635682" y="620501"/>
                    <a:pt x="622399" y="637579"/>
                    <a:pt x="614809" y="671735"/>
                  </a:cubicBezTo>
                  <a:lnTo>
                    <a:pt x="666043" y="626194"/>
                  </a:lnTo>
                  <a:lnTo>
                    <a:pt x="666043" y="620501"/>
                  </a:lnTo>
                  <a:close/>
                  <a:moveTo>
                    <a:pt x="324483" y="569267"/>
                  </a:moveTo>
                  <a:cubicBezTo>
                    <a:pt x="290326" y="592038"/>
                    <a:pt x="261863" y="628092"/>
                    <a:pt x="239092" y="677428"/>
                  </a:cubicBezTo>
                  <a:lnTo>
                    <a:pt x="244785" y="677428"/>
                  </a:lnTo>
                  <a:lnTo>
                    <a:pt x="324483" y="637579"/>
                  </a:lnTo>
                  <a:lnTo>
                    <a:pt x="324483" y="597731"/>
                  </a:lnTo>
                  <a:lnTo>
                    <a:pt x="330175" y="592038"/>
                  </a:lnTo>
                  <a:close/>
                  <a:moveTo>
                    <a:pt x="796975" y="250477"/>
                  </a:moveTo>
                  <a:cubicBezTo>
                    <a:pt x="747638" y="299814"/>
                    <a:pt x="722970" y="332072"/>
                    <a:pt x="722970" y="347253"/>
                  </a:cubicBezTo>
                  <a:lnTo>
                    <a:pt x="728662" y="364331"/>
                  </a:lnTo>
                  <a:cubicBezTo>
                    <a:pt x="785589" y="318789"/>
                    <a:pt x="814053" y="284633"/>
                    <a:pt x="814053" y="261863"/>
                  </a:cubicBezTo>
                  <a:close/>
                  <a:moveTo>
                    <a:pt x="569268" y="227707"/>
                  </a:moveTo>
                  <a:cubicBezTo>
                    <a:pt x="489570" y="258067"/>
                    <a:pt x="449721" y="277043"/>
                    <a:pt x="449721" y="284633"/>
                  </a:cubicBezTo>
                  <a:cubicBezTo>
                    <a:pt x="480082" y="311199"/>
                    <a:pt x="500955" y="339663"/>
                    <a:pt x="512341" y="370023"/>
                  </a:cubicBezTo>
                  <a:lnTo>
                    <a:pt x="518034" y="370023"/>
                  </a:lnTo>
                  <a:cubicBezTo>
                    <a:pt x="514238" y="491467"/>
                    <a:pt x="504751" y="561677"/>
                    <a:pt x="489570" y="580653"/>
                  </a:cubicBezTo>
                  <a:lnTo>
                    <a:pt x="495263" y="580653"/>
                  </a:lnTo>
                  <a:cubicBezTo>
                    <a:pt x="707789" y="516136"/>
                    <a:pt x="814053" y="478184"/>
                    <a:pt x="814053" y="466799"/>
                  </a:cubicBezTo>
                  <a:lnTo>
                    <a:pt x="825438" y="444028"/>
                  </a:lnTo>
                  <a:lnTo>
                    <a:pt x="825438" y="438336"/>
                  </a:lnTo>
                  <a:lnTo>
                    <a:pt x="819745" y="444028"/>
                  </a:lnTo>
                  <a:lnTo>
                    <a:pt x="785589" y="444028"/>
                  </a:lnTo>
                  <a:lnTo>
                    <a:pt x="762819" y="432643"/>
                  </a:lnTo>
                  <a:lnTo>
                    <a:pt x="688814" y="472492"/>
                  </a:lnTo>
                  <a:lnTo>
                    <a:pt x="677428" y="472492"/>
                  </a:lnTo>
                  <a:cubicBezTo>
                    <a:pt x="662248" y="472492"/>
                    <a:pt x="645170" y="466799"/>
                    <a:pt x="626194" y="455414"/>
                  </a:cubicBezTo>
                  <a:lnTo>
                    <a:pt x="552189" y="466799"/>
                  </a:lnTo>
                  <a:cubicBezTo>
                    <a:pt x="552189" y="459209"/>
                    <a:pt x="573063" y="449721"/>
                    <a:pt x="614809" y="438336"/>
                  </a:cubicBezTo>
                  <a:lnTo>
                    <a:pt x="614809" y="432643"/>
                  </a:lnTo>
                  <a:cubicBezTo>
                    <a:pt x="603424" y="432643"/>
                    <a:pt x="593936" y="381409"/>
                    <a:pt x="586346" y="278941"/>
                  </a:cubicBezTo>
                  <a:lnTo>
                    <a:pt x="592038" y="278941"/>
                  </a:lnTo>
                  <a:lnTo>
                    <a:pt x="563575" y="244785"/>
                  </a:lnTo>
                  <a:lnTo>
                    <a:pt x="563575" y="233399"/>
                  </a:lnTo>
                  <a:lnTo>
                    <a:pt x="574960" y="233399"/>
                  </a:lnTo>
                  <a:lnTo>
                    <a:pt x="574960" y="227707"/>
                  </a:lnTo>
                  <a:close/>
                  <a:moveTo>
                    <a:pt x="842516" y="0"/>
                  </a:moveTo>
                  <a:lnTo>
                    <a:pt x="842516" y="5692"/>
                  </a:lnTo>
                  <a:lnTo>
                    <a:pt x="848209" y="0"/>
                  </a:lnTo>
                  <a:lnTo>
                    <a:pt x="910828" y="0"/>
                  </a:lnTo>
                  <a:lnTo>
                    <a:pt x="962062" y="45541"/>
                  </a:lnTo>
                  <a:cubicBezTo>
                    <a:pt x="943087" y="98673"/>
                    <a:pt x="863389" y="151804"/>
                    <a:pt x="722970" y="204936"/>
                  </a:cubicBezTo>
                  <a:cubicBezTo>
                    <a:pt x="692609" y="220116"/>
                    <a:pt x="650863" y="227707"/>
                    <a:pt x="597731" y="227707"/>
                  </a:cubicBezTo>
                  <a:lnTo>
                    <a:pt x="597731" y="233399"/>
                  </a:lnTo>
                  <a:cubicBezTo>
                    <a:pt x="624297" y="233399"/>
                    <a:pt x="654658" y="252375"/>
                    <a:pt x="688814" y="290326"/>
                  </a:cubicBezTo>
                  <a:lnTo>
                    <a:pt x="825438" y="210629"/>
                  </a:lnTo>
                  <a:cubicBezTo>
                    <a:pt x="825438" y="218219"/>
                    <a:pt x="848209" y="222014"/>
                    <a:pt x="893750" y="222014"/>
                  </a:cubicBezTo>
                  <a:lnTo>
                    <a:pt x="996218" y="330175"/>
                  </a:lnTo>
                  <a:lnTo>
                    <a:pt x="996218" y="387102"/>
                  </a:lnTo>
                  <a:lnTo>
                    <a:pt x="973448" y="409872"/>
                  </a:lnTo>
                  <a:cubicBezTo>
                    <a:pt x="973448" y="425053"/>
                    <a:pt x="1013296" y="436438"/>
                    <a:pt x="1092994" y="444028"/>
                  </a:cubicBezTo>
                  <a:cubicBezTo>
                    <a:pt x="1111969" y="463004"/>
                    <a:pt x="1121457" y="480082"/>
                    <a:pt x="1121457" y="495262"/>
                  </a:cubicBezTo>
                  <a:cubicBezTo>
                    <a:pt x="1121457" y="521828"/>
                    <a:pt x="1060735" y="554087"/>
                    <a:pt x="939291" y="592038"/>
                  </a:cubicBezTo>
                  <a:lnTo>
                    <a:pt x="796975" y="683121"/>
                  </a:lnTo>
                  <a:lnTo>
                    <a:pt x="796975" y="688813"/>
                  </a:lnTo>
                  <a:lnTo>
                    <a:pt x="825438" y="688813"/>
                  </a:lnTo>
                  <a:lnTo>
                    <a:pt x="825438" y="694506"/>
                  </a:lnTo>
                  <a:cubicBezTo>
                    <a:pt x="776101" y="728662"/>
                    <a:pt x="681223" y="779896"/>
                    <a:pt x="540804" y="848208"/>
                  </a:cubicBezTo>
                  <a:cubicBezTo>
                    <a:pt x="506648" y="920316"/>
                    <a:pt x="476287" y="967754"/>
                    <a:pt x="449721" y="990525"/>
                  </a:cubicBezTo>
                  <a:lnTo>
                    <a:pt x="449721" y="1001911"/>
                  </a:lnTo>
                  <a:lnTo>
                    <a:pt x="455414" y="1001911"/>
                  </a:lnTo>
                  <a:cubicBezTo>
                    <a:pt x="629989" y="944984"/>
                    <a:pt x="717277" y="895647"/>
                    <a:pt x="717277" y="853901"/>
                  </a:cubicBezTo>
                  <a:cubicBezTo>
                    <a:pt x="732458" y="853901"/>
                    <a:pt x="740048" y="846311"/>
                    <a:pt x="740048" y="831130"/>
                  </a:cubicBezTo>
                  <a:lnTo>
                    <a:pt x="825438" y="842516"/>
                  </a:lnTo>
                  <a:lnTo>
                    <a:pt x="848209" y="836823"/>
                  </a:lnTo>
                  <a:cubicBezTo>
                    <a:pt x="867184" y="840618"/>
                    <a:pt x="882365" y="852003"/>
                    <a:pt x="893750" y="870979"/>
                  </a:cubicBezTo>
                  <a:cubicBezTo>
                    <a:pt x="833028" y="988628"/>
                    <a:pt x="789384" y="1066428"/>
                    <a:pt x="762819" y="1104379"/>
                  </a:cubicBezTo>
                  <a:cubicBezTo>
                    <a:pt x="986730" y="1134740"/>
                    <a:pt x="1138535" y="1180281"/>
                    <a:pt x="1218233" y="1241003"/>
                  </a:cubicBezTo>
                  <a:lnTo>
                    <a:pt x="1241003" y="1269466"/>
                  </a:lnTo>
                  <a:lnTo>
                    <a:pt x="1241003" y="1280852"/>
                  </a:lnTo>
                  <a:lnTo>
                    <a:pt x="1223925" y="1280852"/>
                  </a:lnTo>
                  <a:lnTo>
                    <a:pt x="1235311" y="1286544"/>
                  </a:lnTo>
                  <a:lnTo>
                    <a:pt x="1235311" y="1297930"/>
                  </a:lnTo>
                  <a:cubicBezTo>
                    <a:pt x="1204950" y="1305520"/>
                    <a:pt x="1189769" y="1313110"/>
                    <a:pt x="1189769" y="1320700"/>
                  </a:cubicBezTo>
                  <a:lnTo>
                    <a:pt x="1195462" y="1337778"/>
                  </a:lnTo>
                  <a:lnTo>
                    <a:pt x="1149920" y="1337778"/>
                  </a:lnTo>
                  <a:lnTo>
                    <a:pt x="870979" y="1258081"/>
                  </a:lnTo>
                  <a:lnTo>
                    <a:pt x="614809" y="1218232"/>
                  </a:lnTo>
                  <a:cubicBezTo>
                    <a:pt x="614809" y="1225823"/>
                    <a:pt x="580653" y="1239105"/>
                    <a:pt x="512341" y="1258081"/>
                  </a:cubicBezTo>
                  <a:lnTo>
                    <a:pt x="472492" y="1252388"/>
                  </a:lnTo>
                  <a:lnTo>
                    <a:pt x="341560" y="1280852"/>
                  </a:lnTo>
                  <a:lnTo>
                    <a:pt x="341560" y="1269466"/>
                  </a:lnTo>
                  <a:cubicBezTo>
                    <a:pt x="379512" y="1269466"/>
                    <a:pt x="432643" y="1242901"/>
                    <a:pt x="500955" y="1189769"/>
                  </a:cubicBezTo>
                  <a:lnTo>
                    <a:pt x="500955" y="1184076"/>
                  </a:lnTo>
                  <a:lnTo>
                    <a:pt x="341560" y="1132842"/>
                  </a:lnTo>
                  <a:cubicBezTo>
                    <a:pt x="235297" y="1250491"/>
                    <a:pt x="155600" y="1326393"/>
                    <a:pt x="102468" y="1360549"/>
                  </a:cubicBezTo>
                  <a:lnTo>
                    <a:pt x="56927" y="1377627"/>
                  </a:lnTo>
                  <a:lnTo>
                    <a:pt x="51234" y="1366242"/>
                  </a:lnTo>
                  <a:lnTo>
                    <a:pt x="45541" y="1366242"/>
                  </a:lnTo>
                  <a:lnTo>
                    <a:pt x="51234" y="1360549"/>
                  </a:lnTo>
                  <a:lnTo>
                    <a:pt x="51234" y="1354856"/>
                  </a:lnTo>
                  <a:lnTo>
                    <a:pt x="45541" y="1297930"/>
                  </a:lnTo>
                  <a:cubicBezTo>
                    <a:pt x="45541" y="1275159"/>
                    <a:pt x="104366" y="1201154"/>
                    <a:pt x="222014" y="1075915"/>
                  </a:cubicBezTo>
                  <a:lnTo>
                    <a:pt x="130932" y="1018989"/>
                  </a:lnTo>
                  <a:lnTo>
                    <a:pt x="130932" y="1013296"/>
                  </a:lnTo>
                  <a:lnTo>
                    <a:pt x="176473" y="1007603"/>
                  </a:lnTo>
                  <a:lnTo>
                    <a:pt x="273248" y="1018989"/>
                  </a:lnTo>
                  <a:cubicBezTo>
                    <a:pt x="322585" y="965857"/>
                    <a:pt x="347253" y="931701"/>
                    <a:pt x="347253" y="916520"/>
                  </a:cubicBezTo>
                  <a:lnTo>
                    <a:pt x="341560" y="916520"/>
                  </a:lnTo>
                  <a:cubicBezTo>
                    <a:pt x="326380" y="916520"/>
                    <a:pt x="318790" y="910828"/>
                    <a:pt x="318790" y="899442"/>
                  </a:cubicBezTo>
                  <a:lnTo>
                    <a:pt x="330175" y="876672"/>
                  </a:lnTo>
                  <a:lnTo>
                    <a:pt x="318790" y="865286"/>
                  </a:lnTo>
                  <a:cubicBezTo>
                    <a:pt x="341560" y="853901"/>
                    <a:pt x="352946" y="842516"/>
                    <a:pt x="352946" y="831130"/>
                  </a:cubicBezTo>
                  <a:lnTo>
                    <a:pt x="347253" y="814052"/>
                  </a:lnTo>
                  <a:lnTo>
                    <a:pt x="370024" y="814052"/>
                  </a:lnTo>
                  <a:cubicBezTo>
                    <a:pt x="370024" y="802667"/>
                    <a:pt x="387102" y="791282"/>
                    <a:pt x="421258" y="779896"/>
                  </a:cubicBezTo>
                  <a:lnTo>
                    <a:pt x="426951" y="785589"/>
                  </a:lnTo>
                  <a:lnTo>
                    <a:pt x="438336" y="785589"/>
                  </a:lnTo>
                  <a:cubicBezTo>
                    <a:pt x="457312" y="781794"/>
                    <a:pt x="500955" y="730560"/>
                    <a:pt x="569268" y="631887"/>
                  </a:cubicBezTo>
                  <a:cubicBezTo>
                    <a:pt x="603424" y="605321"/>
                    <a:pt x="629989" y="592038"/>
                    <a:pt x="648965" y="592038"/>
                  </a:cubicBezTo>
                  <a:lnTo>
                    <a:pt x="694506" y="603423"/>
                  </a:lnTo>
                  <a:cubicBezTo>
                    <a:pt x="713482" y="595833"/>
                    <a:pt x="724867" y="582550"/>
                    <a:pt x="728662" y="563575"/>
                  </a:cubicBezTo>
                  <a:lnTo>
                    <a:pt x="722970" y="563575"/>
                  </a:lnTo>
                  <a:cubicBezTo>
                    <a:pt x="362434" y="628092"/>
                    <a:pt x="182166" y="711584"/>
                    <a:pt x="182166" y="814052"/>
                  </a:cubicBezTo>
                  <a:cubicBezTo>
                    <a:pt x="155600" y="908930"/>
                    <a:pt x="134727" y="956369"/>
                    <a:pt x="119546" y="956369"/>
                  </a:cubicBezTo>
                  <a:cubicBezTo>
                    <a:pt x="92980" y="956369"/>
                    <a:pt x="79697" y="965857"/>
                    <a:pt x="79697" y="984833"/>
                  </a:cubicBezTo>
                  <a:lnTo>
                    <a:pt x="74005" y="984833"/>
                  </a:lnTo>
                  <a:cubicBezTo>
                    <a:pt x="36054" y="973447"/>
                    <a:pt x="11385" y="958267"/>
                    <a:pt x="0" y="939291"/>
                  </a:cubicBezTo>
                  <a:lnTo>
                    <a:pt x="0" y="916520"/>
                  </a:lnTo>
                  <a:lnTo>
                    <a:pt x="22771" y="842516"/>
                  </a:lnTo>
                  <a:lnTo>
                    <a:pt x="22771" y="819745"/>
                  </a:lnTo>
                  <a:lnTo>
                    <a:pt x="17078" y="785589"/>
                  </a:lnTo>
                  <a:lnTo>
                    <a:pt x="79697" y="745740"/>
                  </a:lnTo>
                  <a:cubicBezTo>
                    <a:pt x="98673" y="745740"/>
                    <a:pt x="121444" y="724867"/>
                    <a:pt x="148010" y="683121"/>
                  </a:cubicBezTo>
                  <a:cubicBezTo>
                    <a:pt x="235297" y="611013"/>
                    <a:pt x="296019" y="569267"/>
                    <a:pt x="330175" y="557882"/>
                  </a:cubicBezTo>
                  <a:lnTo>
                    <a:pt x="324483" y="552189"/>
                  </a:lnTo>
                  <a:lnTo>
                    <a:pt x="324483" y="540804"/>
                  </a:lnTo>
                  <a:lnTo>
                    <a:pt x="341560" y="512340"/>
                  </a:lnTo>
                  <a:lnTo>
                    <a:pt x="330175" y="495262"/>
                  </a:lnTo>
                  <a:cubicBezTo>
                    <a:pt x="352946" y="495262"/>
                    <a:pt x="383307" y="417462"/>
                    <a:pt x="421258" y="261863"/>
                  </a:cubicBezTo>
                  <a:cubicBezTo>
                    <a:pt x="432643" y="254272"/>
                    <a:pt x="463004" y="248580"/>
                    <a:pt x="512341" y="244785"/>
                  </a:cubicBezTo>
                  <a:lnTo>
                    <a:pt x="523726" y="222014"/>
                  </a:lnTo>
                  <a:cubicBezTo>
                    <a:pt x="428848" y="203038"/>
                    <a:pt x="381409" y="180268"/>
                    <a:pt x="381409" y="153702"/>
                  </a:cubicBezTo>
                  <a:lnTo>
                    <a:pt x="381409" y="148009"/>
                  </a:lnTo>
                  <a:lnTo>
                    <a:pt x="392795" y="148009"/>
                  </a:lnTo>
                  <a:lnTo>
                    <a:pt x="466799" y="176472"/>
                  </a:lnTo>
                  <a:lnTo>
                    <a:pt x="478185" y="176472"/>
                  </a:lnTo>
                  <a:cubicBezTo>
                    <a:pt x="557882" y="176472"/>
                    <a:pt x="666043" y="119546"/>
                    <a:pt x="802667" y="569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1500" dirty="0">
                <a:solidFill>
                  <a:schemeClr val="bg1"/>
                </a:solidFill>
                <a:latin typeface="叶根友刀锋黑草" panose="02010601030101010101" pitchFamily="2" charset="-122"/>
                <a:ea typeface="叶根友刀锋黑草" panose="02010601030101010101" pitchFamily="2" charset="-122"/>
              </a:endParaRPr>
            </a:p>
          </p:txBody>
        </p:sp>
        <p:sp>
          <p:nvSpPr>
            <p:cNvPr id="212" name="文本框 211"/>
            <p:cNvSpPr txBox="1"/>
            <p:nvPr/>
          </p:nvSpPr>
          <p:spPr>
            <a:xfrm>
              <a:off x="1899849" y="1845635"/>
              <a:ext cx="679249" cy="1280992"/>
            </a:xfrm>
            <a:custGeom>
              <a:avLst/>
              <a:gdLst>
                <a:gd name="connsiteX0" fmla="*/ 438336 w 679249"/>
                <a:gd name="connsiteY0" fmla="*/ 928046 h 1280992"/>
                <a:gd name="connsiteX1" fmla="*/ 415565 w 679249"/>
                <a:gd name="connsiteY1" fmla="*/ 945124 h 1280992"/>
                <a:gd name="connsiteX2" fmla="*/ 415565 w 679249"/>
                <a:gd name="connsiteY2" fmla="*/ 950817 h 1280992"/>
                <a:gd name="connsiteX3" fmla="*/ 421258 w 679249"/>
                <a:gd name="connsiteY3" fmla="*/ 950817 h 1280992"/>
                <a:gd name="connsiteX4" fmla="*/ 449721 w 679249"/>
                <a:gd name="connsiteY4" fmla="*/ 939432 h 1280992"/>
                <a:gd name="connsiteX5" fmla="*/ 449721 w 679249"/>
                <a:gd name="connsiteY5" fmla="*/ 928046 h 1280992"/>
                <a:gd name="connsiteX6" fmla="*/ 504507 w 679249"/>
                <a:gd name="connsiteY6" fmla="*/ 623355 h 1280992"/>
                <a:gd name="connsiteX7" fmla="*/ 505168 w 679249"/>
                <a:gd name="connsiteY7" fmla="*/ 681055 h 1280992"/>
                <a:gd name="connsiteX8" fmla="*/ 517856 w 679249"/>
                <a:gd name="connsiteY8" fmla="*/ 794189 h 1280992"/>
                <a:gd name="connsiteX9" fmla="*/ 518300 w 679249"/>
                <a:gd name="connsiteY9" fmla="*/ 796261 h 1280992"/>
                <a:gd name="connsiteX10" fmla="*/ 515899 w 679249"/>
                <a:gd name="connsiteY10" fmla="*/ 801029 h 1280992"/>
                <a:gd name="connsiteX11" fmla="*/ 449721 w 679249"/>
                <a:gd name="connsiteY11" fmla="*/ 893890 h 1280992"/>
                <a:gd name="connsiteX12" fmla="*/ 449721 w 679249"/>
                <a:gd name="connsiteY12" fmla="*/ 905276 h 1280992"/>
                <a:gd name="connsiteX13" fmla="*/ 455414 w 679249"/>
                <a:gd name="connsiteY13" fmla="*/ 905276 h 1280992"/>
                <a:gd name="connsiteX14" fmla="*/ 535462 w 679249"/>
                <a:gd name="connsiteY14" fmla="*/ 876439 h 1280992"/>
                <a:gd name="connsiteX15" fmla="*/ 541416 w 679249"/>
                <a:gd name="connsiteY15" fmla="*/ 904255 h 1280992"/>
                <a:gd name="connsiteX16" fmla="*/ 547790 w 679249"/>
                <a:gd name="connsiteY16" fmla="*/ 924225 h 1280992"/>
                <a:gd name="connsiteX17" fmla="*/ 532265 w 679249"/>
                <a:gd name="connsiteY17" fmla="*/ 929470 h 1280992"/>
                <a:gd name="connsiteX18" fmla="*/ 438336 w 679249"/>
                <a:gd name="connsiteY18" fmla="*/ 950817 h 1280992"/>
                <a:gd name="connsiteX19" fmla="*/ 438336 w 679249"/>
                <a:gd name="connsiteY19" fmla="*/ 962202 h 1280992"/>
                <a:gd name="connsiteX20" fmla="*/ 567648 w 679249"/>
                <a:gd name="connsiteY20" fmla="*/ 986448 h 1280992"/>
                <a:gd name="connsiteX21" fmla="*/ 575356 w 679249"/>
                <a:gd name="connsiteY21" fmla="*/ 1010601 h 1280992"/>
                <a:gd name="connsiteX22" fmla="*/ 619184 w 679249"/>
                <a:gd name="connsiteY22" fmla="*/ 1112572 h 1280992"/>
                <a:gd name="connsiteX23" fmla="*/ 625011 w 679249"/>
                <a:gd name="connsiteY23" fmla="*/ 1123184 h 1280992"/>
                <a:gd name="connsiteX24" fmla="*/ 614809 w 679249"/>
                <a:gd name="connsiteY24" fmla="*/ 1121597 h 1280992"/>
                <a:gd name="connsiteX25" fmla="*/ 512341 w 679249"/>
                <a:gd name="connsiteY25" fmla="*/ 1161446 h 1280992"/>
                <a:gd name="connsiteX26" fmla="*/ 472492 w 679249"/>
                <a:gd name="connsiteY26" fmla="*/ 1155753 h 1280992"/>
                <a:gd name="connsiteX27" fmla="*/ 341560 w 679249"/>
                <a:gd name="connsiteY27" fmla="*/ 1184217 h 1280992"/>
                <a:gd name="connsiteX28" fmla="*/ 341560 w 679249"/>
                <a:gd name="connsiteY28" fmla="*/ 1172831 h 1280992"/>
                <a:gd name="connsiteX29" fmla="*/ 500955 w 679249"/>
                <a:gd name="connsiteY29" fmla="*/ 1093134 h 1280992"/>
                <a:gd name="connsiteX30" fmla="*/ 500955 w 679249"/>
                <a:gd name="connsiteY30" fmla="*/ 1087441 h 1280992"/>
                <a:gd name="connsiteX31" fmla="*/ 341560 w 679249"/>
                <a:gd name="connsiteY31" fmla="*/ 1036207 h 1280992"/>
                <a:gd name="connsiteX32" fmla="*/ 102468 w 679249"/>
                <a:gd name="connsiteY32" fmla="*/ 1263914 h 1280992"/>
                <a:gd name="connsiteX33" fmla="*/ 56927 w 679249"/>
                <a:gd name="connsiteY33" fmla="*/ 1280992 h 1280992"/>
                <a:gd name="connsiteX34" fmla="*/ 51234 w 679249"/>
                <a:gd name="connsiteY34" fmla="*/ 1269607 h 1280992"/>
                <a:gd name="connsiteX35" fmla="*/ 45541 w 679249"/>
                <a:gd name="connsiteY35" fmla="*/ 1269607 h 1280992"/>
                <a:gd name="connsiteX36" fmla="*/ 51234 w 679249"/>
                <a:gd name="connsiteY36" fmla="*/ 1263914 h 1280992"/>
                <a:gd name="connsiteX37" fmla="*/ 51234 w 679249"/>
                <a:gd name="connsiteY37" fmla="*/ 1258221 h 1280992"/>
                <a:gd name="connsiteX38" fmla="*/ 45541 w 679249"/>
                <a:gd name="connsiteY38" fmla="*/ 1201295 h 1280992"/>
                <a:gd name="connsiteX39" fmla="*/ 222014 w 679249"/>
                <a:gd name="connsiteY39" fmla="*/ 979280 h 1280992"/>
                <a:gd name="connsiteX40" fmla="*/ 130932 w 679249"/>
                <a:gd name="connsiteY40" fmla="*/ 922354 h 1280992"/>
                <a:gd name="connsiteX41" fmla="*/ 130932 w 679249"/>
                <a:gd name="connsiteY41" fmla="*/ 916661 h 1280992"/>
                <a:gd name="connsiteX42" fmla="*/ 176473 w 679249"/>
                <a:gd name="connsiteY42" fmla="*/ 910968 h 1280992"/>
                <a:gd name="connsiteX43" fmla="*/ 273248 w 679249"/>
                <a:gd name="connsiteY43" fmla="*/ 922354 h 1280992"/>
                <a:gd name="connsiteX44" fmla="*/ 347253 w 679249"/>
                <a:gd name="connsiteY44" fmla="*/ 819885 h 1280992"/>
                <a:gd name="connsiteX45" fmla="*/ 341560 w 679249"/>
                <a:gd name="connsiteY45" fmla="*/ 819885 h 1280992"/>
                <a:gd name="connsiteX46" fmla="*/ 318790 w 679249"/>
                <a:gd name="connsiteY46" fmla="*/ 802807 h 1280992"/>
                <a:gd name="connsiteX47" fmla="*/ 330175 w 679249"/>
                <a:gd name="connsiteY47" fmla="*/ 780037 h 1280992"/>
                <a:gd name="connsiteX48" fmla="*/ 318790 w 679249"/>
                <a:gd name="connsiteY48" fmla="*/ 768651 h 1280992"/>
                <a:gd name="connsiteX49" fmla="*/ 352946 w 679249"/>
                <a:gd name="connsiteY49" fmla="*/ 734495 h 1280992"/>
                <a:gd name="connsiteX50" fmla="*/ 347253 w 679249"/>
                <a:gd name="connsiteY50" fmla="*/ 717417 h 1280992"/>
                <a:gd name="connsiteX51" fmla="*/ 370024 w 679249"/>
                <a:gd name="connsiteY51" fmla="*/ 717417 h 1280992"/>
                <a:gd name="connsiteX52" fmla="*/ 421258 w 679249"/>
                <a:gd name="connsiteY52" fmla="*/ 683261 h 1280992"/>
                <a:gd name="connsiteX53" fmla="*/ 426951 w 679249"/>
                <a:gd name="connsiteY53" fmla="*/ 688954 h 1280992"/>
                <a:gd name="connsiteX54" fmla="*/ 438336 w 679249"/>
                <a:gd name="connsiteY54" fmla="*/ 688954 h 1280992"/>
                <a:gd name="connsiteX55" fmla="*/ 485301 w 679249"/>
                <a:gd name="connsiteY55" fmla="*/ 647682 h 1280992"/>
                <a:gd name="connsiteX56" fmla="*/ 324483 w 679249"/>
                <a:gd name="connsiteY56" fmla="*/ 472632 h 1280992"/>
                <a:gd name="connsiteX57" fmla="*/ 239092 w 679249"/>
                <a:gd name="connsiteY57" fmla="*/ 580793 h 1280992"/>
                <a:gd name="connsiteX58" fmla="*/ 244785 w 679249"/>
                <a:gd name="connsiteY58" fmla="*/ 580793 h 1280992"/>
                <a:gd name="connsiteX59" fmla="*/ 324483 w 679249"/>
                <a:gd name="connsiteY59" fmla="*/ 540944 h 1280992"/>
                <a:gd name="connsiteX60" fmla="*/ 324483 w 679249"/>
                <a:gd name="connsiteY60" fmla="*/ 501096 h 1280992"/>
                <a:gd name="connsiteX61" fmla="*/ 330175 w 679249"/>
                <a:gd name="connsiteY61" fmla="*/ 495403 h 1280992"/>
                <a:gd name="connsiteX62" fmla="*/ 679249 w 679249"/>
                <a:gd name="connsiteY62" fmla="*/ 0 h 1280992"/>
                <a:gd name="connsiteX63" fmla="*/ 666390 w 679249"/>
                <a:gd name="connsiteY63" fmla="*/ 17370 h 1280992"/>
                <a:gd name="connsiteX64" fmla="*/ 613331 w 679249"/>
                <a:gd name="connsiteY64" fmla="*/ 116640 h 1280992"/>
                <a:gd name="connsiteX65" fmla="*/ 607701 w 679249"/>
                <a:gd name="connsiteY65" fmla="*/ 130274 h 1280992"/>
                <a:gd name="connsiteX66" fmla="*/ 597731 w 679249"/>
                <a:gd name="connsiteY66" fmla="*/ 131072 h 1280992"/>
                <a:gd name="connsiteX67" fmla="*/ 597731 w 679249"/>
                <a:gd name="connsiteY67" fmla="*/ 136764 h 1280992"/>
                <a:gd name="connsiteX68" fmla="*/ 604138 w 679249"/>
                <a:gd name="connsiteY68" fmla="*/ 138900 h 1280992"/>
                <a:gd name="connsiteX69" fmla="*/ 588142 w 679249"/>
                <a:gd name="connsiteY69" fmla="*/ 177631 h 1280992"/>
                <a:gd name="connsiteX70" fmla="*/ 563575 w 679249"/>
                <a:gd name="connsiteY70" fmla="*/ 148150 h 1280992"/>
                <a:gd name="connsiteX71" fmla="*/ 563575 w 679249"/>
                <a:gd name="connsiteY71" fmla="*/ 136764 h 1280992"/>
                <a:gd name="connsiteX72" fmla="*/ 574960 w 679249"/>
                <a:gd name="connsiteY72" fmla="*/ 136764 h 1280992"/>
                <a:gd name="connsiteX73" fmla="*/ 574960 w 679249"/>
                <a:gd name="connsiteY73" fmla="*/ 131072 h 1280992"/>
                <a:gd name="connsiteX74" fmla="*/ 569268 w 679249"/>
                <a:gd name="connsiteY74" fmla="*/ 131072 h 1280992"/>
                <a:gd name="connsiteX75" fmla="*/ 449721 w 679249"/>
                <a:gd name="connsiteY75" fmla="*/ 187998 h 1280992"/>
                <a:gd name="connsiteX76" fmla="*/ 512341 w 679249"/>
                <a:gd name="connsiteY76" fmla="*/ 273388 h 1280992"/>
                <a:gd name="connsiteX77" fmla="*/ 518034 w 679249"/>
                <a:gd name="connsiteY77" fmla="*/ 273388 h 1280992"/>
                <a:gd name="connsiteX78" fmla="*/ 489570 w 679249"/>
                <a:gd name="connsiteY78" fmla="*/ 484018 h 1280992"/>
                <a:gd name="connsiteX79" fmla="*/ 495263 w 679249"/>
                <a:gd name="connsiteY79" fmla="*/ 484018 h 1280992"/>
                <a:gd name="connsiteX80" fmla="*/ 511611 w 679249"/>
                <a:gd name="connsiteY80" fmla="*/ 478997 h 1280992"/>
                <a:gd name="connsiteX81" fmla="*/ 508516 w 679249"/>
                <a:gd name="connsiteY81" fmla="*/ 513470 h 1280992"/>
                <a:gd name="connsiteX82" fmla="*/ 486368 w 679249"/>
                <a:gd name="connsiteY82" fmla="*/ 518886 h 1280992"/>
                <a:gd name="connsiteX83" fmla="*/ 182166 w 679249"/>
                <a:gd name="connsiteY83" fmla="*/ 717417 h 1280992"/>
                <a:gd name="connsiteX84" fmla="*/ 119546 w 679249"/>
                <a:gd name="connsiteY84" fmla="*/ 859734 h 1280992"/>
                <a:gd name="connsiteX85" fmla="*/ 79697 w 679249"/>
                <a:gd name="connsiteY85" fmla="*/ 888198 h 1280992"/>
                <a:gd name="connsiteX86" fmla="*/ 74005 w 679249"/>
                <a:gd name="connsiteY86" fmla="*/ 888198 h 1280992"/>
                <a:gd name="connsiteX87" fmla="*/ 0 w 679249"/>
                <a:gd name="connsiteY87" fmla="*/ 842656 h 1280992"/>
                <a:gd name="connsiteX88" fmla="*/ 0 w 679249"/>
                <a:gd name="connsiteY88" fmla="*/ 819885 h 1280992"/>
                <a:gd name="connsiteX89" fmla="*/ 22771 w 679249"/>
                <a:gd name="connsiteY89" fmla="*/ 745881 h 1280992"/>
                <a:gd name="connsiteX90" fmla="*/ 22771 w 679249"/>
                <a:gd name="connsiteY90" fmla="*/ 723110 h 1280992"/>
                <a:gd name="connsiteX91" fmla="*/ 17078 w 679249"/>
                <a:gd name="connsiteY91" fmla="*/ 688954 h 1280992"/>
                <a:gd name="connsiteX92" fmla="*/ 79697 w 679249"/>
                <a:gd name="connsiteY92" fmla="*/ 649105 h 1280992"/>
                <a:gd name="connsiteX93" fmla="*/ 148010 w 679249"/>
                <a:gd name="connsiteY93" fmla="*/ 586486 h 1280992"/>
                <a:gd name="connsiteX94" fmla="*/ 330175 w 679249"/>
                <a:gd name="connsiteY94" fmla="*/ 461247 h 1280992"/>
                <a:gd name="connsiteX95" fmla="*/ 324483 w 679249"/>
                <a:gd name="connsiteY95" fmla="*/ 455554 h 1280992"/>
                <a:gd name="connsiteX96" fmla="*/ 324483 w 679249"/>
                <a:gd name="connsiteY96" fmla="*/ 444169 h 1280992"/>
                <a:gd name="connsiteX97" fmla="*/ 341560 w 679249"/>
                <a:gd name="connsiteY97" fmla="*/ 415705 h 1280992"/>
                <a:gd name="connsiteX98" fmla="*/ 330175 w 679249"/>
                <a:gd name="connsiteY98" fmla="*/ 398627 h 1280992"/>
                <a:gd name="connsiteX99" fmla="*/ 421258 w 679249"/>
                <a:gd name="connsiteY99" fmla="*/ 165228 h 1280992"/>
                <a:gd name="connsiteX100" fmla="*/ 512341 w 679249"/>
                <a:gd name="connsiteY100" fmla="*/ 148150 h 1280992"/>
                <a:gd name="connsiteX101" fmla="*/ 523726 w 679249"/>
                <a:gd name="connsiteY101" fmla="*/ 125379 h 1280992"/>
                <a:gd name="connsiteX102" fmla="*/ 381409 w 679249"/>
                <a:gd name="connsiteY102" fmla="*/ 57067 h 1280992"/>
                <a:gd name="connsiteX103" fmla="*/ 381409 w 679249"/>
                <a:gd name="connsiteY103" fmla="*/ 51374 h 1280992"/>
                <a:gd name="connsiteX104" fmla="*/ 392795 w 679249"/>
                <a:gd name="connsiteY104" fmla="*/ 51374 h 1280992"/>
                <a:gd name="connsiteX105" fmla="*/ 466799 w 679249"/>
                <a:gd name="connsiteY105" fmla="*/ 79837 h 1280992"/>
                <a:gd name="connsiteX106" fmla="*/ 478185 w 679249"/>
                <a:gd name="connsiteY106" fmla="*/ 79837 h 1280992"/>
                <a:gd name="connsiteX107" fmla="*/ 619079 w 679249"/>
                <a:gd name="connsiteY107" fmla="*/ 37142 h 12809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</a:cxnLst>
              <a:rect l="l" t="t" r="r" b="b"/>
              <a:pathLst>
                <a:path w="679249" h="1280992">
                  <a:moveTo>
                    <a:pt x="438336" y="928046"/>
                  </a:moveTo>
                  <a:lnTo>
                    <a:pt x="415565" y="945124"/>
                  </a:lnTo>
                  <a:lnTo>
                    <a:pt x="415565" y="950817"/>
                  </a:lnTo>
                  <a:lnTo>
                    <a:pt x="421258" y="950817"/>
                  </a:lnTo>
                  <a:lnTo>
                    <a:pt x="449721" y="939432"/>
                  </a:lnTo>
                  <a:lnTo>
                    <a:pt x="449721" y="928046"/>
                  </a:lnTo>
                  <a:close/>
                  <a:moveTo>
                    <a:pt x="504507" y="623355"/>
                  </a:moveTo>
                  <a:lnTo>
                    <a:pt x="505168" y="681055"/>
                  </a:lnTo>
                  <a:cubicBezTo>
                    <a:pt x="507531" y="719205"/>
                    <a:pt x="511788" y="756952"/>
                    <a:pt x="517856" y="794189"/>
                  </a:cubicBezTo>
                  <a:lnTo>
                    <a:pt x="518300" y="796261"/>
                  </a:lnTo>
                  <a:lnTo>
                    <a:pt x="515899" y="801029"/>
                  </a:lnTo>
                  <a:cubicBezTo>
                    <a:pt x="491705" y="845858"/>
                    <a:pt x="469646" y="876812"/>
                    <a:pt x="449721" y="893890"/>
                  </a:cubicBezTo>
                  <a:lnTo>
                    <a:pt x="449721" y="905276"/>
                  </a:lnTo>
                  <a:lnTo>
                    <a:pt x="455414" y="905276"/>
                  </a:lnTo>
                  <a:lnTo>
                    <a:pt x="535462" y="876439"/>
                  </a:lnTo>
                  <a:lnTo>
                    <a:pt x="541416" y="904255"/>
                  </a:lnTo>
                  <a:lnTo>
                    <a:pt x="547790" y="924225"/>
                  </a:lnTo>
                  <a:lnTo>
                    <a:pt x="532265" y="929470"/>
                  </a:lnTo>
                  <a:cubicBezTo>
                    <a:pt x="486724" y="943701"/>
                    <a:pt x="455414" y="950817"/>
                    <a:pt x="438336" y="950817"/>
                  </a:cubicBezTo>
                  <a:lnTo>
                    <a:pt x="438336" y="962202"/>
                  </a:lnTo>
                  <a:lnTo>
                    <a:pt x="567648" y="986448"/>
                  </a:lnTo>
                  <a:lnTo>
                    <a:pt x="575356" y="1010601"/>
                  </a:lnTo>
                  <a:cubicBezTo>
                    <a:pt x="588345" y="1045357"/>
                    <a:pt x="602982" y="1079383"/>
                    <a:pt x="619184" y="1112572"/>
                  </a:cubicBezTo>
                  <a:lnTo>
                    <a:pt x="625011" y="1123184"/>
                  </a:lnTo>
                  <a:lnTo>
                    <a:pt x="614809" y="1121597"/>
                  </a:lnTo>
                  <a:cubicBezTo>
                    <a:pt x="614809" y="1129188"/>
                    <a:pt x="580653" y="1142470"/>
                    <a:pt x="512341" y="1161446"/>
                  </a:cubicBezTo>
                  <a:lnTo>
                    <a:pt x="472492" y="1155753"/>
                  </a:lnTo>
                  <a:lnTo>
                    <a:pt x="341560" y="1184217"/>
                  </a:lnTo>
                  <a:lnTo>
                    <a:pt x="341560" y="1172831"/>
                  </a:lnTo>
                  <a:cubicBezTo>
                    <a:pt x="379512" y="1172831"/>
                    <a:pt x="432643" y="1146266"/>
                    <a:pt x="500955" y="1093134"/>
                  </a:cubicBezTo>
                  <a:lnTo>
                    <a:pt x="500955" y="1087441"/>
                  </a:lnTo>
                  <a:lnTo>
                    <a:pt x="341560" y="1036207"/>
                  </a:lnTo>
                  <a:cubicBezTo>
                    <a:pt x="235297" y="1153856"/>
                    <a:pt x="155600" y="1229758"/>
                    <a:pt x="102468" y="1263914"/>
                  </a:cubicBezTo>
                  <a:lnTo>
                    <a:pt x="56927" y="1280992"/>
                  </a:lnTo>
                  <a:lnTo>
                    <a:pt x="51234" y="1269607"/>
                  </a:lnTo>
                  <a:lnTo>
                    <a:pt x="45541" y="1269607"/>
                  </a:lnTo>
                  <a:lnTo>
                    <a:pt x="51234" y="1263914"/>
                  </a:lnTo>
                  <a:lnTo>
                    <a:pt x="51234" y="1258221"/>
                  </a:lnTo>
                  <a:lnTo>
                    <a:pt x="45541" y="1201295"/>
                  </a:lnTo>
                  <a:cubicBezTo>
                    <a:pt x="45541" y="1178524"/>
                    <a:pt x="104366" y="1104519"/>
                    <a:pt x="222014" y="979280"/>
                  </a:cubicBezTo>
                  <a:lnTo>
                    <a:pt x="130932" y="922354"/>
                  </a:lnTo>
                  <a:lnTo>
                    <a:pt x="130932" y="916661"/>
                  </a:lnTo>
                  <a:lnTo>
                    <a:pt x="176473" y="910968"/>
                  </a:lnTo>
                  <a:lnTo>
                    <a:pt x="273248" y="922354"/>
                  </a:lnTo>
                  <a:cubicBezTo>
                    <a:pt x="322585" y="869222"/>
                    <a:pt x="347253" y="835066"/>
                    <a:pt x="347253" y="819885"/>
                  </a:cubicBezTo>
                  <a:lnTo>
                    <a:pt x="341560" y="819885"/>
                  </a:lnTo>
                  <a:cubicBezTo>
                    <a:pt x="326380" y="819885"/>
                    <a:pt x="318790" y="814193"/>
                    <a:pt x="318790" y="802807"/>
                  </a:cubicBezTo>
                  <a:lnTo>
                    <a:pt x="330175" y="780037"/>
                  </a:lnTo>
                  <a:lnTo>
                    <a:pt x="318790" y="768651"/>
                  </a:lnTo>
                  <a:cubicBezTo>
                    <a:pt x="341560" y="757266"/>
                    <a:pt x="352946" y="745881"/>
                    <a:pt x="352946" y="734495"/>
                  </a:cubicBezTo>
                  <a:lnTo>
                    <a:pt x="347253" y="717417"/>
                  </a:lnTo>
                  <a:lnTo>
                    <a:pt x="370024" y="717417"/>
                  </a:lnTo>
                  <a:cubicBezTo>
                    <a:pt x="370024" y="706032"/>
                    <a:pt x="387102" y="694647"/>
                    <a:pt x="421258" y="683261"/>
                  </a:cubicBezTo>
                  <a:lnTo>
                    <a:pt x="426951" y="688954"/>
                  </a:lnTo>
                  <a:lnTo>
                    <a:pt x="438336" y="688954"/>
                  </a:lnTo>
                  <a:cubicBezTo>
                    <a:pt x="447824" y="687057"/>
                    <a:pt x="463479" y="673299"/>
                    <a:pt x="485301" y="647682"/>
                  </a:cubicBezTo>
                  <a:close/>
                  <a:moveTo>
                    <a:pt x="324483" y="472632"/>
                  </a:moveTo>
                  <a:cubicBezTo>
                    <a:pt x="290326" y="495403"/>
                    <a:pt x="261863" y="531457"/>
                    <a:pt x="239092" y="580793"/>
                  </a:cubicBezTo>
                  <a:lnTo>
                    <a:pt x="244785" y="580793"/>
                  </a:lnTo>
                  <a:lnTo>
                    <a:pt x="324483" y="540944"/>
                  </a:lnTo>
                  <a:lnTo>
                    <a:pt x="324483" y="501096"/>
                  </a:lnTo>
                  <a:lnTo>
                    <a:pt x="330175" y="495403"/>
                  </a:lnTo>
                  <a:close/>
                  <a:moveTo>
                    <a:pt x="679249" y="0"/>
                  </a:moveTo>
                  <a:lnTo>
                    <a:pt x="666390" y="17370"/>
                  </a:lnTo>
                  <a:cubicBezTo>
                    <a:pt x="647176" y="49414"/>
                    <a:pt x="629454" y="82531"/>
                    <a:pt x="613331" y="116640"/>
                  </a:cubicBezTo>
                  <a:lnTo>
                    <a:pt x="607701" y="130274"/>
                  </a:lnTo>
                  <a:lnTo>
                    <a:pt x="597731" y="131072"/>
                  </a:lnTo>
                  <a:lnTo>
                    <a:pt x="597731" y="136764"/>
                  </a:lnTo>
                  <a:lnTo>
                    <a:pt x="604138" y="138900"/>
                  </a:lnTo>
                  <a:lnTo>
                    <a:pt x="588142" y="177631"/>
                  </a:lnTo>
                  <a:lnTo>
                    <a:pt x="563575" y="148150"/>
                  </a:lnTo>
                  <a:lnTo>
                    <a:pt x="563575" y="136764"/>
                  </a:lnTo>
                  <a:lnTo>
                    <a:pt x="574960" y="136764"/>
                  </a:lnTo>
                  <a:lnTo>
                    <a:pt x="574960" y="131072"/>
                  </a:lnTo>
                  <a:lnTo>
                    <a:pt x="569268" y="131072"/>
                  </a:lnTo>
                  <a:cubicBezTo>
                    <a:pt x="489570" y="161432"/>
                    <a:pt x="449721" y="180408"/>
                    <a:pt x="449721" y="187998"/>
                  </a:cubicBezTo>
                  <a:cubicBezTo>
                    <a:pt x="480082" y="214564"/>
                    <a:pt x="500955" y="243028"/>
                    <a:pt x="512341" y="273388"/>
                  </a:cubicBezTo>
                  <a:lnTo>
                    <a:pt x="518034" y="273388"/>
                  </a:lnTo>
                  <a:cubicBezTo>
                    <a:pt x="514238" y="394832"/>
                    <a:pt x="504751" y="465042"/>
                    <a:pt x="489570" y="484018"/>
                  </a:cubicBezTo>
                  <a:lnTo>
                    <a:pt x="495263" y="484018"/>
                  </a:lnTo>
                  <a:lnTo>
                    <a:pt x="511611" y="478997"/>
                  </a:lnTo>
                  <a:lnTo>
                    <a:pt x="508516" y="513470"/>
                  </a:lnTo>
                  <a:lnTo>
                    <a:pt x="486368" y="518886"/>
                  </a:lnTo>
                  <a:cubicBezTo>
                    <a:pt x="283567" y="574389"/>
                    <a:pt x="182166" y="640566"/>
                    <a:pt x="182166" y="717417"/>
                  </a:cubicBezTo>
                  <a:cubicBezTo>
                    <a:pt x="155600" y="812295"/>
                    <a:pt x="134727" y="859734"/>
                    <a:pt x="119546" y="859734"/>
                  </a:cubicBezTo>
                  <a:cubicBezTo>
                    <a:pt x="92980" y="859734"/>
                    <a:pt x="79697" y="869222"/>
                    <a:pt x="79697" y="888198"/>
                  </a:cubicBezTo>
                  <a:lnTo>
                    <a:pt x="74005" y="888198"/>
                  </a:lnTo>
                  <a:cubicBezTo>
                    <a:pt x="36054" y="876812"/>
                    <a:pt x="11385" y="861632"/>
                    <a:pt x="0" y="842656"/>
                  </a:cubicBezTo>
                  <a:lnTo>
                    <a:pt x="0" y="819885"/>
                  </a:lnTo>
                  <a:lnTo>
                    <a:pt x="22771" y="745881"/>
                  </a:lnTo>
                  <a:lnTo>
                    <a:pt x="22771" y="723110"/>
                  </a:lnTo>
                  <a:lnTo>
                    <a:pt x="17078" y="688954"/>
                  </a:lnTo>
                  <a:lnTo>
                    <a:pt x="79697" y="649105"/>
                  </a:lnTo>
                  <a:cubicBezTo>
                    <a:pt x="98673" y="649105"/>
                    <a:pt x="121444" y="628232"/>
                    <a:pt x="148010" y="586486"/>
                  </a:cubicBezTo>
                  <a:cubicBezTo>
                    <a:pt x="235297" y="514378"/>
                    <a:pt x="296019" y="472632"/>
                    <a:pt x="330175" y="461247"/>
                  </a:cubicBezTo>
                  <a:lnTo>
                    <a:pt x="324483" y="455554"/>
                  </a:lnTo>
                  <a:lnTo>
                    <a:pt x="324483" y="444169"/>
                  </a:lnTo>
                  <a:lnTo>
                    <a:pt x="341560" y="415705"/>
                  </a:lnTo>
                  <a:lnTo>
                    <a:pt x="330175" y="398627"/>
                  </a:lnTo>
                  <a:cubicBezTo>
                    <a:pt x="352946" y="398627"/>
                    <a:pt x="383307" y="320827"/>
                    <a:pt x="421258" y="165228"/>
                  </a:cubicBezTo>
                  <a:cubicBezTo>
                    <a:pt x="432643" y="157637"/>
                    <a:pt x="463004" y="151945"/>
                    <a:pt x="512341" y="148150"/>
                  </a:cubicBezTo>
                  <a:lnTo>
                    <a:pt x="523726" y="125379"/>
                  </a:lnTo>
                  <a:cubicBezTo>
                    <a:pt x="428848" y="106403"/>
                    <a:pt x="381409" y="83633"/>
                    <a:pt x="381409" y="57067"/>
                  </a:cubicBezTo>
                  <a:lnTo>
                    <a:pt x="381409" y="51374"/>
                  </a:lnTo>
                  <a:lnTo>
                    <a:pt x="392795" y="51374"/>
                  </a:lnTo>
                  <a:lnTo>
                    <a:pt x="466799" y="79837"/>
                  </a:lnTo>
                  <a:lnTo>
                    <a:pt x="478185" y="79837"/>
                  </a:lnTo>
                  <a:cubicBezTo>
                    <a:pt x="518034" y="79837"/>
                    <a:pt x="564998" y="65606"/>
                    <a:pt x="619079" y="37142"/>
                  </a:cubicBezTo>
                  <a:close/>
                </a:path>
              </a:pathLst>
            </a:custGeom>
            <a:solidFill>
              <a:srgbClr val="9C001D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1500" dirty="0">
                <a:solidFill>
                  <a:schemeClr val="bg1"/>
                </a:solidFill>
                <a:latin typeface="叶根友刀锋黑草" panose="02010601030101010101" pitchFamily="2" charset="-122"/>
                <a:ea typeface="叶根友刀锋黑草" panose="02010601030101010101" pitchFamily="2" charset="-122"/>
              </a:endParaRPr>
            </a:p>
          </p:txBody>
        </p:sp>
      </p:grpSp>
      <p:grpSp>
        <p:nvGrpSpPr>
          <p:cNvPr id="213" name="组合 212"/>
          <p:cNvGrpSpPr/>
          <p:nvPr/>
        </p:nvGrpSpPr>
        <p:grpSpPr>
          <a:xfrm>
            <a:off x="811994" y="4347872"/>
            <a:ext cx="6080486" cy="1517306"/>
            <a:chOff x="4213713" y="456665"/>
            <a:chExt cx="5604847" cy="1517306"/>
          </a:xfrm>
        </p:grpSpPr>
        <p:grpSp>
          <p:nvGrpSpPr>
            <p:cNvPr id="214" name="组合 213"/>
            <p:cNvGrpSpPr/>
            <p:nvPr/>
          </p:nvGrpSpPr>
          <p:grpSpPr>
            <a:xfrm>
              <a:off x="4213713" y="456665"/>
              <a:ext cx="5604847" cy="1517306"/>
              <a:chOff x="4213713" y="471179"/>
              <a:chExt cx="5604847" cy="1517306"/>
            </a:xfrm>
          </p:grpSpPr>
          <p:sp>
            <p:nvSpPr>
              <p:cNvPr id="216" name="文本框 215"/>
              <p:cNvSpPr txBox="1"/>
              <p:nvPr/>
            </p:nvSpPr>
            <p:spPr>
              <a:xfrm>
                <a:off x="4213713" y="471179"/>
                <a:ext cx="5604847" cy="12003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dirty="0" smtClean="0">
                    <a:solidFill>
                      <a:srgbClr val="F698A3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爱是你我 用心交织的承诺</a:t>
                </a:r>
                <a:endParaRPr lang="en-US" altLang="zh-CN" dirty="0" smtClean="0">
                  <a:solidFill>
                    <a:srgbClr val="F698A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r>
                  <a:rPr lang="zh-CN" altLang="en-US" dirty="0" smtClean="0">
                    <a:solidFill>
                      <a:srgbClr val="F698A3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把伤痛抚摸</a:t>
                </a:r>
                <a:endParaRPr lang="en-US" altLang="zh-CN" dirty="0" smtClean="0">
                  <a:solidFill>
                    <a:srgbClr val="F698A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r>
                  <a:rPr lang="zh-CN" altLang="en-US" dirty="0" smtClean="0">
                    <a:solidFill>
                      <a:srgbClr val="F698A3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让我们看到阳光闪烁</a:t>
                </a:r>
                <a:endParaRPr lang="en-US" altLang="zh-CN" dirty="0" smtClean="0">
                  <a:solidFill>
                    <a:srgbClr val="F698A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r>
                  <a:rPr lang="zh-CN" altLang="en-US" dirty="0" smtClean="0">
                    <a:solidFill>
                      <a:srgbClr val="F698A3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唯有爱 永恒流转</a:t>
                </a:r>
                <a:endParaRPr lang="zh-CN" altLang="en-US" dirty="0">
                  <a:solidFill>
                    <a:srgbClr val="F698A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17" name="文本框 216"/>
              <p:cNvSpPr txBox="1"/>
              <p:nvPr/>
            </p:nvSpPr>
            <p:spPr>
              <a:xfrm>
                <a:off x="4224502" y="1711486"/>
                <a:ext cx="3495596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en-US" altLang="zh-CN" sz="1200" dirty="0" smtClean="0">
                    <a:solidFill>
                      <a:srgbClr val="F698A3"/>
                    </a:solidFill>
                  </a:rPr>
                  <a:t>YOYO &amp; XIAOYEFENG</a:t>
                </a:r>
                <a:endParaRPr lang="zh-CN" altLang="en-US" sz="1200" dirty="0">
                  <a:solidFill>
                    <a:srgbClr val="F698A3"/>
                  </a:solidFill>
                </a:endParaRPr>
              </a:p>
            </p:txBody>
          </p:sp>
        </p:grpSp>
        <p:cxnSp>
          <p:nvCxnSpPr>
            <p:cNvPr id="215" name="直接连接符 214"/>
            <p:cNvCxnSpPr/>
            <p:nvPr/>
          </p:nvCxnSpPr>
          <p:spPr>
            <a:xfrm>
              <a:off x="4283720" y="1665289"/>
              <a:ext cx="3377161" cy="0"/>
            </a:xfrm>
            <a:prstGeom prst="line">
              <a:avLst/>
            </a:prstGeom>
            <a:ln cap="rnd">
              <a:solidFill>
                <a:srgbClr val="F698A3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288624610"/>
      </p:ext>
    </p:extLst>
  </p:cSld>
  <p:clrMapOvr>
    <a:masterClrMapping/>
  </p:clrMapOvr>
  <p:transition spd="slow" advTm="5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6" presetClass="path" presetSubtype="0" accel="64000" decel="36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75E-6 4.07407E-6 L -1.31484 -0.02801 " pathEditMode="relative" rAng="0" ptsTypes="AA">
                                      <p:cBhvr>
                                        <p:cTn id="9" dur="2000" spd="-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5742" y="-1412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6" presetClass="path" presetSubtype="0" accel="64000" decel="36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7 1.11111E-6 L 0.51536 0.41713 " pathEditMode="relative" rAng="0" ptsTypes="AA">
                                      <p:cBhvr>
                                        <p:cTn id="16" dur="2000" spd="-100000" fill="hold"/>
                                        <p:tgtEl>
                                          <p:spTgt spid="19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768" y="20856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8" dur="2000" fill="hold"/>
                                        <p:tgtEl>
                                          <p:spTgt spid="19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6" presetClass="path" presetSubtype="0" accel="64000" decel="36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112E-17 -4.81481E-6 L 0.64206 0.425 " pathEditMode="relative" rAng="0" ptsTypes="AA">
                                      <p:cBhvr>
                                        <p:cTn id="23" dur="2000" spd="-100000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096" y="21250"/>
                                    </p:animMotion>
                                  </p:childTnLst>
                                </p:cTn>
                              </p:par>
                              <p:par>
                                <p:cTn id="24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25" dur="2000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6" presetClass="path" presetSubtype="0" accel="64000" decel="36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875E-6 -3.7037E-6 L 0.39544 0.27315 " pathEditMode="relative" rAng="0" ptsTypes="AA">
                                      <p:cBhvr>
                                        <p:cTn id="30" dur="2000" spd="-100000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766" y="13657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32" dur="2000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6" presetClass="path" presetSubtype="0" accel="64000" decel="36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7 4.81481E-6 L 0.36458 0.17083 " pathEditMode="relative" rAng="0" ptsTypes="AA">
                                      <p:cBhvr>
                                        <p:cTn id="37" dur="2000" spd="-100000" fill="hold"/>
                                        <p:tgtEl>
                                          <p:spTgt spid="19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229" y="8542"/>
                                    </p:animMotion>
                                  </p:childTnLst>
                                </p:cTn>
                              </p:par>
                              <p:par>
                                <p:cTn id="38" presetID="8" presetClass="emph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39" dur="2000" fill="hold"/>
                                        <p:tgtEl>
                                          <p:spTgt spid="19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6" presetClass="path" presetSubtype="0" accel="64000" decel="36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-3.75E-6 2.59259E-6 L 0.45105 0.06134 " pathEditMode="relative" rAng="0" ptsTypes="AA">
                                      <p:cBhvr>
                                        <p:cTn id="44" dur="2000" spd="-1000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552" y="3056"/>
                                    </p:animMotion>
                                  </p:childTnLst>
                                </p:cTn>
                              </p:par>
                              <p:par>
                                <p:cTn id="45" presetID="8" presetClass="emph" presetSubtype="0" repeatCount="indefinite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Rot by="-21600000">
                                      <p:cBhvr>
                                        <p:cTn id="46" dur="20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6" presetClass="path" presetSubtype="0" accel="64000" decel="36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-4.81481E-6 L 0.39557 -0.14791 " pathEditMode="relative" rAng="0" ptsTypes="AA">
                                      <p:cBhvr>
                                        <p:cTn id="51" dur="2000" spd="-10000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779" y="-7407"/>
                                    </p:animMotion>
                                  </p:childTnLst>
                                </p:cTn>
                              </p:par>
                              <p:par>
                                <p:cTn id="52" presetID="8" presetClass="emph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53" dur="200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56" presetClass="path" presetSubtype="0" accel="64000" decel="3600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2.91667E-6 4.07407E-6 L 0.3638 -0.15139 " pathEditMode="relative" rAng="0" ptsTypes="AA">
                                      <p:cBhvr>
                                        <p:cTn id="58" dur="2000" spd="-100000" fill="hold"/>
                                        <p:tgtEl>
                                          <p:spTgt spid="18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190" y="-7569"/>
                                    </p:animMotion>
                                  </p:childTnLst>
                                </p:cTn>
                              </p:par>
                              <p:par>
                                <p:cTn id="59" presetID="8" presetClass="emph" presetSubtype="0" repeatCount="indefinite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Rot by="-21600000">
                                      <p:cBhvr>
                                        <p:cTn id="60" dur="2000" fill="hold"/>
                                        <p:tgtEl>
                                          <p:spTgt spid="18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56" presetClass="path" presetSubtype="0" accel="64000" decel="36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54167E-6 4.44444E-6 L 0.47852 -0.15787 " pathEditMode="relative" rAng="0" ptsTypes="AA">
                                      <p:cBhvr>
                                        <p:cTn id="65" dur="2000" spd="-100000" fill="hold"/>
                                        <p:tgtEl>
                                          <p:spTgt spid="18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919" y="-7894"/>
                                    </p:animMotion>
                                  </p:childTnLst>
                                </p:cTn>
                              </p:par>
                              <p:par>
                                <p:cTn id="66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67" dur="2000" fill="hold"/>
                                        <p:tgtEl>
                                          <p:spTgt spid="18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56" presetClass="path" presetSubtype="0" accel="64000" decel="36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2.96296E-6 L 0.48399 -0.39352 " pathEditMode="relative" rAng="0" ptsTypes="AA">
                                      <p:cBhvr>
                                        <p:cTn id="72" dur="2000" spd="-1000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193" y="-19676"/>
                                    </p:animMotion>
                                  </p:childTnLst>
                                </p:cTn>
                              </p:par>
                              <p:par>
                                <p:cTn id="73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74" dur="20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56" presetClass="path" presetSubtype="0" accel="64000" decel="36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2.08333E-6 3.33333E-6 L 0.63477 -0.06621 " pathEditMode="relative" rAng="0" ptsTypes="AA">
                                      <p:cBhvr>
                                        <p:cTn id="79" dur="2000" spd="-1000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732" y="-3310"/>
                                    </p:animMotion>
                                  </p:childTnLst>
                                </p:cTn>
                              </p:par>
                              <p:par>
                                <p:cTn id="80" presetID="8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-21600000">
                                      <p:cBhvr>
                                        <p:cTn id="81" dur="20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56" presetClass="path" presetSubtype="0" accel="64000" decel="36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1.45833E-6 2.96296E-6 L 0.39075 0.28264 " pathEditMode="relative" rAng="0" ptsTypes="AA">
                                      <p:cBhvr>
                                        <p:cTn id="86" dur="2000" spd="-10000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245" y="15579"/>
                                    </p:animMotion>
                                  </p:childTnLst>
                                </p:cTn>
                              </p:par>
                              <p:par>
                                <p:cTn id="87" presetID="8" presetClass="emph" presetSubtype="0" repeatCount="indefinite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Rot by="-21600000">
                                      <p:cBhvr>
                                        <p:cTn id="88" dur="200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1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56" presetClass="path" presetSubtype="0" accel="64000" decel="36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8333E-6 1.11022E-16 L 0.24479 -0.44282 " pathEditMode="relative" rAng="0" ptsTypes="AA">
                                      <p:cBhvr>
                                        <p:cTn id="93" dur="2000" spd="-100000" fill="hold"/>
                                        <p:tgtEl>
                                          <p:spTgt spid="19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422" y="-22384"/>
                                    </p:animMotion>
                                  </p:childTnLst>
                                </p:cTn>
                              </p:par>
                              <p:par>
                                <p:cTn id="94" presetID="8" presetClass="emph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95" dur="2000" fill="hold"/>
                                        <p:tgtEl>
                                          <p:spTgt spid="19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6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56" presetClass="path" presetSubtype="0" accel="64000" decel="3600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2.08333E-6 2.59259E-6 L 0.53854 -0.38773 " pathEditMode="relative" rAng="0" ptsTypes="AA">
                                      <p:cBhvr>
                                        <p:cTn id="100" dur="2000" spd="-100000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096" y="-19352"/>
                                    </p:animMotion>
                                  </p:childTnLst>
                                </p:cTn>
                              </p:par>
                              <p:par>
                                <p:cTn id="101" presetID="8" presetClass="emph" presetSubtype="0" repeatCount="indefinite" fill="hold" grpId="2" nodeType="withEffect">
                                  <p:stCondLst>
                                    <p:cond delay="600"/>
                                  </p:stCondLst>
                                  <p:childTnLst>
                                    <p:animRot by="-21600000">
                                      <p:cBhvr>
                                        <p:cTn id="102" dur="2000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56" presetClass="path" presetSubtype="0" accel="64000" decel="36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-7.40741E-7 L 0.50599 0.16644 " pathEditMode="relative" rAng="0" ptsTypes="AA">
                                      <p:cBhvr>
                                        <p:cTn id="107" dur="2000" spd="-100000" fill="hold"/>
                                        <p:tgtEl>
                                          <p:spTgt spid="19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570" y="8634"/>
                                    </p:animMotion>
                                  </p:childTnLst>
                                </p:cTn>
                              </p:par>
                              <p:par>
                                <p:cTn id="108" presetID="8" presetClass="emph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9" dur="2000" fill="hold"/>
                                        <p:tgtEl>
                                          <p:spTgt spid="19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0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56" presetClass="path" presetSubtype="0" accel="64000" decel="36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2.5E-6 -2.96296E-6 L 0.55208 0.11181 " pathEditMode="relative" rAng="0" ptsTypes="AA">
                                      <p:cBhvr>
                                        <p:cTn id="114" dur="2000" spd="-1000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604" y="5579"/>
                                    </p:animMotion>
                                  </p:childTnLst>
                                </p:cTn>
                              </p:par>
                              <p:par>
                                <p:cTn id="115" presetID="8" presetClass="emph" presetSubtype="0" repeatCount="indefinite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Rot by="-21600000">
                                      <p:cBhvr>
                                        <p:cTn id="116" dur="20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7" presetID="6" presetClass="entr" presetSubtype="3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19" dur="2000"/>
                                        <p:tgtEl>
                                          <p:spTgt spid="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16" presetClass="entr" presetSubtype="37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2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5" dur="500"/>
                                        <p:tgtEl>
                                          <p:spTgt spid="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3" grpId="0" animBg="1"/>
      <p:bldP spid="173" grpId="1" animBg="1"/>
      <p:bldP spid="173" grpId="2" animBg="1"/>
      <p:bldP spid="190" grpId="0" animBg="1"/>
      <p:bldP spid="190" grpId="1" animBg="1"/>
      <p:bldP spid="190" grpId="2" animBg="1"/>
      <p:bldP spid="191" grpId="0" animBg="1"/>
      <p:bldP spid="191" grpId="1" animBg="1"/>
      <p:bldP spid="191" grpId="2" animBg="1"/>
      <p:bldP spid="193" grpId="0" animBg="1"/>
      <p:bldP spid="193" grpId="1" animBg="1"/>
      <p:bldP spid="193" grpId="2" animBg="1"/>
      <p:bldP spid="194" grpId="0" animBg="1"/>
      <p:bldP spid="194" grpId="1" animBg="1"/>
      <p:bldP spid="194" grpId="2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3070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弧形 53"/>
          <p:cNvSpPr/>
          <p:nvPr/>
        </p:nvSpPr>
        <p:spPr>
          <a:xfrm rot="16369166" flipV="1">
            <a:off x="-6357665" y="-2835086"/>
            <a:ext cx="11759206" cy="20392649"/>
          </a:xfrm>
          <a:prstGeom prst="arc">
            <a:avLst>
              <a:gd name="adj1" fmla="val 16398477"/>
              <a:gd name="adj2" fmla="val 21542720"/>
            </a:avLst>
          </a:prstGeom>
          <a:ln>
            <a:gradFill>
              <a:gsLst>
                <a:gs pos="0">
                  <a:srgbClr val="AC57EB">
                    <a:alpha val="1000"/>
                  </a:srgbClr>
                </a:gs>
                <a:gs pos="100000">
                  <a:srgbClr val="AC57EB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弧形 55"/>
          <p:cNvSpPr/>
          <p:nvPr/>
        </p:nvSpPr>
        <p:spPr>
          <a:xfrm rot="15694999" flipV="1">
            <a:off x="-6128754" y="-333332"/>
            <a:ext cx="14121661" cy="19227894"/>
          </a:xfrm>
          <a:prstGeom prst="arc">
            <a:avLst>
              <a:gd name="adj1" fmla="val 16175967"/>
              <a:gd name="adj2" fmla="val 21542720"/>
            </a:avLst>
          </a:prstGeom>
          <a:ln>
            <a:gradFill>
              <a:gsLst>
                <a:gs pos="100000">
                  <a:srgbClr val="FD0F4C"/>
                </a:gs>
                <a:gs pos="0">
                  <a:srgbClr val="FD0F4C">
                    <a:alpha val="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" name="组合 4"/>
          <p:cNvGrpSpPr/>
          <p:nvPr/>
        </p:nvGrpSpPr>
        <p:grpSpPr>
          <a:xfrm>
            <a:off x="1623332" y="1037640"/>
            <a:ext cx="1800856" cy="1830938"/>
            <a:chOff x="1623332" y="1037640"/>
            <a:chExt cx="1800856" cy="1830938"/>
          </a:xfrm>
        </p:grpSpPr>
        <p:grpSp>
          <p:nvGrpSpPr>
            <p:cNvPr id="53" name="组合 52"/>
            <p:cNvGrpSpPr/>
            <p:nvPr/>
          </p:nvGrpSpPr>
          <p:grpSpPr>
            <a:xfrm rot="19683357">
              <a:off x="1623332" y="1037640"/>
              <a:ext cx="1800856" cy="1830938"/>
              <a:chOff x="4927038" y="2903660"/>
              <a:chExt cx="4339057" cy="4411538"/>
            </a:xfrm>
          </p:grpSpPr>
          <p:grpSp>
            <p:nvGrpSpPr>
              <p:cNvPr id="42" name="组合 41"/>
              <p:cNvGrpSpPr/>
              <p:nvPr/>
            </p:nvGrpSpPr>
            <p:grpSpPr>
              <a:xfrm rot="19832904">
                <a:off x="5166517" y="3007210"/>
                <a:ext cx="3777771" cy="4023700"/>
                <a:chOff x="7384829" y="1042834"/>
                <a:chExt cx="630152" cy="671173"/>
              </a:xfrm>
            </p:grpSpPr>
            <p:sp>
              <p:nvSpPr>
                <p:cNvPr id="49" name="椭圆 48"/>
                <p:cNvSpPr/>
                <p:nvPr/>
              </p:nvSpPr>
              <p:spPr>
                <a:xfrm rot="12748524">
                  <a:off x="7384829" y="1087736"/>
                  <a:ext cx="619823" cy="619822"/>
                </a:xfrm>
                <a:prstGeom prst="ellipse">
                  <a:avLst/>
                </a:prstGeom>
                <a:gradFill flip="none" rotWithShape="1">
                  <a:gsLst>
                    <a:gs pos="58000">
                      <a:srgbClr val="AC0029">
                        <a:alpha val="0"/>
                      </a:srgbClr>
                    </a:gs>
                    <a:gs pos="82000">
                      <a:srgbClr val="900024"/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50" name="组合 49"/>
                <p:cNvGrpSpPr/>
                <p:nvPr/>
              </p:nvGrpSpPr>
              <p:grpSpPr>
                <a:xfrm>
                  <a:off x="7395159" y="1042834"/>
                  <a:ext cx="619822" cy="671173"/>
                  <a:chOff x="6836469" y="1259244"/>
                  <a:chExt cx="619822" cy="671173"/>
                </a:xfrm>
              </p:grpSpPr>
              <p:sp>
                <p:nvSpPr>
                  <p:cNvPr id="51" name="椭圆 50"/>
                  <p:cNvSpPr/>
                  <p:nvPr/>
                </p:nvSpPr>
                <p:spPr>
                  <a:xfrm rot="12748524">
                    <a:off x="6836469" y="1310595"/>
                    <a:ext cx="619822" cy="619822"/>
                  </a:xfrm>
                  <a:prstGeom prst="ellipse">
                    <a:avLst/>
                  </a:prstGeom>
                  <a:gradFill flip="none" rotWithShape="1">
                    <a:gsLst>
                      <a:gs pos="0">
                        <a:srgbClr val="3A0017"/>
                      </a:gs>
                      <a:gs pos="63000">
                        <a:srgbClr val="9C001D"/>
                      </a:gs>
                      <a:gs pos="97000">
                        <a:srgbClr val="EB798B"/>
                      </a:gs>
                    </a:gsLst>
                    <a:path path="circle">
                      <a:fillToRect r="100000" b="100000"/>
                    </a:path>
                    <a:tileRect l="-100000" t="-100000"/>
                  </a:gradFill>
                  <a:ln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pic>
                <p:nvPicPr>
                  <p:cNvPr id="52" name="图片 51"/>
                  <p:cNvPicPr>
                    <a:picLocks noChangeAspect="1"/>
                  </p:cNvPicPr>
                  <p:nvPr/>
                </p:nvPicPr>
                <p:blipFill>
                  <a:blip r:embed="rId2" cstate="print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t="34537" r="30668"/>
                  <a:stretch>
                    <a:fillRect/>
                  </a:stretch>
                </p:blipFill>
                <p:spPr>
                  <a:xfrm rot="18402556">
                    <a:off x="6914819" y="1271278"/>
                    <a:ext cx="402839" cy="378772"/>
                  </a:xfrm>
                  <a:custGeom>
                    <a:avLst/>
                    <a:gdLst>
                      <a:gd name="connsiteX0" fmla="*/ 256236 w 1014443"/>
                      <a:gd name="connsiteY0" fmla="*/ 293 h 953837"/>
                      <a:gd name="connsiteX1" fmla="*/ 1012278 w 1014443"/>
                      <a:gd name="connsiteY1" fmla="*/ 722848 h 953837"/>
                      <a:gd name="connsiteX2" fmla="*/ 1008078 w 1014443"/>
                      <a:gd name="connsiteY2" fmla="*/ 880873 h 953837"/>
                      <a:gd name="connsiteX3" fmla="*/ 994968 w 1014443"/>
                      <a:gd name="connsiteY3" fmla="*/ 953837 h 953837"/>
                      <a:gd name="connsiteX4" fmla="*/ 0 w 1014443"/>
                      <a:gd name="connsiteY4" fmla="*/ 953837 h 953837"/>
                      <a:gd name="connsiteX5" fmla="*/ 0 w 1014443"/>
                      <a:gd name="connsiteY5" fmla="*/ 37727 h 953837"/>
                      <a:gd name="connsiteX6" fmla="*/ 20678 w 1014443"/>
                      <a:gd name="connsiteY6" fmla="*/ 29590 h 953837"/>
                      <a:gd name="connsiteX7" fmla="*/ 176362 w 1014443"/>
                      <a:gd name="connsiteY7" fmla="*/ 2166 h 953837"/>
                      <a:gd name="connsiteX8" fmla="*/ 256236 w 1014443"/>
                      <a:gd name="connsiteY8" fmla="*/ 293 h 95383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014443" h="953837">
                        <a:moveTo>
                          <a:pt x="256236" y="293"/>
                        </a:moveTo>
                        <a:cubicBezTo>
                          <a:pt x="651649" y="11096"/>
                          <a:pt x="982446" y="319870"/>
                          <a:pt x="1012278" y="722848"/>
                        </a:cubicBezTo>
                        <a:cubicBezTo>
                          <a:pt x="1016256" y="776578"/>
                          <a:pt x="1014695" y="829440"/>
                          <a:pt x="1008078" y="880873"/>
                        </a:cubicBezTo>
                        <a:lnTo>
                          <a:pt x="994968" y="953837"/>
                        </a:lnTo>
                        <a:lnTo>
                          <a:pt x="0" y="953837"/>
                        </a:lnTo>
                        <a:lnTo>
                          <a:pt x="0" y="37727"/>
                        </a:lnTo>
                        <a:lnTo>
                          <a:pt x="20678" y="29590"/>
                        </a:lnTo>
                        <a:cubicBezTo>
                          <a:pt x="70576" y="15472"/>
                          <a:pt x="122632" y="6143"/>
                          <a:pt x="176362" y="2166"/>
                        </a:cubicBezTo>
                        <a:cubicBezTo>
                          <a:pt x="203227" y="177"/>
                          <a:pt x="229875" y="-427"/>
                          <a:pt x="256236" y="293"/>
                        </a:cubicBezTo>
                        <a:close/>
                      </a:path>
                    </a:pathLst>
                  </a:custGeom>
                  <a:noFill/>
                  <a:ln>
                    <a:noFill/>
                  </a:ln>
                </p:spPr>
              </p:pic>
            </p:grpSp>
          </p:grpSp>
          <p:grpSp>
            <p:nvGrpSpPr>
              <p:cNvPr id="43" name="组合 42"/>
              <p:cNvGrpSpPr/>
              <p:nvPr/>
            </p:nvGrpSpPr>
            <p:grpSpPr>
              <a:xfrm rot="16980051">
                <a:off x="4890798" y="2939900"/>
                <a:ext cx="4411538" cy="4339057"/>
                <a:chOff x="6672217" y="1837192"/>
                <a:chExt cx="1596572" cy="1602694"/>
              </a:xfrm>
            </p:grpSpPr>
            <p:sp>
              <p:nvSpPr>
                <p:cNvPr id="45" name="椭圆 44"/>
                <p:cNvSpPr/>
                <p:nvPr/>
              </p:nvSpPr>
              <p:spPr>
                <a:xfrm rot="2553602">
                  <a:off x="6672217" y="1843314"/>
                  <a:ext cx="1596572" cy="1596572"/>
                </a:xfrm>
                <a:prstGeom prst="ellipse">
                  <a:avLst/>
                </a:prstGeom>
                <a:noFill/>
                <a:ln>
                  <a:gradFill>
                    <a:gsLst>
                      <a:gs pos="0">
                        <a:schemeClr val="bg1"/>
                      </a:gs>
                      <a:gs pos="49000">
                        <a:schemeClr val="bg1">
                          <a:alpha val="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584200" dist="1143000" dir="18900000">
                    <a:prstClr val="black">
                      <a:alpha val="4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6" name="任意多边形 45"/>
                <p:cNvSpPr/>
                <p:nvPr/>
              </p:nvSpPr>
              <p:spPr>
                <a:xfrm>
                  <a:off x="6961206" y="1837192"/>
                  <a:ext cx="1301626" cy="1276673"/>
                </a:xfrm>
                <a:custGeom>
                  <a:avLst/>
                  <a:gdLst>
                    <a:gd name="connsiteX0" fmla="*/ 503340 w 1301626"/>
                    <a:gd name="connsiteY0" fmla="*/ 0 h 1276673"/>
                    <a:gd name="connsiteX1" fmla="*/ 1301626 w 1301626"/>
                    <a:gd name="connsiteY1" fmla="*/ 798286 h 1276673"/>
                    <a:gd name="connsiteX2" fmla="*/ 1165291 w 1301626"/>
                    <a:gd name="connsiteY2" fmla="*/ 1244615 h 1276673"/>
                    <a:gd name="connsiteX3" fmla="*/ 1138841 w 1301626"/>
                    <a:gd name="connsiteY3" fmla="*/ 1276673 h 1276673"/>
                    <a:gd name="connsiteX4" fmla="*/ 1139460 w 1301626"/>
                    <a:gd name="connsiteY4" fmla="*/ 1262428 h 1276673"/>
                    <a:gd name="connsiteX5" fmla="*/ 191677 w 1301626"/>
                    <a:gd name="connsiteY5" fmla="*/ 160793 h 1276673"/>
                    <a:gd name="connsiteX6" fmla="*/ 666 w 1301626"/>
                    <a:gd name="connsiteY6" fmla="*/ 183174 h 1276673"/>
                    <a:gd name="connsiteX7" fmla="*/ 0 w 1301626"/>
                    <a:gd name="connsiteY7" fmla="*/ 183374 h 1276673"/>
                    <a:gd name="connsiteX8" fmla="*/ 57011 w 1301626"/>
                    <a:gd name="connsiteY8" fmla="*/ 136335 h 1276673"/>
                    <a:gd name="connsiteX9" fmla="*/ 503340 w 1301626"/>
                    <a:gd name="connsiteY9" fmla="*/ 0 h 12766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301626" h="1276673">
                      <a:moveTo>
                        <a:pt x="503340" y="0"/>
                      </a:moveTo>
                      <a:cubicBezTo>
                        <a:pt x="944221" y="0"/>
                        <a:pt x="1301626" y="357405"/>
                        <a:pt x="1301626" y="798286"/>
                      </a:cubicBezTo>
                      <a:cubicBezTo>
                        <a:pt x="1301626" y="963617"/>
                        <a:pt x="1251366" y="1117208"/>
                        <a:pt x="1165291" y="1244615"/>
                      </a:cubicBezTo>
                      <a:lnTo>
                        <a:pt x="1138841" y="1276673"/>
                      </a:lnTo>
                      <a:lnTo>
                        <a:pt x="1139460" y="1262428"/>
                      </a:lnTo>
                      <a:cubicBezTo>
                        <a:pt x="1139460" y="654012"/>
                        <a:pt x="715123" y="160793"/>
                        <a:pt x="191677" y="160793"/>
                      </a:cubicBezTo>
                      <a:cubicBezTo>
                        <a:pt x="126247" y="160793"/>
                        <a:pt x="62364" y="168500"/>
                        <a:pt x="666" y="183174"/>
                      </a:cubicBezTo>
                      <a:lnTo>
                        <a:pt x="0" y="183374"/>
                      </a:lnTo>
                      <a:lnTo>
                        <a:pt x="57011" y="136335"/>
                      </a:lnTo>
                      <a:cubicBezTo>
                        <a:pt x="184418" y="50260"/>
                        <a:pt x="338010" y="0"/>
                        <a:pt x="503340" y="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0"/>
                      </a:srgbClr>
                    </a:gs>
                    <a:gs pos="100000">
                      <a:schemeClr val="bg1">
                        <a:alpha val="26000"/>
                      </a:schemeClr>
                    </a:gs>
                  </a:gsLst>
                  <a:lin ang="135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7" name="椭圆 46"/>
                <p:cNvSpPr/>
                <p:nvPr/>
              </p:nvSpPr>
              <p:spPr>
                <a:xfrm rot="2776770">
                  <a:off x="7824484" y="2050668"/>
                  <a:ext cx="410045" cy="83627"/>
                </a:xfrm>
                <a:prstGeom prst="ellipse">
                  <a:avLst/>
                </a:prstGeom>
                <a:gradFill flip="none" rotWithShape="1">
                  <a:gsLst>
                    <a:gs pos="100000">
                      <a:srgbClr val="FFFFFF">
                        <a:alpha val="0"/>
                      </a:srgbClr>
                    </a:gs>
                    <a:gs pos="0">
                      <a:schemeClr val="bg1"/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8" name="椭圆 47"/>
                <p:cNvSpPr/>
                <p:nvPr/>
              </p:nvSpPr>
              <p:spPr>
                <a:xfrm rot="2451482">
                  <a:off x="6769259" y="3191168"/>
                  <a:ext cx="355985" cy="72507"/>
                </a:xfrm>
                <a:prstGeom prst="ellipse">
                  <a:avLst/>
                </a:prstGeom>
                <a:gradFill flip="none" rotWithShape="1">
                  <a:gsLst>
                    <a:gs pos="100000">
                      <a:srgbClr val="FFFFFF">
                        <a:alpha val="0"/>
                      </a:srgbClr>
                    </a:gs>
                    <a:gs pos="0">
                      <a:schemeClr val="bg1"/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sp>
          <p:nvSpPr>
            <p:cNvPr id="85" name="文本框 84"/>
            <p:cNvSpPr txBox="1"/>
            <p:nvPr/>
          </p:nvSpPr>
          <p:spPr>
            <a:xfrm>
              <a:off x="2214291" y="1503822"/>
              <a:ext cx="59055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800" dirty="0" smtClean="0">
                  <a:solidFill>
                    <a:schemeClr val="bg1"/>
                  </a:solidFill>
                  <a:latin typeface="Impact" panose="020B0806030902050204" pitchFamily="34" charset="0"/>
                  <a:ea typeface="微软雅黑" panose="020B0503020204020204" pitchFamily="34" charset="-122"/>
                </a:rPr>
                <a:t>1</a:t>
              </a:r>
              <a:endParaRPr lang="zh-CN" altLang="en-US" sz="4800" dirty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5089130" y="2036126"/>
            <a:ext cx="1800856" cy="1830938"/>
            <a:chOff x="5089130" y="2036126"/>
            <a:chExt cx="1800856" cy="1830938"/>
          </a:xfrm>
        </p:grpSpPr>
        <p:grpSp>
          <p:nvGrpSpPr>
            <p:cNvPr id="57" name="组合 56"/>
            <p:cNvGrpSpPr/>
            <p:nvPr/>
          </p:nvGrpSpPr>
          <p:grpSpPr>
            <a:xfrm rot="19683357">
              <a:off x="5089130" y="2036126"/>
              <a:ext cx="1800856" cy="1830938"/>
              <a:chOff x="4927038" y="2903660"/>
              <a:chExt cx="4339057" cy="4411538"/>
            </a:xfrm>
          </p:grpSpPr>
          <p:grpSp>
            <p:nvGrpSpPr>
              <p:cNvPr id="58" name="组合 57"/>
              <p:cNvGrpSpPr/>
              <p:nvPr/>
            </p:nvGrpSpPr>
            <p:grpSpPr>
              <a:xfrm rot="19832904">
                <a:off x="5166517" y="3007210"/>
                <a:ext cx="3777771" cy="4023700"/>
                <a:chOff x="7384829" y="1042834"/>
                <a:chExt cx="630152" cy="671173"/>
              </a:xfrm>
            </p:grpSpPr>
            <p:sp>
              <p:nvSpPr>
                <p:cNvPr id="64" name="椭圆 63"/>
                <p:cNvSpPr/>
                <p:nvPr/>
              </p:nvSpPr>
              <p:spPr>
                <a:xfrm rot="12748524">
                  <a:off x="7384829" y="1087736"/>
                  <a:ext cx="619823" cy="619822"/>
                </a:xfrm>
                <a:prstGeom prst="ellipse">
                  <a:avLst/>
                </a:prstGeom>
                <a:gradFill flip="none" rotWithShape="1">
                  <a:gsLst>
                    <a:gs pos="58000">
                      <a:srgbClr val="AC0029">
                        <a:alpha val="0"/>
                      </a:srgbClr>
                    </a:gs>
                    <a:gs pos="82000">
                      <a:srgbClr val="900024"/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65" name="组合 64"/>
                <p:cNvGrpSpPr/>
                <p:nvPr/>
              </p:nvGrpSpPr>
              <p:grpSpPr>
                <a:xfrm>
                  <a:off x="7395159" y="1042834"/>
                  <a:ext cx="619822" cy="671173"/>
                  <a:chOff x="6836469" y="1259244"/>
                  <a:chExt cx="619822" cy="671173"/>
                </a:xfrm>
              </p:grpSpPr>
              <p:sp>
                <p:nvSpPr>
                  <p:cNvPr id="66" name="椭圆 65"/>
                  <p:cNvSpPr/>
                  <p:nvPr/>
                </p:nvSpPr>
                <p:spPr>
                  <a:xfrm rot="12748524">
                    <a:off x="6836469" y="1310595"/>
                    <a:ext cx="619822" cy="619822"/>
                  </a:xfrm>
                  <a:prstGeom prst="ellipse">
                    <a:avLst/>
                  </a:prstGeom>
                  <a:gradFill flip="none" rotWithShape="1">
                    <a:gsLst>
                      <a:gs pos="0">
                        <a:srgbClr val="3A0017"/>
                      </a:gs>
                      <a:gs pos="63000">
                        <a:srgbClr val="9C001D"/>
                      </a:gs>
                      <a:gs pos="97000">
                        <a:srgbClr val="EB798B"/>
                      </a:gs>
                    </a:gsLst>
                    <a:path path="circle">
                      <a:fillToRect r="100000" b="100000"/>
                    </a:path>
                    <a:tileRect l="-100000" t="-100000"/>
                  </a:gradFill>
                  <a:ln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pic>
                <p:nvPicPr>
                  <p:cNvPr id="67" name="图片 66"/>
                  <p:cNvPicPr>
                    <a:picLocks noChangeAspect="1"/>
                  </p:cNvPicPr>
                  <p:nvPr/>
                </p:nvPicPr>
                <p:blipFill>
                  <a:blip r:embed="rId2" cstate="print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t="34537" r="30668"/>
                  <a:stretch>
                    <a:fillRect/>
                  </a:stretch>
                </p:blipFill>
                <p:spPr>
                  <a:xfrm rot="18402556">
                    <a:off x="6914819" y="1271278"/>
                    <a:ext cx="402839" cy="378772"/>
                  </a:xfrm>
                  <a:custGeom>
                    <a:avLst/>
                    <a:gdLst>
                      <a:gd name="connsiteX0" fmla="*/ 256236 w 1014443"/>
                      <a:gd name="connsiteY0" fmla="*/ 293 h 953837"/>
                      <a:gd name="connsiteX1" fmla="*/ 1012278 w 1014443"/>
                      <a:gd name="connsiteY1" fmla="*/ 722848 h 953837"/>
                      <a:gd name="connsiteX2" fmla="*/ 1008078 w 1014443"/>
                      <a:gd name="connsiteY2" fmla="*/ 880873 h 953837"/>
                      <a:gd name="connsiteX3" fmla="*/ 994968 w 1014443"/>
                      <a:gd name="connsiteY3" fmla="*/ 953837 h 953837"/>
                      <a:gd name="connsiteX4" fmla="*/ 0 w 1014443"/>
                      <a:gd name="connsiteY4" fmla="*/ 953837 h 953837"/>
                      <a:gd name="connsiteX5" fmla="*/ 0 w 1014443"/>
                      <a:gd name="connsiteY5" fmla="*/ 37727 h 953837"/>
                      <a:gd name="connsiteX6" fmla="*/ 20678 w 1014443"/>
                      <a:gd name="connsiteY6" fmla="*/ 29590 h 953837"/>
                      <a:gd name="connsiteX7" fmla="*/ 176362 w 1014443"/>
                      <a:gd name="connsiteY7" fmla="*/ 2166 h 953837"/>
                      <a:gd name="connsiteX8" fmla="*/ 256236 w 1014443"/>
                      <a:gd name="connsiteY8" fmla="*/ 293 h 95383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014443" h="953837">
                        <a:moveTo>
                          <a:pt x="256236" y="293"/>
                        </a:moveTo>
                        <a:cubicBezTo>
                          <a:pt x="651649" y="11096"/>
                          <a:pt x="982446" y="319870"/>
                          <a:pt x="1012278" y="722848"/>
                        </a:cubicBezTo>
                        <a:cubicBezTo>
                          <a:pt x="1016256" y="776578"/>
                          <a:pt x="1014695" y="829440"/>
                          <a:pt x="1008078" y="880873"/>
                        </a:cubicBezTo>
                        <a:lnTo>
                          <a:pt x="994968" y="953837"/>
                        </a:lnTo>
                        <a:lnTo>
                          <a:pt x="0" y="953837"/>
                        </a:lnTo>
                        <a:lnTo>
                          <a:pt x="0" y="37727"/>
                        </a:lnTo>
                        <a:lnTo>
                          <a:pt x="20678" y="29590"/>
                        </a:lnTo>
                        <a:cubicBezTo>
                          <a:pt x="70576" y="15472"/>
                          <a:pt x="122632" y="6143"/>
                          <a:pt x="176362" y="2166"/>
                        </a:cubicBezTo>
                        <a:cubicBezTo>
                          <a:pt x="203227" y="177"/>
                          <a:pt x="229875" y="-427"/>
                          <a:pt x="256236" y="293"/>
                        </a:cubicBezTo>
                        <a:close/>
                      </a:path>
                    </a:pathLst>
                  </a:custGeom>
                  <a:noFill/>
                  <a:ln>
                    <a:noFill/>
                  </a:ln>
                </p:spPr>
              </p:pic>
            </p:grpSp>
          </p:grpSp>
          <p:grpSp>
            <p:nvGrpSpPr>
              <p:cNvPr id="59" name="组合 58"/>
              <p:cNvGrpSpPr/>
              <p:nvPr/>
            </p:nvGrpSpPr>
            <p:grpSpPr>
              <a:xfrm rot="16980051">
                <a:off x="4890798" y="2939900"/>
                <a:ext cx="4411538" cy="4339057"/>
                <a:chOff x="6672217" y="1837192"/>
                <a:chExt cx="1596572" cy="1602694"/>
              </a:xfrm>
            </p:grpSpPr>
            <p:sp>
              <p:nvSpPr>
                <p:cNvPr id="60" name="椭圆 59"/>
                <p:cNvSpPr/>
                <p:nvPr/>
              </p:nvSpPr>
              <p:spPr>
                <a:xfrm rot="2553602">
                  <a:off x="6672217" y="1843314"/>
                  <a:ext cx="1596572" cy="1596572"/>
                </a:xfrm>
                <a:prstGeom prst="ellipse">
                  <a:avLst/>
                </a:prstGeom>
                <a:noFill/>
                <a:ln>
                  <a:gradFill>
                    <a:gsLst>
                      <a:gs pos="0">
                        <a:schemeClr val="bg1"/>
                      </a:gs>
                      <a:gs pos="49000">
                        <a:schemeClr val="bg1">
                          <a:alpha val="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584200" dist="1143000" dir="18900000">
                    <a:prstClr val="black">
                      <a:alpha val="4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1" name="任意多边形 60"/>
                <p:cNvSpPr/>
                <p:nvPr/>
              </p:nvSpPr>
              <p:spPr>
                <a:xfrm>
                  <a:off x="6961206" y="1837192"/>
                  <a:ext cx="1301626" cy="1276673"/>
                </a:xfrm>
                <a:custGeom>
                  <a:avLst/>
                  <a:gdLst>
                    <a:gd name="connsiteX0" fmla="*/ 503340 w 1301626"/>
                    <a:gd name="connsiteY0" fmla="*/ 0 h 1276673"/>
                    <a:gd name="connsiteX1" fmla="*/ 1301626 w 1301626"/>
                    <a:gd name="connsiteY1" fmla="*/ 798286 h 1276673"/>
                    <a:gd name="connsiteX2" fmla="*/ 1165291 w 1301626"/>
                    <a:gd name="connsiteY2" fmla="*/ 1244615 h 1276673"/>
                    <a:gd name="connsiteX3" fmla="*/ 1138841 w 1301626"/>
                    <a:gd name="connsiteY3" fmla="*/ 1276673 h 1276673"/>
                    <a:gd name="connsiteX4" fmla="*/ 1139460 w 1301626"/>
                    <a:gd name="connsiteY4" fmla="*/ 1262428 h 1276673"/>
                    <a:gd name="connsiteX5" fmla="*/ 191677 w 1301626"/>
                    <a:gd name="connsiteY5" fmla="*/ 160793 h 1276673"/>
                    <a:gd name="connsiteX6" fmla="*/ 666 w 1301626"/>
                    <a:gd name="connsiteY6" fmla="*/ 183174 h 1276673"/>
                    <a:gd name="connsiteX7" fmla="*/ 0 w 1301626"/>
                    <a:gd name="connsiteY7" fmla="*/ 183374 h 1276673"/>
                    <a:gd name="connsiteX8" fmla="*/ 57011 w 1301626"/>
                    <a:gd name="connsiteY8" fmla="*/ 136335 h 1276673"/>
                    <a:gd name="connsiteX9" fmla="*/ 503340 w 1301626"/>
                    <a:gd name="connsiteY9" fmla="*/ 0 h 12766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301626" h="1276673">
                      <a:moveTo>
                        <a:pt x="503340" y="0"/>
                      </a:moveTo>
                      <a:cubicBezTo>
                        <a:pt x="944221" y="0"/>
                        <a:pt x="1301626" y="357405"/>
                        <a:pt x="1301626" y="798286"/>
                      </a:cubicBezTo>
                      <a:cubicBezTo>
                        <a:pt x="1301626" y="963617"/>
                        <a:pt x="1251366" y="1117208"/>
                        <a:pt x="1165291" y="1244615"/>
                      </a:cubicBezTo>
                      <a:lnTo>
                        <a:pt x="1138841" y="1276673"/>
                      </a:lnTo>
                      <a:lnTo>
                        <a:pt x="1139460" y="1262428"/>
                      </a:lnTo>
                      <a:cubicBezTo>
                        <a:pt x="1139460" y="654012"/>
                        <a:pt x="715123" y="160793"/>
                        <a:pt x="191677" y="160793"/>
                      </a:cubicBezTo>
                      <a:cubicBezTo>
                        <a:pt x="126247" y="160793"/>
                        <a:pt x="62364" y="168500"/>
                        <a:pt x="666" y="183174"/>
                      </a:cubicBezTo>
                      <a:lnTo>
                        <a:pt x="0" y="183374"/>
                      </a:lnTo>
                      <a:lnTo>
                        <a:pt x="57011" y="136335"/>
                      </a:lnTo>
                      <a:cubicBezTo>
                        <a:pt x="184418" y="50260"/>
                        <a:pt x="338010" y="0"/>
                        <a:pt x="503340" y="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0"/>
                      </a:srgbClr>
                    </a:gs>
                    <a:gs pos="100000">
                      <a:schemeClr val="bg1">
                        <a:alpha val="26000"/>
                      </a:schemeClr>
                    </a:gs>
                  </a:gsLst>
                  <a:lin ang="135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2" name="椭圆 61"/>
                <p:cNvSpPr/>
                <p:nvPr/>
              </p:nvSpPr>
              <p:spPr>
                <a:xfrm rot="2776770">
                  <a:off x="7824484" y="2050668"/>
                  <a:ext cx="410045" cy="83627"/>
                </a:xfrm>
                <a:prstGeom prst="ellipse">
                  <a:avLst/>
                </a:prstGeom>
                <a:gradFill flip="none" rotWithShape="1">
                  <a:gsLst>
                    <a:gs pos="100000">
                      <a:srgbClr val="FFFFFF">
                        <a:alpha val="0"/>
                      </a:srgbClr>
                    </a:gs>
                    <a:gs pos="0">
                      <a:schemeClr val="bg1"/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3" name="椭圆 62"/>
                <p:cNvSpPr/>
                <p:nvPr/>
              </p:nvSpPr>
              <p:spPr>
                <a:xfrm rot="2451482">
                  <a:off x="6769259" y="3191168"/>
                  <a:ext cx="355985" cy="72507"/>
                </a:xfrm>
                <a:prstGeom prst="ellipse">
                  <a:avLst/>
                </a:prstGeom>
                <a:gradFill flip="none" rotWithShape="1">
                  <a:gsLst>
                    <a:gs pos="100000">
                      <a:srgbClr val="FFFFFF">
                        <a:alpha val="0"/>
                      </a:srgbClr>
                    </a:gs>
                    <a:gs pos="0">
                      <a:schemeClr val="bg1"/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sp>
          <p:nvSpPr>
            <p:cNvPr id="86" name="文本框 85"/>
            <p:cNvSpPr txBox="1"/>
            <p:nvPr/>
          </p:nvSpPr>
          <p:spPr>
            <a:xfrm>
              <a:off x="5701730" y="2496985"/>
              <a:ext cx="59055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800" dirty="0" smtClean="0">
                  <a:solidFill>
                    <a:schemeClr val="bg1"/>
                  </a:solidFill>
                  <a:latin typeface="Impact" panose="020B0806030902050204" pitchFamily="34" charset="0"/>
                  <a:ea typeface="微软雅黑" panose="020B0503020204020204" pitchFamily="34" charset="-122"/>
                </a:rPr>
                <a:t>2</a:t>
              </a:r>
              <a:endParaRPr lang="zh-CN" altLang="en-US" sz="4800" dirty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7872658" y="4134104"/>
            <a:ext cx="1800856" cy="1830938"/>
            <a:chOff x="7872658" y="4134104"/>
            <a:chExt cx="1800856" cy="1830938"/>
          </a:xfrm>
        </p:grpSpPr>
        <p:grpSp>
          <p:nvGrpSpPr>
            <p:cNvPr id="68" name="组合 67"/>
            <p:cNvGrpSpPr/>
            <p:nvPr/>
          </p:nvGrpSpPr>
          <p:grpSpPr>
            <a:xfrm rot="19683357">
              <a:off x="7872658" y="4134104"/>
              <a:ext cx="1800856" cy="1830938"/>
              <a:chOff x="4927038" y="2903660"/>
              <a:chExt cx="4339057" cy="4411538"/>
            </a:xfrm>
          </p:grpSpPr>
          <p:grpSp>
            <p:nvGrpSpPr>
              <p:cNvPr id="69" name="组合 68"/>
              <p:cNvGrpSpPr/>
              <p:nvPr/>
            </p:nvGrpSpPr>
            <p:grpSpPr>
              <a:xfrm rot="19832904">
                <a:off x="5166517" y="3007210"/>
                <a:ext cx="3777771" cy="4023700"/>
                <a:chOff x="7384829" y="1042834"/>
                <a:chExt cx="630152" cy="671173"/>
              </a:xfrm>
            </p:grpSpPr>
            <p:sp>
              <p:nvSpPr>
                <p:cNvPr id="75" name="椭圆 74"/>
                <p:cNvSpPr/>
                <p:nvPr/>
              </p:nvSpPr>
              <p:spPr>
                <a:xfrm rot="12748524">
                  <a:off x="7384829" y="1087736"/>
                  <a:ext cx="619823" cy="619822"/>
                </a:xfrm>
                <a:prstGeom prst="ellipse">
                  <a:avLst/>
                </a:prstGeom>
                <a:gradFill flip="none" rotWithShape="1">
                  <a:gsLst>
                    <a:gs pos="58000">
                      <a:srgbClr val="AC0029">
                        <a:alpha val="0"/>
                      </a:srgbClr>
                    </a:gs>
                    <a:gs pos="82000">
                      <a:srgbClr val="900024"/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76" name="组合 75"/>
                <p:cNvGrpSpPr/>
                <p:nvPr/>
              </p:nvGrpSpPr>
              <p:grpSpPr>
                <a:xfrm>
                  <a:off x="7395159" y="1042834"/>
                  <a:ext cx="619822" cy="671173"/>
                  <a:chOff x="6836469" y="1259244"/>
                  <a:chExt cx="619822" cy="671173"/>
                </a:xfrm>
              </p:grpSpPr>
              <p:sp>
                <p:nvSpPr>
                  <p:cNvPr id="77" name="椭圆 76"/>
                  <p:cNvSpPr/>
                  <p:nvPr/>
                </p:nvSpPr>
                <p:spPr>
                  <a:xfrm rot="12748524">
                    <a:off x="6836469" y="1310595"/>
                    <a:ext cx="619822" cy="619822"/>
                  </a:xfrm>
                  <a:prstGeom prst="ellipse">
                    <a:avLst/>
                  </a:prstGeom>
                  <a:gradFill flip="none" rotWithShape="1">
                    <a:gsLst>
                      <a:gs pos="0">
                        <a:srgbClr val="3A0017"/>
                      </a:gs>
                      <a:gs pos="63000">
                        <a:srgbClr val="9C001D"/>
                      </a:gs>
                      <a:gs pos="97000">
                        <a:srgbClr val="EB798B"/>
                      </a:gs>
                    </a:gsLst>
                    <a:path path="circle">
                      <a:fillToRect r="100000" b="100000"/>
                    </a:path>
                    <a:tileRect l="-100000" t="-100000"/>
                  </a:gradFill>
                  <a:ln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pic>
                <p:nvPicPr>
                  <p:cNvPr id="78" name="图片 77"/>
                  <p:cNvPicPr>
                    <a:picLocks noChangeAspect="1"/>
                  </p:cNvPicPr>
                  <p:nvPr/>
                </p:nvPicPr>
                <p:blipFill>
                  <a:blip r:embed="rId2" cstate="print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t="34537" r="30668"/>
                  <a:stretch>
                    <a:fillRect/>
                  </a:stretch>
                </p:blipFill>
                <p:spPr>
                  <a:xfrm rot="18402556">
                    <a:off x="6914819" y="1271278"/>
                    <a:ext cx="402839" cy="378772"/>
                  </a:xfrm>
                  <a:custGeom>
                    <a:avLst/>
                    <a:gdLst>
                      <a:gd name="connsiteX0" fmla="*/ 256236 w 1014443"/>
                      <a:gd name="connsiteY0" fmla="*/ 293 h 953837"/>
                      <a:gd name="connsiteX1" fmla="*/ 1012278 w 1014443"/>
                      <a:gd name="connsiteY1" fmla="*/ 722848 h 953837"/>
                      <a:gd name="connsiteX2" fmla="*/ 1008078 w 1014443"/>
                      <a:gd name="connsiteY2" fmla="*/ 880873 h 953837"/>
                      <a:gd name="connsiteX3" fmla="*/ 994968 w 1014443"/>
                      <a:gd name="connsiteY3" fmla="*/ 953837 h 953837"/>
                      <a:gd name="connsiteX4" fmla="*/ 0 w 1014443"/>
                      <a:gd name="connsiteY4" fmla="*/ 953837 h 953837"/>
                      <a:gd name="connsiteX5" fmla="*/ 0 w 1014443"/>
                      <a:gd name="connsiteY5" fmla="*/ 37727 h 953837"/>
                      <a:gd name="connsiteX6" fmla="*/ 20678 w 1014443"/>
                      <a:gd name="connsiteY6" fmla="*/ 29590 h 953837"/>
                      <a:gd name="connsiteX7" fmla="*/ 176362 w 1014443"/>
                      <a:gd name="connsiteY7" fmla="*/ 2166 h 953837"/>
                      <a:gd name="connsiteX8" fmla="*/ 256236 w 1014443"/>
                      <a:gd name="connsiteY8" fmla="*/ 293 h 95383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014443" h="953837">
                        <a:moveTo>
                          <a:pt x="256236" y="293"/>
                        </a:moveTo>
                        <a:cubicBezTo>
                          <a:pt x="651649" y="11096"/>
                          <a:pt x="982446" y="319870"/>
                          <a:pt x="1012278" y="722848"/>
                        </a:cubicBezTo>
                        <a:cubicBezTo>
                          <a:pt x="1016256" y="776578"/>
                          <a:pt x="1014695" y="829440"/>
                          <a:pt x="1008078" y="880873"/>
                        </a:cubicBezTo>
                        <a:lnTo>
                          <a:pt x="994968" y="953837"/>
                        </a:lnTo>
                        <a:lnTo>
                          <a:pt x="0" y="953837"/>
                        </a:lnTo>
                        <a:lnTo>
                          <a:pt x="0" y="37727"/>
                        </a:lnTo>
                        <a:lnTo>
                          <a:pt x="20678" y="29590"/>
                        </a:lnTo>
                        <a:cubicBezTo>
                          <a:pt x="70576" y="15472"/>
                          <a:pt x="122632" y="6143"/>
                          <a:pt x="176362" y="2166"/>
                        </a:cubicBezTo>
                        <a:cubicBezTo>
                          <a:pt x="203227" y="177"/>
                          <a:pt x="229875" y="-427"/>
                          <a:pt x="256236" y="293"/>
                        </a:cubicBezTo>
                        <a:close/>
                      </a:path>
                    </a:pathLst>
                  </a:custGeom>
                  <a:noFill/>
                  <a:ln>
                    <a:noFill/>
                  </a:ln>
                </p:spPr>
              </p:pic>
            </p:grpSp>
          </p:grpSp>
          <p:grpSp>
            <p:nvGrpSpPr>
              <p:cNvPr id="70" name="组合 69"/>
              <p:cNvGrpSpPr/>
              <p:nvPr/>
            </p:nvGrpSpPr>
            <p:grpSpPr>
              <a:xfrm rot="16980051">
                <a:off x="4890798" y="2939900"/>
                <a:ext cx="4411538" cy="4339057"/>
                <a:chOff x="6672217" y="1837192"/>
                <a:chExt cx="1596572" cy="1602694"/>
              </a:xfrm>
            </p:grpSpPr>
            <p:sp>
              <p:nvSpPr>
                <p:cNvPr id="71" name="椭圆 70"/>
                <p:cNvSpPr/>
                <p:nvPr/>
              </p:nvSpPr>
              <p:spPr>
                <a:xfrm rot="2553602">
                  <a:off x="6672217" y="1843314"/>
                  <a:ext cx="1596572" cy="1596572"/>
                </a:xfrm>
                <a:prstGeom prst="ellipse">
                  <a:avLst/>
                </a:prstGeom>
                <a:noFill/>
                <a:ln>
                  <a:gradFill>
                    <a:gsLst>
                      <a:gs pos="0">
                        <a:schemeClr val="bg1"/>
                      </a:gs>
                      <a:gs pos="49000">
                        <a:schemeClr val="bg1">
                          <a:alpha val="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584200" dist="1143000" dir="18900000">
                    <a:prstClr val="black">
                      <a:alpha val="4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72" name="任意多边形 71"/>
                <p:cNvSpPr/>
                <p:nvPr/>
              </p:nvSpPr>
              <p:spPr>
                <a:xfrm>
                  <a:off x="6961206" y="1837192"/>
                  <a:ext cx="1301626" cy="1276673"/>
                </a:xfrm>
                <a:custGeom>
                  <a:avLst/>
                  <a:gdLst>
                    <a:gd name="connsiteX0" fmla="*/ 503340 w 1301626"/>
                    <a:gd name="connsiteY0" fmla="*/ 0 h 1276673"/>
                    <a:gd name="connsiteX1" fmla="*/ 1301626 w 1301626"/>
                    <a:gd name="connsiteY1" fmla="*/ 798286 h 1276673"/>
                    <a:gd name="connsiteX2" fmla="*/ 1165291 w 1301626"/>
                    <a:gd name="connsiteY2" fmla="*/ 1244615 h 1276673"/>
                    <a:gd name="connsiteX3" fmla="*/ 1138841 w 1301626"/>
                    <a:gd name="connsiteY3" fmla="*/ 1276673 h 1276673"/>
                    <a:gd name="connsiteX4" fmla="*/ 1139460 w 1301626"/>
                    <a:gd name="connsiteY4" fmla="*/ 1262428 h 1276673"/>
                    <a:gd name="connsiteX5" fmla="*/ 191677 w 1301626"/>
                    <a:gd name="connsiteY5" fmla="*/ 160793 h 1276673"/>
                    <a:gd name="connsiteX6" fmla="*/ 666 w 1301626"/>
                    <a:gd name="connsiteY6" fmla="*/ 183174 h 1276673"/>
                    <a:gd name="connsiteX7" fmla="*/ 0 w 1301626"/>
                    <a:gd name="connsiteY7" fmla="*/ 183374 h 1276673"/>
                    <a:gd name="connsiteX8" fmla="*/ 57011 w 1301626"/>
                    <a:gd name="connsiteY8" fmla="*/ 136335 h 1276673"/>
                    <a:gd name="connsiteX9" fmla="*/ 503340 w 1301626"/>
                    <a:gd name="connsiteY9" fmla="*/ 0 h 12766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301626" h="1276673">
                      <a:moveTo>
                        <a:pt x="503340" y="0"/>
                      </a:moveTo>
                      <a:cubicBezTo>
                        <a:pt x="944221" y="0"/>
                        <a:pt x="1301626" y="357405"/>
                        <a:pt x="1301626" y="798286"/>
                      </a:cubicBezTo>
                      <a:cubicBezTo>
                        <a:pt x="1301626" y="963617"/>
                        <a:pt x="1251366" y="1117208"/>
                        <a:pt x="1165291" y="1244615"/>
                      </a:cubicBezTo>
                      <a:lnTo>
                        <a:pt x="1138841" y="1276673"/>
                      </a:lnTo>
                      <a:lnTo>
                        <a:pt x="1139460" y="1262428"/>
                      </a:lnTo>
                      <a:cubicBezTo>
                        <a:pt x="1139460" y="654012"/>
                        <a:pt x="715123" y="160793"/>
                        <a:pt x="191677" y="160793"/>
                      </a:cubicBezTo>
                      <a:cubicBezTo>
                        <a:pt x="126247" y="160793"/>
                        <a:pt x="62364" y="168500"/>
                        <a:pt x="666" y="183174"/>
                      </a:cubicBezTo>
                      <a:lnTo>
                        <a:pt x="0" y="183374"/>
                      </a:lnTo>
                      <a:lnTo>
                        <a:pt x="57011" y="136335"/>
                      </a:lnTo>
                      <a:cubicBezTo>
                        <a:pt x="184418" y="50260"/>
                        <a:pt x="338010" y="0"/>
                        <a:pt x="503340" y="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FFFFF">
                        <a:alpha val="0"/>
                      </a:srgbClr>
                    </a:gs>
                    <a:gs pos="100000">
                      <a:schemeClr val="bg1">
                        <a:alpha val="26000"/>
                      </a:schemeClr>
                    </a:gs>
                  </a:gsLst>
                  <a:lin ang="135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73" name="椭圆 72"/>
                <p:cNvSpPr/>
                <p:nvPr/>
              </p:nvSpPr>
              <p:spPr>
                <a:xfrm rot="2776770">
                  <a:off x="7824484" y="2050668"/>
                  <a:ext cx="410045" cy="83627"/>
                </a:xfrm>
                <a:prstGeom prst="ellipse">
                  <a:avLst/>
                </a:prstGeom>
                <a:gradFill flip="none" rotWithShape="1">
                  <a:gsLst>
                    <a:gs pos="100000">
                      <a:srgbClr val="FFFFFF">
                        <a:alpha val="0"/>
                      </a:srgbClr>
                    </a:gs>
                    <a:gs pos="0">
                      <a:schemeClr val="bg1"/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74" name="椭圆 73"/>
                <p:cNvSpPr/>
                <p:nvPr/>
              </p:nvSpPr>
              <p:spPr>
                <a:xfrm rot="2451482">
                  <a:off x="6769259" y="3191168"/>
                  <a:ext cx="355985" cy="72507"/>
                </a:xfrm>
                <a:prstGeom prst="ellipse">
                  <a:avLst/>
                </a:prstGeom>
                <a:gradFill flip="none" rotWithShape="1">
                  <a:gsLst>
                    <a:gs pos="100000">
                      <a:srgbClr val="FFFFFF">
                        <a:alpha val="0"/>
                      </a:srgbClr>
                    </a:gs>
                    <a:gs pos="0">
                      <a:schemeClr val="bg1"/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sp>
          <p:nvSpPr>
            <p:cNvPr id="87" name="文本框 86"/>
            <p:cNvSpPr txBox="1"/>
            <p:nvPr/>
          </p:nvSpPr>
          <p:spPr>
            <a:xfrm>
              <a:off x="8483501" y="4616438"/>
              <a:ext cx="59055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800" dirty="0" smtClean="0">
                  <a:solidFill>
                    <a:schemeClr val="bg1"/>
                  </a:solidFill>
                  <a:latin typeface="Impact" panose="020B0806030902050204" pitchFamily="34" charset="0"/>
                  <a:ea typeface="微软雅黑" panose="020B0503020204020204" pitchFamily="34" charset="-122"/>
                </a:rPr>
                <a:t>3</a:t>
              </a:r>
              <a:endParaRPr lang="zh-CN" altLang="en-US" sz="4800" dirty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9" name="矩形 8"/>
          <p:cNvSpPr/>
          <p:nvPr/>
        </p:nvSpPr>
        <p:spPr>
          <a:xfrm>
            <a:off x="0" y="-41135574"/>
            <a:ext cx="12192000" cy="6858000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-19050" y="-47993575"/>
            <a:ext cx="12192000" cy="6858000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artisticBlur radius="81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130444">
            <a:off x="-1053614" y="3165254"/>
            <a:ext cx="8620170" cy="9151503"/>
          </a:xfrm>
          <a:prstGeom prst="rect">
            <a:avLst/>
          </a:prstGeom>
        </p:spPr>
      </p:pic>
      <p:grpSp>
        <p:nvGrpSpPr>
          <p:cNvPr id="79" name="组合 78"/>
          <p:cNvGrpSpPr/>
          <p:nvPr/>
        </p:nvGrpSpPr>
        <p:grpSpPr>
          <a:xfrm rot="1031868">
            <a:off x="10373655" y="679349"/>
            <a:ext cx="668398" cy="692778"/>
            <a:chOff x="2877793" y="1834265"/>
            <a:chExt cx="1562669" cy="1619675"/>
          </a:xfrm>
        </p:grpSpPr>
        <p:sp>
          <p:nvSpPr>
            <p:cNvPr id="80" name="椭圆 79"/>
            <p:cNvSpPr/>
            <p:nvPr/>
          </p:nvSpPr>
          <p:spPr>
            <a:xfrm rot="15945968">
              <a:off x="2877793" y="1893083"/>
              <a:ext cx="1560857" cy="1560857"/>
            </a:xfrm>
            <a:prstGeom prst="ellipse">
              <a:avLst/>
            </a:prstGeom>
            <a:gradFill flip="none" rotWithShape="1">
              <a:gsLst>
                <a:gs pos="0">
                  <a:srgbClr val="E8023E"/>
                </a:gs>
                <a:gs pos="56000">
                  <a:srgbClr val="FD0F4C"/>
                </a:gs>
                <a:gs pos="85000">
                  <a:srgbClr val="FEB8CA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1" name="椭圆 80"/>
            <p:cNvSpPr/>
            <p:nvPr/>
          </p:nvSpPr>
          <p:spPr>
            <a:xfrm rot="15945968">
              <a:off x="2879604" y="1834262"/>
              <a:ext cx="1560856" cy="1560861"/>
            </a:xfrm>
            <a:prstGeom prst="ellipse">
              <a:avLst/>
            </a:prstGeom>
            <a:gradFill flip="none" rotWithShape="1">
              <a:gsLst>
                <a:gs pos="41000">
                  <a:srgbClr val="FEB8CA">
                    <a:alpha val="0"/>
                  </a:srgbClr>
                </a:gs>
                <a:gs pos="100000">
                  <a:srgbClr val="FD0F4C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82" name="图片 81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4537" r="30668"/>
            <a:stretch>
              <a:fillRect/>
            </a:stretch>
          </p:blipFill>
          <p:spPr>
            <a:xfrm>
              <a:off x="3388370" y="1914865"/>
              <a:ext cx="1014449" cy="953838"/>
            </a:xfrm>
            <a:custGeom>
              <a:avLst/>
              <a:gdLst>
                <a:gd name="connsiteX0" fmla="*/ 256236 w 1014443"/>
                <a:gd name="connsiteY0" fmla="*/ 293 h 953837"/>
                <a:gd name="connsiteX1" fmla="*/ 1012278 w 1014443"/>
                <a:gd name="connsiteY1" fmla="*/ 722848 h 953837"/>
                <a:gd name="connsiteX2" fmla="*/ 1008078 w 1014443"/>
                <a:gd name="connsiteY2" fmla="*/ 880873 h 953837"/>
                <a:gd name="connsiteX3" fmla="*/ 994968 w 1014443"/>
                <a:gd name="connsiteY3" fmla="*/ 953837 h 953837"/>
                <a:gd name="connsiteX4" fmla="*/ 0 w 1014443"/>
                <a:gd name="connsiteY4" fmla="*/ 953837 h 953837"/>
                <a:gd name="connsiteX5" fmla="*/ 0 w 1014443"/>
                <a:gd name="connsiteY5" fmla="*/ 37727 h 953837"/>
                <a:gd name="connsiteX6" fmla="*/ 20678 w 1014443"/>
                <a:gd name="connsiteY6" fmla="*/ 29590 h 953837"/>
                <a:gd name="connsiteX7" fmla="*/ 176362 w 1014443"/>
                <a:gd name="connsiteY7" fmla="*/ 2166 h 953837"/>
                <a:gd name="connsiteX8" fmla="*/ 256236 w 1014443"/>
                <a:gd name="connsiteY8" fmla="*/ 293 h 9538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14443" h="953837">
                  <a:moveTo>
                    <a:pt x="256236" y="293"/>
                  </a:moveTo>
                  <a:cubicBezTo>
                    <a:pt x="651649" y="11096"/>
                    <a:pt x="982446" y="319870"/>
                    <a:pt x="1012278" y="722848"/>
                  </a:cubicBezTo>
                  <a:cubicBezTo>
                    <a:pt x="1016256" y="776578"/>
                    <a:pt x="1014695" y="829440"/>
                    <a:pt x="1008078" y="880873"/>
                  </a:cubicBezTo>
                  <a:lnTo>
                    <a:pt x="994968" y="953837"/>
                  </a:lnTo>
                  <a:lnTo>
                    <a:pt x="0" y="953837"/>
                  </a:lnTo>
                  <a:lnTo>
                    <a:pt x="0" y="37727"/>
                  </a:lnTo>
                  <a:lnTo>
                    <a:pt x="20678" y="29590"/>
                  </a:lnTo>
                  <a:cubicBezTo>
                    <a:pt x="70576" y="15472"/>
                    <a:pt x="122632" y="6143"/>
                    <a:pt x="176362" y="2166"/>
                  </a:cubicBezTo>
                  <a:cubicBezTo>
                    <a:pt x="203227" y="177"/>
                    <a:pt x="229875" y="-427"/>
                    <a:pt x="256236" y="293"/>
                  </a:cubicBezTo>
                  <a:close/>
                </a:path>
              </a:pathLst>
            </a:custGeom>
            <a:noFill/>
            <a:ln>
              <a:noFill/>
            </a:ln>
          </p:spPr>
        </p:pic>
      </p:grpSp>
      <p:grpSp>
        <p:nvGrpSpPr>
          <p:cNvPr id="4" name="组合 3"/>
          <p:cNvGrpSpPr/>
          <p:nvPr/>
        </p:nvGrpSpPr>
        <p:grpSpPr>
          <a:xfrm>
            <a:off x="10071218" y="1967017"/>
            <a:ext cx="1310811" cy="2762505"/>
            <a:chOff x="10071218" y="1967017"/>
            <a:chExt cx="1310811" cy="2762505"/>
          </a:xfrm>
        </p:grpSpPr>
        <p:sp>
          <p:nvSpPr>
            <p:cNvPr id="55" name="文本框 54"/>
            <p:cNvSpPr txBox="1"/>
            <p:nvPr/>
          </p:nvSpPr>
          <p:spPr>
            <a:xfrm>
              <a:off x="10071218" y="1986322"/>
              <a:ext cx="576318" cy="2743200"/>
            </a:xfrm>
            <a:custGeom>
              <a:avLst/>
              <a:gdLst/>
              <a:ahLst/>
              <a:cxnLst/>
              <a:rect l="l" t="t" r="r" b="b"/>
              <a:pathLst>
                <a:path w="576318" h="2743200">
                  <a:moveTo>
                    <a:pt x="278607" y="2271712"/>
                  </a:moveTo>
                  <a:lnTo>
                    <a:pt x="202407" y="2281237"/>
                  </a:lnTo>
                  <a:lnTo>
                    <a:pt x="202407" y="2297906"/>
                  </a:lnTo>
                  <a:lnTo>
                    <a:pt x="207169" y="2343150"/>
                  </a:lnTo>
                  <a:lnTo>
                    <a:pt x="204788" y="2345531"/>
                  </a:lnTo>
                  <a:cubicBezTo>
                    <a:pt x="207963" y="2345531"/>
                    <a:pt x="209550" y="2348706"/>
                    <a:pt x="209550" y="2355056"/>
                  </a:cubicBezTo>
                  <a:lnTo>
                    <a:pt x="245269" y="2357437"/>
                  </a:lnTo>
                  <a:cubicBezTo>
                    <a:pt x="257969" y="2357437"/>
                    <a:pt x="269082" y="2348706"/>
                    <a:pt x="278607" y="2331243"/>
                  </a:cubicBezTo>
                  <a:lnTo>
                    <a:pt x="278607" y="2324100"/>
                  </a:lnTo>
                  <a:lnTo>
                    <a:pt x="261938" y="2326481"/>
                  </a:lnTo>
                  <a:cubicBezTo>
                    <a:pt x="238125" y="2321718"/>
                    <a:pt x="226219" y="2316162"/>
                    <a:pt x="226219" y="2309812"/>
                  </a:cubicBezTo>
                  <a:lnTo>
                    <a:pt x="285750" y="2286000"/>
                  </a:lnTo>
                  <a:lnTo>
                    <a:pt x="285750" y="2278856"/>
                  </a:lnTo>
                  <a:close/>
                  <a:moveTo>
                    <a:pt x="395288" y="2240756"/>
                  </a:moveTo>
                  <a:lnTo>
                    <a:pt x="321469" y="2255043"/>
                  </a:lnTo>
                  <a:lnTo>
                    <a:pt x="321469" y="2262187"/>
                  </a:lnTo>
                  <a:cubicBezTo>
                    <a:pt x="321469" y="2274887"/>
                    <a:pt x="328613" y="2282031"/>
                    <a:pt x="342900" y="2283618"/>
                  </a:cubicBezTo>
                  <a:lnTo>
                    <a:pt x="352425" y="2302668"/>
                  </a:lnTo>
                  <a:cubicBezTo>
                    <a:pt x="352425" y="2307431"/>
                    <a:pt x="341313" y="2313781"/>
                    <a:pt x="319088" y="2321718"/>
                  </a:cubicBezTo>
                  <a:lnTo>
                    <a:pt x="309563" y="2364581"/>
                  </a:lnTo>
                  <a:lnTo>
                    <a:pt x="311944" y="2362200"/>
                  </a:lnTo>
                  <a:lnTo>
                    <a:pt x="316706" y="2362200"/>
                  </a:lnTo>
                  <a:cubicBezTo>
                    <a:pt x="330994" y="2376487"/>
                    <a:pt x="338138" y="2388393"/>
                    <a:pt x="338138" y="2397918"/>
                  </a:cubicBezTo>
                  <a:lnTo>
                    <a:pt x="347663" y="2397918"/>
                  </a:lnTo>
                  <a:close/>
                  <a:moveTo>
                    <a:pt x="385763" y="2166937"/>
                  </a:moveTo>
                  <a:cubicBezTo>
                    <a:pt x="420688" y="2168525"/>
                    <a:pt x="446088" y="2186781"/>
                    <a:pt x="461963" y="2221706"/>
                  </a:cubicBezTo>
                  <a:lnTo>
                    <a:pt x="461963" y="2231231"/>
                  </a:lnTo>
                  <a:cubicBezTo>
                    <a:pt x="450850" y="2261393"/>
                    <a:pt x="438150" y="2286793"/>
                    <a:pt x="423863" y="2307431"/>
                  </a:cubicBezTo>
                  <a:cubicBezTo>
                    <a:pt x="414338" y="2307431"/>
                    <a:pt x="400844" y="2339975"/>
                    <a:pt x="383382" y="2405062"/>
                  </a:cubicBezTo>
                  <a:cubicBezTo>
                    <a:pt x="378619" y="2405062"/>
                    <a:pt x="373856" y="2414587"/>
                    <a:pt x="369094" y="2433637"/>
                  </a:cubicBezTo>
                  <a:cubicBezTo>
                    <a:pt x="404019" y="2466975"/>
                    <a:pt x="440532" y="2484437"/>
                    <a:pt x="478632" y="2486025"/>
                  </a:cubicBezTo>
                  <a:cubicBezTo>
                    <a:pt x="545306" y="2506662"/>
                    <a:pt x="577850" y="2531268"/>
                    <a:pt x="576263" y="2559843"/>
                  </a:cubicBezTo>
                  <a:lnTo>
                    <a:pt x="573882" y="2562225"/>
                  </a:lnTo>
                  <a:lnTo>
                    <a:pt x="566738" y="2562225"/>
                  </a:lnTo>
                  <a:lnTo>
                    <a:pt x="564356" y="2559843"/>
                  </a:lnTo>
                  <a:lnTo>
                    <a:pt x="559594" y="2562225"/>
                  </a:lnTo>
                  <a:lnTo>
                    <a:pt x="547688" y="2562225"/>
                  </a:lnTo>
                  <a:lnTo>
                    <a:pt x="452438" y="2564606"/>
                  </a:lnTo>
                  <a:cubicBezTo>
                    <a:pt x="428625" y="2564606"/>
                    <a:pt x="401638" y="2538412"/>
                    <a:pt x="371475" y="2486025"/>
                  </a:cubicBezTo>
                  <a:lnTo>
                    <a:pt x="369094" y="2486025"/>
                  </a:lnTo>
                  <a:lnTo>
                    <a:pt x="369094" y="2519362"/>
                  </a:lnTo>
                  <a:lnTo>
                    <a:pt x="364332" y="2528887"/>
                  </a:lnTo>
                  <a:lnTo>
                    <a:pt x="369094" y="2545556"/>
                  </a:lnTo>
                  <a:lnTo>
                    <a:pt x="366713" y="2571750"/>
                  </a:lnTo>
                  <a:cubicBezTo>
                    <a:pt x="366713" y="2592387"/>
                    <a:pt x="376238" y="2624137"/>
                    <a:pt x="395288" y="2667000"/>
                  </a:cubicBezTo>
                  <a:lnTo>
                    <a:pt x="407194" y="2700337"/>
                  </a:lnTo>
                  <a:lnTo>
                    <a:pt x="400050" y="2743200"/>
                  </a:lnTo>
                  <a:cubicBezTo>
                    <a:pt x="379413" y="2743200"/>
                    <a:pt x="363538" y="2727325"/>
                    <a:pt x="352425" y="2695575"/>
                  </a:cubicBezTo>
                  <a:cubicBezTo>
                    <a:pt x="344488" y="2684462"/>
                    <a:pt x="336550" y="2678906"/>
                    <a:pt x="328613" y="2678906"/>
                  </a:cubicBezTo>
                  <a:lnTo>
                    <a:pt x="311944" y="2657475"/>
                  </a:lnTo>
                  <a:lnTo>
                    <a:pt x="340519" y="2650331"/>
                  </a:lnTo>
                  <a:lnTo>
                    <a:pt x="340519" y="2645568"/>
                  </a:lnTo>
                  <a:cubicBezTo>
                    <a:pt x="330994" y="2612231"/>
                    <a:pt x="326232" y="2587625"/>
                    <a:pt x="326232" y="2571750"/>
                  </a:cubicBezTo>
                  <a:lnTo>
                    <a:pt x="326232" y="2483643"/>
                  </a:lnTo>
                  <a:lnTo>
                    <a:pt x="323850" y="2483643"/>
                  </a:lnTo>
                  <a:lnTo>
                    <a:pt x="290513" y="2514600"/>
                  </a:lnTo>
                  <a:lnTo>
                    <a:pt x="288132" y="2514600"/>
                  </a:lnTo>
                  <a:lnTo>
                    <a:pt x="288132" y="2512218"/>
                  </a:lnTo>
                  <a:cubicBezTo>
                    <a:pt x="300832" y="2496343"/>
                    <a:pt x="311944" y="2474912"/>
                    <a:pt x="321469" y="2447925"/>
                  </a:cubicBezTo>
                  <a:lnTo>
                    <a:pt x="321469" y="2443162"/>
                  </a:lnTo>
                  <a:lnTo>
                    <a:pt x="292894" y="2416968"/>
                  </a:lnTo>
                  <a:cubicBezTo>
                    <a:pt x="280194" y="2416968"/>
                    <a:pt x="250032" y="2438400"/>
                    <a:pt x="202407" y="2481262"/>
                  </a:cubicBezTo>
                  <a:cubicBezTo>
                    <a:pt x="238919" y="2495550"/>
                    <a:pt x="256382" y="2513012"/>
                    <a:pt x="254794" y="2533650"/>
                  </a:cubicBezTo>
                  <a:lnTo>
                    <a:pt x="254794" y="2545556"/>
                  </a:lnTo>
                  <a:lnTo>
                    <a:pt x="259557" y="2545556"/>
                  </a:lnTo>
                  <a:lnTo>
                    <a:pt x="285750" y="2519362"/>
                  </a:lnTo>
                  <a:lnTo>
                    <a:pt x="285750" y="2521743"/>
                  </a:lnTo>
                  <a:cubicBezTo>
                    <a:pt x="263525" y="2545556"/>
                    <a:pt x="250825" y="2572543"/>
                    <a:pt x="247650" y="2602706"/>
                  </a:cubicBezTo>
                  <a:cubicBezTo>
                    <a:pt x="207963" y="2674143"/>
                    <a:pt x="177800" y="2709862"/>
                    <a:pt x="157163" y="2709862"/>
                  </a:cubicBezTo>
                  <a:lnTo>
                    <a:pt x="142875" y="2712243"/>
                  </a:lnTo>
                  <a:lnTo>
                    <a:pt x="140494" y="2709862"/>
                  </a:lnTo>
                  <a:lnTo>
                    <a:pt x="140494" y="2700337"/>
                  </a:lnTo>
                  <a:cubicBezTo>
                    <a:pt x="140494" y="2689225"/>
                    <a:pt x="155575" y="2667000"/>
                    <a:pt x="185738" y="2633662"/>
                  </a:cubicBezTo>
                  <a:cubicBezTo>
                    <a:pt x="217488" y="2592387"/>
                    <a:pt x="233363" y="2561431"/>
                    <a:pt x="233363" y="2540793"/>
                  </a:cubicBezTo>
                  <a:lnTo>
                    <a:pt x="233363" y="2516981"/>
                  </a:lnTo>
                  <a:cubicBezTo>
                    <a:pt x="220663" y="2499518"/>
                    <a:pt x="207963" y="2490787"/>
                    <a:pt x="195263" y="2490787"/>
                  </a:cubicBezTo>
                  <a:lnTo>
                    <a:pt x="192882" y="2490787"/>
                  </a:lnTo>
                  <a:cubicBezTo>
                    <a:pt x="146844" y="2533650"/>
                    <a:pt x="118269" y="2566193"/>
                    <a:pt x="107156" y="2588418"/>
                  </a:cubicBezTo>
                  <a:cubicBezTo>
                    <a:pt x="83344" y="2612231"/>
                    <a:pt x="58738" y="2626518"/>
                    <a:pt x="33338" y="2631281"/>
                  </a:cubicBezTo>
                  <a:cubicBezTo>
                    <a:pt x="26988" y="2629693"/>
                    <a:pt x="15875" y="2620168"/>
                    <a:pt x="0" y="2602706"/>
                  </a:cubicBezTo>
                  <a:cubicBezTo>
                    <a:pt x="1588" y="2580481"/>
                    <a:pt x="15875" y="2567781"/>
                    <a:pt x="42863" y="2564606"/>
                  </a:cubicBezTo>
                  <a:cubicBezTo>
                    <a:pt x="55563" y="2564606"/>
                    <a:pt x="96838" y="2525712"/>
                    <a:pt x="166688" y="2447925"/>
                  </a:cubicBezTo>
                  <a:lnTo>
                    <a:pt x="192882" y="2424112"/>
                  </a:lnTo>
                  <a:lnTo>
                    <a:pt x="192882" y="2412206"/>
                  </a:lnTo>
                  <a:cubicBezTo>
                    <a:pt x="161132" y="2391568"/>
                    <a:pt x="146050" y="2350293"/>
                    <a:pt x="147638" y="2288381"/>
                  </a:cubicBezTo>
                  <a:lnTo>
                    <a:pt x="145256" y="2250281"/>
                  </a:lnTo>
                  <a:lnTo>
                    <a:pt x="145256" y="2243137"/>
                  </a:lnTo>
                  <a:lnTo>
                    <a:pt x="150019" y="2235993"/>
                  </a:lnTo>
                  <a:lnTo>
                    <a:pt x="185738" y="2293143"/>
                  </a:lnTo>
                  <a:lnTo>
                    <a:pt x="188119" y="2293143"/>
                  </a:lnTo>
                  <a:cubicBezTo>
                    <a:pt x="188119" y="2259806"/>
                    <a:pt x="225425" y="2228850"/>
                    <a:pt x="300038" y="2200275"/>
                  </a:cubicBezTo>
                  <a:close/>
                  <a:moveTo>
                    <a:pt x="511969" y="1431131"/>
                  </a:moveTo>
                  <a:cubicBezTo>
                    <a:pt x="543719" y="1443831"/>
                    <a:pt x="559594" y="1466056"/>
                    <a:pt x="559594" y="1497806"/>
                  </a:cubicBezTo>
                  <a:cubicBezTo>
                    <a:pt x="559594" y="1518444"/>
                    <a:pt x="551657" y="1558131"/>
                    <a:pt x="535782" y="1616868"/>
                  </a:cubicBezTo>
                  <a:cubicBezTo>
                    <a:pt x="553244" y="1621631"/>
                    <a:pt x="561975" y="1627187"/>
                    <a:pt x="561975" y="1633537"/>
                  </a:cubicBezTo>
                  <a:cubicBezTo>
                    <a:pt x="561975" y="1638300"/>
                    <a:pt x="549275" y="1648618"/>
                    <a:pt x="523875" y="1664493"/>
                  </a:cubicBezTo>
                  <a:cubicBezTo>
                    <a:pt x="498475" y="1713706"/>
                    <a:pt x="476250" y="1765300"/>
                    <a:pt x="457200" y="1819275"/>
                  </a:cubicBezTo>
                  <a:cubicBezTo>
                    <a:pt x="477838" y="1819275"/>
                    <a:pt x="508000" y="1841500"/>
                    <a:pt x="547688" y="1885950"/>
                  </a:cubicBezTo>
                  <a:lnTo>
                    <a:pt x="550069" y="1914525"/>
                  </a:lnTo>
                  <a:lnTo>
                    <a:pt x="478632" y="1957387"/>
                  </a:lnTo>
                  <a:lnTo>
                    <a:pt x="447675" y="1971675"/>
                  </a:lnTo>
                  <a:lnTo>
                    <a:pt x="447675" y="1964531"/>
                  </a:lnTo>
                  <a:lnTo>
                    <a:pt x="435769" y="1964531"/>
                  </a:lnTo>
                  <a:cubicBezTo>
                    <a:pt x="416719" y="1978818"/>
                    <a:pt x="389732" y="1989137"/>
                    <a:pt x="354806" y="1995487"/>
                  </a:cubicBezTo>
                  <a:lnTo>
                    <a:pt x="342900" y="1995487"/>
                  </a:lnTo>
                  <a:lnTo>
                    <a:pt x="342900" y="1985962"/>
                  </a:lnTo>
                  <a:lnTo>
                    <a:pt x="340519" y="1985962"/>
                  </a:lnTo>
                  <a:lnTo>
                    <a:pt x="323850" y="1995487"/>
                  </a:lnTo>
                  <a:lnTo>
                    <a:pt x="314325" y="1985962"/>
                  </a:lnTo>
                  <a:lnTo>
                    <a:pt x="233363" y="2012156"/>
                  </a:lnTo>
                  <a:cubicBezTo>
                    <a:pt x="304800" y="1967706"/>
                    <a:pt x="350044" y="1935956"/>
                    <a:pt x="369094" y="1916906"/>
                  </a:cubicBezTo>
                  <a:cubicBezTo>
                    <a:pt x="357981" y="1916906"/>
                    <a:pt x="352425" y="1887537"/>
                    <a:pt x="352425" y="1828800"/>
                  </a:cubicBezTo>
                  <a:lnTo>
                    <a:pt x="352425" y="1826418"/>
                  </a:lnTo>
                  <a:cubicBezTo>
                    <a:pt x="371475" y="1805781"/>
                    <a:pt x="397669" y="1758950"/>
                    <a:pt x="431006" y="1685925"/>
                  </a:cubicBezTo>
                  <a:lnTo>
                    <a:pt x="369094" y="1685925"/>
                  </a:lnTo>
                  <a:cubicBezTo>
                    <a:pt x="361156" y="1766887"/>
                    <a:pt x="352425" y="1807368"/>
                    <a:pt x="342900" y="1807368"/>
                  </a:cubicBezTo>
                  <a:lnTo>
                    <a:pt x="330994" y="1800225"/>
                  </a:lnTo>
                  <a:lnTo>
                    <a:pt x="319088" y="1807368"/>
                  </a:lnTo>
                  <a:lnTo>
                    <a:pt x="316706" y="1807368"/>
                  </a:lnTo>
                  <a:cubicBezTo>
                    <a:pt x="308769" y="1807368"/>
                    <a:pt x="304006" y="1785143"/>
                    <a:pt x="302419" y="1740693"/>
                  </a:cubicBezTo>
                  <a:lnTo>
                    <a:pt x="309563" y="1709737"/>
                  </a:lnTo>
                  <a:lnTo>
                    <a:pt x="304800" y="1704975"/>
                  </a:lnTo>
                  <a:lnTo>
                    <a:pt x="304800" y="1702593"/>
                  </a:lnTo>
                  <a:lnTo>
                    <a:pt x="254794" y="1709737"/>
                  </a:lnTo>
                  <a:lnTo>
                    <a:pt x="254794" y="1719262"/>
                  </a:lnTo>
                  <a:cubicBezTo>
                    <a:pt x="254794" y="1787525"/>
                    <a:pt x="235744" y="1853406"/>
                    <a:pt x="197644" y="1916906"/>
                  </a:cubicBezTo>
                  <a:lnTo>
                    <a:pt x="195263" y="1916906"/>
                  </a:lnTo>
                  <a:cubicBezTo>
                    <a:pt x="195263" y="1904206"/>
                    <a:pt x="192088" y="1897856"/>
                    <a:pt x="185738" y="1897856"/>
                  </a:cubicBezTo>
                  <a:lnTo>
                    <a:pt x="173832" y="1912143"/>
                  </a:lnTo>
                  <a:cubicBezTo>
                    <a:pt x="165894" y="1912143"/>
                    <a:pt x="157163" y="1890712"/>
                    <a:pt x="147638" y="1847850"/>
                  </a:cubicBezTo>
                  <a:lnTo>
                    <a:pt x="157163" y="1840706"/>
                  </a:lnTo>
                  <a:lnTo>
                    <a:pt x="150019" y="1821656"/>
                  </a:lnTo>
                  <a:cubicBezTo>
                    <a:pt x="165894" y="1821656"/>
                    <a:pt x="178594" y="1792287"/>
                    <a:pt x="188119" y="1733550"/>
                  </a:cubicBezTo>
                  <a:lnTo>
                    <a:pt x="185738" y="1733550"/>
                  </a:lnTo>
                  <a:cubicBezTo>
                    <a:pt x="161925" y="1738312"/>
                    <a:pt x="134144" y="1758950"/>
                    <a:pt x="102394" y="1795462"/>
                  </a:cubicBezTo>
                  <a:lnTo>
                    <a:pt x="59532" y="1795462"/>
                  </a:lnTo>
                  <a:cubicBezTo>
                    <a:pt x="21432" y="1765300"/>
                    <a:pt x="2382" y="1734343"/>
                    <a:pt x="2382" y="1702593"/>
                  </a:cubicBezTo>
                  <a:lnTo>
                    <a:pt x="11907" y="1702593"/>
                  </a:lnTo>
                  <a:lnTo>
                    <a:pt x="23813" y="1709737"/>
                  </a:lnTo>
                  <a:lnTo>
                    <a:pt x="50007" y="1709737"/>
                  </a:lnTo>
                  <a:lnTo>
                    <a:pt x="173832" y="1681162"/>
                  </a:lnTo>
                  <a:lnTo>
                    <a:pt x="197644" y="1674018"/>
                  </a:lnTo>
                  <a:lnTo>
                    <a:pt x="197644" y="1659731"/>
                  </a:lnTo>
                  <a:cubicBezTo>
                    <a:pt x="197644" y="1631156"/>
                    <a:pt x="184150" y="1607343"/>
                    <a:pt x="157163" y="1588293"/>
                  </a:cubicBezTo>
                  <a:lnTo>
                    <a:pt x="157163" y="1585912"/>
                  </a:lnTo>
                  <a:lnTo>
                    <a:pt x="169069" y="1583531"/>
                  </a:lnTo>
                  <a:cubicBezTo>
                    <a:pt x="203994" y="1583531"/>
                    <a:pt x="230982" y="1611312"/>
                    <a:pt x="250032" y="1666875"/>
                  </a:cubicBezTo>
                  <a:lnTo>
                    <a:pt x="254794" y="1671637"/>
                  </a:lnTo>
                  <a:cubicBezTo>
                    <a:pt x="296069" y="1663700"/>
                    <a:pt x="317500" y="1657350"/>
                    <a:pt x="319088" y="1652587"/>
                  </a:cubicBezTo>
                  <a:lnTo>
                    <a:pt x="335756" y="1564481"/>
                  </a:lnTo>
                  <a:lnTo>
                    <a:pt x="335756" y="1557337"/>
                  </a:lnTo>
                  <a:lnTo>
                    <a:pt x="330994" y="1557337"/>
                  </a:lnTo>
                  <a:lnTo>
                    <a:pt x="328613" y="1564481"/>
                  </a:lnTo>
                  <a:lnTo>
                    <a:pt x="323850" y="1564481"/>
                  </a:lnTo>
                  <a:lnTo>
                    <a:pt x="323850" y="1557337"/>
                  </a:lnTo>
                  <a:cubicBezTo>
                    <a:pt x="327025" y="1543050"/>
                    <a:pt x="330994" y="1535906"/>
                    <a:pt x="335756" y="1535906"/>
                  </a:cubicBezTo>
                  <a:cubicBezTo>
                    <a:pt x="335756" y="1537494"/>
                    <a:pt x="353219" y="1542256"/>
                    <a:pt x="388144" y="1550193"/>
                  </a:cubicBezTo>
                  <a:lnTo>
                    <a:pt x="392906" y="1564481"/>
                  </a:lnTo>
                  <a:lnTo>
                    <a:pt x="378619" y="1643062"/>
                  </a:lnTo>
                  <a:cubicBezTo>
                    <a:pt x="445294" y="1630362"/>
                    <a:pt x="478632" y="1617662"/>
                    <a:pt x="478632" y="1604962"/>
                  </a:cubicBezTo>
                  <a:lnTo>
                    <a:pt x="521494" y="1466850"/>
                  </a:lnTo>
                  <a:lnTo>
                    <a:pt x="521494" y="1447800"/>
                  </a:lnTo>
                  <a:lnTo>
                    <a:pt x="511969" y="1433512"/>
                  </a:lnTo>
                  <a:close/>
                  <a:moveTo>
                    <a:pt x="505569" y="1025128"/>
                  </a:moveTo>
                  <a:cubicBezTo>
                    <a:pt x="506264" y="1025128"/>
                    <a:pt x="505222" y="1025525"/>
                    <a:pt x="502444" y="1026318"/>
                  </a:cubicBezTo>
                  <a:lnTo>
                    <a:pt x="504465" y="1025308"/>
                  </a:lnTo>
                  <a:close/>
                  <a:moveTo>
                    <a:pt x="464344" y="902493"/>
                  </a:moveTo>
                  <a:cubicBezTo>
                    <a:pt x="527844" y="923131"/>
                    <a:pt x="558006" y="945356"/>
                    <a:pt x="554832" y="969168"/>
                  </a:cubicBezTo>
                  <a:lnTo>
                    <a:pt x="559594" y="973931"/>
                  </a:lnTo>
                  <a:cubicBezTo>
                    <a:pt x="558007" y="986631"/>
                    <a:pt x="552450" y="997347"/>
                    <a:pt x="542925" y="1006078"/>
                  </a:cubicBezTo>
                  <a:lnTo>
                    <a:pt x="504465" y="1025308"/>
                  </a:lnTo>
                  <a:lnTo>
                    <a:pt x="498277" y="1026318"/>
                  </a:lnTo>
                  <a:cubicBezTo>
                    <a:pt x="489942" y="1027906"/>
                    <a:pt x="474663" y="1031081"/>
                    <a:pt x="452438" y="1035843"/>
                  </a:cubicBezTo>
                  <a:cubicBezTo>
                    <a:pt x="369888" y="1085056"/>
                    <a:pt x="307975" y="1114425"/>
                    <a:pt x="266700" y="1123950"/>
                  </a:cubicBezTo>
                  <a:lnTo>
                    <a:pt x="321469" y="1083468"/>
                  </a:lnTo>
                  <a:lnTo>
                    <a:pt x="359569" y="1047750"/>
                  </a:lnTo>
                  <a:lnTo>
                    <a:pt x="369586" y="1031723"/>
                  </a:lnTo>
                  <a:lnTo>
                    <a:pt x="361950" y="1035843"/>
                  </a:lnTo>
                  <a:cubicBezTo>
                    <a:pt x="354013" y="1034256"/>
                    <a:pt x="346075" y="1037431"/>
                    <a:pt x="338138" y="1045368"/>
                  </a:cubicBezTo>
                  <a:lnTo>
                    <a:pt x="283369" y="1069181"/>
                  </a:lnTo>
                  <a:cubicBezTo>
                    <a:pt x="283369" y="1073943"/>
                    <a:pt x="261144" y="1081087"/>
                    <a:pt x="216694" y="1090612"/>
                  </a:cubicBezTo>
                  <a:cubicBezTo>
                    <a:pt x="200819" y="1096962"/>
                    <a:pt x="169863" y="1106487"/>
                    <a:pt x="123825" y="1119187"/>
                  </a:cubicBezTo>
                  <a:cubicBezTo>
                    <a:pt x="46038" y="1095375"/>
                    <a:pt x="10319" y="1055687"/>
                    <a:pt x="16669" y="1000125"/>
                  </a:cubicBezTo>
                  <a:lnTo>
                    <a:pt x="21432" y="997743"/>
                  </a:lnTo>
                  <a:lnTo>
                    <a:pt x="38100" y="1000125"/>
                  </a:lnTo>
                  <a:lnTo>
                    <a:pt x="50006" y="1007268"/>
                  </a:lnTo>
                  <a:cubicBezTo>
                    <a:pt x="61119" y="1008856"/>
                    <a:pt x="99219" y="999331"/>
                    <a:pt x="164306" y="978693"/>
                  </a:cubicBezTo>
                  <a:lnTo>
                    <a:pt x="178594" y="978693"/>
                  </a:lnTo>
                  <a:lnTo>
                    <a:pt x="197644" y="983456"/>
                  </a:lnTo>
                  <a:cubicBezTo>
                    <a:pt x="224632" y="986631"/>
                    <a:pt x="296069" y="962818"/>
                    <a:pt x="411956" y="912018"/>
                  </a:cubicBezTo>
                  <a:close/>
                  <a:moveTo>
                    <a:pt x="349300" y="110877"/>
                  </a:moveTo>
                  <a:cubicBezTo>
                    <a:pt x="369243" y="111174"/>
                    <a:pt x="379810" y="115490"/>
                    <a:pt x="381000" y="123825"/>
                  </a:cubicBezTo>
                  <a:lnTo>
                    <a:pt x="376238" y="126206"/>
                  </a:lnTo>
                  <a:lnTo>
                    <a:pt x="378619" y="128587"/>
                  </a:lnTo>
                  <a:lnTo>
                    <a:pt x="383382" y="138112"/>
                  </a:lnTo>
                  <a:cubicBezTo>
                    <a:pt x="346869" y="171450"/>
                    <a:pt x="316706" y="195262"/>
                    <a:pt x="292894" y="209550"/>
                  </a:cubicBezTo>
                  <a:cubicBezTo>
                    <a:pt x="262732" y="234950"/>
                    <a:pt x="248444" y="250825"/>
                    <a:pt x="250032" y="257175"/>
                  </a:cubicBezTo>
                  <a:lnTo>
                    <a:pt x="252413" y="257175"/>
                  </a:lnTo>
                  <a:cubicBezTo>
                    <a:pt x="290513" y="241300"/>
                    <a:pt x="314325" y="226218"/>
                    <a:pt x="323850" y="211931"/>
                  </a:cubicBezTo>
                  <a:lnTo>
                    <a:pt x="345282" y="207168"/>
                  </a:lnTo>
                  <a:lnTo>
                    <a:pt x="357188" y="211931"/>
                  </a:lnTo>
                  <a:lnTo>
                    <a:pt x="359569" y="211931"/>
                  </a:lnTo>
                  <a:lnTo>
                    <a:pt x="359569" y="207168"/>
                  </a:lnTo>
                  <a:lnTo>
                    <a:pt x="366713" y="204787"/>
                  </a:lnTo>
                  <a:cubicBezTo>
                    <a:pt x="368300" y="212725"/>
                    <a:pt x="379413" y="221456"/>
                    <a:pt x="400050" y="230981"/>
                  </a:cubicBezTo>
                  <a:lnTo>
                    <a:pt x="407194" y="254793"/>
                  </a:lnTo>
                  <a:lnTo>
                    <a:pt x="340519" y="304800"/>
                  </a:lnTo>
                  <a:lnTo>
                    <a:pt x="345282" y="321468"/>
                  </a:lnTo>
                  <a:lnTo>
                    <a:pt x="347663" y="342900"/>
                  </a:lnTo>
                  <a:lnTo>
                    <a:pt x="250032" y="395287"/>
                  </a:lnTo>
                  <a:lnTo>
                    <a:pt x="240506" y="395287"/>
                  </a:lnTo>
                  <a:lnTo>
                    <a:pt x="240506" y="390525"/>
                  </a:lnTo>
                  <a:lnTo>
                    <a:pt x="283369" y="364331"/>
                  </a:lnTo>
                  <a:lnTo>
                    <a:pt x="280988" y="354806"/>
                  </a:lnTo>
                  <a:cubicBezTo>
                    <a:pt x="271463" y="356393"/>
                    <a:pt x="266700" y="352425"/>
                    <a:pt x="266700" y="342900"/>
                  </a:cubicBezTo>
                  <a:cubicBezTo>
                    <a:pt x="268288" y="317500"/>
                    <a:pt x="274638" y="298450"/>
                    <a:pt x="285750" y="285750"/>
                  </a:cubicBezTo>
                  <a:lnTo>
                    <a:pt x="285750" y="283368"/>
                  </a:lnTo>
                  <a:lnTo>
                    <a:pt x="280988" y="283368"/>
                  </a:lnTo>
                  <a:cubicBezTo>
                    <a:pt x="223838" y="321468"/>
                    <a:pt x="194469" y="350043"/>
                    <a:pt x="192882" y="369093"/>
                  </a:cubicBezTo>
                  <a:lnTo>
                    <a:pt x="190500" y="369093"/>
                  </a:lnTo>
                  <a:lnTo>
                    <a:pt x="185738" y="366712"/>
                  </a:lnTo>
                  <a:lnTo>
                    <a:pt x="183356" y="366712"/>
                  </a:lnTo>
                  <a:lnTo>
                    <a:pt x="169069" y="371475"/>
                  </a:lnTo>
                  <a:lnTo>
                    <a:pt x="164306" y="369093"/>
                  </a:lnTo>
                  <a:lnTo>
                    <a:pt x="164306" y="366712"/>
                  </a:lnTo>
                  <a:lnTo>
                    <a:pt x="166688" y="350043"/>
                  </a:lnTo>
                  <a:lnTo>
                    <a:pt x="159544" y="326231"/>
                  </a:lnTo>
                  <a:cubicBezTo>
                    <a:pt x="156369" y="300831"/>
                    <a:pt x="171450" y="281781"/>
                    <a:pt x="204788" y="269081"/>
                  </a:cubicBezTo>
                  <a:lnTo>
                    <a:pt x="309563" y="166687"/>
                  </a:lnTo>
                  <a:lnTo>
                    <a:pt x="309563" y="161925"/>
                  </a:lnTo>
                  <a:lnTo>
                    <a:pt x="295275" y="161925"/>
                  </a:lnTo>
                  <a:cubicBezTo>
                    <a:pt x="293688" y="166687"/>
                    <a:pt x="269875" y="174625"/>
                    <a:pt x="223838" y="185737"/>
                  </a:cubicBezTo>
                  <a:lnTo>
                    <a:pt x="214313" y="185737"/>
                  </a:lnTo>
                  <a:cubicBezTo>
                    <a:pt x="203200" y="187325"/>
                    <a:pt x="196056" y="184943"/>
                    <a:pt x="192882" y="178593"/>
                  </a:cubicBezTo>
                  <a:lnTo>
                    <a:pt x="192882" y="176212"/>
                  </a:lnTo>
                  <a:cubicBezTo>
                    <a:pt x="191294" y="169862"/>
                    <a:pt x="226219" y="151606"/>
                    <a:pt x="297656" y="121443"/>
                  </a:cubicBezTo>
                  <a:lnTo>
                    <a:pt x="326232" y="111918"/>
                  </a:lnTo>
                  <a:cubicBezTo>
                    <a:pt x="334963" y="111125"/>
                    <a:pt x="342652" y="110777"/>
                    <a:pt x="349300" y="110877"/>
                  </a:cubicBezTo>
                  <a:close/>
                  <a:moveTo>
                    <a:pt x="426244" y="0"/>
                  </a:moveTo>
                  <a:cubicBezTo>
                    <a:pt x="488156" y="4762"/>
                    <a:pt x="519906" y="15875"/>
                    <a:pt x="521494" y="33337"/>
                  </a:cubicBezTo>
                  <a:lnTo>
                    <a:pt x="521494" y="42862"/>
                  </a:lnTo>
                  <a:cubicBezTo>
                    <a:pt x="523082" y="50800"/>
                    <a:pt x="513556" y="89693"/>
                    <a:pt x="492919" y="159543"/>
                  </a:cubicBezTo>
                  <a:lnTo>
                    <a:pt x="490538" y="352425"/>
                  </a:lnTo>
                  <a:cubicBezTo>
                    <a:pt x="500063" y="433387"/>
                    <a:pt x="469106" y="488156"/>
                    <a:pt x="397669" y="516731"/>
                  </a:cubicBezTo>
                  <a:cubicBezTo>
                    <a:pt x="383382" y="505618"/>
                    <a:pt x="367506" y="484981"/>
                    <a:pt x="350044" y="454818"/>
                  </a:cubicBezTo>
                  <a:cubicBezTo>
                    <a:pt x="326232" y="446881"/>
                    <a:pt x="313532" y="436562"/>
                    <a:pt x="311944" y="423862"/>
                  </a:cubicBezTo>
                  <a:lnTo>
                    <a:pt x="314325" y="421481"/>
                  </a:lnTo>
                  <a:lnTo>
                    <a:pt x="323850" y="419100"/>
                  </a:lnTo>
                  <a:lnTo>
                    <a:pt x="340519" y="421481"/>
                  </a:lnTo>
                  <a:lnTo>
                    <a:pt x="340519" y="416718"/>
                  </a:lnTo>
                  <a:lnTo>
                    <a:pt x="328613" y="407193"/>
                  </a:lnTo>
                  <a:lnTo>
                    <a:pt x="333375" y="407193"/>
                  </a:lnTo>
                  <a:cubicBezTo>
                    <a:pt x="365125" y="421481"/>
                    <a:pt x="386556" y="428625"/>
                    <a:pt x="397669" y="428625"/>
                  </a:cubicBezTo>
                  <a:cubicBezTo>
                    <a:pt x="424656" y="425450"/>
                    <a:pt x="435769" y="353218"/>
                    <a:pt x="431006" y="211931"/>
                  </a:cubicBezTo>
                  <a:lnTo>
                    <a:pt x="426244" y="209550"/>
                  </a:lnTo>
                  <a:lnTo>
                    <a:pt x="426244" y="171450"/>
                  </a:lnTo>
                  <a:lnTo>
                    <a:pt x="416719" y="78581"/>
                  </a:lnTo>
                  <a:lnTo>
                    <a:pt x="411956" y="59531"/>
                  </a:lnTo>
                  <a:lnTo>
                    <a:pt x="414338" y="57150"/>
                  </a:lnTo>
                  <a:lnTo>
                    <a:pt x="414338" y="54768"/>
                  </a:lnTo>
                  <a:cubicBezTo>
                    <a:pt x="411163" y="43656"/>
                    <a:pt x="403225" y="38893"/>
                    <a:pt x="390525" y="40481"/>
                  </a:cubicBezTo>
                  <a:lnTo>
                    <a:pt x="354806" y="42862"/>
                  </a:lnTo>
                  <a:cubicBezTo>
                    <a:pt x="270669" y="52387"/>
                    <a:pt x="200819" y="115093"/>
                    <a:pt x="145256" y="230981"/>
                  </a:cubicBezTo>
                  <a:cubicBezTo>
                    <a:pt x="137319" y="370681"/>
                    <a:pt x="128588" y="441325"/>
                    <a:pt x="119063" y="442912"/>
                  </a:cubicBezTo>
                  <a:cubicBezTo>
                    <a:pt x="111125" y="454025"/>
                    <a:pt x="107156" y="462756"/>
                    <a:pt x="107156" y="469106"/>
                  </a:cubicBezTo>
                  <a:cubicBezTo>
                    <a:pt x="94457" y="470693"/>
                    <a:pt x="88106" y="468312"/>
                    <a:pt x="88106" y="461962"/>
                  </a:cubicBezTo>
                  <a:lnTo>
                    <a:pt x="42863" y="485775"/>
                  </a:lnTo>
                  <a:lnTo>
                    <a:pt x="38100" y="485775"/>
                  </a:lnTo>
                  <a:lnTo>
                    <a:pt x="30957" y="457200"/>
                  </a:lnTo>
                  <a:lnTo>
                    <a:pt x="30957" y="447675"/>
                  </a:lnTo>
                  <a:cubicBezTo>
                    <a:pt x="26194" y="407987"/>
                    <a:pt x="34925" y="330200"/>
                    <a:pt x="57150" y="214312"/>
                  </a:cubicBezTo>
                  <a:cubicBezTo>
                    <a:pt x="73025" y="176212"/>
                    <a:pt x="92869" y="137318"/>
                    <a:pt x="116682" y="97631"/>
                  </a:cubicBezTo>
                  <a:cubicBezTo>
                    <a:pt x="134144" y="107156"/>
                    <a:pt x="145256" y="115887"/>
                    <a:pt x="150019" y="123825"/>
                  </a:cubicBezTo>
                  <a:lnTo>
                    <a:pt x="145256" y="166687"/>
                  </a:lnTo>
                  <a:cubicBezTo>
                    <a:pt x="178594" y="127000"/>
                    <a:pt x="214313" y="93662"/>
                    <a:pt x="252413" y="66675"/>
                  </a:cubicBezTo>
                  <a:cubicBezTo>
                    <a:pt x="284163" y="49212"/>
                    <a:pt x="335756" y="31750"/>
                    <a:pt x="407194" y="14287"/>
                  </a:cubicBezTo>
                  <a:cubicBezTo>
                    <a:pt x="405606" y="9525"/>
                    <a:pt x="411163" y="6350"/>
                    <a:pt x="423863" y="4762"/>
                  </a:cubicBezTo>
                  <a:lnTo>
                    <a:pt x="428625" y="2381"/>
                  </a:lnTo>
                  <a:close/>
                </a:path>
              </a:pathLst>
            </a:custGeom>
            <a:solidFill>
              <a:srgbClr val="F37584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4800" dirty="0">
                <a:solidFill>
                  <a:srgbClr val="F37584"/>
                </a:solidFill>
                <a:latin typeface="叶根友刀锋黑草" panose="02010601030101010101" pitchFamily="2" charset="-122"/>
                <a:ea typeface="叶根友刀锋黑草" panose="02010601030101010101" pitchFamily="2" charset="-122"/>
              </a:endParaRPr>
            </a:p>
          </p:txBody>
        </p:sp>
        <p:sp>
          <p:nvSpPr>
            <p:cNvPr id="93" name="文本框 92"/>
            <p:cNvSpPr txBox="1"/>
            <p:nvPr/>
          </p:nvSpPr>
          <p:spPr>
            <a:xfrm>
              <a:off x="10805766" y="1967017"/>
              <a:ext cx="576263" cy="2755106"/>
            </a:xfrm>
            <a:custGeom>
              <a:avLst/>
              <a:gdLst/>
              <a:ahLst/>
              <a:cxnLst/>
              <a:rect l="l" t="t" r="r" b="b"/>
              <a:pathLst>
                <a:path w="576263" h="2755106">
                  <a:moveTo>
                    <a:pt x="130969" y="2588419"/>
                  </a:moveTo>
                  <a:lnTo>
                    <a:pt x="119063" y="2607469"/>
                  </a:lnTo>
                  <a:lnTo>
                    <a:pt x="119063" y="2609850"/>
                  </a:lnTo>
                  <a:lnTo>
                    <a:pt x="128588" y="2609850"/>
                  </a:lnTo>
                  <a:lnTo>
                    <a:pt x="133350" y="2605087"/>
                  </a:lnTo>
                  <a:lnTo>
                    <a:pt x="130969" y="2602706"/>
                  </a:lnTo>
                  <a:lnTo>
                    <a:pt x="133350" y="2593181"/>
                  </a:lnTo>
                  <a:lnTo>
                    <a:pt x="133350" y="2588419"/>
                  </a:lnTo>
                  <a:close/>
                  <a:moveTo>
                    <a:pt x="130969" y="2581275"/>
                  </a:moveTo>
                  <a:lnTo>
                    <a:pt x="130969" y="2583656"/>
                  </a:lnTo>
                  <a:lnTo>
                    <a:pt x="133350" y="2583656"/>
                  </a:lnTo>
                  <a:lnTo>
                    <a:pt x="133350" y="2581275"/>
                  </a:lnTo>
                  <a:close/>
                  <a:moveTo>
                    <a:pt x="416719" y="2464594"/>
                  </a:moveTo>
                  <a:cubicBezTo>
                    <a:pt x="402431" y="2486819"/>
                    <a:pt x="386556" y="2520156"/>
                    <a:pt x="369094" y="2564606"/>
                  </a:cubicBezTo>
                  <a:lnTo>
                    <a:pt x="338138" y="2633662"/>
                  </a:lnTo>
                  <a:lnTo>
                    <a:pt x="330994" y="2636044"/>
                  </a:lnTo>
                  <a:lnTo>
                    <a:pt x="330994" y="2638425"/>
                  </a:lnTo>
                  <a:cubicBezTo>
                    <a:pt x="330994" y="2644775"/>
                    <a:pt x="334963" y="2650331"/>
                    <a:pt x="342900" y="2655094"/>
                  </a:cubicBezTo>
                  <a:lnTo>
                    <a:pt x="345281" y="2655094"/>
                  </a:lnTo>
                  <a:lnTo>
                    <a:pt x="342900" y="2652712"/>
                  </a:lnTo>
                  <a:lnTo>
                    <a:pt x="342900" y="2650331"/>
                  </a:lnTo>
                  <a:cubicBezTo>
                    <a:pt x="346075" y="2650331"/>
                    <a:pt x="347663" y="2647156"/>
                    <a:pt x="347663" y="2640806"/>
                  </a:cubicBezTo>
                  <a:cubicBezTo>
                    <a:pt x="355600" y="2653506"/>
                    <a:pt x="361950" y="2659856"/>
                    <a:pt x="366713" y="2659856"/>
                  </a:cubicBezTo>
                  <a:cubicBezTo>
                    <a:pt x="384175" y="2613819"/>
                    <a:pt x="402431" y="2549525"/>
                    <a:pt x="421481" y="2466975"/>
                  </a:cubicBezTo>
                  <a:close/>
                  <a:moveTo>
                    <a:pt x="461963" y="2457450"/>
                  </a:moveTo>
                  <a:cubicBezTo>
                    <a:pt x="457200" y="2466975"/>
                    <a:pt x="447675" y="2502694"/>
                    <a:pt x="433388" y="2564606"/>
                  </a:cubicBezTo>
                  <a:lnTo>
                    <a:pt x="397669" y="2669381"/>
                  </a:lnTo>
                  <a:lnTo>
                    <a:pt x="400050" y="2669381"/>
                  </a:lnTo>
                  <a:cubicBezTo>
                    <a:pt x="438150" y="2669381"/>
                    <a:pt x="473869" y="2644775"/>
                    <a:pt x="507207" y="2595562"/>
                  </a:cubicBezTo>
                  <a:cubicBezTo>
                    <a:pt x="518319" y="2571750"/>
                    <a:pt x="523875" y="2553494"/>
                    <a:pt x="523875" y="2540794"/>
                  </a:cubicBezTo>
                  <a:cubicBezTo>
                    <a:pt x="523875" y="2502694"/>
                    <a:pt x="509588" y="2476500"/>
                    <a:pt x="481013" y="2462212"/>
                  </a:cubicBezTo>
                  <a:close/>
                  <a:moveTo>
                    <a:pt x="202407" y="2185987"/>
                  </a:moveTo>
                  <a:cubicBezTo>
                    <a:pt x="203994" y="2185987"/>
                    <a:pt x="204788" y="2188369"/>
                    <a:pt x="204788" y="2193131"/>
                  </a:cubicBezTo>
                  <a:cubicBezTo>
                    <a:pt x="211138" y="2201069"/>
                    <a:pt x="219075" y="2205037"/>
                    <a:pt x="228600" y="2205037"/>
                  </a:cubicBezTo>
                  <a:lnTo>
                    <a:pt x="238125" y="2226469"/>
                  </a:lnTo>
                  <a:cubicBezTo>
                    <a:pt x="228600" y="2240756"/>
                    <a:pt x="219075" y="2275681"/>
                    <a:pt x="209550" y="2331244"/>
                  </a:cubicBezTo>
                  <a:cubicBezTo>
                    <a:pt x="217488" y="2332831"/>
                    <a:pt x="221457" y="2336800"/>
                    <a:pt x="221457" y="2343150"/>
                  </a:cubicBezTo>
                  <a:cubicBezTo>
                    <a:pt x="227807" y="2343150"/>
                    <a:pt x="231775" y="2351087"/>
                    <a:pt x="233363" y="2366962"/>
                  </a:cubicBezTo>
                  <a:cubicBezTo>
                    <a:pt x="231775" y="2366962"/>
                    <a:pt x="230188" y="2371725"/>
                    <a:pt x="228600" y="2381250"/>
                  </a:cubicBezTo>
                  <a:lnTo>
                    <a:pt x="228600" y="2393156"/>
                  </a:lnTo>
                  <a:lnTo>
                    <a:pt x="202407" y="2424112"/>
                  </a:lnTo>
                  <a:lnTo>
                    <a:pt x="195263" y="2478881"/>
                  </a:lnTo>
                  <a:lnTo>
                    <a:pt x="195263" y="2490787"/>
                  </a:lnTo>
                  <a:cubicBezTo>
                    <a:pt x="225425" y="2468562"/>
                    <a:pt x="244475" y="2448719"/>
                    <a:pt x="252413" y="2431256"/>
                  </a:cubicBezTo>
                  <a:lnTo>
                    <a:pt x="257175" y="2431256"/>
                  </a:lnTo>
                  <a:lnTo>
                    <a:pt x="257175" y="2433637"/>
                  </a:lnTo>
                  <a:cubicBezTo>
                    <a:pt x="254000" y="2443162"/>
                    <a:pt x="240507" y="2459831"/>
                    <a:pt x="216694" y="2483644"/>
                  </a:cubicBezTo>
                  <a:lnTo>
                    <a:pt x="190500" y="2524125"/>
                  </a:lnTo>
                  <a:lnTo>
                    <a:pt x="185738" y="2612231"/>
                  </a:lnTo>
                  <a:lnTo>
                    <a:pt x="192882" y="2667000"/>
                  </a:lnTo>
                  <a:cubicBezTo>
                    <a:pt x="189707" y="2667000"/>
                    <a:pt x="188119" y="2671762"/>
                    <a:pt x="188119" y="2681287"/>
                  </a:cubicBezTo>
                  <a:lnTo>
                    <a:pt x="169069" y="2700337"/>
                  </a:lnTo>
                  <a:cubicBezTo>
                    <a:pt x="169069" y="2701925"/>
                    <a:pt x="166688" y="2702719"/>
                    <a:pt x="161925" y="2702719"/>
                  </a:cubicBezTo>
                  <a:cubicBezTo>
                    <a:pt x="161925" y="2707481"/>
                    <a:pt x="157957" y="2711450"/>
                    <a:pt x="150019" y="2714625"/>
                  </a:cubicBezTo>
                  <a:cubicBezTo>
                    <a:pt x="142082" y="2714625"/>
                    <a:pt x="129382" y="2701131"/>
                    <a:pt x="111919" y="2674144"/>
                  </a:cubicBezTo>
                  <a:cubicBezTo>
                    <a:pt x="111919" y="2667794"/>
                    <a:pt x="101600" y="2662237"/>
                    <a:pt x="80963" y="2657475"/>
                  </a:cubicBezTo>
                  <a:lnTo>
                    <a:pt x="45244" y="2688431"/>
                  </a:lnTo>
                  <a:cubicBezTo>
                    <a:pt x="35719" y="2697956"/>
                    <a:pt x="26988" y="2702719"/>
                    <a:pt x="19050" y="2702719"/>
                  </a:cubicBezTo>
                  <a:lnTo>
                    <a:pt x="11907" y="2702719"/>
                  </a:lnTo>
                  <a:cubicBezTo>
                    <a:pt x="5557" y="2699544"/>
                    <a:pt x="2382" y="2693987"/>
                    <a:pt x="2382" y="2686050"/>
                  </a:cubicBezTo>
                  <a:lnTo>
                    <a:pt x="4763" y="2657475"/>
                  </a:lnTo>
                  <a:lnTo>
                    <a:pt x="0" y="2643187"/>
                  </a:lnTo>
                  <a:lnTo>
                    <a:pt x="9525" y="2638425"/>
                  </a:lnTo>
                  <a:lnTo>
                    <a:pt x="9525" y="2633662"/>
                  </a:lnTo>
                  <a:lnTo>
                    <a:pt x="4763" y="2628900"/>
                  </a:lnTo>
                  <a:cubicBezTo>
                    <a:pt x="11113" y="2624137"/>
                    <a:pt x="14288" y="2617787"/>
                    <a:pt x="14288" y="2609850"/>
                  </a:cubicBezTo>
                  <a:lnTo>
                    <a:pt x="26194" y="2609850"/>
                  </a:lnTo>
                  <a:cubicBezTo>
                    <a:pt x="27782" y="2609850"/>
                    <a:pt x="28575" y="2608262"/>
                    <a:pt x="28575" y="2605087"/>
                  </a:cubicBezTo>
                  <a:lnTo>
                    <a:pt x="26194" y="2590800"/>
                  </a:lnTo>
                  <a:lnTo>
                    <a:pt x="28575" y="2590800"/>
                  </a:lnTo>
                  <a:lnTo>
                    <a:pt x="38100" y="2590800"/>
                  </a:lnTo>
                  <a:lnTo>
                    <a:pt x="40482" y="2590800"/>
                  </a:lnTo>
                  <a:cubicBezTo>
                    <a:pt x="42069" y="2586037"/>
                    <a:pt x="43657" y="2583656"/>
                    <a:pt x="45244" y="2583656"/>
                  </a:cubicBezTo>
                  <a:lnTo>
                    <a:pt x="52388" y="2590800"/>
                  </a:lnTo>
                  <a:cubicBezTo>
                    <a:pt x="63500" y="2590800"/>
                    <a:pt x="92075" y="2571750"/>
                    <a:pt x="138113" y="2533650"/>
                  </a:cubicBezTo>
                  <a:lnTo>
                    <a:pt x="147638" y="2459831"/>
                  </a:lnTo>
                  <a:lnTo>
                    <a:pt x="145257" y="2459831"/>
                  </a:lnTo>
                  <a:lnTo>
                    <a:pt x="111919" y="2469356"/>
                  </a:lnTo>
                  <a:cubicBezTo>
                    <a:pt x="86519" y="2461419"/>
                    <a:pt x="66675" y="2448719"/>
                    <a:pt x="52388" y="2431256"/>
                  </a:cubicBezTo>
                  <a:lnTo>
                    <a:pt x="52388" y="2428875"/>
                  </a:lnTo>
                  <a:lnTo>
                    <a:pt x="80963" y="2407444"/>
                  </a:lnTo>
                  <a:cubicBezTo>
                    <a:pt x="109538" y="2389981"/>
                    <a:pt x="136525" y="2370137"/>
                    <a:pt x="161925" y="2347912"/>
                  </a:cubicBezTo>
                  <a:cubicBezTo>
                    <a:pt x="163513" y="2344737"/>
                    <a:pt x="164307" y="2337594"/>
                    <a:pt x="164307" y="2326481"/>
                  </a:cubicBezTo>
                  <a:lnTo>
                    <a:pt x="166688" y="2321719"/>
                  </a:lnTo>
                  <a:lnTo>
                    <a:pt x="169069" y="2324100"/>
                  </a:lnTo>
                  <a:lnTo>
                    <a:pt x="173832" y="2324100"/>
                  </a:lnTo>
                  <a:cubicBezTo>
                    <a:pt x="175419" y="2324100"/>
                    <a:pt x="177007" y="2316956"/>
                    <a:pt x="178594" y="2302669"/>
                  </a:cubicBezTo>
                  <a:lnTo>
                    <a:pt x="176213" y="2297906"/>
                  </a:lnTo>
                  <a:cubicBezTo>
                    <a:pt x="179388" y="2297906"/>
                    <a:pt x="184944" y="2277269"/>
                    <a:pt x="192882" y="2235994"/>
                  </a:cubicBezTo>
                  <a:lnTo>
                    <a:pt x="192882" y="2231231"/>
                  </a:lnTo>
                  <a:lnTo>
                    <a:pt x="185738" y="2233612"/>
                  </a:lnTo>
                  <a:lnTo>
                    <a:pt x="183357" y="2233612"/>
                  </a:lnTo>
                  <a:cubicBezTo>
                    <a:pt x="180181" y="2233612"/>
                    <a:pt x="178594" y="2228850"/>
                    <a:pt x="178594" y="2219325"/>
                  </a:cubicBezTo>
                  <a:cubicBezTo>
                    <a:pt x="178594" y="2203450"/>
                    <a:pt x="184944" y="2195512"/>
                    <a:pt x="197644" y="2195512"/>
                  </a:cubicBezTo>
                  <a:cubicBezTo>
                    <a:pt x="197644" y="2189162"/>
                    <a:pt x="199231" y="2185987"/>
                    <a:pt x="202407" y="2185987"/>
                  </a:cubicBezTo>
                  <a:close/>
                  <a:moveTo>
                    <a:pt x="442913" y="2178844"/>
                  </a:moveTo>
                  <a:cubicBezTo>
                    <a:pt x="449263" y="2182019"/>
                    <a:pt x="461963" y="2185194"/>
                    <a:pt x="481013" y="2188369"/>
                  </a:cubicBezTo>
                  <a:lnTo>
                    <a:pt x="488157" y="2197894"/>
                  </a:lnTo>
                  <a:lnTo>
                    <a:pt x="488157" y="2200275"/>
                  </a:lnTo>
                  <a:cubicBezTo>
                    <a:pt x="478631" y="2246312"/>
                    <a:pt x="462757" y="2282031"/>
                    <a:pt x="440531" y="2307431"/>
                  </a:cubicBezTo>
                  <a:lnTo>
                    <a:pt x="369094" y="2402681"/>
                  </a:lnTo>
                  <a:lnTo>
                    <a:pt x="371475" y="2405062"/>
                  </a:lnTo>
                  <a:lnTo>
                    <a:pt x="421481" y="2395537"/>
                  </a:lnTo>
                  <a:lnTo>
                    <a:pt x="426244" y="2397919"/>
                  </a:lnTo>
                  <a:lnTo>
                    <a:pt x="435769" y="2395537"/>
                  </a:lnTo>
                  <a:cubicBezTo>
                    <a:pt x="489744" y="2395537"/>
                    <a:pt x="529431" y="2420144"/>
                    <a:pt x="554831" y="2469356"/>
                  </a:cubicBezTo>
                  <a:cubicBezTo>
                    <a:pt x="565944" y="2493169"/>
                    <a:pt x="571500" y="2518569"/>
                    <a:pt x="571500" y="2545556"/>
                  </a:cubicBezTo>
                  <a:cubicBezTo>
                    <a:pt x="571500" y="2567781"/>
                    <a:pt x="565944" y="2591594"/>
                    <a:pt x="554831" y="2616994"/>
                  </a:cubicBezTo>
                  <a:lnTo>
                    <a:pt x="519113" y="2667000"/>
                  </a:lnTo>
                  <a:lnTo>
                    <a:pt x="497681" y="2686050"/>
                  </a:lnTo>
                  <a:cubicBezTo>
                    <a:pt x="473869" y="2708275"/>
                    <a:pt x="446881" y="2719387"/>
                    <a:pt x="416719" y="2719387"/>
                  </a:cubicBezTo>
                  <a:lnTo>
                    <a:pt x="397669" y="2724150"/>
                  </a:lnTo>
                  <a:lnTo>
                    <a:pt x="388144" y="2721769"/>
                  </a:lnTo>
                  <a:lnTo>
                    <a:pt x="385763" y="2721769"/>
                  </a:lnTo>
                  <a:lnTo>
                    <a:pt x="383381" y="2724150"/>
                  </a:lnTo>
                  <a:lnTo>
                    <a:pt x="381000" y="2724150"/>
                  </a:lnTo>
                  <a:lnTo>
                    <a:pt x="381000" y="2721769"/>
                  </a:lnTo>
                  <a:lnTo>
                    <a:pt x="381000" y="2719387"/>
                  </a:lnTo>
                  <a:lnTo>
                    <a:pt x="385763" y="2712244"/>
                  </a:lnTo>
                  <a:lnTo>
                    <a:pt x="395288" y="2712244"/>
                  </a:lnTo>
                  <a:lnTo>
                    <a:pt x="397669" y="2712244"/>
                  </a:lnTo>
                  <a:lnTo>
                    <a:pt x="400050" y="2709862"/>
                  </a:lnTo>
                  <a:cubicBezTo>
                    <a:pt x="400050" y="2705100"/>
                    <a:pt x="396875" y="2702719"/>
                    <a:pt x="390525" y="2702719"/>
                  </a:cubicBezTo>
                  <a:lnTo>
                    <a:pt x="385763" y="2697956"/>
                  </a:lnTo>
                  <a:cubicBezTo>
                    <a:pt x="379413" y="2715419"/>
                    <a:pt x="369888" y="2728912"/>
                    <a:pt x="357188" y="2738437"/>
                  </a:cubicBezTo>
                  <a:cubicBezTo>
                    <a:pt x="350838" y="2749550"/>
                    <a:pt x="342900" y="2755106"/>
                    <a:pt x="333375" y="2755106"/>
                  </a:cubicBezTo>
                  <a:lnTo>
                    <a:pt x="328613" y="2752725"/>
                  </a:lnTo>
                  <a:lnTo>
                    <a:pt x="326231" y="2755106"/>
                  </a:lnTo>
                  <a:lnTo>
                    <a:pt x="321469" y="2752725"/>
                  </a:lnTo>
                  <a:lnTo>
                    <a:pt x="319088" y="2743200"/>
                  </a:lnTo>
                  <a:lnTo>
                    <a:pt x="319088" y="2731294"/>
                  </a:lnTo>
                  <a:cubicBezTo>
                    <a:pt x="319088" y="2728119"/>
                    <a:pt x="324644" y="2726531"/>
                    <a:pt x="335757" y="2726531"/>
                  </a:cubicBezTo>
                  <a:cubicBezTo>
                    <a:pt x="350044" y="2702719"/>
                    <a:pt x="357188" y="2683669"/>
                    <a:pt x="357188" y="2669381"/>
                  </a:cubicBezTo>
                  <a:cubicBezTo>
                    <a:pt x="350838" y="2669381"/>
                    <a:pt x="347663" y="2668587"/>
                    <a:pt x="347663" y="2667000"/>
                  </a:cubicBezTo>
                  <a:lnTo>
                    <a:pt x="347663" y="2664619"/>
                  </a:lnTo>
                  <a:lnTo>
                    <a:pt x="352425" y="2664619"/>
                  </a:lnTo>
                  <a:lnTo>
                    <a:pt x="350044" y="2659856"/>
                  </a:lnTo>
                  <a:lnTo>
                    <a:pt x="347663" y="2659856"/>
                  </a:lnTo>
                  <a:lnTo>
                    <a:pt x="347663" y="2664619"/>
                  </a:lnTo>
                  <a:lnTo>
                    <a:pt x="342900" y="2664619"/>
                  </a:lnTo>
                  <a:cubicBezTo>
                    <a:pt x="334963" y="2655094"/>
                    <a:pt x="328613" y="2650331"/>
                    <a:pt x="323850" y="2650331"/>
                  </a:cubicBezTo>
                  <a:lnTo>
                    <a:pt x="319088" y="2650331"/>
                  </a:lnTo>
                  <a:cubicBezTo>
                    <a:pt x="319088" y="2655094"/>
                    <a:pt x="315119" y="2660650"/>
                    <a:pt x="307181" y="2667000"/>
                  </a:cubicBezTo>
                  <a:lnTo>
                    <a:pt x="307181" y="2664619"/>
                  </a:lnTo>
                  <a:lnTo>
                    <a:pt x="307181" y="2659856"/>
                  </a:lnTo>
                  <a:cubicBezTo>
                    <a:pt x="305594" y="2642394"/>
                    <a:pt x="304007" y="2632075"/>
                    <a:pt x="302419" y="2628900"/>
                  </a:cubicBezTo>
                  <a:lnTo>
                    <a:pt x="304800" y="2621756"/>
                  </a:lnTo>
                  <a:lnTo>
                    <a:pt x="302419" y="2619375"/>
                  </a:lnTo>
                  <a:lnTo>
                    <a:pt x="302419" y="2616994"/>
                  </a:lnTo>
                  <a:cubicBezTo>
                    <a:pt x="305594" y="2616994"/>
                    <a:pt x="307181" y="2613025"/>
                    <a:pt x="307181" y="2605087"/>
                  </a:cubicBezTo>
                  <a:cubicBezTo>
                    <a:pt x="313531" y="2603500"/>
                    <a:pt x="324644" y="2578100"/>
                    <a:pt x="340519" y="2528887"/>
                  </a:cubicBezTo>
                  <a:lnTo>
                    <a:pt x="357188" y="2490787"/>
                  </a:lnTo>
                  <a:lnTo>
                    <a:pt x="357188" y="2474119"/>
                  </a:lnTo>
                  <a:lnTo>
                    <a:pt x="309563" y="2502694"/>
                  </a:lnTo>
                  <a:lnTo>
                    <a:pt x="295275" y="2507456"/>
                  </a:lnTo>
                  <a:lnTo>
                    <a:pt x="288131" y="2507456"/>
                  </a:lnTo>
                  <a:cubicBezTo>
                    <a:pt x="286544" y="2507456"/>
                    <a:pt x="284957" y="2501106"/>
                    <a:pt x="283369" y="2488406"/>
                  </a:cubicBezTo>
                  <a:lnTo>
                    <a:pt x="285750" y="2455069"/>
                  </a:lnTo>
                  <a:lnTo>
                    <a:pt x="280988" y="2450306"/>
                  </a:lnTo>
                  <a:lnTo>
                    <a:pt x="283369" y="2440781"/>
                  </a:lnTo>
                  <a:lnTo>
                    <a:pt x="283369" y="2431256"/>
                  </a:lnTo>
                  <a:lnTo>
                    <a:pt x="295275" y="2424112"/>
                  </a:lnTo>
                  <a:lnTo>
                    <a:pt x="290513" y="2416969"/>
                  </a:lnTo>
                  <a:cubicBezTo>
                    <a:pt x="293688" y="2416969"/>
                    <a:pt x="298450" y="2409825"/>
                    <a:pt x="304800" y="2395537"/>
                  </a:cubicBezTo>
                  <a:cubicBezTo>
                    <a:pt x="320675" y="2395537"/>
                    <a:pt x="331788" y="2388394"/>
                    <a:pt x="338138" y="2374106"/>
                  </a:cubicBezTo>
                  <a:cubicBezTo>
                    <a:pt x="376238" y="2323306"/>
                    <a:pt x="400050" y="2289969"/>
                    <a:pt x="409575" y="2274094"/>
                  </a:cubicBezTo>
                  <a:lnTo>
                    <a:pt x="409575" y="2269331"/>
                  </a:lnTo>
                  <a:cubicBezTo>
                    <a:pt x="382588" y="2299494"/>
                    <a:pt x="359569" y="2314575"/>
                    <a:pt x="340519" y="2314575"/>
                  </a:cubicBezTo>
                  <a:lnTo>
                    <a:pt x="326231" y="2314575"/>
                  </a:lnTo>
                  <a:cubicBezTo>
                    <a:pt x="313531" y="2314575"/>
                    <a:pt x="300038" y="2301081"/>
                    <a:pt x="285750" y="2274094"/>
                  </a:cubicBezTo>
                  <a:cubicBezTo>
                    <a:pt x="284163" y="2274094"/>
                    <a:pt x="280194" y="2262981"/>
                    <a:pt x="273844" y="2240756"/>
                  </a:cubicBezTo>
                  <a:lnTo>
                    <a:pt x="276225" y="2240756"/>
                  </a:lnTo>
                  <a:lnTo>
                    <a:pt x="302419" y="2247900"/>
                  </a:lnTo>
                  <a:cubicBezTo>
                    <a:pt x="316707" y="2247900"/>
                    <a:pt x="350838" y="2231231"/>
                    <a:pt x="404813" y="2197894"/>
                  </a:cubicBezTo>
                  <a:lnTo>
                    <a:pt x="426244" y="2181225"/>
                  </a:lnTo>
                  <a:close/>
                  <a:moveTo>
                    <a:pt x="252413" y="1469231"/>
                  </a:moveTo>
                  <a:lnTo>
                    <a:pt x="264319" y="1469231"/>
                  </a:lnTo>
                  <a:lnTo>
                    <a:pt x="333375" y="1500187"/>
                  </a:lnTo>
                  <a:lnTo>
                    <a:pt x="335757" y="1509712"/>
                  </a:lnTo>
                  <a:cubicBezTo>
                    <a:pt x="319881" y="1565275"/>
                    <a:pt x="279400" y="1635125"/>
                    <a:pt x="214313" y="1719262"/>
                  </a:cubicBezTo>
                  <a:cubicBezTo>
                    <a:pt x="160338" y="1773237"/>
                    <a:pt x="133350" y="1816894"/>
                    <a:pt x="133350" y="1850231"/>
                  </a:cubicBezTo>
                  <a:cubicBezTo>
                    <a:pt x="187325" y="1820069"/>
                    <a:pt x="228600" y="1791494"/>
                    <a:pt x="257175" y="1764506"/>
                  </a:cubicBezTo>
                  <a:lnTo>
                    <a:pt x="242888" y="1714500"/>
                  </a:lnTo>
                  <a:cubicBezTo>
                    <a:pt x="263525" y="1682750"/>
                    <a:pt x="282575" y="1666875"/>
                    <a:pt x="300038" y="1666875"/>
                  </a:cubicBezTo>
                  <a:cubicBezTo>
                    <a:pt x="311150" y="1666875"/>
                    <a:pt x="358775" y="1627187"/>
                    <a:pt x="442913" y="1547812"/>
                  </a:cubicBezTo>
                  <a:cubicBezTo>
                    <a:pt x="476250" y="1555750"/>
                    <a:pt x="492919" y="1570831"/>
                    <a:pt x="492919" y="1593056"/>
                  </a:cubicBezTo>
                  <a:lnTo>
                    <a:pt x="492919" y="1600200"/>
                  </a:lnTo>
                  <a:lnTo>
                    <a:pt x="416719" y="1626394"/>
                  </a:lnTo>
                  <a:cubicBezTo>
                    <a:pt x="375444" y="1661319"/>
                    <a:pt x="350044" y="1685925"/>
                    <a:pt x="340519" y="1700212"/>
                  </a:cubicBezTo>
                  <a:lnTo>
                    <a:pt x="340519" y="1704975"/>
                  </a:lnTo>
                  <a:cubicBezTo>
                    <a:pt x="372269" y="1724025"/>
                    <a:pt x="388144" y="1739900"/>
                    <a:pt x="388144" y="1752600"/>
                  </a:cubicBezTo>
                  <a:cubicBezTo>
                    <a:pt x="370681" y="1784350"/>
                    <a:pt x="338138" y="1806575"/>
                    <a:pt x="290513" y="1819275"/>
                  </a:cubicBezTo>
                  <a:cubicBezTo>
                    <a:pt x="261938" y="1839912"/>
                    <a:pt x="207169" y="1855787"/>
                    <a:pt x="126207" y="1866900"/>
                  </a:cubicBezTo>
                  <a:lnTo>
                    <a:pt x="126207" y="1885950"/>
                  </a:lnTo>
                  <a:cubicBezTo>
                    <a:pt x="126207" y="1903412"/>
                    <a:pt x="138907" y="1912144"/>
                    <a:pt x="164307" y="1912144"/>
                  </a:cubicBezTo>
                  <a:cubicBezTo>
                    <a:pt x="215107" y="1897856"/>
                    <a:pt x="282575" y="1886744"/>
                    <a:pt x="366713" y="1878806"/>
                  </a:cubicBezTo>
                  <a:cubicBezTo>
                    <a:pt x="414338" y="1821656"/>
                    <a:pt x="438150" y="1764506"/>
                    <a:pt x="438150" y="1707356"/>
                  </a:cubicBezTo>
                  <a:lnTo>
                    <a:pt x="438150" y="1704975"/>
                  </a:lnTo>
                  <a:lnTo>
                    <a:pt x="433388" y="1652587"/>
                  </a:lnTo>
                  <a:lnTo>
                    <a:pt x="442913" y="1652587"/>
                  </a:lnTo>
                  <a:lnTo>
                    <a:pt x="442913" y="1674019"/>
                  </a:lnTo>
                  <a:cubicBezTo>
                    <a:pt x="450850" y="1708944"/>
                    <a:pt x="457994" y="1726406"/>
                    <a:pt x="464344" y="1726406"/>
                  </a:cubicBezTo>
                  <a:lnTo>
                    <a:pt x="466725" y="1721644"/>
                  </a:lnTo>
                  <a:lnTo>
                    <a:pt x="471488" y="1726406"/>
                  </a:lnTo>
                  <a:lnTo>
                    <a:pt x="471488" y="1771650"/>
                  </a:lnTo>
                  <a:lnTo>
                    <a:pt x="466725" y="1819275"/>
                  </a:lnTo>
                  <a:cubicBezTo>
                    <a:pt x="476250" y="1866900"/>
                    <a:pt x="484981" y="1897062"/>
                    <a:pt x="492919" y="1909762"/>
                  </a:cubicBezTo>
                  <a:cubicBezTo>
                    <a:pt x="478631" y="1939925"/>
                    <a:pt x="463550" y="1955006"/>
                    <a:pt x="447675" y="1955006"/>
                  </a:cubicBezTo>
                  <a:lnTo>
                    <a:pt x="340519" y="1947862"/>
                  </a:lnTo>
                  <a:cubicBezTo>
                    <a:pt x="230981" y="1976437"/>
                    <a:pt x="168275" y="1990725"/>
                    <a:pt x="152400" y="1990725"/>
                  </a:cubicBezTo>
                  <a:cubicBezTo>
                    <a:pt x="112713" y="1990725"/>
                    <a:pt x="80169" y="1958181"/>
                    <a:pt x="54769" y="1893094"/>
                  </a:cubicBezTo>
                  <a:lnTo>
                    <a:pt x="50007" y="1866900"/>
                  </a:lnTo>
                  <a:cubicBezTo>
                    <a:pt x="53182" y="1812925"/>
                    <a:pt x="107950" y="1717675"/>
                    <a:pt x="214313" y="1581150"/>
                  </a:cubicBezTo>
                  <a:lnTo>
                    <a:pt x="219075" y="1569244"/>
                  </a:lnTo>
                  <a:lnTo>
                    <a:pt x="214313" y="1569244"/>
                  </a:lnTo>
                  <a:cubicBezTo>
                    <a:pt x="195263" y="1577181"/>
                    <a:pt x="174625" y="1581150"/>
                    <a:pt x="152400" y="1581150"/>
                  </a:cubicBezTo>
                  <a:cubicBezTo>
                    <a:pt x="138113" y="1571625"/>
                    <a:pt x="125413" y="1554163"/>
                    <a:pt x="114300" y="1528762"/>
                  </a:cubicBezTo>
                  <a:lnTo>
                    <a:pt x="116681" y="1516856"/>
                  </a:lnTo>
                  <a:lnTo>
                    <a:pt x="114300" y="1507331"/>
                  </a:lnTo>
                  <a:lnTo>
                    <a:pt x="116681" y="1502569"/>
                  </a:lnTo>
                  <a:lnTo>
                    <a:pt x="121444" y="1502569"/>
                  </a:lnTo>
                  <a:lnTo>
                    <a:pt x="130969" y="1516856"/>
                  </a:lnTo>
                  <a:lnTo>
                    <a:pt x="133350" y="1516856"/>
                  </a:lnTo>
                  <a:cubicBezTo>
                    <a:pt x="168275" y="1515269"/>
                    <a:pt x="207963" y="1499394"/>
                    <a:pt x="252413" y="1469231"/>
                  </a:cubicBezTo>
                  <a:close/>
                  <a:moveTo>
                    <a:pt x="352425" y="997744"/>
                  </a:moveTo>
                  <a:cubicBezTo>
                    <a:pt x="336550" y="1004094"/>
                    <a:pt x="311944" y="1020762"/>
                    <a:pt x="278607" y="1047750"/>
                  </a:cubicBezTo>
                  <a:lnTo>
                    <a:pt x="273844" y="1047750"/>
                  </a:lnTo>
                  <a:lnTo>
                    <a:pt x="273844" y="1059656"/>
                  </a:lnTo>
                  <a:cubicBezTo>
                    <a:pt x="281781" y="1059656"/>
                    <a:pt x="300038" y="1066800"/>
                    <a:pt x="328613" y="1081087"/>
                  </a:cubicBezTo>
                  <a:cubicBezTo>
                    <a:pt x="346075" y="1046162"/>
                    <a:pt x="354807" y="1022350"/>
                    <a:pt x="354807" y="1009650"/>
                  </a:cubicBezTo>
                  <a:lnTo>
                    <a:pt x="354807" y="997744"/>
                  </a:lnTo>
                  <a:close/>
                  <a:moveTo>
                    <a:pt x="161925" y="723900"/>
                  </a:moveTo>
                  <a:lnTo>
                    <a:pt x="178594" y="735806"/>
                  </a:lnTo>
                  <a:lnTo>
                    <a:pt x="216694" y="731044"/>
                  </a:lnTo>
                  <a:lnTo>
                    <a:pt x="235744" y="752475"/>
                  </a:lnTo>
                  <a:lnTo>
                    <a:pt x="216694" y="792956"/>
                  </a:lnTo>
                  <a:cubicBezTo>
                    <a:pt x="229394" y="804069"/>
                    <a:pt x="235744" y="815975"/>
                    <a:pt x="235744" y="828675"/>
                  </a:cubicBezTo>
                  <a:cubicBezTo>
                    <a:pt x="215107" y="838200"/>
                    <a:pt x="203200" y="850106"/>
                    <a:pt x="200025" y="864394"/>
                  </a:cubicBezTo>
                  <a:lnTo>
                    <a:pt x="204788" y="864394"/>
                  </a:lnTo>
                  <a:cubicBezTo>
                    <a:pt x="255588" y="815181"/>
                    <a:pt x="300831" y="790575"/>
                    <a:pt x="340519" y="790575"/>
                  </a:cubicBezTo>
                  <a:cubicBezTo>
                    <a:pt x="365919" y="784225"/>
                    <a:pt x="378619" y="779462"/>
                    <a:pt x="378619" y="776287"/>
                  </a:cubicBezTo>
                  <a:lnTo>
                    <a:pt x="411957" y="726281"/>
                  </a:lnTo>
                  <a:cubicBezTo>
                    <a:pt x="459581" y="726281"/>
                    <a:pt x="483394" y="733425"/>
                    <a:pt x="483394" y="747712"/>
                  </a:cubicBezTo>
                  <a:cubicBezTo>
                    <a:pt x="483394" y="752475"/>
                    <a:pt x="488157" y="754856"/>
                    <a:pt x="497681" y="754856"/>
                  </a:cubicBezTo>
                  <a:lnTo>
                    <a:pt x="502444" y="757237"/>
                  </a:lnTo>
                  <a:lnTo>
                    <a:pt x="502444" y="759619"/>
                  </a:lnTo>
                  <a:lnTo>
                    <a:pt x="497681" y="764381"/>
                  </a:lnTo>
                  <a:lnTo>
                    <a:pt x="497681" y="766762"/>
                  </a:lnTo>
                  <a:lnTo>
                    <a:pt x="502444" y="769144"/>
                  </a:lnTo>
                  <a:cubicBezTo>
                    <a:pt x="435769" y="781844"/>
                    <a:pt x="402431" y="798512"/>
                    <a:pt x="402431" y="819150"/>
                  </a:cubicBezTo>
                  <a:lnTo>
                    <a:pt x="385763" y="857250"/>
                  </a:lnTo>
                  <a:lnTo>
                    <a:pt x="390525" y="857250"/>
                  </a:lnTo>
                  <a:cubicBezTo>
                    <a:pt x="431800" y="846137"/>
                    <a:pt x="458788" y="831850"/>
                    <a:pt x="471488" y="814387"/>
                  </a:cubicBezTo>
                  <a:lnTo>
                    <a:pt x="504825" y="809625"/>
                  </a:lnTo>
                  <a:cubicBezTo>
                    <a:pt x="504825" y="812800"/>
                    <a:pt x="512763" y="816769"/>
                    <a:pt x="528638" y="821531"/>
                  </a:cubicBezTo>
                  <a:lnTo>
                    <a:pt x="528638" y="823912"/>
                  </a:lnTo>
                  <a:cubicBezTo>
                    <a:pt x="525463" y="830262"/>
                    <a:pt x="500857" y="846931"/>
                    <a:pt x="454819" y="873919"/>
                  </a:cubicBezTo>
                  <a:cubicBezTo>
                    <a:pt x="396081" y="919956"/>
                    <a:pt x="366713" y="946944"/>
                    <a:pt x="366713" y="954881"/>
                  </a:cubicBezTo>
                  <a:cubicBezTo>
                    <a:pt x="382588" y="954881"/>
                    <a:pt x="394494" y="962025"/>
                    <a:pt x="402431" y="976312"/>
                  </a:cubicBezTo>
                  <a:lnTo>
                    <a:pt x="371475" y="1081087"/>
                  </a:lnTo>
                  <a:lnTo>
                    <a:pt x="359569" y="1107281"/>
                  </a:lnTo>
                  <a:lnTo>
                    <a:pt x="366713" y="1128712"/>
                  </a:lnTo>
                  <a:lnTo>
                    <a:pt x="361950" y="1128712"/>
                  </a:lnTo>
                  <a:lnTo>
                    <a:pt x="347663" y="1126331"/>
                  </a:lnTo>
                  <a:lnTo>
                    <a:pt x="342900" y="1126331"/>
                  </a:lnTo>
                  <a:cubicBezTo>
                    <a:pt x="320675" y="1194594"/>
                    <a:pt x="283369" y="1249362"/>
                    <a:pt x="230981" y="1290637"/>
                  </a:cubicBezTo>
                  <a:lnTo>
                    <a:pt x="159544" y="1259681"/>
                  </a:lnTo>
                  <a:lnTo>
                    <a:pt x="159544" y="1254919"/>
                  </a:lnTo>
                  <a:lnTo>
                    <a:pt x="161925" y="1254919"/>
                  </a:lnTo>
                  <a:lnTo>
                    <a:pt x="211931" y="1259681"/>
                  </a:lnTo>
                  <a:cubicBezTo>
                    <a:pt x="237331" y="1259681"/>
                    <a:pt x="259557" y="1234281"/>
                    <a:pt x="278607" y="1183481"/>
                  </a:cubicBezTo>
                  <a:cubicBezTo>
                    <a:pt x="296069" y="1154906"/>
                    <a:pt x="307181" y="1132681"/>
                    <a:pt x="311944" y="1116806"/>
                  </a:cubicBezTo>
                  <a:cubicBezTo>
                    <a:pt x="289719" y="1107281"/>
                    <a:pt x="269081" y="1095375"/>
                    <a:pt x="250031" y="1081087"/>
                  </a:cubicBezTo>
                  <a:cubicBezTo>
                    <a:pt x="230981" y="1104900"/>
                    <a:pt x="218281" y="1116806"/>
                    <a:pt x="211931" y="1116806"/>
                  </a:cubicBezTo>
                  <a:cubicBezTo>
                    <a:pt x="210344" y="1104106"/>
                    <a:pt x="203994" y="1097756"/>
                    <a:pt x="192881" y="1097756"/>
                  </a:cubicBezTo>
                  <a:lnTo>
                    <a:pt x="190500" y="1083469"/>
                  </a:lnTo>
                  <a:lnTo>
                    <a:pt x="200025" y="1059656"/>
                  </a:lnTo>
                  <a:lnTo>
                    <a:pt x="197644" y="1047750"/>
                  </a:lnTo>
                  <a:cubicBezTo>
                    <a:pt x="207169" y="1047750"/>
                    <a:pt x="211931" y="1042194"/>
                    <a:pt x="211931" y="1031081"/>
                  </a:cubicBezTo>
                  <a:cubicBezTo>
                    <a:pt x="218281" y="1031081"/>
                    <a:pt x="257969" y="997744"/>
                    <a:pt x="330994" y="931069"/>
                  </a:cubicBezTo>
                  <a:lnTo>
                    <a:pt x="321469" y="921544"/>
                  </a:lnTo>
                  <a:cubicBezTo>
                    <a:pt x="292894" y="935831"/>
                    <a:pt x="272257" y="950912"/>
                    <a:pt x="259557" y="966787"/>
                  </a:cubicBezTo>
                  <a:lnTo>
                    <a:pt x="242888" y="950119"/>
                  </a:lnTo>
                  <a:lnTo>
                    <a:pt x="240507" y="938212"/>
                  </a:lnTo>
                  <a:lnTo>
                    <a:pt x="250031" y="907256"/>
                  </a:lnTo>
                  <a:lnTo>
                    <a:pt x="247650" y="890587"/>
                  </a:lnTo>
                  <a:cubicBezTo>
                    <a:pt x="263525" y="889000"/>
                    <a:pt x="296863" y="862012"/>
                    <a:pt x="347663" y="809625"/>
                  </a:cubicBezTo>
                  <a:lnTo>
                    <a:pt x="347663" y="807244"/>
                  </a:lnTo>
                  <a:lnTo>
                    <a:pt x="342900" y="807244"/>
                  </a:lnTo>
                  <a:cubicBezTo>
                    <a:pt x="295275" y="807244"/>
                    <a:pt x="257969" y="825500"/>
                    <a:pt x="230981" y="862012"/>
                  </a:cubicBezTo>
                  <a:cubicBezTo>
                    <a:pt x="205581" y="881062"/>
                    <a:pt x="188119" y="917575"/>
                    <a:pt x="178594" y="971550"/>
                  </a:cubicBezTo>
                  <a:cubicBezTo>
                    <a:pt x="175419" y="976312"/>
                    <a:pt x="163513" y="981869"/>
                    <a:pt x="142875" y="988219"/>
                  </a:cubicBezTo>
                  <a:cubicBezTo>
                    <a:pt x="127000" y="981869"/>
                    <a:pt x="119063" y="972344"/>
                    <a:pt x="119063" y="959644"/>
                  </a:cubicBezTo>
                  <a:lnTo>
                    <a:pt x="116681" y="959644"/>
                  </a:lnTo>
                  <a:cubicBezTo>
                    <a:pt x="92869" y="975519"/>
                    <a:pt x="74613" y="996156"/>
                    <a:pt x="61913" y="1021556"/>
                  </a:cubicBezTo>
                  <a:lnTo>
                    <a:pt x="54769" y="1021556"/>
                  </a:lnTo>
                  <a:lnTo>
                    <a:pt x="50007" y="1000125"/>
                  </a:lnTo>
                  <a:lnTo>
                    <a:pt x="47625" y="1000125"/>
                  </a:lnTo>
                  <a:lnTo>
                    <a:pt x="42863" y="1004887"/>
                  </a:lnTo>
                  <a:lnTo>
                    <a:pt x="38100" y="1004887"/>
                  </a:lnTo>
                  <a:lnTo>
                    <a:pt x="23813" y="983456"/>
                  </a:lnTo>
                  <a:lnTo>
                    <a:pt x="23813" y="971550"/>
                  </a:lnTo>
                  <a:cubicBezTo>
                    <a:pt x="31750" y="946150"/>
                    <a:pt x="61119" y="909637"/>
                    <a:pt x="111919" y="862012"/>
                  </a:cubicBezTo>
                  <a:lnTo>
                    <a:pt x="116681" y="862012"/>
                  </a:lnTo>
                  <a:lnTo>
                    <a:pt x="116681" y="857250"/>
                  </a:lnTo>
                  <a:cubicBezTo>
                    <a:pt x="72232" y="857250"/>
                    <a:pt x="47625" y="851694"/>
                    <a:pt x="42863" y="840581"/>
                  </a:cubicBezTo>
                  <a:cubicBezTo>
                    <a:pt x="100013" y="812006"/>
                    <a:pt x="130969" y="794544"/>
                    <a:pt x="135731" y="788194"/>
                  </a:cubicBezTo>
                  <a:cubicBezTo>
                    <a:pt x="135731" y="777081"/>
                    <a:pt x="138113" y="771525"/>
                    <a:pt x="142875" y="771525"/>
                  </a:cubicBezTo>
                  <a:lnTo>
                    <a:pt x="140494" y="769144"/>
                  </a:lnTo>
                  <a:lnTo>
                    <a:pt x="140494" y="754856"/>
                  </a:lnTo>
                  <a:cubicBezTo>
                    <a:pt x="140494" y="742156"/>
                    <a:pt x="147638" y="731837"/>
                    <a:pt x="161925" y="723900"/>
                  </a:cubicBezTo>
                  <a:close/>
                  <a:moveTo>
                    <a:pt x="366713" y="371475"/>
                  </a:moveTo>
                  <a:lnTo>
                    <a:pt x="347663" y="376237"/>
                  </a:lnTo>
                  <a:lnTo>
                    <a:pt x="340519" y="416719"/>
                  </a:lnTo>
                  <a:lnTo>
                    <a:pt x="345281" y="450056"/>
                  </a:lnTo>
                  <a:lnTo>
                    <a:pt x="340519" y="450056"/>
                  </a:lnTo>
                  <a:lnTo>
                    <a:pt x="345281" y="459581"/>
                  </a:lnTo>
                  <a:lnTo>
                    <a:pt x="404813" y="459581"/>
                  </a:lnTo>
                  <a:lnTo>
                    <a:pt x="381000" y="400050"/>
                  </a:lnTo>
                  <a:lnTo>
                    <a:pt x="388144" y="400050"/>
                  </a:lnTo>
                  <a:cubicBezTo>
                    <a:pt x="388144" y="406400"/>
                    <a:pt x="390525" y="409575"/>
                    <a:pt x="395288" y="409575"/>
                  </a:cubicBezTo>
                  <a:lnTo>
                    <a:pt x="395288" y="407194"/>
                  </a:lnTo>
                  <a:cubicBezTo>
                    <a:pt x="387350" y="383381"/>
                    <a:pt x="377825" y="371475"/>
                    <a:pt x="366713" y="371475"/>
                  </a:cubicBezTo>
                  <a:close/>
                  <a:moveTo>
                    <a:pt x="104775" y="357187"/>
                  </a:moveTo>
                  <a:cubicBezTo>
                    <a:pt x="100013" y="357187"/>
                    <a:pt x="97631" y="361156"/>
                    <a:pt x="97631" y="369094"/>
                  </a:cubicBezTo>
                  <a:lnTo>
                    <a:pt x="97631" y="371475"/>
                  </a:lnTo>
                  <a:lnTo>
                    <a:pt x="102394" y="371475"/>
                  </a:lnTo>
                  <a:close/>
                  <a:moveTo>
                    <a:pt x="352425" y="319087"/>
                  </a:moveTo>
                  <a:lnTo>
                    <a:pt x="352425" y="342900"/>
                  </a:lnTo>
                  <a:lnTo>
                    <a:pt x="359569" y="335756"/>
                  </a:lnTo>
                  <a:lnTo>
                    <a:pt x="354807" y="319087"/>
                  </a:lnTo>
                  <a:close/>
                  <a:moveTo>
                    <a:pt x="338138" y="290512"/>
                  </a:moveTo>
                  <a:lnTo>
                    <a:pt x="338138" y="297656"/>
                  </a:lnTo>
                  <a:lnTo>
                    <a:pt x="340519" y="297656"/>
                  </a:lnTo>
                  <a:lnTo>
                    <a:pt x="340519" y="290512"/>
                  </a:lnTo>
                  <a:close/>
                  <a:moveTo>
                    <a:pt x="433388" y="154781"/>
                  </a:moveTo>
                  <a:cubicBezTo>
                    <a:pt x="393700" y="192881"/>
                    <a:pt x="373857" y="221456"/>
                    <a:pt x="373857" y="240506"/>
                  </a:cubicBezTo>
                  <a:lnTo>
                    <a:pt x="373857" y="247650"/>
                  </a:lnTo>
                  <a:cubicBezTo>
                    <a:pt x="392907" y="252412"/>
                    <a:pt x="402431" y="261937"/>
                    <a:pt x="402431" y="276225"/>
                  </a:cubicBezTo>
                  <a:lnTo>
                    <a:pt x="388144" y="335756"/>
                  </a:lnTo>
                  <a:lnTo>
                    <a:pt x="395288" y="354806"/>
                  </a:lnTo>
                  <a:lnTo>
                    <a:pt x="390525" y="364331"/>
                  </a:lnTo>
                  <a:cubicBezTo>
                    <a:pt x="395288" y="381794"/>
                    <a:pt x="404813" y="396875"/>
                    <a:pt x="419100" y="409575"/>
                  </a:cubicBezTo>
                  <a:lnTo>
                    <a:pt x="409575" y="290512"/>
                  </a:lnTo>
                  <a:cubicBezTo>
                    <a:pt x="409575" y="252412"/>
                    <a:pt x="417513" y="207169"/>
                    <a:pt x="433388" y="154781"/>
                  </a:cubicBezTo>
                  <a:close/>
                  <a:moveTo>
                    <a:pt x="416719" y="140494"/>
                  </a:moveTo>
                  <a:cubicBezTo>
                    <a:pt x="392907" y="140494"/>
                    <a:pt x="371475" y="173831"/>
                    <a:pt x="352425" y="240506"/>
                  </a:cubicBezTo>
                  <a:cubicBezTo>
                    <a:pt x="376238" y="197644"/>
                    <a:pt x="398463" y="164306"/>
                    <a:pt x="419100" y="140494"/>
                  </a:cubicBezTo>
                  <a:close/>
                  <a:moveTo>
                    <a:pt x="345281" y="45244"/>
                  </a:moveTo>
                  <a:cubicBezTo>
                    <a:pt x="302419" y="45244"/>
                    <a:pt x="253207" y="100012"/>
                    <a:pt x="197644" y="209550"/>
                  </a:cubicBezTo>
                  <a:cubicBezTo>
                    <a:pt x="192881" y="209550"/>
                    <a:pt x="189707" y="216694"/>
                    <a:pt x="188119" y="230981"/>
                  </a:cubicBezTo>
                  <a:lnTo>
                    <a:pt x="183357" y="233362"/>
                  </a:lnTo>
                  <a:lnTo>
                    <a:pt x="188119" y="238125"/>
                  </a:lnTo>
                  <a:cubicBezTo>
                    <a:pt x="207169" y="242887"/>
                    <a:pt x="216694" y="254000"/>
                    <a:pt x="216694" y="271462"/>
                  </a:cubicBezTo>
                  <a:cubicBezTo>
                    <a:pt x="227807" y="390525"/>
                    <a:pt x="235744" y="450056"/>
                    <a:pt x="240507" y="450056"/>
                  </a:cubicBezTo>
                  <a:lnTo>
                    <a:pt x="309563" y="457200"/>
                  </a:lnTo>
                  <a:lnTo>
                    <a:pt x="309563" y="452437"/>
                  </a:lnTo>
                  <a:cubicBezTo>
                    <a:pt x="301625" y="442912"/>
                    <a:pt x="297657" y="432594"/>
                    <a:pt x="297657" y="421481"/>
                  </a:cubicBezTo>
                  <a:lnTo>
                    <a:pt x="297657" y="361950"/>
                  </a:lnTo>
                  <a:lnTo>
                    <a:pt x="269081" y="335756"/>
                  </a:lnTo>
                  <a:lnTo>
                    <a:pt x="269081" y="328612"/>
                  </a:lnTo>
                  <a:lnTo>
                    <a:pt x="273844" y="328612"/>
                  </a:lnTo>
                  <a:cubicBezTo>
                    <a:pt x="283369" y="338137"/>
                    <a:pt x="292894" y="342900"/>
                    <a:pt x="302419" y="342900"/>
                  </a:cubicBezTo>
                  <a:lnTo>
                    <a:pt x="326231" y="226219"/>
                  </a:lnTo>
                  <a:lnTo>
                    <a:pt x="302419" y="238125"/>
                  </a:lnTo>
                  <a:cubicBezTo>
                    <a:pt x="288131" y="234950"/>
                    <a:pt x="277019" y="230981"/>
                    <a:pt x="269081" y="226219"/>
                  </a:cubicBezTo>
                  <a:lnTo>
                    <a:pt x="252413" y="230981"/>
                  </a:lnTo>
                  <a:lnTo>
                    <a:pt x="238125" y="211931"/>
                  </a:lnTo>
                  <a:lnTo>
                    <a:pt x="238125" y="202406"/>
                  </a:lnTo>
                  <a:cubicBezTo>
                    <a:pt x="238125" y="183356"/>
                    <a:pt x="259557" y="161925"/>
                    <a:pt x="302419" y="138112"/>
                  </a:cubicBezTo>
                  <a:cubicBezTo>
                    <a:pt x="337344" y="128587"/>
                    <a:pt x="354807" y="100012"/>
                    <a:pt x="354807" y="52387"/>
                  </a:cubicBezTo>
                  <a:close/>
                  <a:moveTo>
                    <a:pt x="154782" y="0"/>
                  </a:moveTo>
                  <a:lnTo>
                    <a:pt x="173831" y="0"/>
                  </a:lnTo>
                  <a:cubicBezTo>
                    <a:pt x="194469" y="1587"/>
                    <a:pt x="204788" y="4762"/>
                    <a:pt x="204788" y="9525"/>
                  </a:cubicBezTo>
                  <a:lnTo>
                    <a:pt x="195263" y="28575"/>
                  </a:lnTo>
                  <a:lnTo>
                    <a:pt x="204788" y="30956"/>
                  </a:lnTo>
                  <a:lnTo>
                    <a:pt x="204788" y="38100"/>
                  </a:lnTo>
                  <a:cubicBezTo>
                    <a:pt x="176213" y="38100"/>
                    <a:pt x="144463" y="65881"/>
                    <a:pt x="109538" y="121444"/>
                  </a:cubicBezTo>
                  <a:lnTo>
                    <a:pt x="104775" y="140494"/>
                  </a:lnTo>
                  <a:lnTo>
                    <a:pt x="104775" y="147637"/>
                  </a:lnTo>
                  <a:cubicBezTo>
                    <a:pt x="104775" y="169862"/>
                    <a:pt x="116681" y="215900"/>
                    <a:pt x="140494" y="285750"/>
                  </a:cubicBezTo>
                  <a:lnTo>
                    <a:pt x="145257" y="285750"/>
                  </a:lnTo>
                  <a:cubicBezTo>
                    <a:pt x="150019" y="260350"/>
                    <a:pt x="161925" y="237331"/>
                    <a:pt x="180975" y="216694"/>
                  </a:cubicBezTo>
                  <a:cubicBezTo>
                    <a:pt x="211138" y="148431"/>
                    <a:pt x="251619" y="90487"/>
                    <a:pt x="302419" y="42862"/>
                  </a:cubicBezTo>
                  <a:lnTo>
                    <a:pt x="347663" y="14287"/>
                  </a:lnTo>
                  <a:cubicBezTo>
                    <a:pt x="390525" y="14287"/>
                    <a:pt x="411957" y="33337"/>
                    <a:pt x="411957" y="71437"/>
                  </a:cubicBezTo>
                  <a:lnTo>
                    <a:pt x="411957" y="80962"/>
                  </a:lnTo>
                  <a:lnTo>
                    <a:pt x="426244" y="78581"/>
                  </a:lnTo>
                  <a:lnTo>
                    <a:pt x="476250" y="107156"/>
                  </a:lnTo>
                  <a:cubicBezTo>
                    <a:pt x="465138" y="118269"/>
                    <a:pt x="455613" y="123825"/>
                    <a:pt x="447675" y="123825"/>
                  </a:cubicBezTo>
                  <a:lnTo>
                    <a:pt x="447675" y="128587"/>
                  </a:lnTo>
                  <a:cubicBezTo>
                    <a:pt x="460375" y="128587"/>
                    <a:pt x="466725" y="132556"/>
                    <a:pt x="466725" y="140494"/>
                  </a:cubicBezTo>
                  <a:cubicBezTo>
                    <a:pt x="444500" y="186531"/>
                    <a:pt x="433388" y="221456"/>
                    <a:pt x="433388" y="245269"/>
                  </a:cubicBezTo>
                  <a:lnTo>
                    <a:pt x="433388" y="259556"/>
                  </a:lnTo>
                  <a:cubicBezTo>
                    <a:pt x="433388" y="308769"/>
                    <a:pt x="442913" y="375444"/>
                    <a:pt x="461963" y="459581"/>
                  </a:cubicBezTo>
                  <a:lnTo>
                    <a:pt x="511969" y="459581"/>
                  </a:lnTo>
                  <a:cubicBezTo>
                    <a:pt x="526257" y="459581"/>
                    <a:pt x="540544" y="465931"/>
                    <a:pt x="554831" y="478631"/>
                  </a:cubicBezTo>
                  <a:lnTo>
                    <a:pt x="552450" y="495300"/>
                  </a:lnTo>
                  <a:cubicBezTo>
                    <a:pt x="552450" y="500062"/>
                    <a:pt x="560388" y="505619"/>
                    <a:pt x="576263" y="511969"/>
                  </a:cubicBezTo>
                  <a:lnTo>
                    <a:pt x="576263" y="519112"/>
                  </a:lnTo>
                  <a:lnTo>
                    <a:pt x="516731" y="531019"/>
                  </a:lnTo>
                  <a:lnTo>
                    <a:pt x="361950" y="533400"/>
                  </a:lnTo>
                  <a:lnTo>
                    <a:pt x="223838" y="519112"/>
                  </a:lnTo>
                  <a:lnTo>
                    <a:pt x="161925" y="523875"/>
                  </a:lnTo>
                  <a:cubicBezTo>
                    <a:pt x="147638" y="504825"/>
                    <a:pt x="140494" y="491331"/>
                    <a:pt x="140494" y="483394"/>
                  </a:cubicBezTo>
                  <a:lnTo>
                    <a:pt x="140494" y="481012"/>
                  </a:lnTo>
                  <a:cubicBezTo>
                    <a:pt x="140494" y="452437"/>
                    <a:pt x="150019" y="432594"/>
                    <a:pt x="169069" y="421481"/>
                  </a:cubicBezTo>
                  <a:lnTo>
                    <a:pt x="169069" y="364331"/>
                  </a:lnTo>
                  <a:lnTo>
                    <a:pt x="166688" y="285750"/>
                  </a:lnTo>
                  <a:lnTo>
                    <a:pt x="161925" y="285750"/>
                  </a:lnTo>
                  <a:lnTo>
                    <a:pt x="123825" y="383381"/>
                  </a:lnTo>
                  <a:lnTo>
                    <a:pt x="126207" y="392906"/>
                  </a:lnTo>
                  <a:lnTo>
                    <a:pt x="69057" y="509587"/>
                  </a:lnTo>
                  <a:lnTo>
                    <a:pt x="69057" y="516731"/>
                  </a:lnTo>
                  <a:lnTo>
                    <a:pt x="83344" y="504825"/>
                  </a:lnTo>
                  <a:lnTo>
                    <a:pt x="83344" y="509587"/>
                  </a:lnTo>
                  <a:cubicBezTo>
                    <a:pt x="76994" y="523875"/>
                    <a:pt x="69057" y="533400"/>
                    <a:pt x="59531" y="538162"/>
                  </a:cubicBezTo>
                  <a:cubicBezTo>
                    <a:pt x="59531" y="530225"/>
                    <a:pt x="52388" y="526256"/>
                    <a:pt x="38100" y="526256"/>
                  </a:cubicBezTo>
                  <a:lnTo>
                    <a:pt x="16669" y="490537"/>
                  </a:lnTo>
                  <a:lnTo>
                    <a:pt x="38100" y="402431"/>
                  </a:lnTo>
                  <a:lnTo>
                    <a:pt x="47625" y="223837"/>
                  </a:lnTo>
                  <a:lnTo>
                    <a:pt x="33338" y="209550"/>
                  </a:lnTo>
                  <a:lnTo>
                    <a:pt x="33338" y="202406"/>
                  </a:lnTo>
                  <a:lnTo>
                    <a:pt x="47625" y="176212"/>
                  </a:lnTo>
                  <a:lnTo>
                    <a:pt x="54769" y="176212"/>
                  </a:lnTo>
                  <a:cubicBezTo>
                    <a:pt x="76994" y="185737"/>
                    <a:pt x="91282" y="195262"/>
                    <a:pt x="97631" y="204787"/>
                  </a:cubicBezTo>
                  <a:lnTo>
                    <a:pt x="95250" y="223837"/>
                  </a:lnTo>
                  <a:lnTo>
                    <a:pt x="95250" y="271462"/>
                  </a:lnTo>
                  <a:cubicBezTo>
                    <a:pt x="95250" y="285750"/>
                    <a:pt x="102394" y="295275"/>
                    <a:pt x="116681" y="300037"/>
                  </a:cubicBezTo>
                  <a:lnTo>
                    <a:pt x="116681" y="297656"/>
                  </a:lnTo>
                  <a:lnTo>
                    <a:pt x="95250" y="166687"/>
                  </a:lnTo>
                  <a:cubicBezTo>
                    <a:pt x="95250" y="131762"/>
                    <a:pt x="109538" y="95250"/>
                    <a:pt x="138113" y="57150"/>
                  </a:cubicBezTo>
                  <a:lnTo>
                    <a:pt x="138113" y="52387"/>
                  </a:lnTo>
                  <a:cubicBezTo>
                    <a:pt x="114300" y="65087"/>
                    <a:pt x="88107" y="73819"/>
                    <a:pt x="59531" y="78581"/>
                  </a:cubicBezTo>
                  <a:lnTo>
                    <a:pt x="52388" y="66675"/>
                  </a:lnTo>
                  <a:lnTo>
                    <a:pt x="59531" y="59531"/>
                  </a:lnTo>
                  <a:lnTo>
                    <a:pt x="47625" y="42862"/>
                  </a:lnTo>
                  <a:cubicBezTo>
                    <a:pt x="47625" y="30162"/>
                    <a:pt x="83344" y="15875"/>
                    <a:pt x="154782" y="0"/>
                  </a:cubicBezTo>
                  <a:close/>
                </a:path>
              </a:pathLst>
            </a:custGeom>
            <a:solidFill>
              <a:srgbClr val="F37584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4800" dirty="0">
                <a:solidFill>
                  <a:srgbClr val="F37584"/>
                </a:solidFill>
                <a:latin typeface="叶根友刀锋黑草" panose="02010601030101010101" pitchFamily="2" charset="-122"/>
                <a:ea typeface="叶根友刀锋黑草" panose="02010601030101010101" pitchFamily="2" charset="-122"/>
              </a:endParaRPr>
            </a:p>
          </p:txBody>
        </p:sp>
      </p:grpSp>
      <p:sp>
        <p:nvSpPr>
          <p:cNvPr id="90" name="文本框 89"/>
          <p:cNvSpPr txBox="1"/>
          <p:nvPr/>
        </p:nvSpPr>
        <p:spPr>
          <a:xfrm>
            <a:off x="8025867" y="3644423"/>
            <a:ext cx="153779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200" dirty="0" smtClean="0">
                <a:solidFill>
                  <a:srgbClr val="F698A3"/>
                </a:solidFill>
              </a:rPr>
              <a:t>YOYO &amp; XIAOYEFENG</a:t>
            </a:r>
            <a:endParaRPr lang="zh-CN" altLang="en-US" sz="1200" dirty="0">
              <a:solidFill>
                <a:srgbClr val="F698A3"/>
              </a:solidFill>
            </a:endParaRPr>
          </a:p>
        </p:txBody>
      </p:sp>
      <p:sp>
        <p:nvSpPr>
          <p:cNvPr id="91" name="文本框 90"/>
          <p:cNvSpPr txBox="1"/>
          <p:nvPr/>
        </p:nvSpPr>
        <p:spPr>
          <a:xfrm>
            <a:off x="5248558" y="1511854"/>
            <a:ext cx="153779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200" dirty="0" smtClean="0">
                <a:solidFill>
                  <a:srgbClr val="F698A3"/>
                </a:solidFill>
              </a:rPr>
              <a:t>YOYO &amp; XIAOYEFENG</a:t>
            </a:r>
            <a:endParaRPr lang="zh-CN" altLang="en-US" sz="1200" dirty="0">
              <a:solidFill>
                <a:srgbClr val="F698A3"/>
              </a:solidFill>
            </a:endParaRPr>
          </a:p>
        </p:txBody>
      </p:sp>
      <p:sp>
        <p:nvSpPr>
          <p:cNvPr id="92" name="文本框 91"/>
          <p:cNvSpPr txBox="1"/>
          <p:nvPr/>
        </p:nvSpPr>
        <p:spPr>
          <a:xfrm>
            <a:off x="1778768" y="3130227"/>
            <a:ext cx="153779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200" dirty="0" smtClean="0">
                <a:solidFill>
                  <a:srgbClr val="F698A3"/>
                </a:solidFill>
              </a:rPr>
              <a:t>YOYO &amp; XIAOYEFENG</a:t>
            </a:r>
            <a:endParaRPr lang="zh-CN" altLang="en-US" sz="1200" dirty="0">
              <a:solidFill>
                <a:srgbClr val="F698A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892294"/>
      </p:ext>
    </p:extLst>
  </p:cSld>
  <p:clrMapOvr>
    <a:masterClrMapping/>
  </p:clrMapOvr>
  <p:transition spd="slow" advTm="5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6" presetClass="path" presetSubtype="0" accel="64000" decel="36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0833E-6 -3.7037E-6 L 0.87357 -1.35648 " pathEditMode="relative" rAng="0" ptsTypes="AA">
                                      <p:cBhvr>
                                        <p:cTn id="9" dur="2000" spd="-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3672" y="-67824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6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0" dur="2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49" presetClass="entr" presetSubtype="0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49" presetClass="entr" presetSubtype="0" decel="10000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 animBg="1"/>
      <p:bldP spid="56" grpId="0" animBg="1"/>
      <p:bldP spid="90" grpId="0"/>
      <p:bldP spid="91" grpId="0"/>
      <p:bldP spid="9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3070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 radius="81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130444">
            <a:off x="-1053615" y="-3688212"/>
            <a:ext cx="8620170" cy="9151503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1198" y="-41126184"/>
            <a:ext cx="12192000" cy="6858000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" name="组合 10"/>
          <p:cNvGrpSpPr/>
          <p:nvPr/>
        </p:nvGrpSpPr>
        <p:grpSpPr>
          <a:xfrm rot="9795024">
            <a:off x="1783913" y="1637770"/>
            <a:ext cx="13304755" cy="14198317"/>
            <a:chOff x="3178994" y="285602"/>
            <a:chExt cx="5525048" cy="5896117"/>
          </a:xfrm>
        </p:grpSpPr>
        <p:grpSp>
          <p:nvGrpSpPr>
            <p:cNvPr id="12" name="组合 11"/>
            <p:cNvGrpSpPr/>
            <p:nvPr/>
          </p:nvGrpSpPr>
          <p:grpSpPr>
            <a:xfrm>
              <a:off x="3178994" y="285602"/>
              <a:ext cx="5525048" cy="5896117"/>
              <a:chOff x="3178994" y="285602"/>
              <a:chExt cx="5525048" cy="5896117"/>
            </a:xfrm>
          </p:grpSpPr>
          <p:sp>
            <p:nvSpPr>
              <p:cNvPr id="14" name="任意多边形 13"/>
              <p:cNvSpPr/>
              <p:nvPr/>
            </p:nvSpPr>
            <p:spPr>
              <a:xfrm>
                <a:off x="5321636" y="732259"/>
                <a:ext cx="460656" cy="1409886"/>
              </a:xfrm>
              <a:custGeom>
                <a:avLst/>
                <a:gdLst>
                  <a:gd name="connsiteX0" fmla="*/ 0 w 628650"/>
                  <a:gd name="connsiteY0" fmla="*/ 0 h 1924050"/>
                  <a:gd name="connsiteX1" fmla="*/ 628650 w 628650"/>
                  <a:gd name="connsiteY1" fmla="*/ 1924050 h 1924050"/>
                  <a:gd name="connsiteX2" fmla="*/ 247650 w 628650"/>
                  <a:gd name="connsiteY2" fmla="*/ 1276350 h 1924050"/>
                  <a:gd name="connsiteX3" fmla="*/ 0 w 628650"/>
                  <a:gd name="connsiteY3" fmla="*/ 0 h 1924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28650" h="1924050">
                    <a:moveTo>
                      <a:pt x="0" y="0"/>
                    </a:moveTo>
                    <a:lnTo>
                      <a:pt x="628650" y="1924050"/>
                    </a:lnTo>
                    <a:lnTo>
                      <a:pt x="247650" y="127635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48001F"/>
              </a:solidFill>
              <a:ln>
                <a:solidFill>
                  <a:schemeClr val="bg1">
                    <a:alpha val="81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任意多边形 14"/>
              <p:cNvSpPr/>
              <p:nvPr/>
            </p:nvSpPr>
            <p:spPr>
              <a:xfrm>
                <a:off x="4593256" y="332122"/>
                <a:ext cx="1350884" cy="2165704"/>
              </a:xfrm>
              <a:custGeom>
                <a:avLst/>
                <a:gdLst>
                  <a:gd name="connsiteX0" fmla="*/ 0 w 1828800"/>
                  <a:gd name="connsiteY0" fmla="*/ 0 h 2931886"/>
                  <a:gd name="connsiteX1" fmla="*/ 1335314 w 1828800"/>
                  <a:gd name="connsiteY1" fmla="*/ 2525486 h 2931886"/>
                  <a:gd name="connsiteX2" fmla="*/ 1683657 w 1828800"/>
                  <a:gd name="connsiteY2" fmla="*/ 2743200 h 2931886"/>
                  <a:gd name="connsiteX3" fmla="*/ 1828800 w 1828800"/>
                  <a:gd name="connsiteY3" fmla="*/ 2931886 h 2931886"/>
                  <a:gd name="connsiteX4" fmla="*/ 1640114 w 1828800"/>
                  <a:gd name="connsiteY4" fmla="*/ 2307772 h 2931886"/>
                  <a:gd name="connsiteX5" fmla="*/ 43543 w 1828800"/>
                  <a:gd name="connsiteY5" fmla="*/ 43543 h 2931886"/>
                  <a:gd name="connsiteX6" fmla="*/ 0 w 1828800"/>
                  <a:gd name="connsiteY6" fmla="*/ 0 h 29318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828800" h="2931886">
                    <a:moveTo>
                      <a:pt x="0" y="0"/>
                    </a:moveTo>
                    <a:lnTo>
                      <a:pt x="1335314" y="2525486"/>
                    </a:lnTo>
                    <a:lnTo>
                      <a:pt x="1683657" y="2743200"/>
                    </a:lnTo>
                    <a:lnTo>
                      <a:pt x="1828800" y="2931886"/>
                    </a:lnTo>
                    <a:lnTo>
                      <a:pt x="1640114" y="2307772"/>
                    </a:lnTo>
                    <a:lnTo>
                      <a:pt x="43543" y="4354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01AB8"/>
              </a:solidFill>
              <a:ln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" name="任意多边形 15"/>
              <p:cNvSpPr/>
              <p:nvPr/>
            </p:nvSpPr>
            <p:spPr>
              <a:xfrm>
                <a:off x="4601476" y="353564"/>
                <a:ext cx="986360" cy="1844065"/>
              </a:xfrm>
              <a:custGeom>
                <a:avLst/>
                <a:gdLst>
                  <a:gd name="connsiteX0" fmla="*/ 0 w 1335314"/>
                  <a:gd name="connsiteY0" fmla="*/ 0 h 2496457"/>
                  <a:gd name="connsiteX1" fmla="*/ 725714 w 1335314"/>
                  <a:gd name="connsiteY1" fmla="*/ 2452914 h 2496457"/>
                  <a:gd name="connsiteX2" fmla="*/ 1335314 w 1335314"/>
                  <a:gd name="connsiteY2" fmla="*/ 2496457 h 2496457"/>
                  <a:gd name="connsiteX3" fmla="*/ 0 w 1335314"/>
                  <a:gd name="connsiteY3" fmla="*/ 0 h 24964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35314" h="2496457">
                    <a:moveTo>
                      <a:pt x="0" y="0"/>
                    </a:moveTo>
                    <a:lnTo>
                      <a:pt x="725714" y="2452914"/>
                    </a:lnTo>
                    <a:lnTo>
                      <a:pt x="1335314" y="249645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64CC"/>
              </a:solidFill>
              <a:ln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" name="任意多边形 16"/>
              <p:cNvSpPr/>
              <p:nvPr/>
            </p:nvSpPr>
            <p:spPr>
              <a:xfrm>
                <a:off x="4376329" y="332122"/>
                <a:ext cx="804097" cy="1940556"/>
              </a:xfrm>
              <a:custGeom>
                <a:avLst/>
                <a:gdLst>
                  <a:gd name="connsiteX0" fmla="*/ 275771 w 1088571"/>
                  <a:gd name="connsiteY0" fmla="*/ 0 h 2598057"/>
                  <a:gd name="connsiteX1" fmla="*/ 0 w 1088571"/>
                  <a:gd name="connsiteY1" fmla="*/ 1654629 h 2598057"/>
                  <a:gd name="connsiteX2" fmla="*/ 1088571 w 1088571"/>
                  <a:gd name="connsiteY2" fmla="*/ 2598057 h 2598057"/>
                  <a:gd name="connsiteX3" fmla="*/ 275771 w 1088571"/>
                  <a:gd name="connsiteY3" fmla="*/ 0 h 2598057"/>
                  <a:gd name="connsiteX0" fmla="*/ 275771 w 1088571"/>
                  <a:gd name="connsiteY0" fmla="*/ 0 h 2670628"/>
                  <a:gd name="connsiteX1" fmla="*/ 0 w 1088571"/>
                  <a:gd name="connsiteY1" fmla="*/ 1727200 h 2670628"/>
                  <a:gd name="connsiteX2" fmla="*/ 1088571 w 1088571"/>
                  <a:gd name="connsiteY2" fmla="*/ 2670628 h 2670628"/>
                  <a:gd name="connsiteX3" fmla="*/ 275771 w 1088571"/>
                  <a:gd name="connsiteY3" fmla="*/ 0 h 2670628"/>
                  <a:gd name="connsiteX0" fmla="*/ 290285 w 1088571"/>
                  <a:gd name="connsiteY0" fmla="*/ 0 h 2627085"/>
                  <a:gd name="connsiteX1" fmla="*/ 0 w 1088571"/>
                  <a:gd name="connsiteY1" fmla="*/ 1683657 h 2627085"/>
                  <a:gd name="connsiteX2" fmla="*/ 1088571 w 1088571"/>
                  <a:gd name="connsiteY2" fmla="*/ 2627085 h 2627085"/>
                  <a:gd name="connsiteX3" fmla="*/ 290285 w 1088571"/>
                  <a:gd name="connsiteY3" fmla="*/ 0 h 26270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88571" h="2627085">
                    <a:moveTo>
                      <a:pt x="290285" y="0"/>
                    </a:moveTo>
                    <a:lnTo>
                      <a:pt x="0" y="1683657"/>
                    </a:lnTo>
                    <a:lnTo>
                      <a:pt x="1088571" y="2627085"/>
                    </a:lnTo>
                    <a:lnTo>
                      <a:pt x="290285" y="0"/>
                    </a:lnTo>
                    <a:close/>
                  </a:path>
                </a:pathLst>
              </a:custGeom>
              <a:solidFill>
                <a:srgbClr val="560022"/>
              </a:solidFill>
              <a:ln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" name="任意多边形 17"/>
              <p:cNvSpPr/>
              <p:nvPr/>
            </p:nvSpPr>
            <p:spPr>
              <a:xfrm>
                <a:off x="4365608" y="1575794"/>
                <a:ext cx="825540" cy="922032"/>
              </a:xfrm>
              <a:custGeom>
                <a:avLst/>
                <a:gdLst>
                  <a:gd name="connsiteX0" fmla="*/ 0 w 1117600"/>
                  <a:gd name="connsiteY0" fmla="*/ 0 h 1248228"/>
                  <a:gd name="connsiteX1" fmla="*/ 1088571 w 1117600"/>
                  <a:gd name="connsiteY1" fmla="*/ 1248228 h 1248228"/>
                  <a:gd name="connsiteX2" fmla="*/ 1117600 w 1117600"/>
                  <a:gd name="connsiteY2" fmla="*/ 914400 h 1248228"/>
                  <a:gd name="connsiteX3" fmla="*/ 0 w 1117600"/>
                  <a:gd name="connsiteY3" fmla="*/ 0 h 12482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17600" h="1248228">
                    <a:moveTo>
                      <a:pt x="0" y="0"/>
                    </a:moveTo>
                    <a:lnTo>
                      <a:pt x="1088571" y="1248228"/>
                    </a:lnTo>
                    <a:lnTo>
                      <a:pt x="1117600" y="91440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5F1439"/>
              </a:solidFill>
              <a:ln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任意多边形 18"/>
              <p:cNvSpPr/>
              <p:nvPr/>
            </p:nvSpPr>
            <p:spPr>
              <a:xfrm>
                <a:off x="4301280" y="1575794"/>
                <a:ext cx="889868" cy="1168622"/>
              </a:xfrm>
              <a:custGeom>
                <a:avLst/>
                <a:gdLst>
                  <a:gd name="connsiteX0" fmla="*/ 87086 w 1204686"/>
                  <a:gd name="connsiteY0" fmla="*/ 0 h 1582057"/>
                  <a:gd name="connsiteX1" fmla="*/ 0 w 1204686"/>
                  <a:gd name="connsiteY1" fmla="*/ 43543 h 1582057"/>
                  <a:gd name="connsiteX2" fmla="*/ 406400 w 1204686"/>
                  <a:gd name="connsiteY2" fmla="*/ 1364343 h 1582057"/>
                  <a:gd name="connsiteX3" fmla="*/ 754743 w 1204686"/>
                  <a:gd name="connsiteY3" fmla="*/ 1582057 h 1582057"/>
                  <a:gd name="connsiteX4" fmla="*/ 1204686 w 1204686"/>
                  <a:gd name="connsiteY4" fmla="*/ 1262743 h 1582057"/>
                  <a:gd name="connsiteX5" fmla="*/ 87086 w 1204686"/>
                  <a:gd name="connsiteY5" fmla="*/ 0 h 15820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204686" h="1582057">
                    <a:moveTo>
                      <a:pt x="87086" y="0"/>
                    </a:moveTo>
                    <a:lnTo>
                      <a:pt x="0" y="43543"/>
                    </a:lnTo>
                    <a:lnTo>
                      <a:pt x="406400" y="1364343"/>
                    </a:lnTo>
                    <a:lnTo>
                      <a:pt x="754743" y="1582057"/>
                    </a:lnTo>
                    <a:lnTo>
                      <a:pt x="1204686" y="1262743"/>
                    </a:lnTo>
                    <a:lnTo>
                      <a:pt x="87086" y="0"/>
                    </a:lnTo>
                    <a:close/>
                  </a:path>
                </a:pathLst>
              </a:custGeom>
              <a:solidFill>
                <a:srgbClr val="8B0164"/>
              </a:solidFill>
              <a:ln>
                <a:solidFill>
                  <a:srgbClr val="FDF9FA">
                    <a:alpha val="65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任意多边形 19"/>
              <p:cNvSpPr/>
              <p:nvPr/>
            </p:nvSpPr>
            <p:spPr>
              <a:xfrm>
                <a:off x="6794015" y="1445286"/>
                <a:ext cx="201225" cy="432002"/>
              </a:xfrm>
              <a:custGeom>
                <a:avLst/>
                <a:gdLst>
                  <a:gd name="connsiteX0" fmla="*/ 276225 w 276225"/>
                  <a:gd name="connsiteY0" fmla="*/ 0 h 657225"/>
                  <a:gd name="connsiteX1" fmla="*/ 0 w 276225"/>
                  <a:gd name="connsiteY1" fmla="*/ 657225 h 657225"/>
                  <a:gd name="connsiteX2" fmla="*/ 171450 w 276225"/>
                  <a:gd name="connsiteY2" fmla="*/ 542925 h 657225"/>
                  <a:gd name="connsiteX3" fmla="*/ 276225 w 276225"/>
                  <a:gd name="connsiteY3" fmla="*/ 0 h 657225"/>
                  <a:gd name="connsiteX0" fmla="*/ 253365 w 253365"/>
                  <a:gd name="connsiteY0" fmla="*/ 0 h 588645"/>
                  <a:gd name="connsiteX1" fmla="*/ 0 w 253365"/>
                  <a:gd name="connsiteY1" fmla="*/ 588645 h 588645"/>
                  <a:gd name="connsiteX2" fmla="*/ 171450 w 253365"/>
                  <a:gd name="connsiteY2" fmla="*/ 474345 h 588645"/>
                  <a:gd name="connsiteX3" fmla="*/ 253365 w 253365"/>
                  <a:gd name="connsiteY3" fmla="*/ 0 h 588645"/>
                  <a:gd name="connsiteX0" fmla="*/ 268605 w 268605"/>
                  <a:gd name="connsiteY0" fmla="*/ 0 h 619125"/>
                  <a:gd name="connsiteX1" fmla="*/ 0 w 268605"/>
                  <a:gd name="connsiteY1" fmla="*/ 619125 h 619125"/>
                  <a:gd name="connsiteX2" fmla="*/ 171450 w 268605"/>
                  <a:gd name="connsiteY2" fmla="*/ 504825 h 619125"/>
                  <a:gd name="connsiteX3" fmla="*/ 268605 w 268605"/>
                  <a:gd name="connsiteY3" fmla="*/ 0 h 619125"/>
                  <a:gd name="connsiteX0" fmla="*/ 253365 w 253365"/>
                  <a:gd name="connsiteY0" fmla="*/ 0 h 603885"/>
                  <a:gd name="connsiteX1" fmla="*/ 0 w 253365"/>
                  <a:gd name="connsiteY1" fmla="*/ 603885 h 603885"/>
                  <a:gd name="connsiteX2" fmla="*/ 171450 w 253365"/>
                  <a:gd name="connsiteY2" fmla="*/ 489585 h 603885"/>
                  <a:gd name="connsiteX3" fmla="*/ 253365 w 253365"/>
                  <a:gd name="connsiteY3" fmla="*/ 0 h 603885"/>
                  <a:gd name="connsiteX0" fmla="*/ 291465 w 291465"/>
                  <a:gd name="connsiteY0" fmla="*/ 0 h 584835"/>
                  <a:gd name="connsiteX1" fmla="*/ 0 w 291465"/>
                  <a:gd name="connsiteY1" fmla="*/ 584835 h 584835"/>
                  <a:gd name="connsiteX2" fmla="*/ 209550 w 291465"/>
                  <a:gd name="connsiteY2" fmla="*/ 489585 h 584835"/>
                  <a:gd name="connsiteX3" fmla="*/ 291465 w 291465"/>
                  <a:gd name="connsiteY3" fmla="*/ 0 h 584835"/>
                  <a:gd name="connsiteX0" fmla="*/ 272415 w 272415"/>
                  <a:gd name="connsiteY0" fmla="*/ 0 h 584835"/>
                  <a:gd name="connsiteX1" fmla="*/ 0 w 272415"/>
                  <a:gd name="connsiteY1" fmla="*/ 584835 h 584835"/>
                  <a:gd name="connsiteX2" fmla="*/ 190500 w 272415"/>
                  <a:gd name="connsiteY2" fmla="*/ 489585 h 584835"/>
                  <a:gd name="connsiteX3" fmla="*/ 272415 w 272415"/>
                  <a:gd name="connsiteY3" fmla="*/ 0 h 5848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2415" h="584835">
                    <a:moveTo>
                      <a:pt x="272415" y="0"/>
                    </a:moveTo>
                    <a:lnTo>
                      <a:pt x="0" y="584835"/>
                    </a:lnTo>
                    <a:lnTo>
                      <a:pt x="190500" y="489585"/>
                    </a:lnTo>
                    <a:lnTo>
                      <a:pt x="272415" y="0"/>
                    </a:lnTo>
                    <a:close/>
                  </a:path>
                </a:pathLst>
              </a:custGeom>
              <a:solidFill>
                <a:srgbClr val="5200DB"/>
              </a:solidFill>
              <a:ln w="0"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任意多边形 20"/>
              <p:cNvSpPr/>
              <p:nvPr/>
            </p:nvSpPr>
            <p:spPr>
              <a:xfrm>
                <a:off x="6559790" y="1437202"/>
                <a:ext cx="436894" cy="378529"/>
              </a:xfrm>
              <a:custGeom>
                <a:avLst/>
                <a:gdLst>
                  <a:gd name="connsiteX0" fmla="*/ 533400 w 533400"/>
                  <a:gd name="connsiteY0" fmla="*/ 0 h 504825"/>
                  <a:gd name="connsiteX1" fmla="*/ 0 w 533400"/>
                  <a:gd name="connsiteY1" fmla="*/ 504825 h 504825"/>
                  <a:gd name="connsiteX2" fmla="*/ 361950 w 533400"/>
                  <a:gd name="connsiteY2" fmla="*/ 371475 h 504825"/>
                  <a:gd name="connsiteX3" fmla="*/ 533400 w 533400"/>
                  <a:gd name="connsiteY3" fmla="*/ 0 h 504825"/>
                  <a:gd name="connsiteX0" fmla="*/ 591458 w 591458"/>
                  <a:gd name="connsiteY0" fmla="*/ 0 h 504825"/>
                  <a:gd name="connsiteX1" fmla="*/ 0 w 591458"/>
                  <a:gd name="connsiteY1" fmla="*/ 504825 h 504825"/>
                  <a:gd name="connsiteX2" fmla="*/ 420008 w 591458"/>
                  <a:gd name="connsiteY2" fmla="*/ 371475 h 504825"/>
                  <a:gd name="connsiteX3" fmla="*/ 591458 w 591458"/>
                  <a:gd name="connsiteY3" fmla="*/ 0 h 504825"/>
                  <a:gd name="connsiteX0" fmla="*/ 576218 w 576218"/>
                  <a:gd name="connsiteY0" fmla="*/ 0 h 504825"/>
                  <a:gd name="connsiteX1" fmla="*/ 0 w 576218"/>
                  <a:gd name="connsiteY1" fmla="*/ 504825 h 504825"/>
                  <a:gd name="connsiteX2" fmla="*/ 420008 w 576218"/>
                  <a:gd name="connsiteY2" fmla="*/ 371475 h 504825"/>
                  <a:gd name="connsiteX3" fmla="*/ 576218 w 576218"/>
                  <a:gd name="connsiteY3" fmla="*/ 0 h 504825"/>
                  <a:gd name="connsiteX0" fmla="*/ 591458 w 591458"/>
                  <a:gd name="connsiteY0" fmla="*/ 0 h 512445"/>
                  <a:gd name="connsiteX1" fmla="*/ 0 w 591458"/>
                  <a:gd name="connsiteY1" fmla="*/ 512445 h 512445"/>
                  <a:gd name="connsiteX2" fmla="*/ 420008 w 591458"/>
                  <a:gd name="connsiteY2" fmla="*/ 379095 h 512445"/>
                  <a:gd name="connsiteX3" fmla="*/ 591458 w 591458"/>
                  <a:gd name="connsiteY3" fmla="*/ 0 h 5124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91458" h="512445">
                    <a:moveTo>
                      <a:pt x="591458" y="0"/>
                    </a:moveTo>
                    <a:lnTo>
                      <a:pt x="0" y="512445"/>
                    </a:lnTo>
                    <a:lnTo>
                      <a:pt x="420008" y="379095"/>
                    </a:lnTo>
                    <a:lnTo>
                      <a:pt x="591458" y="0"/>
                    </a:lnTo>
                    <a:close/>
                  </a:path>
                </a:pathLst>
              </a:custGeom>
              <a:solidFill>
                <a:srgbClr val="4F07BD"/>
              </a:solidFill>
              <a:ln w="0"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" name="任意多边形 21"/>
              <p:cNvSpPr/>
              <p:nvPr/>
            </p:nvSpPr>
            <p:spPr>
              <a:xfrm>
                <a:off x="6477435" y="1424179"/>
                <a:ext cx="522061" cy="415116"/>
              </a:xfrm>
              <a:custGeom>
                <a:avLst/>
                <a:gdLst>
                  <a:gd name="connsiteX0" fmla="*/ 0 w 676275"/>
                  <a:gd name="connsiteY0" fmla="*/ 95250 h 561975"/>
                  <a:gd name="connsiteX1" fmla="*/ 676275 w 676275"/>
                  <a:gd name="connsiteY1" fmla="*/ 0 h 561975"/>
                  <a:gd name="connsiteX2" fmla="*/ 85725 w 676275"/>
                  <a:gd name="connsiteY2" fmla="*/ 561975 h 561975"/>
                  <a:gd name="connsiteX3" fmla="*/ 0 w 676275"/>
                  <a:gd name="connsiteY3" fmla="*/ 95250 h 561975"/>
                  <a:gd name="connsiteX0" fmla="*/ 0 w 706755"/>
                  <a:gd name="connsiteY0" fmla="*/ 57150 h 561975"/>
                  <a:gd name="connsiteX1" fmla="*/ 706755 w 706755"/>
                  <a:gd name="connsiteY1" fmla="*/ 0 h 561975"/>
                  <a:gd name="connsiteX2" fmla="*/ 116205 w 706755"/>
                  <a:gd name="connsiteY2" fmla="*/ 561975 h 561975"/>
                  <a:gd name="connsiteX3" fmla="*/ 0 w 706755"/>
                  <a:gd name="connsiteY3" fmla="*/ 57150 h 5619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06755" h="561975">
                    <a:moveTo>
                      <a:pt x="0" y="57150"/>
                    </a:moveTo>
                    <a:lnTo>
                      <a:pt x="706755" y="0"/>
                    </a:lnTo>
                    <a:lnTo>
                      <a:pt x="116205" y="561975"/>
                    </a:lnTo>
                    <a:lnTo>
                      <a:pt x="0" y="57150"/>
                    </a:lnTo>
                    <a:close/>
                  </a:path>
                </a:pathLst>
              </a:custGeom>
              <a:solidFill>
                <a:srgbClr val="380274"/>
              </a:solidFill>
              <a:ln w="0"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任意多边形 22"/>
              <p:cNvSpPr/>
              <p:nvPr/>
            </p:nvSpPr>
            <p:spPr>
              <a:xfrm>
                <a:off x="6395082" y="1469074"/>
                <a:ext cx="235868" cy="557507"/>
              </a:xfrm>
              <a:custGeom>
                <a:avLst/>
                <a:gdLst>
                  <a:gd name="connsiteX0" fmla="*/ 116114 w 319314"/>
                  <a:gd name="connsiteY0" fmla="*/ 0 h 754742"/>
                  <a:gd name="connsiteX1" fmla="*/ 0 w 319314"/>
                  <a:gd name="connsiteY1" fmla="*/ 754742 h 754742"/>
                  <a:gd name="connsiteX2" fmla="*/ 319314 w 319314"/>
                  <a:gd name="connsiteY2" fmla="*/ 333828 h 754742"/>
                  <a:gd name="connsiteX3" fmla="*/ 116114 w 319314"/>
                  <a:gd name="connsiteY3" fmla="*/ 0 h 7547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19314" h="754742">
                    <a:moveTo>
                      <a:pt x="116114" y="0"/>
                    </a:moveTo>
                    <a:lnTo>
                      <a:pt x="0" y="754742"/>
                    </a:lnTo>
                    <a:lnTo>
                      <a:pt x="319314" y="333828"/>
                    </a:lnTo>
                    <a:lnTo>
                      <a:pt x="116114" y="0"/>
                    </a:lnTo>
                    <a:close/>
                  </a:path>
                </a:pathLst>
              </a:custGeom>
              <a:solidFill>
                <a:srgbClr val="EC0050"/>
              </a:solidFill>
              <a:ln w="0"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任意多边形 23"/>
              <p:cNvSpPr/>
              <p:nvPr/>
            </p:nvSpPr>
            <p:spPr>
              <a:xfrm>
                <a:off x="6197408" y="1473430"/>
                <a:ext cx="281434" cy="647299"/>
              </a:xfrm>
              <a:custGeom>
                <a:avLst/>
                <a:gdLst>
                  <a:gd name="connsiteX0" fmla="*/ 381000 w 381000"/>
                  <a:gd name="connsiteY0" fmla="*/ 0 h 876300"/>
                  <a:gd name="connsiteX1" fmla="*/ 266700 w 381000"/>
                  <a:gd name="connsiteY1" fmla="*/ 876300 h 876300"/>
                  <a:gd name="connsiteX2" fmla="*/ 0 w 381000"/>
                  <a:gd name="connsiteY2" fmla="*/ 847725 h 876300"/>
                  <a:gd name="connsiteX3" fmla="*/ 381000 w 381000"/>
                  <a:gd name="connsiteY3" fmla="*/ 0 h 876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81000" h="876300">
                    <a:moveTo>
                      <a:pt x="381000" y="0"/>
                    </a:moveTo>
                    <a:lnTo>
                      <a:pt x="266700" y="876300"/>
                    </a:lnTo>
                    <a:lnTo>
                      <a:pt x="0" y="847725"/>
                    </a:lnTo>
                    <a:lnTo>
                      <a:pt x="381000" y="0"/>
                    </a:lnTo>
                    <a:close/>
                  </a:path>
                </a:pathLst>
              </a:custGeom>
              <a:solidFill>
                <a:srgbClr val="9168F3"/>
              </a:solidFill>
              <a:ln w="0"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任意多边形 24"/>
              <p:cNvSpPr/>
              <p:nvPr/>
            </p:nvSpPr>
            <p:spPr>
              <a:xfrm>
                <a:off x="5944787" y="1112323"/>
                <a:ext cx="171541" cy="1986390"/>
              </a:xfrm>
              <a:custGeom>
                <a:avLst/>
                <a:gdLst>
                  <a:gd name="connsiteX0" fmla="*/ 217714 w 232229"/>
                  <a:gd name="connsiteY0" fmla="*/ 0 h 2757714"/>
                  <a:gd name="connsiteX1" fmla="*/ 232229 w 232229"/>
                  <a:gd name="connsiteY1" fmla="*/ 2757714 h 2757714"/>
                  <a:gd name="connsiteX2" fmla="*/ 0 w 232229"/>
                  <a:gd name="connsiteY2" fmla="*/ 2743200 h 2757714"/>
                  <a:gd name="connsiteX3" fmla="*/ 217714 w 232229"/>
                  <a:gd name="connsiteY3" fmla="*/ 0 h 2757714"/>
                  <a:gd name="connsiteX0" fmla="*/ 217714 w 232229"/>
                  <a:gd name="connsiteY0" fmla="*/ 0 h 2689134"/>
                  <a:gd name="connsiteX1" fmla="*/ 232229 w 232229"/>
                  <a:gd name="connsiteY1" fmla="*/ 2689134 h 2689134"/>
                  <a:gd name="connsiteX2" fmla="*/ 0 w 232229"/>
                  <a:gd name="connsiteY2" fmla="*/ 2674620 h 2689134"/>
                  <a:gd name="connsiteX3" fmla="*/ 217714 w 232229"/>
                  <a:gd name="connsiteY3" fmla="*/ 0 h 26891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32229" h="2689134">
                    <a:moveTo>
                      <a:pt x="217714" y="0"/>
                    </a:moveTo>
                    <a:cubicBezTo>
                      <a:pt x="222552" y="919238"/>
                      <a:pt x="227391" y="1769896"/>
                      <a:pt x="232229" y="2689134"/>
                    </a:cubicBezTo>
                    <a:lnTo>
                      <a:pt x="0" y="2674620"/>
                    </a:lnTo>
                    <a:lnTo>
                      <a:pt x="217714" y="0"/>
                    </a:lnTo>
                    <a:close/>
                  </a:path>
                </a:pathLst>
              </a:custGeom>
              <a:solidFill>
                <a:srgbClr val="8903EF"/>
              </a:solidFill>
              <a:ln w="0"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任意多边形 25"/>
              <p:cNvSpPr/>
              <p:nvPr/>
            </p:nvSpPr>
            <p:spPr>
              <a:xfrm>
                <a:off x="5906692" y="1815731"/>
                <a:ext cx="215567" cy="842267"/>
              </a:xfrm>
              <a:custGeom>
                <a:avLst/>
                <a:gdLst>
                  <a:gd name="connsiteX0" fmla="*/ 214009 w 291830"/>
                  <a:gd name="connsiteY0" fmla="*/ 0 h 1147864"/>
                  <a:gd name="connsiteX1" fmla="*/ 0 w 291830"/>
                  <a:gd name="connsiteY1" fmla="*/ 1128409 h 1147864"/>
                  <a:gd name="connsiteX2" fmla="*/ 291830 w 291830"/>
                  <a:gd name="connsiteY2" fmla="*/ 1147864 h 1147864"/>
                  <a:gd name="connsiteX3" fmla="*/ 214009 w 291830"/>
                  <a:gd name="connsiteY3" fmla="*/ 0 h 1147864"/>
                  <a:gd name="connsiteX0" fmla="*/ 191149 w 291830"/>
                  <a:gd name="connsiteY0" fmla="*/ 0 h 1140244"/>
                  <a:gd name="connsiteX1" fmla="*/ 0 w 291830"/>
                  <a:gd name="connsiteY1" fmla="*/ 1120789 h 1140244"/>
                  <a:gd name="connsiteX2" fmla="*/ 291830 w 291830"/>
                  <a:gd name="connsiteY2" fmla="*/ 1140244 h 1140244"/>
                  <a:gd name="connsiteX3" fmla="*/ 191149 w 291830"/>
                  <a:gd name="connsiteY3" fmla="*/ 0 h 11402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91830" h="1140244">
                    <a:moveTo>
                      <a:pt x="191149" y="0"/>
                    </a:moveTo>
                    <a:lnTo>
                      <a:pt x="0" y="1120789"/>
                    </a:lnTo>
                    <a:lnTo>
                      <a:pt x="291830" y="1140244"/>
                    </a:lnTo>
                    <a:lnTo>
                      <a:pt x="191149" y="0"/>
                    </a:lnTo>
                    <a:close/>
                  </a:path>
                </a:pathLst>
              </a:custGeom>
              <a:solidFill>
                <a:srgbClr val="7713B4"/>
              </a:solidFill>
              <a:ln w="0"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任意多边形 26"/>
              <p:cNvSpPr/>
              <p:nvPr/>
            </p:nvSpPr>
            <p:spPr>
              <a:xfrm>
                <a:off x="5601705" y="2294615"/>
                <a:ext cx="493180" cy="482458"/>
              </a:xfrm>
              <a:custGeom>
                <a:avLst/>
                <a:gdLst>
                  <a:gd name="connsiteX0" fmla="*/ 0 w 667657"/>
                  <a:gd name="connsiteY0" fmla="*/ 0 h 653142"/>
                  <a:gd name="connsiteX1" fmla="*/ 391886 w 667657"/>
                  <a:gd name="connsiteY1" fmla="*/ 159657 h 653142"/>
                  <a:gd name="connsiteX2" fmla="*/ 667657 w 667657"/>
                  <a:gd name="connsiteY2" fmla="*/ 595085 h 653142"/>
                  <a:gd name="connsiteX3" fmla="*/ 522514 w 667657"/>
                  <a:gd name="connsiteY3" fmla="*/ 653142 h 653142"/>
                  <a:gd name="connsiteX4" fmla="*/ 0 w 667657"/>
                  <a:gd name="connsiteY4" fmla="*/ 0 h 6531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67657" h="653142">
                    <a:moveTo>
                      <a:pt x="0" y="0"/>
                    </a:moveTo>
                    <a:lnTo>
                      <a:pt x="391886" y="159657"/>
                    </a:lnTo>
                    <a:lnTo>
                      <a:pt x="667657" y="595085"/>
                    </a:lnTo>
                    <a:lnTo>
                      <a:pt x="522514" y="65314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81165C"/>
              </a:solidFill>
              <a:ln w="0"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任意多边形 27"/>
              <p:cNvSpPr/>
              <p:nvPr/>
            </p:nvSpPr>
            <p:spPr>
              <a:xfrm>
                <a:off x="4676156" y="2776403"/>
                <a:ext cx="358829" cy="816160"/>
              </a:xfrm>
              <a:custGeom>
                <a:avLst/>
                <a:gdLst>
                  <a:gd name="connsiteX0" fmla="*/ 0 w 485775"/>
                  <a:gd name="connsiteY0" fmla="*/ 0 h 1104900"/>
                  <a:gd name="connsiteX1" fmla="*/ 485775 w 485775"/>
                  <a:gd name="connsiteY1" fmla="*/ 1104900 h 1104900"/>
                  <a:gd name="connsiteX2" fmla="*/ 438150 w 485775"/>
                  <a:gd name="connsiteY2" fmla="*/ 171450 h 1104900"/>
                  <a:gd name="connsiteX3" fmla="*/ 0 w 485775"/>
                  <a:gd name="connsiteY3" fmla="*/ 0 h 1104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5775" h="1104900">
                    <a:moveTo>
                      <a:pt x="0" y="0"/>
                    </a:moveTo>
                    <a:lnTo>
                      <a:pt x="485775" y="1104900"/>
                    </a:lnTo>
                    <a:lnTo>
                      <a:pt x="438150" y="17145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C1B74"/>
              </a:solidFill>
              <a:ln w="0"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" name="任意多边形 28"/>
              <p:cNvSpPr/>
              <p:nvPr/>
            </p:nvSpPr>
            <p:spPr>
              <a:xfrm>
                <a:off x="5330992" y="2475805"/>
                <a:ext cx="796057" cy="923105"/>
              </a:xfrm>
              <a:custGeom>
                <a:avLst/>
                <a:gdLst>
                  <a:gd name="connsiteX0" fmla="*/ 0 w 1001486"/>
                  <a:gd name="connsiteY0" fmla="*/ 0 h 1219200"/>
                  <a:gd name="connsiteX1" fmla="*/ 1001486 w 1001486"/>
                  <a:gd name="connsiteY1" fmla="*/ 1219200 h 1219200"/>
                  <a:gd name="connsiteX2" fmla="*/ 914400 w 1001486"/>
                  <a:gd name="connsiteY2" fmla="*/ 406400 h 1219200"/>
                  <a:gd name="connsiteX3" fmla="*/ 0 w 1001486"/>
                  <a:gd name="connsiteY3" fmla="*/ 0 h 1219200"/>
                  <a:gd name="connsiteX0" fmla="*/ 0 w 1077686"/>
                  <a:gd name="connsiteY0" fmla="*/ 0 h 1249680"/>
                  <a:gd name="connsiteX1" fmla="*/ 1077686 w 1077686"/>
                  <a:gd name="connsiteY1" fmla="*/ 1249680 h 1249680"/>
                  <a:gd name="connsiteX2" fmla="*/ 990600 w 1077686"/>
                  <a:gd name="connsiteY2" fmla="*/ 436880 h 1249680"/>
                  <a:gd name="connsiteX3" fmla="*/ 0 w 1077686"/>
                  <a:gd name="connsiteY3" fmla="*/ 0 h 12496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77686" h="1249680">
                    <a:moveTo>
                      <a:pt x="0" y="0"/>
                    </a:moveTo>
                    <a:lnTo>
                      <a:pt x="1077686" y="1249680"/>
                    </a:lnTo>
                    <a:lnTo>
                      <a:pt x="990600" y="43688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91781"/>
              </a:solidFill>
              <a:ln w="0"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" name="任意多边形 29"/>
              <p:cNvSpPr/>
              <p:nvPr/>
            </p:nvSpPr>
            <p:spPr>
              <a:xfrm>
                <a:off x="5300243" y="2446539"/>
                <a:ext cx="804098" cy="932753"/>
              </a:xfrm>
              <a:custGeom>
                <a:avLst/>
                <a:gdLst>
                  <a:gd name="connsiteX0" fmla="*/ 0 w 1088571"/>
                  <a:gd name="connsiteY0" fmla="*/ 58057 h 1262742"/>
                  <a:gd name="connsiteX1" fmla="*/ 101600 w 1088571"/>
                  <a:gd name="connsiteY1" fmla="*/ 899885 h 1262742"/>
                  <a:gd name="connsiteX2" fmla="*/ 1088571 w 1088571"/>
                  <a:gd name="connsiteY2" fmla="*/ 1262742 h 1262742"/>
                  <a:gd name="connsiteX3" fmla="*/ 43542 w 1088571"/>
                  <a:gd name="connsiteY3" fmla="*/ 0 h 1262742"/>
                  <a:gd name="connsiteX4" fmla="*/ 0 w 1088571"/>
                  <a:gd name="connsiteY4" fmla="*/ 58057 h 1262742"/>
                  <a:gd name="connsiteX0" fmla="*/ 0 w 1088571"/>
                  <a:gd name="connsiteY0" fmla="*/ 58057 h 1262742"/>
                  <a:gd name="connsiteX1" fmla="*/ 86360 w 1088571"/>
                  <a:gd name="connsiteY1" fmla="*/ 892265 h 1262742"/>
                  <a:gd name="connsiteX2" fmla="*/ 1088571 w 1088571"/>
                  <a:gd name="connsiteY2" fmla="*/ 1262742 h 1262742"/>
                  <a:gd name="connsiteX3" fmla="*/ 43542 w 1088571"/>
                  <a:gd name="connsiteY3" fmla="*/ 0 h 1262742"/>
                  <a:gd name="connsiteX4" fmla="*/ 0 w 1088571"/>
                  <a:gd name="connsiteY4" fmla="*/ 58057 h 1262742"/>
                  <a:gd name="connsiteX0" fmla="*/ 0 w 1088571"/>
                  <a:gd name="connsiteY0" fmla="*/ 58057 h 1262742"/>
                  <a:gd name="connsiteX1" fmla="*/ 71120 w 1088571"/>
                  <a:gd name="connsiteY1" fmla="*/ 869405 h 1262742"/>
                  <a:gd name="connsiteX2" fmla="*/ 1088571 w 1088571"/>
                  <a:gd name="connsiteY2" fmla="*/ 1262742 h 1262742"/>
                  <a:gd name="connsiteX3" fmla="*/ 43542 w 1088571"/>
                  <a:gd name="connsiteY3" fmla="*/ 0 h 1262742"/>
                  <a:gd name="connsiteX4" fmla="*/ 0 w 1088571"/>
                  <a:gd name="connsiteY4" fmla="*/ 58057 h 1262742"/>
                  <a:gd name="connsiteX0" fmla="*/ 0 w 1088571"/>
                  <a:gd name="connsiteY0" fmla="*/ 58057 h 1262742"/>
                  <a:gd name="connsiteX1" fmla="*/ 71120 w 1088571"/>
                  <a:gd name="connsiteY1" fmla="*/ 884645 h 1262742"/>
                  <a:gd name="connsiteX2" fmla="*/ 1088571 w 1088571"/>
                  <a:gd name="connsiteY2" fmla="*/ 1262742 h 1262742"/>
                  <a:gd name="connsiteX3" fmla="*/ 43542 w 1088571"/>
                  <a:gd name="connsiteY3" fmla="*/ 0 h 1262742"/>
                  <a:gd name="connsiteX4" fmla="*/ 0 w 1088571"/>
                  <a:gd name="connsiteY4" fmla="*/ 58057 h 12627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88571" h="1262742">
                    <a:moveTo>
                      <a:pt x="0" y="58057"/>
                    </a:moveTo>
                    <a:lnTo>
                      <a:pt x="71120" y="884645"/>
                    </a:lnTo>
                    <a:lnTo>
                      <a:pt x="1088571" y="1262742"/>
                    </a:lnTo>
                    <a:lnTo>
                      <a:pt x="43542" y="0"/>
                    </a:lnTo>
                    <a:lnTo>
                      <a:pt x="0" y="58057"/>
                    </a:lnTo>
                    <a:close/>
                  </a:path>
                </a:pathLst>
              </a:custGeom>
              <a:solidFill>
                <a:srgbClr val="9A1561"/>
              </a:solidFill>
              <a:ln w="0"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" name="任意多边形 30"/>
              <p:cNvSpPr/>
              <p:nvPr/>
            </p:nvSpPr>
            <p:spPr>
              <a:xfrm>
                <a:off x="4613292" y="2054412"/>
                <a:ext cx="790411" cy="1049091"/>
              </a:xfrm>
              <a:custGeom>
                <a:avLst/>
                <a:gdLst>
                  <a:gd name="connsiteX0" fmla="*/ 0 w 1070043"/>
                  <a:gd name="connsiteY0" fmla="*/ 0 h 1420238"/>
                  <a:gd name="connsiteX1" fmla="*/ 1070043 w 1070043"/>
                  <a:gd name="connsiteY1" fmla="*/ 622570 h 1420238"/>
                  <a:gd name="connsiteX2" fmla="*/ 1031132 w 1070043"/>
                  <a:gd name="connsiteY2" fmla="*/ 1420238 h 1420238"/>
                  <a:gd name="connsiteX3" fmla="*/ 97277 w 1070043"/>
                  <a:gd name="connsiteY3" fmla="*/ 992221 h 1420238"/>
                  <a:gd name="connsiteX4" fmla="*/ 0 w 1070043"/>
                  <a:gd name="connsiteY4" fmla="*/ 0 h 14202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70043" h="1420238">
                    <a:moveTo>
                      <a:pt x="0" y="0"/>
                    </a:moveTo>
                    <a:lnTo>
                      <a:pt x="1070043" y="622570"/>
                    </a:lnTo>
                    <a:lnTo>
                      <a:pt x="1031132" y="1420238"/>
                    </a:lnTo>
                    <a:lnTo>
                      <a:pt x="97277" y="99222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82D2"/>
              </a:solidFill>
              <a:ln w="0"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" name="任意多边形 31"/>
              <p:cNvSpPr/>
              <p:nvPr/>
            </p:nvSpPr>
            <p:spPr>
              <a:xfrm>
                <a:off x="4614809" y="2058210"/>
                <a:ext cx="954732" cy="476830"/>
              </a:xfrm>
              <a:custGeom>
                <a:avLst/>
                <a:gdLst>
                  <a:gd name="connsiteX0" fmla="*/ 0 w 1277257"/>
                  <a:gd name="connsiteY0" fmla="*/ 0 h 609600"/>
                  <a:gd name="connsiteX1" fmla="*/ 1088571 w 1277257"/>
                  <a:gd name="connsiteY1" fmla="*/ 609600 h 609600"/>
                  <a:gd name="connsiteX2" fmla="*/ 1277257 w 1277257"/>
                  <a:gd name="connsiteY2" fmla="*/ 188685 h 609600"/>
                  <a:gd name="connsiteX3" fmla="*/ 0 w 1277257"/>
                  <a:gd name="connsiteY3" fmla="*/ 0 h 609600"/>
                  <a:gd name="connsiteX0" fmla="*/ 0 w 1277257"/>
                  <a:gd name="connsiteY0" fmla="*/ 0 h 653143"/>
                  <a:gd name="connsiteX1" fmla="*/ 1103085 w 1277257"/>
                  <a:gd name="connsiteY1" fmla="*/ 653143 h 653143"/>
                  <a:gd name="connsiteX2" fmla="*/ 1277257 w 1277257"/>
                  <a:gd name="connsiteY2" fmla="*/ 188685 h 653143"/>
                  <a:gd name="connsiteX3" fmla="*/ 0 w 1277257"/>
                  <a:gd name="connsiteY3" fmla="*/ 0 h 653143"/>
                  <a:gd name="connsiteX0" fmla="*/ 0 w 1292497"/>
                  <a:gd name="connsiteY0" fmla="*/ 0 h 668383"/>
                  <a:gd name="connsiteX1" fmla="*/ 1118325 w 1292497"/>
                  <a:gd name="connsiteY1" fmla="*/ 668383 h 668383"/>
                  <a:gd name="connsiteX2" fmla="*/ 1292497 w 1292497"/>
                  <a:gd name="connsiteY2" fmla="*/ 203925 h 668383"/>
                  <a:gd name="connsiteX3" fmla="*/ 0 w 1292497"/>
                  <a:gd name="connsiteY3" fmla="*/ 0 h 668383"/>
                  <a:gd name="connsiteX0" fmla="*/ 0 w 1292497"/>
                  <a:gd name="connsiteY0" fmla="*/ 0 h 645523"/>
                  <a:gd name="connsiteX1" fmla="*/ 1080225 w 1292497"/>
                  <a:gd name="connsiteY1" fmla="*/ 645523 h 645523"/>
                  <a:gd name="connsiteX2" fmla="*/ 1292497 w 1292497"/>
                  <a:gd name="connsiteY2" fmla="*/ 203925 h 645523"/>
                  <a:gd name="connsiteX3" fmla="*/ 0 w 1292497"/>
                  <a:gd name="connsiteY3" fmla="*/ 0 h 6455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92497" h="645523">
                    <a:moveTo>
                      <a:pt x="0" y="0"/>
                    </a:moveTo>
                    <a:lnTo>
                      <a:pt x="1080225" y="645523"/>
                    </a:lnTo>
                    <a:lnTo>
                      <a:pt x="1292497" y="20392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5038E"/>
              </a:solidFill>
              <a:ln w="0"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" name="任意多边形 32"/>
              <p:cNvSpPr/>
              <p:nvPr/>
            </p:nvSpPr>
            <p:spPr>
              <a:xfrm>
                <a:off x="5402021" y="2210185"/>
                <a:ext cx="649979" cy="599053"/>
              </a:xfrm>
              <a:custGeom>
                <a:avLst/>
                <a:gdLst>
                  <a:gd name="connsiteX0" fmla="*/ 174172 w 841829"/>
                  <a:gd name="connsiteY0" fmla="*/ 0 h 798285"/>
                  <a:gd name="connsiteX1" fmla="*/ 841829 w 841829"/>
                  <a:gd name="connsiteY1" fmla="*/ 798285 h 798285"/>
                  <a:gd name="connsiteX2" fmla="*/ 0 w 841829"/>
                  <a:gd name="connsiteY2" fmla="*/ 420914 h 798285"/>
                  <a:gd name="connsiteX3" fmla="*/ 174172 w 841829"/>
                  <a:gd name="connsiteY3" fmla="*/ 0 h 798285"/>
                  <a:gd name="connsiteX0" fmla="*/ 212272 w 879929"/>
                  <a:gd name="connsiteY0" fmla="*/ 0 h 798285"/>
                  <a:gd name="connsiteX1" fmla="*/ 879929 w 879929"/>
                  <a:gd name="connsiteY1" fmla="*/ 798285 h 798285"/>
                  <a:gd name="connsiteX2" fmla="*/ 0 w 879929"/>
                  <a:gd name="connsiteY2" fmla="*/ 420914 h 798285"/>
                  <a:gd name="connsiteX3" fmla="*/ 212272 w 879929"/>
                  <a:gd name="connsiteY3" fmla="*/ 0 h 798285"/>
                  <a:gd name="connsiteX0" fmla="*/ 212272 w 879929"/>
                  <a:gd name="connsiteY0" fmla="*/ 0 h 817335"/>
                  <a:gd name="connsiteX1" fmla="*/ 879929 w 879929"/>
                  <a:gd name="connsiteY1" fmla="*/ 817335 h 817335"/>
                  <a:gd name="connsiteX2" fmla="*/ 0 w 879929"/>
                  <a:gd name="connsiteY2" fmla="*/ 439964 h 817335"/>
                  <a:gd name="connsiteX3" fmla="*/ 212272 w 879929"/>
                  <a:gd name="connsiteY3" fmla="*/ 0 h 817335"/>
                  <a:gd name="connsiteX0" fmla="*/ 218622 w 879929"/>
                  <a:gd name="connsiteY0" fmla="*/ 0 h 810985"/>
                  <a:gd name="connsiteX1" fmla="*/ 879929 w 879929"/>
                  <a:gd name="connsiteY1" fmla="*/ 810985 h 810985"/>
                  <a:gd name="connsiteX2" fmla="*/ 0 w 879929"/>
                  <a:gd name="connsiteY2" fmla="*/ 433614 h 810985"/>
                  <a:gd name="connsiteX3" fmla="*/ 218622 w 879929"/>
                  <a:gd name="connsiteY3" fmla="*/ 0 h 8109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79929" h="810985">
                    <a:moveTo>
                      <a:pt x="218622" y="0"/>
                    </a:moveTo>
                    <a:lnTo>
                      <a:pt x="879929" y="810985"/>
                    </a:lnTo>
                    <a:lnTo>
                      <a:pt x="0" y="433614"/>
                    </a:lnTo>
                    <a:lnTo>
                      <a:pt x="218622" y="0"/>
                    </a:lnTo>
                    <a:close/>
                  </a:path>
                </a:pathLst>
              </a:custGeom>
              <a:solidFill>
                <a:srgbClr val="9B0959"/>
              </a:solidFill>
              <a:ln w="0"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" name="任意多边形 33"/>
              <p:cNvSpPr/>
              <p:nvPr/>
            </p:nvSpPr>
            <p:spPr>
              <a:xfrm>
                <a:off x="6126713" y="2015714"/>
                <a:ext cx="192314" cy="1206649"/>
              </a:xfrm>
              <a:custGeom>
                <a:avLst/>
                <a:gdLst>
                  <a:gd name="connsiteX0" fmla="*/ 266700 w 266700"/>
                  <a:gd name="connsiteY0" fmla="*/ 0 h 1619250"/>
                  <a:gd name="connsiteX1" fmla="*/ 228600 w 266700"/>
                  <a:gd name="connsiteY1" fmla="*/ 1619250 h 1619250"/>
                  <a:gd name="connsiteX2" fmla="*/ 0 w 266700"/>
                  <a:gd name="connsiteY2" fmla="*/ 1123950 h 1619250"/>
                  <a:gd name="connsiteX3" fmla="*/ 266700 w 266700"/>
                  <a:gd name="connsiteY3" fmla="*/ 0 h 1619250"/>
                  <a:gd name="connsiteX0" fmla="*/ 276225 w 276225"/>
                  <a:gd name="connsiteY0" fmla="*/ 0 h 1633537"/>
                  <a:gd name="connsiteX1" fmla="*/ 228600 w 276225"/>
                  <a:gd name="connsiteY1" fmla="*/ 1633537 h 1633537"/>
                  <a:gd name="connsiteX2" fmla="*/ 0 w 276225"/>
                  <a:gd name="connsiteY2" fmla="*/ 1138237 h 1633537"/>
                  <a:gd name="connsiteX3" fmla="*/ 276225 w 276225"/>
                  <a:gd name="connsiteY3" fmla="*/ 0 h 1633537"/>
                  <a:gd name="connsiteX0" fmla="*/ 276225 w 276225"/>
                  <a:gd name="connsiteY0" fmla="*/ 0 h 1600200"/>
                  <a:gd name="connsiteX1" fmla="*/ 228600 w 276225"/>
                  <a:gd name="connsiteY1" fmla="*/ 1600200 h 1600200"/>
                  <a:gd name="connsiteX2" fmla="*/ 0 w 276225"/>
                  <a:gd name="connsiteY2" fmla="*/ 1104900 h 1600200"/>
                  <a:gd name="connsiteX3" fmla="*/ 276225 w 276225"/>
                  <a:gd name="connsiteY3" fmla="*/ 0 h 1600200"/>
                  <a:gd name="connsiteX0" fmla="*/ 261938 w 261938"/>
                  <a:gd name="connsiteY0" fmla="*/ 0 h 1585912"/>
                  <a:gd name="connsiteX1" fmla="*/ 228600 w 261938"/>
                  <a:gd name="connsiteY1" fmla="*/ 1585912 h 1585912"/>
                  <a:gd name="connsiteX2" fmla="*/ 0 w 261938"/>
                  <a:gd name="connsiteY2" fmla="*/ 1090612 h 1585912"/>
                  <a:gd name="connsiteX3" fmla="*/ 261938 w 261938"/>
                  <a:gd name="connsiteY3" fmla="*/ 0 h 1585912"/>
                  <a:gd name="connsiteX0" fmla="*/ 266701 w 266701"/>
                  <a:gd name="connsiteY0" fmla="*/ 0 h 1581149"/>
                  <a:gd name="connsiteX1" fmla="*/ 228600 w 266701"/>
                  <a:gd name="connsiteY1" fmla="*/ 1581149 h 1581149"/>
                  <a:gd name="connsiteX2" fmla="*/ 0 w 266701"/>
                  <a:gd name="connsiteY2" fmla="*/ 1085849 h 1581149"/>
                  <a:gd name="connsiteX3" fmla="*/ 266701 w 266701"/>
                  <a:gd name="connsiteY3" fmla="*/ 0 h 1581149"/>
                  <a:gd name="connsiteX0" fmla="*/ 247651 w 247651"/>
                  <a:gd name="connsiteY0" fmla="*/ 0 h 1624012"/>
                  <a:gd name="connsiteX1" fmla="*/ 228600 w 247651"/>
                  <a:gd name="connsiteY1" fmla="*/ 1624012 h 1624012"/>
                  <a:gd name="connsiteX2" fmla="*/ 0 w 247651"/>
                  <a:gd name="connsiteY2" fmla="*/ 1128712 h 1624012"/>
                  <a:gd name="connsiteX3" fmla="*/ 247651 w 247651"/>
                  <a:gd name="connsiteY3" fmla="*/ 0 h 1624012"/>
                  <a:gd name="connsiteX0" fmla="*/ 263526 w 263526"/>
                  <a:gd name="connsiteY0" fmla="*/ 0 h 1690687"/>
                  <a:gd name="connsiteX1" fmla="*/ 228600 w 263526"/>
                  <a:gd name="connsiteY1" fmla="*/ 1690687 h 1690687"/>
                  <a:gd name="connsiteX2" fmla="*/ 0 w 263526"/>
                  <a:gd name="connsiteY2" fmla="*/ 1195387 h 1690687"/>
                  <a:gd name="connsiteX3" fmla="*/ 263526 w 263526"/>
                  <a:gd name="connsiteY3" fmla="*/ 0 h 1690687"/>
                  <a:gd name="connsiteX0" fmla="*/ 260351 w 260351"/>
                  <a:gd name="connsiteY0" fmla="*/ 0 h 1633537"/>
                  <a:gd name="connsiteX1" fmla="*/ 228600 w 260351"/>
                  <a:gd name="connsiteY1" fmla="*/ 1633537 h 1633537"/>
                  <a:gd name="connsiteX2" fmla="*/ 0 w 260351"/>
                  <a:gd name="connsiteY2" fmla="*/ 1138237 h 1633537"/>
                  <a:gd name="connsiteX3" fmla="*/ 260351 w 260351"/>
                  <a:gd name="connsiteY3" fmla="*/ 0 h 16335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0351" h="1633537">
                    <a:moveTo>
                      <a:pt x="260351" y="0"/>
                    </a:moveTo>
                    <a:lnTo>
                      <a:pt x="228600" y="1633537"/>
                    </a:lnTo>
                    <a:lnTo>
                      <a:pt x="0" y="1138237"/>
                    </a:lnTo>
                    <a:lnTo>
                      <a:pt x="260351" y="0"/>
                    </a:lnTo>
                    <a:close/>
                  </a:path>
                </a:pathLst>
              </a:custGeom>
              <a:solidFill>
                <a:srgbClr val="CB004F"/>
              </a:solidFill>
              <a:ln w="0"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" name="任意多边形 34"/>
              <p:cNvSpPr/>
              <p:nvPr/>
            </p:nvSpPr>
            <p:spPr>
              <a:xfrm>
                <a:off x="6298591" y="1715664"/>
                <a:ext cx="332361" cy="1554590"/>
              </a:xfrm>
              <a:custGeom>
                <a:avLst/>
                <a:gdLst>
                  <a:gd name="connsiteX0" fmla="*/ 43542 w 464457"/>
                  <a:gd name="connsiteY0" fmla="*/ 508000 h 2191658"/>
                  <a:gd name="connsiteX1" fmla="*/ 464457 w 464457"/>
                  <a:gd name="connsiteY1" fmla="*/ 0 h 2191658"/>
                  <a:gd name="connsiteX2" fmla="*/ 0 w 464457"/>
                  <a:gd name="connsiteY2" fmla="*/ 2191658 h 2191658"/>
                  <a:gd name="connsiteX3" fmla="*/ 43542 w 464457"/>
                  <a:gd name="connsiteY3" fmla="*/ 508000 h 2191658"/>
                  <a:gd name="connsiteX0" fmla="*/ 43542 w 304800"/>
                  <a:gd name="connsiteY0" fmla="*/ 0 h 1683658"/>
                  <a:gd name="connsiteX1" fmla="*/ 304800 w 304800"/>
                  <a:gd name="connsiteY1" fmla="*/ 58057 h 1683658"/>
                  <a:gd name="connsiteX2" fmla="*/ 0 w 304800"/>
                  <a:gd name="connsiteY2" fmla="*/ 1683658 h 1683658"/>
                  <a:gd name="connsiteX3" fmla="*/ 43542 w 304800"/>
                  <a:gd name="connsiteY3" fmla="*/ 0 h 1683658"/>
                  <a:gd name="connsiteX0" fmla="*/ 43542 w 449943"/>
                  <a:gd name="connsiteY0" fmla="*/ 420914 h 2104572"/>
                  <a:gd name="connsiteX1" fmla="*/ 449943 w 449943"/>
                  <a:gd name="connsiteY1" fmla="*/ 0 h 2104572"/>
                  <a:gd name="connsiteX2" fmla="*/ 0 w 449943"/>
                  <a:gd name="connsiteY2" fmla="*/ 2104572 h 2104572"/>
                  <a:gd name="connsiteX3" fmla="*/ 43542 w 449943"/>
                  <a:gd name="connsiteY3" fmla="*/ 420914 h 2104572"/>
                  <a:gd name="connsiteX0" fmla="*/ 10205 w 449943"/>
                  <a:gd name="connsiteY0" fmla="*/ 420914 h 2104572"/>
                  <a:gd name="connsiteX1" fmla="*/ 449943 w 449943"/>
                  <a:gd name="connsiteY1" fmla="*/ 0 h 2104572"/>
                  <a:gd name="connsiteX2" fmla="*/ 0 w 449943"/>
                  <a:gd name="connsiteY2" fmla="*/ 2104572 h 2104572"/>
                  <a:gd name="connsiteX3" fmla="*/ 10205 w 449943"/>
                  <a:gd name="connsiteY3" fmla="*/ 420914 h 2104572"/>
                  <a:gd name="connsiteX0" fmla="*/ 22905 w 449943"/>
                  <a:gd name="connsiteY0" fmla="*/ 427264 h 2104572"/>
                  <a:gd name="connsiteX1" fmla="*/ 449943 w 449943"/>
                  <a:gd name="connsiteY1" fmla="*/ 0 h 2104572"/>
                  <a:gd name="connsiteX2" fmla="*/ 0 w 449943"/>
                  <a:gd name="connsiteY2" fmla="*/ 2104572 h 2104572"/>
                  <a:gd name="connsiteX3" fmla="*/ 22905 w 449943"/>
                  <a:gd name="connsiteY3" fmla="*/ 427264 h 21045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49943" h="2104572">
                    <a:moveTo>
                      <a:pt x="22905" y="427264"/>
                    </a:moveTo>
                    <a:lnTo>
                      <a:pt x="449943" y="0"/>
                    </a:lnTo>
                    <a:lnTo>
                      <a:pt x="0" y="2104572"/>
                    </a:lnTo>
                    <a:cubicBezTo>
                      <a:pt x="3402" y="1543353"/>
                      <a:pt x="19503" y="988483"/>
                      <a:pt x="22905" y="427264"/>
                    </a:cubicBezTo>
                    <a:close/>
                  </a:path>
                </a:pathLst>
              </a:custGeom>
              <a:solidFill>
                <a:srgbClr val="FF2B6D"/>
              </a:solidFill>
              <a:ln w="0"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" name="任意多边形 35"/>
              <p:cNvSpPr/>
              <p:nvPr/>
            </p:nvSpPr>
            <p:spPr>
              <a:xfrm>
                <a:off x="6104575" y="1083106"/>
                <a:ext cx="269064" cy="1897673"/>
              </a:xfrm>
              <a:custGeom>
                <a:avLst/>
                <a:gdLst>
                  <a:gd name="connsiteX0" fmla="*/ 29029 w 362858"/>
                  <a:gd name="connsiteY0" fmla="*/ 0 h 2612572"/>
                  <a:gd name="connsiteX1" fmla="*/ 0 w 362858"/>
                  <a:gd name="connsiteY1" fmla="*/ 2612572 h 2612572"/>
                  <a:gd name="connsiteX2" fmla="*/ 362858 w 362858"/>
                  <a:gd name="connsiteY2" fmla="*/ 957943 h 2612572"/>
                  <a:gd name="connsiteX3" fmla="*/ 29029 w 362858"/>
                  <a:gd name="connsiteY3" fmla="*/ 0 h 2612572"/>
                  <a:gd name="connsiteX0" fmla="*/ 14515 w 362858"/>
                  <a:gd name="connsiteY0" fmla="*/ 0 h 2583544"/>
                  <a:gd name="connsiteX1" fmla="*/ 0 w 362858"/>
                  <a:gd name="connsiteY1" fmla="*/ 2583544 h 2583544"/>
                  <a:gd name="connsiteX2" fmla="*/ 362858 w 362858"/>
                  <a:gd name="connsiteY2" fmla="*/ 928915 h 2583544"/>
                  <a:gd name="connsiteX3" fmla="*/ 14515 w 362858"/>
                  <a:gd name="connsiteY3" fmla="*/ 0 h 2583544"/>
                  <a:gd name="connsiteX0" fmla="*/ 1396 w 364253"/>
                  <a:gd name="connsiteY0" fmla="*/ 0 h 2569030"/>
                  <a:gd name="connsiteX1" fmla="*/ 1395 w 364253"/>
                  <a:gd name="connsiteY1" fmla="*/ 2569030 h 2569030"/>
                  <a:gd name="connsiteX2" fmla="*/ 364253 w 364253"/>
                  <a:gd name="connsiteY2" fmla="*/ 914401 h 2569030"/>
                  <a:gd name="connsiteX3" fmla="*/ 1396 w 364253"/>
                  <a:gd name="connsiteY3" fmla="*/ 0 h 25690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64253" h="2569030">
                    <a:moveTo>
                      <a:pt x="1396" y="0"/>
                    </a:moveTo>
                    <a:cubicBezTo>
                      <a:pt x="-3442" y="861181"/>
                      <a:pt x="6233" y="1707849"/>
                      <a:pt x="1395" y="2569030"/>
                    </a:cubicBezTo>
                    <a:lnTo>
                      <a:pt x="364253" y="914401"/>
                    </a:lnTo>
                    <a:lnTo>
                      <a:pt x="1396" y="0"/>
                    </a:lnTo>
                    <a:close/>
                  </a:path>
                </a:pathLst>
              </a:custGeom>
              <a:solidFill>
                <a:srgbClr val="48015F"/>
              </a:solidFill>
              <a:ln w="0"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" name="任意多边形 36"/>
              <p:cNvSpPr/>
              <p:nvPr/>
            </p:nvSpPr>
            <p:spPr>
              <a:xfrm>
                <a:off x="6971352" y="1177924"/>
                <a:ext cx="443259" cy="703586"/>
              </a:xfrm>
              <a:custGeom>
                <a:avLst/>
                <a:gdLst>
                  <a:gd name="connsiteX0" fmla="*/ 0 w 600075"/>
                  <a:gd name="connsiteY0" fmla="*/ 790575 h 952500"/>
                  <a:gd name="connsiteX1" fmla="*/ 600075 w 600075"/>
                  <a:gd name="connsiteY1" fmla="*/ 0 h 952500"/>
                  <a:gd name="connsiteX2" fmla="*/ 66675 w 600075"/>
                  <a:gd name="connsiteY2" fmla="*/ 952500 h 952500"/>
                  <a:gd name="connsiteX3" fmla="*/ 38100 w 600075"/>
                  <a:gd name="connsiteY3" fmla="*/ 742950 h 952500"/>
                  <a:gd name="connsiteX4" fmla="*/ 0 w 600075"/>
                  <a:gd name="connsiteY4" fmla="*/ 790575 h 952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0075" h="952500">
                    <a:moveTo>
                      <a:pt x="0" y="790575"/>
                    </a:moveTo>
                    <a:lnTo>
                      <a:pt x="600075" y="0"/>
                    </a:lnTo>
                    <a:lnTo>
                      <a:pt x="66675" y="952500"/>
                    </a:lnTo>
                    <a:lnTo>
                      <a:pt x="38100" y="742950"/>
                    </a:lnTo>
                    <a:lnTo>
                      <a:pt x="0" y="790575"/>
                    </a:lnTo>
                    <a:close/>
                  </a:path>
                </a:pathLst>
              </a:custGeom>
              <a:solidFill>
                <a:srgbClr val="1D0045"/>
              </a:solidFill>
              <a:ln w="0"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" name="任意多边形 37"/>
              <p:cNvSpPr/>
              <p:nvPr/>
            </p:nvSpPr>
            <p:spPr>
              <a:xfrm>
                <a:off x="7048746" y="1156816"/>
                <a:ext cx="612120" cy="576940"/>
              </a:xfrm>
              <a:custGeom>
                <a:avLst/>
                <a:gdLst>
                  <a:gd name="connsiteX0" fmla="*/ 523875 w 828675"/>
                  <a:gd name="connsiteY0" fmla="*/ 0 h 781050"/>
                  <a:gd name="connsiteX1" fmla="*/ 828675 w 828675"/>
                  <a:gd name="connsiteY1" fmla="*/ 609600 h 781050"/>
                  <a:gd name="connsiteX2" fmla="*/ 0 w 828675"/>
                  <a:gd name="connsiteY2" fmla="*/ 781050 h 781050"/>
                  <a:gd name="connsiteX3" fmla="*/ 523875 w 828675"/>
                  <a:gd name="connsiteY3" fmla="*/ 0 h 781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28675" h="781050">
                    <a:moveTo>
                      <a:pt x="523875" y="0"/>
                    </a:moveTo>
                    <a:lnTo>
                      <a:pt x="828675" y="609600"/>
                    </a:lnTo>
                    <a:lnTo>
                      <a:pt x="0" y="781050"/>
                    </a:lnTo>
                    <a:lnTo>
                      <a:pt x="523875" y="0"/>
                    </a:lnTo>
                    <a:close/>
                  </a:path>
                </a:pathLst>
              </a:custGeom>
              <a:solidFill>
                <a:srgbClr val="21003F"/>
              </a:solidFill>
              <a:ln w="0"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9" name="任意多边形 38"/>
              <p:cNvSpPr/>
              <p:nvPr/>
            </p:nvSpPr>
            <p:spPr>
              <a:xfrm>
                <a:off x="6365910" y="1793729"/>
                <a:ext cx="548797" cy="970948"/>
              </a:xfrm>
              <a:custGeom>
                <a:avLst/>
                <a:gdLst>
                  <a:gd name="connsiteX0" fmla="*/ 742950 w 742950"/>
                  <a:gd name="connsiteY0" fmla="*/ 0 h 1314450"/>
                  <a:gd name="connsiteX1" fmla="*/ 0 w 742950"/>
                  <a:gd name="connsiteY1" fmla="*/ 1076325 h 1314450"/>
                  <a:gd name="connsiteX2" fmla="*/ 28575 w 742950"/>
                  <a:gd name="connsiteY2" fmla="*/ 1314450 h 1314450"/>
                  <a:gd name="connsiteX3" fmla="*/ 742950 w 742950"/>
                  <a:gd name="connsiteY3" fmla="*/ 0 h 13144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42950" h="1314450">
                    <a:moveTo>
                      <a:pt x="742950" y="0"/>
                    </a:moveTo>
                    <a:lnTo>
                      <a:pt x="0" y="1076325"/>
                    </a:lnTo>
                    <a:lnTo>
                      <a:pt x="28575" y="1314450"/>
                    </a:lnTo>
                    <a:lnTo>
                      <a:pt x="742950" y="0"/>
                    </a:lnTo>
                    <a:close/>
                  </a:path>
                </a:pathLst>
              </a:custGeom>
              <a:solidFill>
                <a:srgbClr val="974D51"/>
              </a:solidFill>
              <a:ln w="6350"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0" name="任意多边形 39"/>
              <p:cNvSpPr/>
              <p:nvPr/>
            </p:nvSpPr>
            <p:spPr>
              <a:xfrm>
                <a:off x="6602315" y="4809297"/>
                <a:ext cx="512210" cy="1136994"/>
              </a:xfrm>
              <a:custGeom>
                <a:avLst/>
                <a:gdLst>
                  <a:gd name="connsiteX0" fmla="*/ 7620 w 624840"/>
                  <a:gd name="connsiteY0" fmla="*/ 152400 h 1539240"/>
                  <a:gd name="connsiteX1" fmla="*/ 0 w 624840"/>
                  <a:gd name="connsiteY1" fmla="*/ 1539240 h 1539240"/>
                  <a:gd name="connsiteX2" fmla="*/ 624840 w 624840"/>
                  <a:gd name="connsiteY2" fmla="*/ 1539240 h 1539240"/>
                  <a:gd name="connsiteX3" fmla="*/ 83820 w 624840"/>
                  <a:gd name="connsiteY3" fmla="*/ 0 h 1539240"/>
                  <a:gd name="connsiteX4" fmla="*/ 7620 w 624840"/>
                  <a:gd name="connsiteY4" fmla="*/ 152400 h 1539240"/>
                  <a:gd name="connsiteX0" fmla="*/ 0 w 693420"/>
                  <a:gd name="connsiteY0" fmla="*/ 152400 h 1539240"/>
                  <a:gd name="connsiteX1" fmla="*/ 68580 w 693420"/>
                  <a:gd name="connsiteY1" fmla="*/ 1539240 h 1539240"/>
                  <a:gd name="connsiteX2" fmla="*/ 693420 w 693420"/>
                  <a:gd name="connsiteY2" fmla="*/ 1539240 h 1539240"/>
                  <a:gd name="connsiteX3" fmla="*/ 152400 w 693420"/>
                  <a:gd name="connsiteY3" fmla="*/ 0 h 1539240"/>
                  <a:gd name="connsiteX4" fmla="*/ 0 w 693420"/>
                  <a:gd name="connsiteY4" fmla="*/ 152400 h 1539240"/>
                  <a:gd name="connsiteX0" fmla="*/ 0 w 693420"/>
                  <a:gd name="connsiteY0" fmla="*/ 152400 h 1539240"/>
                  <a:gd name="connsiteX1" fmla="*/ 22860 w 693420"/>
                  <a:gd name="connsiteY1" fmla="*/ 1531620 h 1539240"/>
                  <a:gd name="connsiteX2" fmla="*/ 693420 w 693420"/>
                  <a:gd name="connsiteY2" fmla="*/ 1539240 h 1539240"/>
                  <a:gd name="connsiteX3" fmla="*/ 152400 w 693420"/>
                  <a:gd name="connsiteY3" fmla="*/ 0 h 1539240"/>
                  <a:gd name="connsiteX4" fmla="*/ 0 w 693420"/>
                  <a:gd name="connsiteY4" fmla="*/ 152400 h 1539240"/>
                  <a:gd name="connsiteX0" fmla="*/ 0 w 693420"/>
                  <a:gd name="connsiteY0" fmla="*/ 152400 h 1539240"/>
                  <a:gd name="connsiteX1" fmla="*/ 53340 w 693420"/>
                  <a:gd name="connsiteY1" fmla="*/ 1531620 h 1539240"/>
                  <a:gd name="connsiteX2" fmla="*/ 693420 w 693420"/>
                  <a:gd name="connsiteY2" fmla="*/ 1539240 h 1539240"/>
                  <a:gd name="connsiteX3" fmla="*/ 152400 w 693420"/>
                  <a:gd name="connsiteY3" fmla="*/ 0 h 1539240"/>
                  <a:gd name="connsiteX4" fmla="*/ 0 w 693420"/>
                  <a:gd name="connsiteY4" fmla="*/ 152400 h 1539240"/>
                  <a:gd name="connsiteX0" fmla="*/ 0 w 693420"/>
                  <a:gd name="connsiteY0" fmla="*/ 152400 h 1539240"/>
                  <a:gd name="connsiteX1" fmla="*/ 45720 w 693420"/>
                  <a:gd name="connsiteY1" fmla="*/ 1539240 h 1539240"/>
                  <a:gd name="connsiteX2" fmla="*/ 693420 w 693420"/>
                  <a:gd name="connsiteY2" fmla="*/ 1539240 h 1539240"/>
                  <a:gd name="connsiteX3" fmla="*/ 152400 w 693420"/>
                  <a:gd name="connsiteY3" fmla="*/ 0 h 1539240"/>
                  <a:gd name="connsiteX4" fmla="*/ 0 w 693420"/>
                  <a:gd name="connsiteY4" fmla="*/ 152400 h 15392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93420" h="1539240">
                    <a:moveTo>
                      <a:pt x="0" y="152400"/>
                    </a:moveTo>
                    <a:lnTo>
                      <a:pt x="45720" y="1539240"/>
                    </a:lnTo>
                    <a:lnTo>
                      <a:pt x="693420" y="1539240"/>
                    </a:lnTo>
                    <a:lnTo>
                      <a:pt x="152400" y="0"/>
                    </a:lnTo>
                    <a:lnTo>
                      <a:pt x="0" y="152400"/>
                    </a:lnTo>
                    <a:close/>
                  </a:path>
                </a:pathLst>
              </a:custGeom>
              <a:solidFill>
                <a:srgbClr val="1E001D"/>
              </a:solidFill>
              <a:ln w="6350"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41" name="任意多边形 40"/>
              <p:cNvSpPr/>
              <p:nvPr/>
            </p:nvSpPr>
            <p:spPr>
              <a:xfrm>
                <a:off x="6484112" y="4916242"/>
                <a:ext cx="163232" cy="1016916"/>
              </a:xfrm>
              <a:custGeom>
                <a:avLst/>
                <a:gdLst>
                  <a:gd name="connsiteX0" fmla="*/ 243840 w 243840"/>
                  <a:gd name="connsiteY0" fmla="*/ 0 h 1417320"/>
                  <a:gd name="connsiteX1" fmla="*/ 0 w 243840"/>
                  <a:gd name="connsiteY1" fmla="*/ 533400 h 1417320"/>
                  <a:gd name="connsiteX2" fmla="*/ 220980 w 243840"/>
                  <a:gd name="connsiteY2" fmla="*/ 1417320 h 1417320"/>
                  <a:gd name="connsiteX3" fmla="*/ 243840 w 243840"/>
                  <a:gd name="connsiteY3" fmla="*/ 0 h 14173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3840" h="1417320">
                    <a:moveTo>
                      <a:pt x="243840" y="0"/>
                    </a:moveTo>
                    <a:lnTo>
                      <a:pt x="0" y="533400"/>
                    </a:lnTo>
                    <a:lnTo>
                      <a:pt x="220980" y="1417320"/>
                    </a:lnTo>
                    <a:lnTo>
                      <a:pt x="243840" y="0"/>
                    </a:lnTo>
                    <a:close/>
                  </a:path>
                </a:pathLst>
              </a:custGeom>
              <a:solidFill>
                <a:srgbClr val="190020"/>
              </a:solidFill>
              <a:ln w="6350"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2" name="任意多边形 41"/>
              <p:cNvSpPr/>
              <p:nvPr/>
            </p:nvSpPr>
            <p:spPr>
              <a:xfrm>
                <a:off x="6748661" y="4916242"/>
                <a:ext cx="354607" cy="1030049"/>
              </a:xfrm>
              <a:custGeom>
                <a:avLst/>
                <a:gdLst>
                  <a:gd name="connsiteX0" fmla="*/ 182880 w 480060"/>
                  <a:gd name="connsiteY0" fmla="*/ 175260 h 1394460"/>
                  <a:gd name="connsiteX1" fmla="*/ 480060 w 480060"/>
                  <a:gd name="connsiteY1" fmla="*/ 1394460 h 1394460"/>
                  <a:gd name="connsiteX2" fmla="*/ 0 w 480060"/>
                  <a:gd name="connsiteY2" fmla="*/ 0 h 1394460"/>
                  <a:gd name="connsiteX3" fmla="*/ 182880 w 480060"/>
                  <a:gd name="connsiteY3" fmla="*/ 175260 h 13944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0060" h="1394460">
                    <a:moveTo>
                      <a:pt x="182880" y="175260"/>
                    </a:moveTo>
                    <a:lnTo>
                      <a:pt x="480060" y="1394460"/>
                    </a:lnTo>
                    <a:lnTo>
                      <a:pt x="0" y="0"/>
                    </a:lnTo>
                    <a:lnTo>
                      <a:pt x="182880" y="175260"/>
                    </a:lnTo>
                    <a:close/>
                  </a:path>
                </a:pathLst>
              </a:custGeom>
              <a:solidFill>
                <a:srgbClr val="410FB3"/>
              </a:solidFill>
              <a:ln w="6350"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3" name="任意多边形 42"/>
              <p:cNvSpPr/>
              <p:nvPr/>
            </p:nvSpPr>
            <p:spPr>
              <a:xfrm>
                <a:off x="7728052" y="3964994"/>
                <a:ext cx="945619" cy="427780"/>
              </a:xfrm>
              <a:custGeom>
                <a:avLst/>
                <a:gdLst>
                  <a:gd name="connsiteX0" fmla="*/ 541020 w 1280160"/>
                  <a:gd name="connsiteY0" fmla="*/ 106680 h 579120"/>
                  <a:gd name="connsiteX1" fmla="*/ 1280160 w 1280160"/>
                  <a:gd name="connsiteY1" fmla="*/ 579120 h 579120"/>
                  <a:gd name="connsiteX2" fmla="*/ 0 w 1280160"/>
                  <a:gd name="connsiteY2" fmla="*/ 0 h 579120"/>
                  <a:gd name="connsiteX3" fmla="*/ 541020 w 1280160"/>
                  <a:gd name="connsiteY3" fmla="*/ 106680 h 5791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80160" h="579120">
                    <a:moveTo>
                      <a:pt x="541020" y="106680"/>
                    </a:moveTo>
                    <a:lnTo>
                      <a:pt x="1280160" y="579120"/>
                    </a:lnTo>
                    <a:lnTo>
                      <a:pt x="0" y="0"/>
                    </a:lnTo>
                    <a:lnTo>
                      <a:pt x="541020" y="106680"/>
                    </a:lnTo>
                    <a:close/>
                  </a:path>
                </a:pathLst>
              </a:custGeom>
              <a:solidFill>
                <a:srgbClr val="220329"/>
              </a:solidFill>
              <a:ln w="6350"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4" name="任意多边形 43"/>
              <p:cNvSpPr/>
              <p:nvPr/>
            </p:nvSpPr>
            <p:spPr>
              <a:xfrm>
                <a:off x="6782433" y="1584060"/>
                <a:ext cx="894961" cy="1288969"/>
              </a:xfrm>
              <a:custGeom>
                <a:avLst/>
                <a:gdLst>
                  <a:gd name="connsiteX0" fmla="*/ 1211580 w 1211580"/>
                  <a:gd name="connsiteY0" fmla="*/ 0 h 1744980"/>
                  <a:gd name="connsiteX1" fmla="*/ 175260 w 1211580"/>
                  <a:gd name="connsiteY1" fmla="*/ 1744980 h 1744980"/>
                  <a:gd name="connsiteX2" fmla="*/ 0 w 1211580"/>
                  <a:gd name="connsiteY2" fmla="*/ 1668780 h 1744980"/>
                  <a:gd name="connsiteX3" fmla="*/ 670560 w 1211580"/>
                  <a:gd name="connsiteY3" fmla="*/ 449580 h 1744980"/>
                  <a:gd name="connsiteX4" fmla="*/ 1211580 w 1211580"/>
                  <a:gd name="connsiteY4" fmla="*/ 0 h 17449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11580" h="1744980">
                    <a:moveTo>
                      <a:pt x="1211580" y="0"/>
                    </a:moveTo>
                    <a:lnTo>
                      <a:pt x="175260" y="1744980"/>
                    </a:lnTo>
                    <a:lnTo>
                      <a:pt x="0" y="1668780"/>
                    </a:lnTo>
                    <a:lnTo>
                      <a:pt x="670560" y="449580"/>
                    </a:lnTo>
                    <a:lnTo>
                      <a:pt x="1211580" y="0"/>
                    </a:lnTo>
                    <a:close/>
                  </a:path>
                </a:pathLst>
              </a:custGeom>
              <a:solidFill>
                <a:srgbClr val="EA053C"/>
              </a:solidFill>
              <a:ln w="6350"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5" name="任意多边形 44"/>
              <p:cNvSpPr/>
              <p:nvPr/>
            </p:nvSpPr>
            <p:spPr>
              <a:xfrm>
                <a:off x="5127599" y="3766114"/>
                <a:ext cx="431533" cy="722348"/>
              </a:xfrm>
              <a:custGeom>
                <a:avLst/>
                <a:gdLst>
                  <a:gd name="connsiteX0" fmla="*/ 292100 w 495300"/>
                  <a:gd name="connsiteY0" fmla="*/ 114300 h 901700"/>
                  <a:gd name="connsiteX1" fmla="*/ 495300 w 495300"/>
                  <a:gd name="connsiteY1" fmla="*/ 0 h 901700"/>
                  <a:gd name="connsiteX2" fmla="*/ 0 w 495300"/>
                  <a:gd name="connsiteY2" fmla="*/ 901700 h 901700"/>
                  <a:gd name="connsiteX3" fmla="*/ 292100 w 495300"/>
                  <a:gd name="connsiteY3" fmla="*/ 114300 h 901700"/>
                  <a:gd name="connsiteX0" fmla="*/ 381000 w 584200"/>
                  <a:gd name="connsiteY0" fmla="*/ 114300 h 977900"/>
                  <a:gd name="connsiteX1" fmla="*/ 584200 w 584200"/>
                  <a:gd name="connsiteY1" fmla="*/ 0 h 977900"/>
                  <a:gd name="connsiteX2" fmla="*/ 0 w 584200"/>
                  <a:gd name="connsiteY2" fmla="*/ 977900 h 977900"/>
                  <a:gd name="connsiteX3" fmla="*/ 381000 w 584200"/>
                  <a:gd name="connsiteY3" fmla="*/ 114300 h 977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84200" h="977900">
                    <a:moveTo>
                      <a:pt x="381000" y="114300"/>
                    </a:moveTo>
                    <a:lnTo>
                      <a:pt x="584200" y="0"/>
                    </a:lnTo>
                    <a:lnTo>
                      <a:pt x="0" y="977900"/>
                    </a:lnTo>
                    <a:lnTo>
                      <a:pt x="381000" y="114300"/>
                    </a:lnTo>
                    <a:close/>
                  </a:path>
                </a:pathLst>
              </a:custGeom>
              <a:solidFill>
                <a:srgbClr val="BE047E"/>
              </a:solidFill>
              <a:ln w="6350"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6" name="任意多边形 45"/>
              <p:cNvSpPr/>
              <p:nvPr/>
            </p:nvSpPr>
            <p:spPr>
              <a:xfrm>
                <a:off x="4602255" y="4066311"/>
                <a:ext cx="422151" cy="262672"/>
              </a:xfrm>
              <a:custGeom>
                <a:avLst/>
                <a:gdLst>
                  <a:gd name="connsiteX0" fmla="*/ 0 w 571500"/>
                  <a:gd name="connsiteY0" fmla="*/ 12700 h 355600"/>
                  <a:gd name="connsiteX1" fmla="*/ 457200 w 571500"/>
                  <a:gd name="connsiteY1" fmla="*/ 355600 h 355600"/>
                  <a:gd name="connsiteX2" fmla="*/ 571500 w 571500"/>
                  <a:gd name="connsiteY2" fmla="*/ 0 h 355600"/>
                  <a:gd name="connsiteX3" fmla="*/ 0 w 571500"/>
                  <a:gd name="connsiteY3" fmla="*/ 12700 h 355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71500" h="355600">
                    <a:moveTo>
                      <a:pt x="0" y="12700"/>
                    </a:moveTo>
                    <a:lnTo>
                      <a:pt x="457200" y="355600"/>
                    </a:lnTo>
                    <a:lnTo>
                      <a:pt x="571500" y="0"/>
                    </a:lnTo>
                    <a:lnTo>
                      <a:pt x="0" y="12700"/>
                    </a:lnTo>
                    <a:close/>
                  </a:path>
                </a:pathLst>
              </a:custGeom>
              <a:solidFill>
                <a:srgbClr val="9E0B9C"/>
              </a:solidFill>
              <a:ln w="6350"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7" name="任意多边形 46"/>
              <p:cNvSpPr/>
              <p:nvPr/>
            </p:nvSpPr>
            <p:spPr>
              <a:xfrm>
                <a:off x="6911893" y="4921871"/>
                <a:ext cx="180118" cy="309578"/>
              </a:xfrm>
              <a:custGeom>
                <a:avLst/>
                <a:gdLst>
                  <a:gd name="connsiteX0" fmla="*/ 205740 w 243840"/>
                  <a:gd name="connsiteY0" fmla="*/ 137160 h 419100"/>
                  <a:gd name="connsiteX1" fmla="*/ 243840 w 243840"/>
                  <a:gd name="connsiteY1" fmla="*/ 419100 h 419100"/>
                  <a:gd name="connsiteX2" fmla="*/ 0 w 243840"/>
                  <a:gd name="connsiteY2" fmla="*/ 0 h 419100"/>
                  <a:gd name="connsiteX3" fmla="*/ 205740 w 243840"/>
                  <a:gd name="connsiteY3" fmla="*/ 137160 h 419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3840" h="419100">
                    <a:moveTo>
                      <a:pt x="205740" y="137160"/>
                    </a:moveTo>
                    <a:lnTo>
                      <a:pt x="243840" y="419100"/>
                    </a:lnTo>
                    <a:lnTo>
                      <a:pt x="0" y="0"/>
                    </a:lnTo>
                    <a:lnTo>
                      <a:pt x="205740" y="137160"/>
                    </a:lnTo>
                    <a:close/>
                  </a:path>
                </a:pathLst>
              </a:custGeom>
              <a:solidFill>
                <a:srgbClr val="410FB3"/>
              </a:solidFill>
              <a:ln w="6350"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8" name="任意多边形 47"/>
              <p:cNvSpPr/>
              <p:nvPr/>
            </p:nvSpPr>
            <p:spPr>
              <a:xfrm>
                <a:off x="6636087" y="4798040"/>
                <a:ext cx="450295" cy="439037"/>
              </a:xfrm>
              <a:custGeom>
                <a:avLst/>
                <a:gdLst>
                  <a:gd name="connsiteX0" fmla="*/ 381000 w 609600"/>
                  <a:gd name="connsiteY0" fmla="*/ 182880 h 594360"/>
                  <a:gd name="connsiteX1" fmla="*/ 609600 w 609600"/>
                  <a:gd name="connsiteY1" fmla="*/ 594360 h 594360"/>
                  <a:gd name="connsiteX2" fmla="*/ 0 w 609600"/>
                  <a:gd name="connsiteY2" fmla="*/ 137160 h 594360"/>
                  <a:gd name="connsiteX3" fmla="*/ 83820 w 609600"/>
                  <a:gd name="connsiteY3" fmla="*/ 0 h 594360"/>
                  <a:gd name="connsiteX4" fmla="*/ 381000 w 609600"/>
                  <a:gd name="connsiteY4" fmla="*/ 182880 h 5943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9600" h="594360">
                    <a:moveTo>
                      <a:pt x="381000" y="182880"/>
                    </a:moveTo>
                    <a:lnTo>
                      <a:pt x="609600" y="594360"/>
                    </a:lnTo>
                    <a:lnTo>
                      <a:pt x="0" y="137160"/>
                    </a:lnTo>
                    <a:lnTo>
                      <a:pt x="83820" y="0"/>
                    </a:lnTo>
                    <a:lnTo>
                      <a:pt x="381000" y="182880"/>
                    </a:lnTo>
                    <a:close/>
                  </a:path>
                </a:pathLst>
              </a:custGeom>
              <a:solidFill>
                <a:srgbClr val="1A0020"/>
              </a:solidFill>
              <a:ln w="6350"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9" name="任意多边形 48"/>
              <p:cNvSpPr/>
              <p:nvPr/>
            </p:nvSpPr>
            <p:spPr>
              <a:xfrm>
                <a:off x="7592963" y="3987509"/>
                <a:ext cx="1080708" cy="410894"/>
              </a:xfrm>
              <a:custGeom>
                <a:avLst/>
                <a:gdLst>
                  <a:gd name="connsiteX0" fmla="*/ 1463040 w 1463040"/>
                  <a:gd name="connsiteY0" fmla="*/ 556260 h 556260"/>
                  <a:gd name="connsiteX1" fmla="*/ 137160 w 1463040"/>
                  <a:gd name="connsiteY1" fmla="*/ 220980 h 556260"/>
                  <a:gd name="connsiteX2" fmla="*/ 0 w 1463040"/>
                  <a:gd name="connsiteY2" fmla="*/ 0 h 556260"/>
                  <a:gd name="connsiteX3" fmla="*/ 434340 w 1463040"/>
                  <a:gd name="connsiteY3" fmla="*/ 38100 h 556260"/>
                  <a:gd name="connsiteX4" fmla="*/ 1463040 w 1463040"/>
                  <a:gd name="connsiteY4" fmla="*/ 556260 h 5562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63040" h="556260">
                    <a:moveTo>
                      <a:pt x="1463040" y="556260"/>
                    </a:moveTo>
                    <a:lnTo>
                      <a:pt x="137160" y="220980"/>
                    </a:lnTo>
                    <a:lnTo>
                      <a:pt x="0" y="0"/>
                    </a:lnTo>
                    <a:lnTo>
                      <a:pt x="434340" y="38100"/>
                    </a:lnTo>
                    <a:lnTo>
                      <a:pt x="1463040" y="556260"/>
                    </a:lnTo>
                    <a:close/>
                  </a:path>
                </a:pathLst>
              </a:custGeom>
              <a:solidFill>
                <a:srgbClr val="310685"/>
              </a:solidFill>
              <a:ln w="6350"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0" name="任意多边形 49"/>
              <p:cNvSpPr/>
              <p:nvPr/>
            </p:nvSpPr>
            <p:spPr>
              <a:xfrm>
                <a:off x="7722423" y="3655417"/>
                <a:ext cx="934362" cy="450295"/>
              </a:xfrm>
              <a:custGeom>
                <a:avLst/>
                <a:gdLst>
                  <a:gd name="connsiteX0" fmla="*/ 1264920 w 1264920"/>
                  <a:gd name="connsiteY0" fmla="*/ 609600 h 609600"/>
                  <a:gd name="connsiteX1" fmla="*/ 160020 w 1264920"/>
                  <a:gd name="connsiteY1" fmla="*/ 365760 h 609600"/>
                  <a:gd name="connsiteX2" fmla="*/ 0 w 1264920"/>
                  <a:gd name="connsiteY2" fmla="*/ 0 h 609600"/>
                  <a:gd name="connsiteX3" fmla="*/ 1264920 w 1264920"/>
                  <a:gd name="connsiteY3" fmla="*/ 609600 h 609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64920" h="609600">
                    <a:moveTo>
                      <a:pt x="1264920" y="609600"/>
                    </a:moveTo>
                    <a:lnTo>
                      <a:pt x="160020" y="365760"/>
                    </a:lnTo>
                    <a:lnTo>
                      <a:pt x="0" y="0"/>
                    </a:lnTo>
                    <a:lnTo>
                      <a:pt x="1264920" y="609600"/>
                    </a:lnTo>
                    <a:close/>
                  </a:path>
                </a:pathLst>
              </a:custGeom>
              <a:solidFill>
                <a:srgbClr val="A2031D"/>
              </a:solidFill>
              <a:ln w="6350"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1" name="任意多边形 50"/>
              <p:cNvSpPr/>
              <p:nvPr/>
            </p:nvSpPr>
            <p:spPr>
              <a:xfrm>
                <a:off x="7210213" y="3300809"/>
                <a:ext cx="1114480" cy="394008"/>
              </a:xfrm>
              <a:custGeom>
                <a:avLst/>
                <a:gdLst>
                  <a:gd name="connsiteX0" fmla="*/ 1440180 w 1440180"/>
                  <a:gd name="connsiteY0" fmla="*/ 297180 h 533400"/>
                  <a:gd name="connsiteX1" fmla="*/ 861060 w 1440180"/>
                  <a:gd name="connsiteY1" fmla="*/ 533400 h 533400"/>
                  <a:gd name="connsiteX2" fmla="*/ 0 w 1440180"/>
                  <a:gd name="connsiteY2" fmla="*/ 0 h 533400"/>
                  <a:gd name="connsiteX3" fmla="*/ 1440180 w 1440180"/>
                  <a:gd name="connsiteY3" fmla="*/ 297180 h 533400"/>
                  <a:gd name="connsiteX0" fmla="*/ 1508760 w 1508760"/>
                  <a:gd name="connsiteY0" fmla="*/ 312420 h 533400"/>
                  <a:gd name="connsiteX1" fmla="*/ 861060 w 1508760"/>
                  <a:gd name="connsiteY1" fmla="*/ 533400 h 533400"/>
                  <a:gd name="connsiteX2" fmla="*/ 0 w 1508760"/>
                  <a:gd name="connsiteY2" fmla="*/ 0 h 533400"/>
                  <a:gd name="connsiteX3" fmla="*/ 1508760 w 1508760"/>
                  <a:gd name="connsiteY3" fmla="*/ 312420 h 533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08760" h="533400">
                    <a:moveTo>
                      <a:pt x="1508760" y="312420"/>
                    </a:moveTo>
                    <a:lnTo>
                      <a:pt x="861060" y="533400"/>
                    </a:lnTo>
                    <a:lnTo>
                      <a:pt x="0" y="0"/>
                    </a:lnTo>
                    <a:lnTo>
                      <a:pt x="1508760" y="312420"/>
                    </a:lnTo>
                    <a:close/>
                  </a:path>
                </a:pathLst>
              </a:custGeom>
              <a:solidFill>
                <a:srgbClr val="2A0A62"/>
              </a:solidFill>
              <a:ln w="6350"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2" name="任意多边形 51"/>
              <p:cNvSpPr/>
              <p:nvPr/>
            </p:nvSpPr>
            <p:spPr>
              <a:xfrm>
                <a:off x="6951293" y="3205122"/>
                <a:ext cx="1362142" cy="315206"/>
              </a:xfrm>
              <a:custGeom>
                <a:avLst/>
                <a:gdLst>
                  <a:gd name="connsiteX0" fmla="*/ 914400 w 1844040"/>
                  <a:gd name="connsiteY0" fmla="*/ 0 h 426720"/>
                  <a:gd name="connsiteX1" fmla="*/ 914400 w 1844040"/>
                  <a:gd name="connsiteY1" fmla="*/ 0 h 426720"/>
                  <a:gd name="connsiteX2" fmla="*/ 998220 w 1844040"/>
                  <a:gd name="connsiteY2" fmla="*/ 38100 h 426720"/>
                  <a:gd name="connsiteX3" fmla="*/ 1844040 w 1844040"/>
                  <a:gd name="connsiteY3" fmla="*/ 426720 h 426720"/>
                  <a:gd name="connsiteX4" fmla="*/ 0 w 1844040"/>
                  <a:gd name="connsiteY4" fmla="*/ 160020 h 426720"/>
                  <a:gd name="connsiteX5" fmla="*/ 914400 w 1844040"/>
                  <a:gd name="connsiteY5" fmla="*/ 0 h 4267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844040" h="426720">
                    <a:moveTo>
                      <a:pt x="914400" y="0"/>
                    </a:moveTo>
                    <a:lnTo>
                      <a:pt x="914400" y="0"/>
                    </a:lnTo>
                    <a:lnTo>
                      <a:pt x="998220" y="38100"/>
                    </a:lnTo>
                    <a:lnTo>
                      <a:pt x="1844040" y="426720"/>
                    </a:lnTo>
                    <a:lnTo>
                      <a:pt x="0" y="160020"/>
                    </a:lnTo>
                    <a:lnTo>
                      <a:pt x="914400" y="0"/>
                    </a:lnTo>
                    <a:close/>
                  </a:path>
                </a:pathLst>
              </a:custGeom>
              <a:solidFill>
                <a:srgbClr val="5817EA"/>
              </a:solidFill>
              <a:ln w="6350"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3" name="任意多边形 52"/>
              <p:cNvSpPr/>
              <p:nvPr/>
            </p:nvSpPr>
            <p:spPr>
              <a:xfrm>
                <a:off x="6883749" y="3312067"/>
                <a:ext cx="1756150" cy="782387"/>
              </a:xfrm>
              <a:custGeom>
                <a:avLst/>
                <a:gdLst>
                  <a:gd name="connsiteX0" fmla="*/ 563880 w 2377440"/>
                  <a:gd name="connsiteY0" fmla="*/ 68580 h 1059180"/>
                  <a:gd name="connsiteX1" fmla="*/ 2377440 w 2377440"/>
                  <a:gd name="connsiteY1" fmla="*/ 1059180 h 1059180"/>
                  <a:gd name="connsiteX2" fmla="*/ 0 w 2377440"/>
                  <a:gd name="connsiteY2" fmla="*/ 0 h 1059180"/>
                  <a:gd name="connsiteX3" fmla="*/ 563880 w 2377440"/>
                  <a:gd name="connsiteY3" fmla="*/ 68580 h 10591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377440" h="1059180">
                    <a:moveTo>
                      <a:pt x="563880" y="68580"/>
                    </a:moveTo>
                    <a:lnTo>
                      <a:pt x="2377440" y="1059180"/>
                    </a:lnTo>
                    <a:lnTo>
                      <a:pt x="0" y="0"/>
                    </a:lnTo>
                    <a:lnTo>
                      <a:pt x="563880" y="68580"/>
                    </a:lnTo>
                    <a:close/>
                  </a:path>
                </a:pathLst>
              </a:custGeom>
              <a:solidFill>
                <a:srgbClr val="8A0719"/>
              </a:solidFill>
              <a:ln w="6350">
                <a:solidFill>
                  <a:srgbClr val="FDF9FA">
                    <a:alpha val="83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4" name="任意多边形 53"/>
              <p:cNvSpPr/>
              <p:nvPr/>
            </p:nvSpPr>
            <p:spPr>
              <a:xfrm>
                <a:off x="6292737" y="1668491"/>
                <a:ext cx="337721" cy="1356513"/>
              </a:xfrm>
              <a:custGeom>
                <a:avLst/>
                <a:gdLst>
                  <a:gd name="connsiteX0" fmla="*/ 0 w 457200"/>
                  <a:gd name="connsiteY0" fmla="*/ 495300 h 1836420"/>
                  <a:gd name="connsiteX1" fmla="*/ 457200 w 457200"/>
                  <a:gd name="connsiteY1" fmla="*/ 0 h 1836420"/>
                  <a:gd name="connsiteX2" fmla="*/ 38100 w 457200"/>
                  <a:gd name="connsiteY2" fmla="*/ 1836420 h 1836420"/>
                  <a:gd name="connsiteX3" fmla="*/ 0 w 457200"/>
                  <a:gd name="connsiteY3" fmla="*/ 495300 h 18364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57200" h="1836420">
                    <a:moveTo>
                      <a:pt x="0" y="495300"/>
                    </a:moveTo>
                    <a:lnTo>
                      <a:pt x="457200" y="0"/>
                    </a:lnTo>
                    <a:lnTo>
                      <a:pt x="38100" y="1836420"/>
                    </a:lnTo>
                    <a:lnTo>
                      <a:pt x="0" y="495300"/>
                    </a:lnTo>
                    <a:close/>
                  </a:path>
                </a:pathLst>
              </a:custGeom>
              <a:solidFill>
                <a:srgbClr val="FE2A6C"/>
              </a:solidFill>
              <a:ln w="6350"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5" name="任意多边形 54"/>
              <p:cNvSpPr/>
              <p:nvPr/>
            </p:nvSpPr>
            <p:spPr>
              <a:xfrm>
                <a:off x="6416568" y="1499630"/>
                <a:ext cx="506582" cy="1091965"/>
              </a:xfrm>
              <a:custGeom>
                <a:avLst/>
                <a:gdLst>
                  <a:gd name="connsiteX0" fmla="*/ 312420 w 685800"/>
                  <a:gd name="connsiteY0" fmla="*/ 0 h 1478280"/>
                  <a:gd name="connsiteX1" fmla="*/ 0 w 685800"/>
                  <a:gd name="connsiteY1" fmla="*/ 1478280 h 1478280"/>
                  <a:gd name="connsiteX2" fmla="*/ 685800 w 685800"/>
                  <a:gd name="connsiteY2" fmla="*/ 388620 h 1478280"/>
                  <a:gd name="connsiteX3" fmla="*/ 312420 w 685800"/>
                  <a:gd name="connsiteY3" fmla="*/ 0 h 14782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85800" h="1478280">
                    <a:moveTo>
                      <a:pt x="312420" y="0"/>
                    </a:moveTo>
                    <a:lnTo>
                      <a:pt x="0" y="1478280"/>
                    </a:lnTo>
                    <a:lnTo>
                      <a:pt x="685800" y="388620"/>
                    </a:lnTo>
                    <a:lnTo>
                      <a:pt x="312420" y="0"/>
                    </a:lnTo>
                    <a:close/>
                  </a:path>
                </a:pathLst>
              </a:custGeom>
              <a:solidFill>
                <a:srgbClr val="FF737F"/>
              </a:solidFill>
              <a:ln w="6350"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6" name="任意多边形 55"/>
              <p:cNvSpPr/>
              <p:nvPr/>
            </p:nvSpPr>
            <p:spPr>
              <a:xfrm>
                <a:off x="6365910" y="1572803"/>
                <a:ext cx="1317112" cy="1215796"/>
              </a:xfrm>
              <a:custGeom>
                <a:avLst/>
                <a:gdLst>
                  <a:gd name="connsiteX0" fmla="*/ 769620 w 1783080"/>
                  <a:gd name="connsiteY0" fmla="*/ 274320 h 1645920"/>
                  <a:gd name="connsiteX1" fmla="*/ 1783080 w 1783080"/>
                  <a:gd name="connsiteY1" fmla="*/ 0 h 1645920"/>
                  <a:gd name="connsiteX2" fmla="*/ 0 w 1783080"/>
                  <a:gd name="connsiteY2" fmla="*/ 1645920 h 1645920"/>
                  <a:gd name="connsiteX3" fmla="*/ 769620 w 1783080"/>
                  <a:gd name="connsiteY3" fmla="*/ 274320 h 1645920"/>
                  <a:gd name="connsiteX0" fmla="*/ 754380 w 1783080"/>
                  <a:gd name="connsiteY0" fmla="*/ 289560 h 1645920"/>
                  <a:gd name="connsiteX1" fmla="*/ 1783080 w 1783080"/>
                  <a:gd name="connsiteY1" fmla="*/ 0 h 1645920"/>
                  <a:gd name="connsiteX2" fmla="*/ 0 w 1783080"/>
                  <a:gd name="connsiteY2" fmla="*/ 1645920 h 1645920"/>
                  <a:gd name="connsiteX3" fmla="*/ 754380 w 1783080"/>
                  <a:gd name="connsiteY3" fmla="*/ 289560 h 16459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83080" h="1645920">
                    <a:moveTo>
                      <a:pt x="754380" y="289560"/>
                    </a:moveTo>
                    <a:lnTo>
                      <a:pt x="1783080" y="0"/>
                    </a:lnTo>
                    <a:lnTo>
                      <a:pt x="0" y="1645920"/>
                    </a:lnTo>
                    <a:lnTo>
                      <a:pt x="754380" y="28956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FD043E"/>
                  </a:gs>
                  <a:gs pos="100000">
                    <a:srgbClr val="FF0F4E"/>
                  </a:gs>
                </a:gsLst>
                <a:lin ang="0" scaled="1"/>
                <a:tileRect/>
              </a:gradFill>
              <a:ln w="6350"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7" name="任意多边形 56"/>
              <p:cNvSpPr/>
              <p:nvPr/>
            </p:nvSpPr>
            <p:spPr>
              <a:xfrm>
                <a:off x="6906264" y="1572803"/>
                <a:ext cx="906218" cy="1300226"/>
              </a:xfrm>
              <a:custGeom>
                <a:avLst/>
                <a:gdLst>
                  <a:gd name="connsiteX0" fmla="*/ 1051560 w 1226820"/>
                  <a:gd name="connsiteY0" fmla="*/ 0 h 1760220"/>
                  <a:gd name="connsiteX1" fmla="*/ 1226820 w 1226820"/>
                  <a:gd name="connsiteY1" fmla="*/ 152400 h 1760220"/>
                  <a:gd name="connsiteX2" fmla="*/ 0 w 1226820"/>
                  <a:gd name="connsiteY2" fmla="*/ 1760220 h 1760220"/>
                  <a:gd name="connsiteX3" fmla="*/ 1051560 w 1226820"/>
                  <a:gd name="connsiteY3" fmla="*/ 0 h 17602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26820" h="1760220">
                    <a:moveTo>
                      <a:pt x="1051560" y="0"/>
                    </a:moveTo>
                    <a:lnTo>
                      <a:pt x="1226820" y="152400"/>
                    </a:lnTo>
                    <a:lnTo>
                      <a:pt x="0" y="1760220"/>
                    </a:lnTo>
                    <a:lnTo>
                      <a:pt x="1051560" y="0"/>
                    </a:lnTo>
                    <a:close/>
                  </a:path>
                </a:pathLst>
              </a:custGeom>
              <a:solidFill>
                <a:srgbClr val="D0012C"/>
              </a:solidFill>
              <a:ln w="6350"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8" name="任意多边形 57"/>
              <p:cNvSpPr/>
              <p:nvPr/>
            </p:nvSpPr>
            <p:spPr>
              <a:xfrm>
                <a:off x="6900635" y="1674119"/>
                <a:ext cx="900590" cy="1198910"/>
              </a:xfrm>
              <a:custGeom>
                <a:avLst/>
                <a:gdLst>
                  <a:gd name="connsiteX0" fmla="*/ 1219200 w 1219200"/>
                  <a:gd name="connsiteY0" fmla="*/ 0 h 1623060"/>
                  <a:gd name="connsiteX1" fmla="*/ 1059180 w 1219200"/>
                  <a:gd name="connsiteY1" fmla="*/ 1082040 h 1623060"/>
                  <a:gd name="connsiteX2" fmla="*/ 0 w 1219200"/>
                  <a:gd name="connsiteY2" fmla="*/ 1623060 h 1623060"/>
                  <a:gd name="connsiteX3" fmla="*/ 1219200 w 1219200"/>
                  <a:gd name="connsiteY3" fmla="*/ 0 h 16230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19200" h="1623060">
                    <a:moveTo>
                      <a:pt x="1219200" y="0"/>
                    </a:moveTo>
                    <a:lnTo>
                      <a:pt x="1059180" y="1082040"/>
                    </a:lnTo>
                    <a:lnTo>
                      <a:pt x="0" y="1623060"/>
                    </a:lnTo>
                    <a:lnTo>
                      <a:pt x="1219200" y="0"/>
                    </a:lnTo>
                    <a:close/>
                  </a:path>
                </a:pathLst>
              </a:custGeom>
              <a:gradFill>
                <a:gsLst>
                  <a:gs pos="0">
                    <a:srgbClr val="C50025"/>
                  </a:gs>
                  <a:gs pos="100000">
                    <a:srgbClr val="BB0A2C"/>
                  </a:gs>
                </a:gsLst>
                <a:lin ang="0" scaled="1"/>
              </a:gradFill>
              <a:ln w="6350"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9" name="任意多边形 58"/>
              <p:cNvSpPr/>
              <p:nvPr/>
            </p:nvSpPr>
            <p:spPr>
              <a:xfrm>
                <a:off x="6900635" y="2473393"/>
                <a:ext cx="1491602" cy="399637"/>
              </a:xfrm>
              <a:custGeom>
                <a:avLst/>
                <a:gdLst>
                  <a:gd name="connsiteX0" fmla="*/ 1066800 w 2019300"/>
                  <a:gd name="connsiteY0" fmla="*/ 0 h 541020"/>
                  <a:gd name="connsiteX1" fmla="*/ 2019300 w 2019300"/>
                  <a:gd name="connsiteY1" fmla="*/ 220980 h 541020"/>
                  <a:gd name="connsiteX2" fmla="*/ 0 w 2019300"/>
                  <a:gd name="connsiteY2" fmla="*/ 541020 h 541020"/>
                  <a:gd name="connsiteX3" fmla="*/ 1066800 w 2019300"/>
                  <a:gd name="connsiteY3" fmla="*/ 0 h 5410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19300" h="541020">
                    <a:moveTo>
                      <a:pt x="1066800" y="0"/>
                    </a:moveTo>
                    <a:lnTo>
                      <a:pt x="2019300" y="220980"/>
                    </a:lnTo>
                    <a:lnTo>
                      <a:pt x="0" y="541020"/>
                    </a:lnTo>
                    <a:lnTo>
                      <a:pt x="1066800" y="0"/>
                    </a:lnTo>
                    <a:close/>
                  </a:path>
                </a:pathLst>
              </a:custGeom>
              <a:gradFill>
                <a:gsLst>
                  <a:gs pos="0">
                    <a:srgbClr val="730D14"/>
                  </a:gs>
                  <a:gs pos="100000">
                    <a:srgbClr val="900A20"/>
                  </a:gs>
                </a:gsLst>
                <a:lin ang="0" scaled="1"/>
              </a:gradFill>
              <a:ln w="6350"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0" name="任意多边形 59"/>
              <p:cNvSpPr/>
              <p:nvPr/>
            </p:nvSpPr>
            <p:spPr>
              <a:xfrm>
                <a:off x="6444712" y="2636624"/>
                <a:ext cx="1930639" cy="652928"/>
              </a:xfrm>
              <a:custGeom>
                <a:avLst/>
                <a:gdLst>
                  <a:gd name="connsiteX0" fmla="*/ 2613660 w 2613660"/>
                  <a:gd name="connsiteY0" fmla="*/ 0 h 883920"/>
                  <a:gd name="connsiteX1" fmla="*/ 0 w 2613660"/>
                  <a:gd name="connsiteY1" fmla="*/ 883920 h 883920"/>
                  <a:gd name="connsiteX2" fmla="*/ 624840 w 2613660"/>
                  <a:gd name="connsiteY2" fmla="*/ 320040 h 883920"/>
                  <a:gd name="connsiteX3" fmla="*/ 2613660 w 2613660"/>
                  <a:gd name="connsiteY3" fmla="*/ 0 h 8839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13660" h="883920">
                    <a:moveTo>
                      <a:pt x="2613660" y="0"/>
                    </a:moveTo>
                    <a:lnTo>
                      <a:pt x="0" y="883920"/>
                    </a:lnTo>
                    <a:lnTo>
                      <a:pt x="624840" y="320040"/>
                    </a:lnTo>
                    <a:lnTo>
                      <a:pt x="2613660" y="0"/>
                    </a:lnTo>
                    <a:close/>
                  </a:path>
                </a:pathLst>
              </a:custGeom>
              <a:solidFill>
                <a:srgbClr val="E54077"/>
              </a:solidFill>
              <a:ln w="6350"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1" name="任意多边形 60"/>
              <p:cNvSpPr/>
              <p:nvPr/>
            </p:nvSpPr>
            <p:spPr>
              <a:xfrm>
                <a:off x="6422197" y="2642253"/>
                <a:ext cx="1941896" cy="742986"/>
              </a:xfrm>
              <a:custGeom>
                <a:avLst/>
                <a:gdLst>
                  <a:gd name="connsiteX0" fmla="*/ 2628900 w 2628900"/>
                  <a:gd name="connsiteY0" fmla="*/ 0 h 1005840"/>
                  <a:gd name="connsiteX1" fmla="*/ 1409700 w 2628900"/>
                  <a:gd name="connsiteY1" fmla="*/ 1005840 h 1005840"/>
                  <a:gd name="connsiteX2" fmla="*/ 365760 w 2628900"/>
                  <a:gd name="connsiteY2" fmla="*/ 975360 h 1005840"/>
                  <a:gd name="connsiteX3" fmla="*/ 0 w 2628900"/>
                  <a:gd name="connsiteY3" fmla="*/ 876300 h 1005840"/>
                  <a:gd name="connsiteX4" fmla="*/ 2628900 w 2628900"/>
                  <a:gd name="connsiteY4" fmla="*/ 0 h 10058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28900" h="1005840">
                    <a:moveTo>
                      <a:pt x="2628900" y="0"/>
                    </a:moveTo>
                    <a:lnTo>
                      <a:pt x="1409700" y="1005840"/>
                    </a:lnTo>
                    <a:lnTo>
                      <a:pt x="365760" y="975360"/>
                    </a:lnTo>
                    <a:lnTo>
                      <a:pt x="0" y="876300"/>
                    </a:lnTo>
                    <a:lnTo>
                      <a:pt x="2628900" y="0"/>
                    </a:lnTo>
                    <a:close/>
                  </a:path>
                </a:pathLst>
              </a:custGeom>
              <a:solidFill>
                <a:srgbClr val="D0135D"/>
              </a:solidFill>
              <a:ln w="6350"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2" name="任意多边形 61"/>
              <p:cNvSpPr/>
              <p:nvPr/>
            </p:nvSpPr>
            <p:spPr>
              <a:xfrm>
                <a:off x="7525419" y="3931222"/>
                <a:ext cx="1063822" cy="163232"/>
              </a:xfrm>
              <a:custGeom>
                <a:avLst/>
                <a:gdLst>
                  <a:gd name="connsiteX0" fmla="*/ 1440180 w 1440180"/>
                  <a:gd name="connsiteY0" fmla="*/ 220980 h 220980"/>
                  <a:gd name="connsiteX1" fmla="*/ 0 w 1440180"/>
                  <a:gd name="connsiteY1" fmla="*/ 99060 h 220980"/>
                  <a:gd name="connsiteX2" fmla="*/ 434340 w 1440180"/>
                  <a:gd name="connsiteY2" fmla="*/ 0 h 220980"/>
                  <a:gd name="connsiteX3" fmla="*/ 1440180 w 1440180"/>
                  <a:gd name="connsiteY3" fmla="*/ 220980 h 2209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40180" h="220980">
                    <a:moveTo>
                      <a:pt x="1440180" y="220980"/>
                    </a:moveTo>
                    <a:lnTo>
                      <a:pt x="0" y="99060"/>
                    </a:lnTo>
                    <a:lnTo>
                      <a:pt x="434340" y="0"/>
                    </a:lnTo>
                    <a:lnTo>
                      <a:pt x="1440180" y="220980"/>
                    </a:lnTo>
                    <a:close/>
                  </a:path>
                </a:pathLst>
              </a:custGeom>
              <a:solidFill>
                <a:srgbClr val="8E2426"/>
              </a:solidFill>
              <a:ln w="6350"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3" name="任意多边形 62"/>
              <p:cNvSpPr/>
              <p:nvPr/>
            </p:nvSpPr>
            <p:spPr>
              <a:xfrm>
                <a:off x="7390331" y="4038167"/>
                <a:ext cx="833045" cy="624784"/>
              </a:xfrm>
              <a:custGeom>
                <a:avLst/>
                <a:gdLst>
                  <a:gd name="connsiteX0" fmla="*/ 0 w 1127760"/>
                  <a:gd name="connsiteY0" fmla="*/ 0 h 845820"/>
                  <a:gd name="connsiteX1" fmla="*/ 403860 w 1127760"/>
                  <a:gd name="connsiteY1" fmla="*/ 7620 h 845820"/>
                  <a:gd name="connsiteX2" fmla="*/ 1127760 w 1127760"/>
                  <a:gd name="connsiteY2" fmla="*/ 845820 h 845820"/>
                  <a:gd name="connsiteX3" fmla="*/ 0 w 1127760"/>
                  <a:gd name="connsiteY3" fmla="*/ 0 h 8458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27760" h="845820">
                    <a:moveTo>
                      <a:pt x="0" y="0"/>
                    </a:moveTo>
                    <a:lnTo>
                      <a:pt x="403860" y="7620"/>
                    </a:lnTo>
                    <a:lnTo>
                      <a:pt x="1127760" y="84582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00630"/>
              </a:solidFill>
              <a:ln w="6350"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4" name="任意多边形 63"/>
              <p:cNvSpPr/>
              <p:nvPr/>
            </p:nvSpPr>
            <p:spPr>
              <a:xfrm>
                <a:off x="7114525" y="4043796"/>
                <a:ext cx="1120108" cy="624784"/>
              </a:xfrm>
              <a:custGeom>
                <a:avLst/>
                <a:gdLst>
                  <a:gd name="connsiteX0" fmla="*/ 0 w 1516380"/>
                  <a:gd name="connsiteY0" fmla="*/ 7620 h 845820"/>
                  <a:gd name="connsiteX1" fmla="*/ 388620 w 1516380"/>
                  <a:gd name="connsiteY1" fmla="*/ 0 h 845820"/>
                  <a:gd name="connsiteX2" fmla="*/ 1516380 w 1516380"/>
                  <a:gd name="connsiteY2" fmla="*/ 845820 h 845820"/>
                  <a:gd name="connsiteX3" fmla="*/ 0 w 1516380"/>
                  <a:gd name="connsiteY3" fmla="*/ 7620 h 8458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16380" h="845820">
                    <a:moveTo>
                      <a:pt x="0" y="7620"/>
                    </a:moveTo>
                    <a:lnTo>
                      <a:pt x="388620" y="0"/>
                    </a:lnTo>
                    <a:lnTo>
                      <a:pt x="1516380" y="845820"/>
                    </a:lnTo>
                    <a:lnTo>
                      <a:pt x="0" y="7620"/>
                    </a:lnTo>
                    <a:close/>
                  </a:path>
                </a:pathLst>
              </a:custGeom>
              <a:solidFill>
                <a:srgbClr val="730309"/>
              </a:solidFill>
              <a:ln w="6350"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5" name="任意多边形 64"/>
              <p:cNvSpPr/>
              <p:nvPr/>
            </p:nvSpPr>
            <p:spPr>
              <a:xfrm>
                <a:off x="7001951" y="4105711"/>
                <a:ext cx="1221425" cy="1024421"/>
              </a:xfrm>
              <a:custGeom>
                <a:avLst/>
                <a:gdLst>
                  <a:gd name="connsiteX0" fmla="*/ 0 w 1653540"/>
                  <a:gd name="connsiteY0" fmla="*/ 53340 h 1386840"/>
                  <a:gd name="connsiteX1" fmla="*/ 434340 w 1653540"/>
                  <a:gd name="connsiteY1" fmla="*/ 0 h 1386840"/>
                  <a:gd name="connsiteX2" fmla="*/ 1653540 w 1653540"/>
                  <a:gd name="connsiteY2" fmla="*/ 769620 h 1386840"/>
                  <a:gd name="connsiteX3" fmla="*/ 1059180 w 1653540"/>
                  <a:gd name="connsiteY3" fmla="*/ 1386840 h 1386840"/>
                  <a:gd name="connsiteX4" fmla="*/ 83820 w 1653540"/>
                  <a:gd name="connsiteY4" fmla="*/ 411480 h 1386840"/>
                  <a:gd name="connsiteX5" fmla="*/ 0 w 1653540"/>
                  <a:gd name="connsiteY5" fmla="*/ 53340 h 13868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653540" h="1386840">
                    <a:moveTo>
                      <a:pt x="0" y="53340"/>
                    </a:moveTo>
                    <a:lnTo>
                      <a:pt x="434340" y="0"/>
                    </a:lnTo>
                    <a:lnTo>
                      <a:pt x="1653540" y="769620"/>
                    </a:lnTo>
                    <a:lnTo>
                      <a:pt x="1059180" y="1386840"/>
                    </a:lnTo>
                    <a:lnTo>
                      <a:pt x="83820" y="411480"/>
                    </a:lnTo>
                    <a:lnTo>
                      <a:pt x="0" y="53340"/>
                    </a:lnTo>
                    <a:close/>
                  </a:path>
                </a:pathLst>
              </a:custGeom>
              <a:solidFill>
                <a:srgbClr val="A5021D"/>
              </a:solidFill>
              <a:ln w="6350"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6" name="任意多边形 65"/>
              <p:cNvSpPr/>
              <p:nvPr/>
            </p:nvSpPr>
            <p:spPr>
              <a:xfrm>
                <a:off x="7052610" y="4398403"/>
                <a:ext cx="726100" cy="731729"/>
              </a:xfrm>
              <a:custGeom>
                <a:avLst/>
                <a:gdLst>
                  <a:gd name="connsiteX0" fmla="*/ 982980 w 982980"/>
                  <a:gd name="connsiteY0" fmla="*/ 990600 h 990600"/>
                  <a:gd name="connsiteX1" fmla="*/ 190500 w 982980"/>
                  <a:gd name="connsiteY1" fmla="*/ 403860 h 990600"/>
                  <a:gd name="connsiteX2" fmla="*/ 0 w 982980"/>
                  <a:gd name="connsiteY2" fmla="*/ 0 h 990600"/>
                  <a:gd name="connsiteX3" fmla="*/ 982980 w 982980"/>
                  <a:gd name="connsiteY3" fmla="*/ 990600 h 990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82980" h="990600">
                    <a:moveTo>
                      <a:pt x="982980" y="990600"/>
                    </a:moveTo>
                    <a:lnTo>
                      <a:pt x="190500" y="403860"/>
                    </a:lnTo>
                    <a:lnTo>
                      <a:pt x="0" y="0"/>
                    </a:lnTo>
                    <a:lnTo>
                      <a:pt x="982980" y="990600"/>
                    </a:lnTo>
                    <a:close/>
                  </a:path>
                </a:pathLst>
              </a:custGeom>
              <a:solidFill>
                <a:srgbClr val="620104"/>
              </a:solidFill>
              <a:ln w="6350"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7" name="任意多边形 66"/>
              <p:cNvSpPr/>
              <p:nvPr/>
            </p:nvSpPr>
            <p:spPr>
              <a:xfrm>
                <a:off x="6793690" y="4156370"/>
                <a:ext cx="742986" cy="1148252"/>
              </a:xfrm>
              <a:custGeom>
                <a:avLst/>
                <a:gdLst>
                  <a:gd name="connsiteX0" fmla="*/ 30480 w 1005840"/>
                  <a:gd name="connsiteY0" fmla="*/ 0 h 1554480"/>
                  <a:gd name="connsiteX1" fmla="*/ 457200 w 1005840"/>
                  <a:gd name="connsiteY1" fmla="*/ 38100 h 1554480"/>
                  <a:gd name="connsiteX2" fmla="*/ 1005840 w 1005840"/>
                  <a:gd name="connsiteY2" fmla="*/ 1554480 h 1554480"/>
                  <a:gd name="connsiteX3" fmla="*/ 0 w 1005840"/>
                  <a:gd name="connsiteY3" fmla="*/ 53340 h 1554480"/>
                  <a:gd name="connsiteX4" fmla="*/ 30480 w 1005840"/>
                  <a:gd name="connsiteY4" fmla="*/ 0 h 15544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05840" h="1554480">
                    <a:moveTo>
                      <a:pt x="30480" y="0"/>
                    </a:moveTo>
                    <a:lnTo>
                      <a:pt x="457200" y="38100"/>
                    </a:lnTo>
                    <a:lnTo>
                      <a:pt x="1005840" y="1554480"/>
                    </a:lnTo>
                    <a:lnTo>
                      <a:pt x="0" y="53340"/>
                    </a:lnTo>
                    <a:lnTo>
                      <a:pt x="30480" y="0"/>
                    </a:lnTo>
                    <a:close/>
                  </a:path>
                </a:pathLst>
              </a:custGeom>
              <a:solidFill>
                <a:srgbClr val="5D0309"/>
              </a:solidFill>
              <a:ln w="6350"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8" name="任意多边形 67"/>
              <p:cNvSpPr/>
              <p:nvPr/>
            </p:nvSpPr>
            <p:spPr>
              <a:xfrm>
                <a:off x="6810576" y="4212656"/>
                <a:ext cx="748615" cy="1114480"/>
              </a:xfrm>
              <a:custGeom>
                <a:avLst/>
                <a:gdLst>
                  <a:gd name="connsiteX0" fmla="*/ 76200 w 1013460"/>
                  <a:gd name="connsiteY0" fmla="*/ 0 h 1508760"/>
                  <a:gd name="connsiteX1" fmla="*/ 0 w 1013460"/>
                  <a:gd name="connsiteY1" fmla="*/ 739140 h 1508760"/>
                  <a:gd name="connsiteX2" fmla="*/ 1013460 w 1013460"/>
                  <a:gd name="connsiteY2" fmla="*/ 1508760 h 1508760"/>
                  <a:gd name="connsiteX3" fmla="*/ 76200 w 1013460"/>
                  <a:gd name="connsiteY3" fmla="*/ 0 h 15087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13460" h="1508760">
                    <a:moveTo>
                      <a:pt x="76200" y="0"/>
                    </a:moveTo>
                    <a:lnTo>
                      <a:pt x="0" y="739140"/>
                    </a:lnTo>
                    <a:lnTo>
                      <a:pt x="1013460" y="1508760"/>
                    </a:lnTo>
                    <a:lnTo>
                      <a:pt x="76200" y="0"/>
                    </a:lnTo>
                    <a:close/>
                  </a:path>
                </a:pathLst>
              </a:custGeom>
              <a:solidFill>
                <a:srgbClr val="A40231"/>
              </a:solidFill>
              <a:ln w="6350"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9" name="任意多边形 68"/>
              <p:cNvSpPr/>
              <p:nvPr/>
            </p:nvSpPr>
            <p:spPr>
              <a:xfrm>
                <a:off x="6410940" y="4026910"/>
                <a:ext cx="545982" cy="731729"/>
              </a:xfrm>
              <a:custGeom>
                <a:avLst/>
                <a:gdLst>
                  <a:gd name="connsiteX0" fmla="*/ 0 w 739140"/>
                  <a:gd name="connsiteY0" fmla="*/ 0 h 990600"/>
                  <a:gd name="connsiteX1" fmla="*/ 739140 w 739140"/>
                  <a:gd name="connsiteY1" fmla="*/ 274320 h 990600"/>
                  <a:gd name="connsiteX2" fmla="*/ 541020 w 739140"/>
                  <a:gd name="connsiteY2" fmla="*/ 990600 h 990600"/>
                  <a:gd name="connsiteX3" fmla="*/ 0 w 739140"/>
                  <a:gd name="connsiteY3" fmla="*/ 0 h 990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39140" h="990600">
                    <a:moveTo>
                      <a:pt x="0" y="0"/>
                    </a:moveTo>
                    <a:lnTo>
                      <a:pt x="739140" y="274320"/>
                    </a:lnTo>
                    <a:lnTo>
                      <a:pt x="541020" y="990600"/>
                    </a:lnTo>
                    <a:lnTo>
                      <a:pt x="0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680311"/>
                  </a:gs>
                  <a:gs pos="100000">
                    <a:srgbClr val="BC0423"/>
                  </a:gs>
                </a:gsLst>
                <a:lin ang="0" scaled="1"/>
                <a:tileRect/>
              </a:gradFill>
              <a:ln w="6350"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0" name="任意多边形 69"/>
              <p:cNvSpPr/>
              <p:nvPr/>
            </p:nvSpPr>
            <p:spPr>
              <a:xfrm>
                <a:off x="6585429" y="4567264"/>
                <a:ext cx="962505" cy="754244"/>
              </a:xfrm>
              <a:custGeom>
                <a:avLst/>
                <a:gdLst>
                  <a:gd name="connsiteX0" fmla="*/ 160020 w 1303020"/>
                  <a:gd name="connsiteY0" fmla="*/ 365760 h 1021080"/>
                  <a:gd name="connsiteX1" fmla="*/ 1303020 w 1303020"/>
                  <a:gd name="connsiteY1" fmla="*/ 1021080 h 1021080"/>
                  <a:gd name="connsiteX2" fmla="*/ 114300 w 1303020"/>
                  <a:gd name="connsiteY2" fmla="*/ 0 h 1021080"/>
                  <a:gd name="connsiteX3" fmla="*/ 0 w 1303020"/>
                  <a:gd name="connsiteY3" fmla="*/ 160020 h 1021080"/>
                  <a:gd name="connsiteX4" fmla="*/ 160020 w 1303020"/>
                  <a:gd name="connsiteY4" fmla="*/ 365760 h 10210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03020" h="1021080">
                    <a:moveTo>
                      <a:pt x="160020" y="365760"/>
                    </a:moveTo>
                    <a:lnTo>
                      <a:pt x="1303020" y="1021080"/>
                    </a:lnTo>
                    <a:lnTo>
                      <a:pt x="114300" y="0"/>
                    </a:lnTo>
                    <a:lnTo>
                      <a:pt x="0" y="160020"/>
                    </a:lnTo>
                    <a:lnTo>
                      <a:pt x="160020" y="365760"/>
                    </a:lnTo>
                    <a:close/>
                  </a:path>
                </a:pathLst>
              </a:custGeom>
              <a:solidFill>
                <a:srgbClr val="860007"/>
              </a:solidFill>
              <a:ln w="6350"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1" name="任意多边形 70"/>
              <p:cNvSpPr/>
              <p:nvPr/>
            </p:nvSpPr>
            <p:spPr>
              <a:xfrm>
                <a:off x="6315252" y="4696723"/>
                <a:ext cx="472810" cy="692328"/>
              </a:xfrm>
              <a:custGeom>
                <a:avLst/>
                <a:gdLst>
                  <a:gd name="connsiteX0" fmla="*/ 609600 w 609600"/>
                  <a:gd name="connsiteY0" fmla="*/ 0 h 937260"/>
                  <a:gd name="connsiteX1" fmla="*/ 160020 w 609600"/>
                  <a:gd name="connsiteY1" fmla="*/ 937260 h 937260"/>
                  <a:gd name="connsiteX2" fmla="*/ 0 w 609600"/>
                  <a:gd name="connsiteY2" fmla="*/ 15240 h 937260"/>
                  <a:gd name="connsiteX3" fmla="*/ 609600 w 609600"/>
                  <a:gd name="connsiteY3" fmla="*/ 0 h 937260"/>
                  <a:gd name="connsiteX0" fmla="*/ 640080 w 640080"/>
                  <a:gd name="connsiteY0" fmla="*/ 0 h 937260"/>
                  <a:gd name="connsiteX1" fmla="*/ 190500 w 640080"/>
                  <a:gd name="connsiteY1" fmla="*/ 937260 h 937260"/>
                  <a:gd name="connsiteX2" fmla="*/ 0 w 640080"/>
                  <a:gd name="connsiteY2" fmla="*/ 15240 h 937260"/>
                  <a:gd name="connsiteX3" fmla="*/ 640080 w 640080"/>
                  <a:gd name="connsiteY3" fmla="*/ 0 h 9372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0080" h="937260">
                    <a:moveTo>
                      <a:pt x="640080" y="0"/>
                    </a:moveTo>
                    <a:lnTo>
                      <a:pt x="190500" y="937260"/>
                    </a:lnTo>
                    <a:lnTo>
                      <a:pt x="0" y="15240"/>
                    </a:lnTo>
                    <a:lnTo>
                      <a:pt x="640080" y="0"/>
                    </a:lnTo>
                    <a:close/>
                  </a:path>
                </a:pathLst>
              </a:custGeom>
              <a:solidFill>
                <a:srgbClr val="530008"/>
              </a:solidFill>
              <a:ln w="6350"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2" name="任意多边形 71"/>
              <p:cNvSpPr/>
              <p:nvPr/>
            </p:nvSpPr>
            <p:spPr>
              <a:xfrm>
                <a:off x="6112619" y="4244552"/>
                <a:ext cx="225147" cy="1688606"/>
              </a:xfrm>
              <a:custGeom>
                <a:avLst/>
                <a:gdLst>
                  <a:gd name="connsiteX0" fmla="*/ 254000 w 304800"/>
                  <a:gd name="connsiteY0" fmla="*/ 0 h 2286000"/>
                  <a:gd name="connsiteX1" fmla="*/ 0 w 304800"/>
                  <a:gd name="connsiteY1" fmla="*/ 914400 h 2286000"/>
                  <a:gd name="connsiteX2" fmla="*/ 25400 w 304800"/>
                  <a:gd name="connsiteY2" fmla="*/ 2286000 h 2286000"/>
                  <a:gd name="connsiteX3" fmla="*/ 304800 w 304800"/>
                  <a:gd name="connsiteY3" fmla="*/ 558800 h 2286000"/>
                  <a:gd name="connsiteX4" fmla="*/ 254000 w 304800"/>
                  <a:gd name="connsiteY4" fmla="*/ 0 h 2286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4800" h="2286000">
                    <a:moveTo>
                      <a:pt x="254000" y="0"/>
                    </a:moveTo>
                    <a:lnTo>
                      <a:pt x="0" y="914400"/>
                    </a:lnTo>
                    <a:lnTo>
                      <a:pt x="25400" y="2286000"/>
                    </a:lnTo>
                    <a:lnTo>
                      <a:pt x="304800" y="558800"/>
                    </a:lnTo>
                    <a:lnTo>
                      <a:pt x="254000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70338"/>
                  </a:gs>
                  <a:gs pos="100000">
                    <a:srgbClr val="B6014E"/>
                  </a:gs>
                </a:gsLst>
                <a:lin ang="8100000" scaled="1"/>
                <a:tileRect/>
              </a:gradFill>
              <a:ln w="6350"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3" name="任意多边形 72"/>
              <p:cNvSpPr/>
              <p:nvPr/>
            </p:nvSpPr>
            <p:spPr>
              <a:xfrm>
                <a:off x="5849947" y="3841163"/>
                <a:ext cx="309578" cy="2129519"/>
              </a:xfrm>
              <a:custGeom>
                <a:avLst/>
                <a:gdLst>
                  <a:gd name="connsiteX0" fmla="*/ 152400 w 419100"/>
                  <a:gd name="connsiteY0" fmla="*/ 0 h 2882900"/>
                  <a:gd name="connsiteX1" fmla="*/ 419100 w 419100"/>
                  <a:gd name="connsiteY1" fmla="*/ 1828800 h 2882900"/>
                  <a:gd name="connsiteX2" fmla="*/ 381000 w 419100"/>
                  <a:gd name="connsiteY2" fmla="*/ 2882900 h 2882900"/>
                  <a:gd name="connsiteX3" fmla="*/ 0 w 419100"/>
                  <a:gd name="connsiteY3" fmla="*/ 1536700 h 2882900"/>
                  <a:gd name="connsiteX4" fmla="*/ 152400 w 419100"/>
                  <a:gd name="connsiteY4" fmla="*/ 0 h 2882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19100" h="2882900">
                    <a:moveTo>
                      <a:pt x="152400" y="0"/>
                    </a:moveTo>
                    <a:lnTo>
                      <a:pt x="419100" y="1828800"/>
                    </a:lnTo>
                    <a:lnTo>
                      <a:pt x="381000" y="2882900"/>
                    </a:lnTo>
                    <a:lnTo>
                      <a:pt x="0" y="1536700"/>
                    </a:lnTo>
                    <a:lnTo>
                      <a:pt x="152400" y="0"/>
                    </a:lnTo>
                    <a:close/>
                  </a:path>
                </a:pathLst>
              </a:custGeom>
              <a:solidFill>
                <a:srgbClr val="BA004E"/>
              </a:solidFill>
              <a:ln w="6350"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4" name="任意多边形 73"/>
              <p:cNvSpPr/>
              <p:nvPr/>
            </p:nvSpPr>
            <p:spPr>
              <a:xfrm>
                <a:off x="5699446" y="5017558"/>
                <a:ext cx="403389" cy="1116356"/>
              </a:xfrm>
              <a:custGeom>
                <a:avLst/>
                <a:gdLst>
                  <a:gd name="connsiteX0" fmla="*/ 203200 w 546100"/>
                  <a:gd name="connsiteY0" fmla="*/ 0 h 1511300"/>
                  <a:gd name="connsiteX1" fmla="*/ 0 w 546100"/>
                  <a:gd name="connsiteY1" fmla="*/ 1511300 h 1511300"/>
                  <a:gd name="connsiteX2" fmla="*/ 546100 w 546100"/>
                  <a:gd name="connsiteY2" fmla="*/ 812800 h 1511300"/>
                  <a:gd name="connsiteX3" fmla="*/ 203200 w 546100"/>
                  <a:gd name="connsiteY3" fmla="*/ 0 h 1511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6100" h="1511300">
                    <a:moveTo>
                      <a:pt x="203200" y="0"/>
                    </a:moveTo>
                    <a:lnTo>
                      <a:pt x="0" y="1511300"/>
                    </a:lnTo>
                    <a:lnTo>
                      <a:pt x="546100" y="812800"/>
                    </a:lnTo>
                    <a:lnTo>
                      <a:pt x="203200" y="0"/>
                    </a:lnTo>
                    <a:close/>
                  </a:path>
                </a:pathLst>
              </a:custGeom>
              <a:solidFill>
                <a:srgbClr val="62038C"/>
              </a:solidFill>
              <a:ln w="6350"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5" name="任意多边形 74"/>
              <p:cNvSpPr/>
              <p:nvPr/>
            </p:nvSpPr>
            <p:spPr>
              <a:xfrm>
                <a:off x="5577894" y="3925593"/>
                <a:ext cx="281434" cy="1407171"/>
              </a:xfrm>
              <a:custGeom>
                <a:avLst/>
                <a:gdLst>
                  <a:gd name="connsiteX0" fmla="*/ 0 w 381000"/>
                  <a:gd name="connsiteY0" fmla="*/ 495300 h 1905000"/>
                  <a:gd name="connsiteX1" fmla="*/ 127000 w 381000"/>
                  <a:gd name="connsiteY1" fmla="*/ 1905000 h 1905000"/>
                  <a:gd name="connsiteX2" fmla="*/ 381000 w 381000"/>
                  <a:gd name="connsiteY2" fmla="*/ 647700 h 1905000"/>
                  <a:gd name="connsiteX3" fmla="*/ 254000 w 381000"/>
                  <a:gd name="connsiteY3" fmla="*/ 0 h 1905000"/>
                  <a:gd name="connsiteX4" fmla="*/ 0 w 381000"/>
                  <a:gd name="connsiteY4" fmla="*/ 495300 h 1905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81000" h="1905000">
                    <a:moveTo>
                      <a:pt x="0" y="495300"/>
                    </a:moveTo>
                    <a:lnTo>
                      <a:pt x="127000" y="1905000"/>
                    </a:lnTo>
                    <a:lnTo>
                      <a:pt x="381000" y="647700"/>
                    </a:lnTo>
                    <a:lnTo>
                      <a:pt x="254000" y="0"/>
                    </a:lnTo>
                    <a:lnTo>
                      <a:pt x="0" y="495300"/>
                    </a:lnTo>
                    <a:close/>
                  </a:path>
                </a:pathLst>
              </a:custGeom>
              <a:solidFill>
                <a:srgbClr val="840466"/>
              </a:solidFill>
              <a:ln w="6350"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6" name="任意多边形 75"/>
              <p:cNvSpPr/>
              <p:nvPr/>
            </p:nvSpPr>
            <p:spPr>
              <a:xfrm>
                <a:off x="5446558" y="4582273"/>
                <a:ext cx="403389" cy="1463458"/>
              </a:xfrm>
              <a:custGeom>
                <a:avLst/>
                <a:gdLst>
                  <a:gd name="connsiteX0" fmla="*/ 495300 w 520700"/>
                  <a:gd name="connsiteY0" fmla="*/ 0 h 1981200"/>
                  <a:gd name="connsiteX1" fmla="*/ 520700 w 520700"/>
                  <a:gd name="connsiteY1" fmla="*/ 406400 h 1981200"/>
                  <a:gd name="connsiteX2" fmla="*/ 0 w 520700"/>
                  <a:gd name="connsiteY2" fmla="*/ 1981200 h 1981200"/>
                  <a:gd name="connsiteX3" fmla="*/ 495300 w 520700"/>
                  <a:gd name="connsiteY3" fmla="*/ 0 h 1981200"/>
                  <a:gd name="connsiteX0" fmla="*/ 495300 w 546100"/>
                  <a:gd name="connsiteY0" fmla="*/ 0 h 1981200"/>
                  <a:gd name="connsiteX1" fmla="*/ 546100 w 546100"/>
                  <a:gd name="connsiteY1" fmla="*/ 444500 h 1981200"/>
                  <a:gd name="connsiteX2" fmla="*/ 0 w 546100"/>
                  <a:gd name="connsiteY2" fmla="*/ 1981200 h 1981200"/>
                  <a:gd name="connsiteX3" fmla="*/ 495300 w 546100"/>
                  <a:gd name="connsiteY3" fmla="*/ 0 h 1981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6100" h="1981200">
                    <a:moveTo>
                      <a:pt x="495300" y="0"/>
                    </a:moveTo>
                    <a:lnTo>
                      <a:pt x="546100" y="444500"/>
                    </a:lnTo>
                    <a:lnTo>
                      <a:pt x="0" y="1981200"/>
                    </a:lnTo>
                    <a:lnTo>
                      <a:pt x="495300" y="0"/>
                    </a:lnTo>
                    <a:close/>
                  </a:path>
                </a:pathLst>
              </a:custGeom>
              <a:solidFill>
                <a:srgbClr val="48123A"/>
              </a:solidFill>
              <a:ln w="6350">
                <a:solidFill>
                  <a:srgbClr val="FDF9FA">
                    <a:alpha val="93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7" name="任意多边形 76"/>
              <p:cNvSpPr/>
              <p:nvPr/>
            </p:nvSpPr>
            <p:spPr>
              <a:xfrm>
                <a:off x="5549751" y="4779277"/>
                <a:ext cx="328340" cy="1360266"/>
              </a:xfrm>
              <a:custGeom>
                <a:avLst/>
                <a:gdLst>
                  <a:gd name="connsiteX0" fmla="*/ 431800 w 431800"/>
                  <a:gd name="connsiteY0" fmla="*/ 0 h 1879600"/>
                  <a:gd name="connsiteX1" fmla="*/ 0 w 431800"/>
                  <a:gd name="connsiteY1" fmla="*/ 1371600 h 1879600"/>
                  <a:gd name="connsiteX2" fmla="*/ 190500 w 431800"/>
                  <a:gd name="connsiteY2" fmla="*/ 1879600 h 1879600"/>
                  <a:gd name="connsiteX3" fmla="*/ 431800 w 431800"/>
                  <a:gd name="connsiteY3" fmla="*/ 0 h 1879600"/>
                  <a:gd name="connsiteX0" fmla="*/ 444500 w 444500"/>
                  <a:gd name="connsiteY0" fmla="*/ 0 h 1841500"/>
                  <a:gd name="connsiteX1" fmla="*/ 0 w 444500"/>
                  <a:gd name="connsiteY1" fmla="*/ 1333500 h 1841500"/>
                  <a:gd name="connsiteX2" fmla="*/ 190500 w 444500"/>
                  <a:gd name="connsiteY2" fmla="*/ 1841500 h 1841500"/>
                  <a:gd name="connsiteX3" fmla="*/ 444500 w 444500"/>
                  <a:gd name="connsiteY3" fmla="*/ 0 h 1841500"/>
                  <a:gd name="connsiteX0" fmla="*/ 444500 w 444500"/>
                  <a:gd name="connsiteY0" fmla="*/ 0 h 1841500"/>
                  <a:gd name="connsiteX1" fmla="*/ 0 w 444500"/>
                  <a:gd name="connsiteY1" fmla="*/ 1333500 h 1841500"/>
                  <a:gd name="connsiteX2" fmla="*/ 190500 w 444500"/>
                  <a:gd name="connsiteY2" fmla="*/ 1841500 h 1841500"/>
                  <a:gd name="connsiteX3" fmla="*/ 444500 w 444500"/>
                  <a:gd name="connsiteY3" fmla="*/ 0 h 1841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44500" h="1841500">
                    <a:moveTo>
                      <a:pt x="444500" y="0"/>
                    </a:moveTo>
                    <a:lnTo>
                      <a:pt x="0" y="1333500"/>
                    </a:lnTo>
                    <a:lnTo>
                      <a:pt x="190500" y="1841500"/>
                    </a:lnTo>
                    <a:lnTo>
                      <a:pt x="444500" y="0"/>
                    </a:lnTo>
                    <a:close/>
                  </a:path>
                </a:pathLst>
              </a:custGeom>
              <a:solidFill>
                <a:srgbClr val="310018"/>
              </a:solidFill>
              <a:ln w="6350"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8" name="任意多边形 77"/>
              <p:cNvSpPr/>
              <p:nvPr/>
            </p:nvSpPr>
            <p:spPr>
              <a:xfrm>
                <a:off x="5362128" y="4957519"/>
                <a:ext cx="318959" cy="788016"/>
              </a:xfrm>
              <a:custGeom>
                <a:avLst/>
                <a:gdLst>
                  <a:gd name="connsiteX0" fmla="*/ 0 w 431800"/>
                  <a:gd name="connsiteY0" fmla="*/ 419100 h 1066800"/>
                  <a:gd name="connsiteX1" fmla="*/ 228600 w 431800"/>
                  <a:gd name="connsiteY1" fmla="*/ 1066800 h 1066800"/>
                  <a:gd name="connsiteX2" fmla="*/ 431800 w 431800"/>
                  <a:gd name="connsiteY2" fmla="*/ 215900 h 1066800"/>
                  <a:gd name="connsiteX3" fmla="*/ 368300 w 431800"/>
                  <a:gd name="connsiteY3" fmla="*/ 0 h 1066800"/>
                  <a:gd name="connsiteX4" fmla="*/ 0 w 431800"/>
                  <a:gd name="connsiteY4" fmla="*/ 419100 h 1066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31800" h="1066800">
                    <a:moveTo>
                      <a:pt x="0" y="419100"/>
                    </a:moveTo>
                    <a:lnTo>
                      <a:pt x="228600" y="1066800"/>
                    </a:lnTo>
                    <a:lnTo>
                      <a:pt x="431800" y="215900"/>
                    </a:lnTo>
                    <a:lnTo>
                      <a:pt x="368300" y="0"/>
                    </a:lnTo>
                    <a:lnTo>
                      <a:pt x="0" y="419100"/>
                    </a:lnTo>
                    <a:close/>
                  </a:path>
                </a:pathLst>
              </a:custGeom>
              <a:solidFill>
                <a:srgbClr val="310018"/>
              </a:solidFill>
              <a:ln w="6350"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9" name="任意多边形 78"/>
              <p:cNvSpPr/>
              <p:nvPr/>
            </p:nvSpPr>
            <p:spPr>
              <a:xfrm>
                <a:off x="5324603" y="4394651"/>
                <a:ext cx="356483" cy="966258"/>
              </a:xfrm>
              <a:custGeom>
                <a:avLst/>
                <a:gdLst>
                  <a:gd name="connsiteX0" fmla="*/ 393700 w 482600"/>
                  <a:gd name="connsiteY0" fmla="*/ 0 h 1308100"/>
                  <a:gd name="connsiteX1" fmla="*/ 482600 w 482600"/>
                  <a:gd name="connsiteY1" fmla="*/ 876300 h 1308100"/>
                  <a:gd name="connsiteX2" fmla="*/ 0 w 482600"/>
                  <a:gd name="connsiteY2" fmla="*/ 1308100 h 1308100"/>
                  <a:gd name="connsiteX3" fmla="*/ 393700 w 482600"/>
                  <a:gd name="connsiteY3" fmla="*/ 0 h 1308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2600" h="1308100">
                    <a:moveTo>
                      <a:pt x="393700" y="0"/>
                    </a:moveTo>
                    <a:lnTo>
                      <a:pt x="482600" y="876300"/>
                    </a:lnTo>
                    <a:lnTo>
                      <a:pt x="0" y="1308100"/>
                    </a:lnTo>
                    <a:lnTo>
                      <a:pt x="393700" y="0"/>
                    </a:lnTo>
                    <a:close/>
                  </a:path>
                </a:pathLst>
              </a:custGeom>
              <a:solidFill>
                <a:srgbClr val="730276"/>
              </a:solidFill>
              <a:ln w="6350"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0" name="任意多边形 79"/>
              <p:cNvSpPr/>
              <p:nvPr/>
            </p:nvSpPr>
            <p:spPr>
              <a:xfrm>
                <a:off x="5052550" y="4291458"/>
                <a:ext cx="656680" cy="1060069"/>
              </a:xfrm>
              <a:custGeom>
                <a:avLst/>
                <a:gdLst>
                  <a:gd name="connsiteX0" fmla="*/ 330200 w 889000"/>
                  <a:gd name="connsiteY0" fmla="*/ 368300 h 1435100"/>
                  <a:gd name="connsiteX1" fmla="*/ 889000 w 889000"/>
                  <a:gd name="connsiteY1" fmla="*/ 0 h 1435100"/>
                  <a:gd name="connsiteX2" fmla="*/ 381000 w 889000"/>
                  <a:gd name="connsiteY2" fmla="*/ 1435100 h 1435100"/>
                  <a:gd name="connsiteX3" fmla="*/ 0 w 889000"/>
                  <a:gd name="connsiteY3" fmla="*/ 889000 h 1435100"/>
                  <a:gd name="connsiteX4" fmla="*/ 330200 w 889000"/>
                  <a:gd name="connsiteY4" fmla="*/ 368300 h 1435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89000" h="1435100">
                    <a:moveTo>
                      <a:pt x="330200" y="368300"/>
                    </a:moveTo>
                    <a:lnTo>
                      <a:pt x="889000" y="0"/>
                    </a:lnTo>
                    <a:lnTo>
                      <a:pt x="381000" y="1435100"/>
                    </a:lnTo>
                    <a:lnTo>
                      <a:pt x="0" y="889000"/>
                    </a:lnTo>
                    <a:lnTo>
                      <a:pt x="330200" y="368300"/>
                    </a:lnTo>
                    <a:close/>
                  </a:path>
                </a:pathLst>
              </a:custGeom>
              <a:solidFill>
                <a:srgbClr val="730276"/>
              </a:solidFill>
              <a:ln w="6350"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1" name="任意多边形 80"/>
              <p:cNvSpPr/>
              <p:nvPr/>
            </p:nvSpPr>
            <p:spPr>
              <a:xfrm>
                <a:off x="4949358" y="4507224"/>
                <a:ext cx="394008" cy="544106"/>
              </a:xfrm>
              <a:custGeom>
                <a:avLst/>
                <a:gdLst>
                  <a:gd name="connsiteX0" fmla="*/ 0 w 533400"/>
                  <a:gd name="connsiteY0" fmla="*/ 355600 h 736600"/>
                  <a:gd name="connsiteX1" fmla="*/ 228600 w 533400"/>
                  <a:gd name="connsiteY1" fmla="*/ 736600 h 736600"/>
                  <a:gd name="connsiteX2" fmla="*/ 533400 w 533400"/>
                  <a:gd name="connsiteY2" fmla="*/ 0 h 736600"/>
                  <a:gd name="connsiteX3" fmla="*/ 0 w 533400"/>
                  <a:gd name="connsiteY3" fmla="*/ 355600 h 736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33400" h="736600">
                    <a:moveTo>
                      <a:pt x="0" y="355600"/>
                    </a:moveTo>
                    <a:lnTo>
                      <a:pt x="228600" y="736600"/>
                    </a:lnTo>
                    <a:lnTo>
                      <a:pt x="533400" y="0"/>
                    </a:lnTo>
                    <a:lnTo>
                      <a:pt x="0" y="355600"/>
                    </a:lnTo>
                    <a:close/>
                  </a:path>
                </a:pathLst>
              </a:custGeom>
              <a:solidFill>
                <a:srgbClr val="8A059C"/>
              </a:solidFill>
              <a:ln w="6350"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2" name="任意多边形 81"/>
              <p:cNvSpPr/>
              <p:nvPr/>
            </p:nvSpPr>
            <p:spPr>
              <a:xfrm>
                <a:off x="4180104" y="4113216"/>
                <a:ext cx="1566651" cy="1257073"/>
              </a:xfrm>
              <a:custGeom>
                <a:avLst/>
                <a:gdLst>
                  <a:gd name="connsiteX0" fmla="*/ 1358900 w 2082800"/>
                  <a:gd name="connsiteY0" fmla="*/ 228600 h 1638300"/>
                  <a:gd name="connsiteX1" fmla="*/ 2082800 w 2082800"/>
                  <a:gd name="connsiteY1" fmla="*/ 0 h 1638300"/>
                  <a:gd name="connsiteX2" fmla="*/ 1803400 w 2082800"/>
                  <a:gd name="connsiteY2" fmla="*/ 406400 h 1638300"/>
                  <a:gd name="connsiteX3" fmla="*/ 0 w 2082800"/>
                  <a:gd name="connsiteY3" fmla="*/ 1638300 h 1638300"/>
                  <a:gd name="connsiteX4" fmla="*/ 1358900 w 2082800"/>
                  <a:gd name="connsiteY4" fmla="*/ 228600 h 1638300"/>
                  <a:gd name="connsiteX0" fmla="*/ 1358900 w 2082800"/>
                  <a:gd name="connsiteY0" fmla="*/ 292100 h 1701800"/>
                  <a:gd name="connsiteX1" fmla="*/ 2082800 w 2082800"/>
                  <a:gd name="connsiteY1" fmla="*/ 0 h 1701800"/>
                  <a:gd name="connsiteX2" fmla="*/ 1803400 w 2082800"/>
                  <a:gd name="connsiteY2" fmla="*/ 469900 h 1701800"/>
                  <a:gd name="connsiteX3" fmla="*/ 0 w 2082800"/>
                  <a:gd name="connsiteY3" fmla="*/ 1701800 h 1701800"/>
                  <a:gd name="connsiteX4" fmla="*/ 1358900 w 2082800"/>
                  <a:gd name="connsiteY4" fmla="*/ 292100 h 1701800"/>
                  <a:gd name="connsiteX0" fmla="*/ 1397000 w 2120900"/>
                  <a:gd name="connsiteY0" fmla="*/ 292100 h 1701800"/>
                  <a:gd name="connsiteX1" fmla="*/ 2120900 w 2120900"/>
                  <a:gd name="connsiteY1" fmla="*/ 0 h 1701800"/>
                  <a:gd name="connsiteX2" fmla="*/ 1841500 w 2120900"/>
                  <a:gd name="connsiteY2" fmla="*/ 469900 h 1701800"/>
                  <a:gd name="connsiteX3" fmla="*/ 0 w 2120900"/>
                  <a:gd name="connsiteY3" fmla="*/ 1701800 h 1701800"/>
                  <a:gd name="connsiteX4" fmla="*/ 1397000 w 2120900"/>
                  <a:gd name="connsiteY4" fmla="*/ 292100 h 1701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20900" h="1701800">
                    <a:moveTo>
                      <a:pt x="1397000" y="292100"/>
                    </a:moveTo>
                    <a:lnTo>
                      <a:pt x="2120900" y="0"/>
                    </a:lnTo>
                    <a:lnTo>
                      <a:pt x="1841500" y="469900"/>
                    </a:lnTo>
                    <a:lnTo>
                      <a:pt x="0" y="1701800"/>
                    </a:lnTo>
                    <a:lnTo>
                      <a:pt x="1397000" y="2921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842073"/>
                  </a:gs>
                  <a:gs pos="100000">
                    <a:srgbClr val="C327A7"/>
                  </a:gs>
                </a:gsLst>
                <a:lin ang="2700000" scaled="1"/>
                <a:tileRect/>
              </a:gradFill>
              <a:ln w="6350"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3" name="任意多边形 82"/>
              <p:cNvSpPr/>
              <p:nvPr/>
            </p:nvSpPr>
            <p:spPr>
              <a:xfrm>
                <a:off x="4180104" y="3859925"/>
                <a:ext cx="1219548" cy="1510364"/>
              </a:xfrm>
              <a:custGeom>
                <a:avLst/>
                <a:gdLst>
                  <a:gd name="connsiteX0" fmla="*/ 1054100 w 1651000"/>
                  <a:gd name="connsiteY0" fmla="*/ 304800 h 2044700"/>
                  <a:gd name="connsiteX1" fmla="*/ 0 w 1651000"/>
                  <a:gd name="connsiteY1" fmla="*/ 2044700 h 2044700"/>
                  <a:gd name="connsiteX2" fmla="*/ 1397000 w 1651000"/>
                  <a:gd name="connsiteY2" fmla="*/ 635000 h 2044700"/>
                  <a:gd name="connsiteX3" fmla="*/ 1651000 w 1651000"/>
                  <a:gd name="connsiteY3" fmla="*/ 0 h 2044700"/>
                  <a:gd name="connsiteX4" fmla="*/ 1054100 w 1651000"/>
                  <a:gd name="connsiteY4" fmla="*/ 304800 h 2044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51000" h="2044700">
                    <a:moveTo>
                      <a:pt x="1054100" y="304800"/>
                    </a:moveTo>
                    <a:lnTo>
                      <a:pt x="0" y="2044700"/>
                    </a:lnTo>
                    <a:lnTo>
                      <a:pt x="1397000" y="635000"/>
                    </a:lnTo>
                    <a:lnTo>
                      <a:pt x="1651000" y="0"/>
                    </a:lnTo>
                    <a:lnTo>
                      <a:pt x="1054100" y="304800"/>
                    </a:lnTo>
                    <a:close/>
                  </a:path>
                </a:pathLst>
              </a:custGeom>
              <a:solidFill>
                <a:srgbClr val="D64DB5"/>
              </a:solidFill>
              <a:ln w="6350"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4" name="任意多边形 83"/>
              <p:cNvSpPr/>
              <p:nvPr/>
            </p:nvSpPr>
            <p:spPr>
              <a:xfrm>
                <a:off x="5212030" y="3747352"/>
                <a:ext cx="347102" cy="591012"/>
              </a:xfrm>
              <a:custGeom>
                <a:avLst/>
                <a:gdLst>
                  <a:gd name="connsiteX0" fmla="*/ 469900 w 469900"/>
                  <a:gd name="connsiteY0" fmla="*/ 0 h 800100"/>
                  <a:gd name="connsiteX1" fmla="*/ 0 w 469900"/>
                  <a:gd name="connsiteY1" fmla="*/ 800100 h 800100"/>
                  <a:gd name="connsiteX2" fmla="*/ 469900 w 469900"/>
                  <a:gd name="connsiteY2" fmla="*/ 596900 h 800100"/>
                  <a:gd name="connsiteX3" fmla="*/ 469900 w 469900"/>
                  <a:gd name="connsiteY3" fmla="*/ 0 h 800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69900" h="800100">
                    <a:moveTo>
                      <a:pt x="469900" y="0"/>
                    </a:moveTo>
                    <a:lnTo>
                      <a:pt x="0" y="800100"/>
                    </a:lnTo>
                    <a:lnTo>
                      <a:pt x="469900" y="596900"/>
                    </a:lnTo>
                    <a:lnTo>
                      <a:pt x="469900" y="0"/>
                    </a:lnTo>
                    <a:close/>
                  </a:path>
                </a:pathLst>
              </a:custGeom>
              <a:solidFill>
                <a:srgbClr val="FF60BE"/>
              </a:solidFill>
              <a:ln w="6350"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5" name="任意多边形 84"/>
              <p:cNvSpPr/>
              <p:nvPr/>
            </p:nvSpPr>
            <p:spPr>
              <a:xfrm>
                <a:off x="3204465" y="3775495"/>
                <a:ext cx="1988802" cy="394008"/>
              </a:xfrm>
              <a:custGeom>
                <a:avLst/>
                <a:gdLst>
                  <a:gd name="connsiteX0" fmla="*/ 0 w 2692400"/>
                  <a:gd name="connsiteY0" fmla="*/ 558800 h 558800"/>
                  <a:gd name="connsiteX1" fmla="*/ 2692400 w 2692400"/>
                  <a:gd name="connsiteY1" fmla="*/ 419100 h 558800"/>
                  <a:gd name="connsiteX2" fmla="*/ 2349500 w 2692400"/>
                  <a:gd name="connsiteY2" fmla="*/ 88900 h 558800"/>
                  <a:gd name="connsiteX3" fmla="*/ 2298700 w 2692400"/>
                  <a:gd name="connsiteY3" fmla="*/ 0 h 558800"/>
                  <a:gd name="connsiteX4" fmla="*/ 0 w 2692400"/>
                  <a:gd name="connsiteY4" fmla="*/ 558800 h 558800"/>
                  <a:gd name="connsiteX0" fmla="*/ 0 w 2692400"/>
                  <a:gd name="connsiteY0" fmla="*/ 546100 h 546100"/>
                  <a:gd name="connsiteX1" fmla="*/ 2692400 w 2692400"/>
                  <a:gd name="connsiteY1" fmla="*/ 419100 h 546100"/>
                  <a:gd name="connsiteX2" fmla="*/ 2349500 w 2692400"/>
                  <a:gd name="connsiteY2" fmla="*/ 88900 h 546100"/>
                  <a:gd name="connsiteX3" fmla="*/ 2298700 w 2692400"/>
                  <a:gd name="connsiteY3" fmla="*/ 0 h 546100"/>
                  <a:gd name="connsiteX4" fmla="*/ 0 w 2692400"/>
                  <a:gd name="connsiteY4" fmla="*/ 546100 h 546100"/>
                  <a:gd name="connsiteX0" fmla="*/ 0 w 2692400"/>
                  <a:gd name="connsiteY0" fmla="*/ 533400 h 533400"/>
                  <a:gd name="connsiteX1" fmla="*/ 2692400 w 2692400"/>
                  <a:gd name="connsiteY1" fmla="*/ 419100 h 533400"/>
                  <a:gd name="connsiteX2" fmla="*/ 2349500 w 2692400"/>
                  <a:gd name="connsiteY2" fmla="*/ 88900 h 533400"/>
                  <a:gd name="connsiteX3" fmla="*/ 2298700 w 2692400"/>
                  <a:gd name="connsiteY3" fmla="*/ 0 h 533400"/>
                  <a:gd name="connsiteX4" fmla="*/ 0 w 2692400"/>
                  <a:gd name="connsiteY4" fmla="*/ 533400 h 533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92400" h="533400">
                    <a:moveTo>
                      <a:pt x="0" y="533400"/>
                    </a:moveTo>
                    <a:lnTo>
                      <a:pt x="2692400" y="419100"/>
                    </a:lnTo>
                    <a:lnTo>
                      <a:pt x="2349500" y="88900"/>
                    </a:lnTo>
                    <a:lnTo>
                      <a:pt x="2298700" y="0"/>
                    </a:lnTo>
                    <a:lnTo>
                      <a:pt x="0" y="533400"/>
                    </a:lnTo>
                    <a:close/>
                  </a:path>
                </a:pathLst>
              </a:custGeom>
              <a:solidFill>
                <a:srgbClr val="90035D"/>
              </a:solidFill>
              <a:ln w="6350"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6" name="任意多边形 85"/>
              <p:cNvSpPr/>
              <p:nvPr/>
            </p:nvSpPr>
            <p:spPr>
              <a:xfrm>
                <a:off x="3195084" y="3334581"/>
                <a:ext cx="2007564" cy="834922"/>
              </a:xfrm>
              <a:custGeom>
                <a:avLst/>
                <a:gdLst>
                  <a:gd name="connsiteX0" fmla="*/ 0 w 2717800"/>
                  <a:gd name="connsiteY0" fmla="*/ 1130300 h 1130300"/>
                  <a:gd name="connsiteX1" fmla="*/ 1295400 w 2717800"/>
                  <a:gd name="connsiteY1" fmla="*/ 0 h 1130300"/>
                  <a:gd name="connsiteX2" fmla="*/ 2717800 w 2717800"/>
                  <a:gd name="connsiteY2" fmla="*/ 177800 h 1130300"/>
                  <a:gd name="connsiteX3" fmla="*/ 2298700 w 2717800"/>
                  <a:gd name="connsiteY3" fmla="*/ 596900 h 1130300"/>
                  <a:gd name="connsiteX4" fmla="*/ 0 w 2717800"/>
                  <a:gd name="connsiteY4" fmla="*/ 1130300 h 1130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717800" h="1130300">
                    <a:moveTo>
                      <a:pt x="0" y="1130300"/>
                    </a:moveTo>
                    <a:lnTo>
                      <a:pt x="1295400" y="0"/>
                    </a:lnTo>
                    <a:lnTo>
                      <a:pt x="2717800" y="177800"/>
                    </a:lnTo>
                    <a:lnTo>
                      <a:pt x="2298700" y="596900"/>
                    </a:lnTo>
                    <a:lnTo>
                      <a:pt x="0" y="1130300"/>
                    </a:lnTo>
                    <a:close/>
                  </a:path>
                </a:pathLst>
              </a:custGeom>
              <a:solidFill>
                <a:srgbClr val="E554C3"/>
              </a:solidFill>
              <a:ln w="6350"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7" name="任意多边形 86"/>
              <p:cNvSpPr/>
              <p:nvPr/>
            </p:nvSpPr>
            <p:spPr>
              <a:xfrm>
                <a:off x="4095674" y="3165721"/>
                <a:ext cx="1106975" cy="318959"/>
              </a:xfrm>
              <a:custGeom>
                <a:avLst/>
                <a:gdLst>
                  <a:gd name="connsiteX0" fmla="*/ 88900 w 1498600"/>
                  <a:gd name="connsiteY0" fmla="*/ 228600 h 431800"/>
                  <a:gd name="connsiteX1" fmla="*/ 0 w 1498600"/>
                  <a:gd name="connsiteY1" fmla="*/ 0 h 431800"/>
                  <a:gd name="connsiteX2" fmla="*/ 1498600 w 1498600"/>
                  <a:gd name="connsiteY2" fmla="*/ 431800 h 431800"/>
                  <a:gd name="connsiteX3" fmla="*/ 88900 w 1498600"/>
                  <a:gd name="connsiteY3" fmla="*/ 228600 h 431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98600" h="431800">
                    <a:moveTo>
                      <a:pt x="88900" y="228600"/>
                    </a:moveTo>
                    <a:lnTo>
                      <a:pt x="0" y="0"/>
                    </a:lnTo>
                    <a:lnTo>
                      <a:pt x="1498600" y="431800"/>
                    </a:lnTo>
                    <a:lnTo>
                      <a:pt x="88900" y="228600"/>
                    </a:lnTo>
                    <a:close/>
                  </a:path>
                </a:pathLst>
              </a:custGeom>
              <a:solidFill>
                <a:srgbClr val="D74DC2"/>
              </a:solidFill>
              <a:ln w="6350"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8" name="任意多边形 87"/>
              <p:cNvSpPr/>
              <p:nvPr/>
            </p:nvSpPr>
            <p:spPr>
              <a:xfrm>
                <a:off x="4105061" y="3081291"/>
                <a:ext cx="1088212" cy="403389"/>
              </a:xfrm>
              <a:custGeom>
                <a:avLst/>
                <a:gdLst>
                  <a:gd name="connsiteX0" fmla="*/ 0 w 1498600"/>
                  <a:gd name="connsiteY0" fmla="*/ 114300 h 508000"/>
                  <a:gd name="connsiteX1" fmla="*/ 965200 w 1498600"/>
                  <a:gd name="connsiteY1" fmla="*/ 0 h 508000"/>
                  <a:gd name="connsiteX2" fmla="*/ 1498600 w 1498600"/>
                  <a:gd name="connsiteY2" fmla="*/ 508000 h 508000"/>
                  <a:gd name="connsiteX3" fmla="*/ 0 w 1498600"/>
                  <a:gd name="connsiteY3" fmla="*/ 114300 h 508000"/>
                  <a:gd name="connsiteX0" fmla="*/ 0 w 1524000"/>
                  <a:gd name="connsiteY0" fmla="*/ 114300 h 558800"/>
                  <a:gd name="connsiteX1" fmla="*/ 965200 w 1524000"/>
                  <a:gd name="connsiteY1" fmla="*/ 0 h 558800"/>
                  <a:gd name="connsiteX2" fmla="*/ 1524000 w 1524000"/>
                  <a:gd name="connsiteY2" fmla="*/ 558800 h 558800"/>
                  <a:gd name="connsiteX3" fmla="*/ 0 w 1524000"/>
                  <a:gd name="connsiteY3" fmla="*/ 114300 h 558800"/>
                  <a:gd name="connsiteX0" fmla="*/ 0 w 1473200"/>
                  <a:gd name="connsiteY0" fmla="*/ 114300 h 546100"/>
                  <a:gd name="connsiteX1" fmla="*/ 965200 w 1473200"/>
                  <a:gd name="connsiteY1" fmla="*/ 0 h 546100"/>
                  <a:gd name="connsiteX2" fmla="*/ 1473200 w 1473200"/>
                  <a:gd name="connsiteY2" fmla="*/ 546100 h 546100"/>
                  <a:gd name="connsiteX3" fmla="*/ 0 w 1473200"/>
                  <a:gd name="connsiteY3" fmla="*/ 114300 h 546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73200" h="546100">
                    <a:moveTo>
                      <a:pt x="0" y="114300"/>
                    </a:moveTo>
                    <a:lnTo>
                      <a:pt x="965200" y="0"/>
                    </a:lnTo>
                    <a:lnTo>
                      <a:pt x="1473200" y="546100"/>
                    </a:lnTo>
                    <a:lnTo>
                      <a:pt x="0" y="114300"/>
                    </a:lnTo>
                    <a:close/>
                  </a:path>
                </a:pathLst>
              </a:custGeom>
              <a:solidFill>
                <a:srgbClr val="992D7E"/>
              </a:solidFill>
              <a:ln w="6350">
                <a:solidFill>
                  <a:srgbClr val="FDF9FA">
                    <a:alpha val="77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9" name="任意多边形 88"/>
              <p:cNvSpPr/>
              <p:nvPr/>
            </p:nvSpPr>
            <p:spPr>
              <a:xfrm>
                <a:off x="6264594" y="3964994"/>
                <a:ext cx="621970" cy="788016"/>
              </a:xfrm>
              <a:custGeom>
                <a:avLst/>
                <a:gdLst>
                  <a:gd name="connsiteX0" fmla="*/ 68580 w 670560"/>
                  <a:gd name="connsiteY0" fmla="*/ 1013460 h 1013460"/>
                  <a:gd name="connsiteX1" fmla="*/ 441960 w 670560"/>
                  <a:gd name="connsiteY1" fmla="*/ 998220 h 1013460"/>
                  <a:gd name="connsiteX2" fmla="*/ 670560 w 670560"/>
                  <a:gd name="connsiteY2" fmla="*/ 876300 h 1013460"/>
                  <a:gd name="connsiteX3" fmla="*/ 160020 w 670560"/>
                  <a:gd name="connsiteY3" fmla="*/ 0 h 1013460"/>
                  <a:gd name="connsiteX4" fmla="*/ 0 w 670560"/>
                  <a:gd name="connsiteY4" fmla="*/ 670560 h 1013460"/>
                  <a:gd name="connsiteX5" fmla="*/ 68580 w 670560"/>
                  <a:gd name="connsiteY5" fmla="*/ 1013460 h 1013460"/>
                  <a:gd name="connsiteX0" fmla="*/ 68580 w 842010"/>
                  <a:gd name="connsiteY0" fmla="*/ 1013460 h 1066800"/>
                  <a:gd name="connsiteX1" fmla="*/ 441960 w 842010"/>
                  <a:gd name="connsiteY1" fmla="*/ 998220 h 1066800"/>
                  <a:gd name="connsiteX2" fmla="*/ 842010 w 842010"/>
                  <a:gd name="connsiteY2" fmla="*/ 1066800 h 1066800"/>
                  <a:gd name="connsiteX3" fmla="*/ 160020 w 842010"/>
                  <a:gd name="connsiteY3" fmla="*/ 0 h 1066800"/>
                  <a:gd name="connsiteX4" fmla="*/ 0 w 842010"/>
                  <a:gd name="connsiteY4" fmla="*/ 670560 h 1066800"/>
                  <a:gd name="connsiteX5" fmla="*/ 68580 w 842010"/>
                  <a:gd name="connsiteY5" fmla="*/ 1013460 h 1066800"/>
                  <a:gd name="connsiteX0" fmla="*/ 68580 w 842010"/>
                  <a:gd name="connsiteY0" fmla="*/ 1013460 h 1066800"/>
                  <a:gd name="connsiteX1" fmla="*/ 441960 w 842010"/>
                  <a:gd name="connsiteY1" fmla="*/ 1055370 h 1066800"/>
                  <a:gd name="connsiteX2" fmla="*/ 842010 w 842010"/>
                  <a:gd name="connsiteY2" fmla="*/ 1066800 h 1066800"/>
                  <a:gd name="connsiteX3" fmla="*/ 160020 w 842010"/>
                  <a:gd name="connsiteY3" fmla="*/ 0 h 1066800"/>
                  <a:gd name="connsiteX4" fmla="*/ 0 w 842010"/>
                  <a:gd name="connsiteY4" fmla="*/ 670560 h 1066800"/>
                  <a:gd name="connsiteX5" fmla="*/ 68580 w 842010"/>
                  <a:gd name="connsiteY5" fmla="*/ 1013460 h 1066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842010" h="1066800">
                    <a:moveTo>
                      <a:pt x="68580" y="1013460"/>
                    </a:moveTo>
                    <a:lnTo>
                      <a:pt x="441960" y="1055370"/>
                    </a:lnTo>
                    <a:lnTo>
                      <a:pt x="842010" y="1066800"/>
                    </a:lnTo>
                    <a:lnTo>
                      <a:pt x="160020" y="0"/>
                    </a:lnTo>
                    <a:lnTo>
                      <a:pt x="0" y="670560"/>
                    </a:lnTo>
                    <a:lnTo>
                      <a:pt x="68580" y="1013460"/>
                    </a:lnTo>
                    <a:close/>
                  </a:path>
                </a:pathLst>
              </a:custGeom>
              <a:gradFill>
                <a:gsLst>
                  <a:gs pos="0">
                    <a:srgbClr val="680311"/>
                  </a:gs>
                  <a:gs pos="100000">
                    <a:srgbClr val="BC0423"/>
                  </a:gs>
                </a:gsLst>
                <a:lin ang="2700000" scaled="1"/>
              </a:gradFill>
              <a:ln w="6350"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0" name="任意多边形 89"/>
              <p:cNvSpPr/>
              <p:nvPr/>
            </p:nvSpPr>
            <p:spPr>
              <a:xfrm>
                <a:off x="6213936" y="3520328"/>
                <a:ext cx="742986" cy="703586"/>
              </a:xfrm>
              <a:custGeom>
                <a:avLst/>
                <a:gdLst>
                  <a:gd name="connsiteX0" fmla="*/ 137160 w 944880"/>
                  <a:gd name="connsiteY0" fmla="*/ 0 h 982980"/>
                  <a:gd name="connsiteX1" fmla="*/ 944880 w 944880"/>
                  <a:gd name="connsiteY1" fmla="*/ 982980 h 982980"/>
                  <a:gd name="connsiteX2" fmla="*/ 0 w 944880"/>
                  <a:gd name="connsiteY2" fmla="*/ 571500 h 982980"/>
                  <a:gd name="connsiteX3" fmla="*/ 137160 w 944880"/>
                  <a:gd name="connsiteY3" fmla="*/ 0 h 982980"/>
                  <a:gd name="connsiteX0" fmla="*/ 137160 w 998220"/>
                  <a:gd name="connsiteY0" fmla="*/ 0 h 952500"/>
                  <a:gd name="connsiteX1" fmla="*/ 998220 w 998220"/>
                  <a:gd name="connsiteY1" fmla="*/ 952500 h 952500"/>
                  <a:gd name="connsiteX2" fmla="*/ 0 w 998220"/>
                  <a:gd name="connsiteY2" fmla="*/ 571500 h 952500"/>
                  <a:gd name="connsiteX3" fmla="*/ 137160 w 998220"/>
                  <a:gd name="connsiteY3" fmla="*/ 0 h 952500"/>
                  <a:gd name="connsiteX0" fmla="*/ 144780 w 1005840"/>
                  <a:gd name="connsiteY0" fmla="*/ 0 h 952500"/>
                  <a:gd name="connsiteX1" fmla="*/ 1005840 w 1005840"/>
                  <a:gd name="connsiteY1" fmla="*/ 952500 h 952500"/>
                  <a:gd name="connsiteX2" fmla="*/ 0 w 1005840"/>
                  <a:gd name="connsiteY2" fmla="*/ 601980 h 952500"/>
                  <a:gd name="connsiteX3" fmla="*/ 144780 w 1005840"/>
                  <a:gd name="connsiteY3" fmla="*/ 0 h 952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05840" h="952500">
                    <a:moveTo>
                      <a:pt x="144780" y="0"/>
                    </a:moveTo>
                    <a:lnTo>
                      <a:pt x="1005840" y="952500"/>
                    </a:lnTo>
                    <a:lnTo>
                      <a:pt x="0" y="601980"/>
                    </a:lnTo>
                    <a:lnTo>
                      <a:pt x="144780" y="0"/>
                    </a:lnTo>
                    <a:close/>
                  </a:path>
                </a:pathLst>
              </a:custGeom>
              <a:solidFill>
                <a:srgbClr val="D4095E"/>
              </a:solidFill>
              <a:ln w="6350">
                <a:solidFill>
                  <a:srgbClr val="FDF9FA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1" name="任意多边形 90"/>
              <p:cNvSpPr/>
              <p:nvPr/>
            </p:nvSpPr>
            <p:spPr>
              <a:xfrm>
                <a:off x="6276861" y="1971575"/>
                <a:ext cx="973232" cy="1213012"/>
              </a:xfrm>
              <a:custGeom>
                <a:avLst/>
                <a:gdLst>
                  <a:gd name="connsiteX0" fmla="*/ 972457 w 972457"/>
                  <a:gd name="connsiteY0" fmla="*/ 0 h 1248228"/>
                  <a:gd name="connsiteX1" fmla="*/ 0 w 972457"/>
                  <a:gd name="connsiteY1" fmla="*/ 1248228 h 1248228"/>
                  <a:gd name="connsiteX2" fmla="*/ 72571 w 972457"/>
                  <a:gd name="connsiteY2" fmla="*/ 798285 h 1248228"/>
                  <a:gd name="connsiteX3" fmla="*/ 972457 w 972457"/>
                  <a:gd name="connsiteY3" fmla="*/ 0 h 1248228"/>
                  <a:gd name="connsiteX0" fmla="*/ 972457 w 972457"/>
                  <a:gd name="connsiteY0" fmla="*/ 0 h 1277256"/>
                  <a:gd name="connsiteX1" fmla="*/ 0 w 972457"/>
                  <a:gd name="connsiteY1" fmla="*/ 1277256 h 1277256"/>
                  <a:gd name="connsiteX2" fmla="*/ 72571 w 972457"/>
                  <a:gd name="connsiteY2" fmla="*/ 827313 h 1277256"/>
                  <a:gd name="connsiteX3" fmla="*/ 972457 w 972457"/>
                  <a:gd name="connsiteY3" fmla="*/ 0 h 1277256"/>
                  <a:gd name="connsiteX0" fmla="*/ 1001486 w 1001486"/>
                  <a:gd name="connsiteY0" fmla="*/ 0 h 1248227"/>
                  <a:gd name="connsiteX1" fmla="*/ 0 w 1001486"/>
                  <a:gd name="connsiteY1" fmla="*/ 1248227 h 1248227"/>
                  <a:gd name="connsiteX2" fmla="*/ 72571 w 1001486"/>
                  <a:gd name="connsiteY2" fmla="*/ 798284 h 1248227"/>
                  <a:gd name="connsiteX3" fmla="*/ 1001486 w 1001486"/>
                  <a:gd name="connsiteY3" fmla="*/ 0 h 12482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01486" h="1248227">
                    <a:moveTo>
                      <a:pt x="1001486" y="0"/>
                    </a:moveTo>
                    <a:lnTo>
                      <a:pt x="0" y="1248227"/>
                    </a:lnTo>
                    <a:lnTo>
                      <a:pt x="72571" y="798284"/>
                    </a:lnTo>
                    <a:lnTo>
                      <a:pt x="1001486" y="0"/>
                    </a:lnTo>
                    <a:close/>
                  </a:path>
                </a:pathLst>
              </a:custGeom>
              <a:solidFill>
                <a:srgbClr val="A80B2C"/>
              </a:solidFill>
              <a:ln w="3175">
                <a:solidFill>
                  <a:srgbClr val="F3E8EB">
                    <a:alpha val="36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2" name="任意多边形 91"/>
              <p:cNvSpPr/>
              <p:nvPr/>
            </p:nvSpPr>
            <p:spPr>
              <a:xfrm>
                <a:off x="6305070" y="1957468"/>
                <a:ext cx="973231" cy="1339956"/>
              </a:xfrm>
              <a:custGeom>
                <a:avLst/>
                <a:gdLst>
                  <a:gd name="connsiteX0" fmla="*/ 1001485 w 1001485"/>
                  <a:gd name="connsiteY0" fmla="*/ 0 h 1378857"/>
                  <a:gd name="connsiteX1" fmla="*/ 0 w 1001485"/>
                  <a:gd name="connsiteY1" fmla="*/ 1219200 h 1378857"/>
                  <a:gd name="connsiteX2" fmla="*/ 29028 w 1001485"/>
                  <a:gd name="connsiteY2" fmla="*/ 1378857 h 1378857"/>
                  <a:gd name="connsiteX3" fmla="*/ 1001485 w 1001485"/>
                  <a:gd name="connsiteY3" fmla="*/ 0 h 13788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01485" h="1378857">
                    <a:moveTo>
                      <a:pt x="1001485" y="0"/>
                    </a:moveTo>
                    <a:lnTo>
                      <a:pt x="0" y="1219200"/>
                    </a:lnTo>
                    <a:lnTo>
                      <a:pt x="29028" y="1378857"/>
                    </a:lnTo>
                    <a:lnTo>
                      <a:pt x="1001485" y="0"/>
                    </a:lnTo>
                    <a:close/>
                  </a:path>
                </a:pathLst>
              </a:custGeom>
              <a:solidFill>
                <a:srgbClr val="DF1C5B"/>
              </a:solidFill>
              <a:ln w="3175">
                <a:solidFill>
                  <a:srgbClr val="F3E8EB">
                    <a:alpha val="36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3" name="任意多边形 92"/>
              <p:cNvSpPr/>
              <p:nvPr/>
            </p:nvSpPr>
            <p:spPr>
              <a:xfrm>
                <a:off x="6290964" y="1957468"/>
                <a:ext cx="987336" cy="1410481"/>
              </a:xfrm>
              <a:custGeom>
                <a:avLst/>
                <a:gdLst>
                  <a:gd name="connsiteX0" fmla="*/ 1016000 w 1016000"/>
                  <a:gd name="connsiteY0" fmla="*/ 0 h 1451429"/>
                  <a:gd name="connsiteX1" fmla="*/ 0 w 1016000"/>
                  <a:gd name="connsiteY1" fmla="*/ 1451429 h 1451429"/>
                  <a:gd name="connsiteX2" fmla="*/ 203200 w 1016000"/>
                  <a:gd name="connsiteY2" fmla="*/ 1364343 h 1451429"/>
                  <a:gd name="connsiteX3" fmla="*/ 1016000 w 1016000"/>
                  <a:gd name="connsiteY3" fmla="*/ 0 h 1451429"/>
                  <a:gd name="connsiteX0" fmla="*/ 1016000 w 1016000"/>
                  <a:gd name="connsiteY0" fmla="*/ 0 h 1451429"/>
                  <a:gd name="connsiteX1" fmla="*/ 0 w 1016000"/>
                  <a:gd name="connsiteY1" fmla="*/ 1451429 h 1451429"/>
                  <a:gd name="connsiteX2" fmla="*/ 275772 w 1016000"/>
                  <a:gd name="connsiteY2" fmla="*/ 1364343 h 1451429"/>
                  <a:gd name="connsiteX3" fmla="*/ 1016000 w 1016000"/>
                  <a:gd name="connsiteY3" fmla="*/ 0 h 14514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16000" h="1451429">
                    <a:moveTo>
                      <a:pt x="1016000" y="0"/>
                    </a:moveTo>
                    <a:lnTo>
                      <a:pt x="0" y="1451429"/>
                    </a:lnTo>
                    <a:lnTo>
                      <a:pt x="275772" y="1364343"/>
                    </a:lnTo>
                    <a:lnTo>
                      <a:pt x="1016000" y="0"/>
                    </a:lnTo>
                    <a:close/>
                  </a:path>
                </a:pathLst>
              </a:custGeom>
              <a:solidFill>
                <a:srgbClr val="FA1A7D"/>
              </a:solidFill>
              <a:ln w="3175">
                <a:solidFill>
                  <a:srgbClr val="F3E8EB">
                    <a:alpha val="36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4" name="任意多边形 93"/>
              <p:cNvSpPr/>
              <p:nvPr/>
            </p:nvSpPr>
            <p:spPr>
              <a:xfrm>
                <a:off x="4980981" y="2918358"/>
                <a:ext cx="1129266" cy="740502"/>
              </a:xfrm>
              <a:custGeom>
                <a:avLst/>
                <a:gdLst>
                  <a:gd name="connsiteX0" fmla="*/ 0 w 1123950"/>
                  <a:gd name="connsiteY0" fmla="*/ 0 h 762000"/>
                  <a:gd name="connsiteX1" fmla="*/ 76200 w 1123950"/>
                  <a:gd name="connsiteY1" fmla="*/ 762000 h 762000"/>
                  <a:gd name="connsiteX2" fmla="*/ 1123950 w 1123950"/>
                  <a:gd name="connsiteY2" fmla="*/ 495300 h 762000"/>
                  <a:gd name="connsiteX3" fmla="*/ 0 w 1123950"/>
                  <a:gd name="connsiteY3" fmla="*/ 0 h 762000"/>
                  <a:gd name="connsiteX0" fmla="*/ 0 w 1162050"/>
                  <a:gd name="connsiteY0" fmla="*/ 0 h 762000"/>
                  <a:gd name="connsiteX1" fmla="*/ 76200 w 1162050"/>
                  <a:gd name="connsiteY1" fmla="*/ 762000 h 762000"/>
                  <a:gd name="connsiteX2" fmla="*/ 1162050 w 1162050"/>
                  <a:gd name="connsiteY2" fmla="*/ 457200 h 762000"/>
                  <a:gd name="connsiteX3" fmla="*/ 0 w 1162050"/>
                  <a:gd name="connsiteY3" fmla="*/ 0 h 762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62050" h="762000">
                    <a:moveTo>
                      <a:pt x="0" y="0"/>
                    </a:moveTo>
                    <a:lnTo>
                      <a:pt x="76200" y="762000"/>
                    </a:lnTo>
                    <a:lnTo>
                      <a:pt x="1162050" y="457200"/>
                    </a:lnTo>
                    <a:lnTo>
                      <a:pt x="0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90035D"/>
                  </a:gs>
                  <a:gs pos="100000">
                    <a:srgbClr val="CB1885"/>
                  </a:gs>
                </a:gsLst>
                <a:lin ang="5400000" scaled="1"/>
                <a:tileRect/>
              </a:gradFill>
              <a:ln>
                <a:solidFill>
                  <a:srgbClr val="F3E8EB">
                    <a:alpha val="43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5" name="任意多边形 94"/>
              <p:cNvSpPr/>
              <p:nvPr/>
            </p:nvSpPr>
            <p:spPr>
              <a:xfrm>
                <a:off x="6017684" y="2770258"/>
                <a:ext cx="518352" cy="814552"/>
              </a:xfrm>
              <a:custGeom>
                <a:avLst/>
                <a:gdLst>
                  <a:gd name="connsiteX0" fmla="*/ 0 w 533400"/>
                  <a:gd name="connsiteY0" fmla="*/ 838200 h 838200"/>
                  <a:gd name="connsiteX1" fmla="*/ 533400 w 533400"/>
                  <a:gd name="connsiteY1" fmla="*/ 571500 h 838200"/>
                  <a:gd name="connsiteX2" fmla="*/ 76200 w 533400"/>
                  <a:gd name="connsiteY2" fmla="*/ 0 h 838200"/>
                  <a:gd name="connsiteX3" fmla="*/ 0 w 533400"/>
                  <a:gd name="connsiteY3" fmla="*/ 838200 h 838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33400" h="838200">
                    <a:moveTo>
                      <a:pt x="0" y="838200"/>
                    </a:moveTo>
                    <a:lnTo>
                      <a:pt x="533400" y="571500"/>
                    </a:lnTo>
                    <a:lnTo>
                      <a:pt x="76200" y="0"/>
                    </a:lnTo>
                    <a:lnTo>
                      <a:pt x="0" y="838200"/>
                    </a:lnTo>
                    <a:close/>
                  </a:path>
                </a:pathLst>
              </a:custGeom>
              <a:solidFill>
                <a:srgbClr val="FA1A7D"/>
              </a:solidFill>
              <a:ln>
                <a:solidFill>
                  <a:srgbClr val="F3E8EB">
                    <a:alpha val="43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6" name="任意多边形 95"/>
              <p:cNvSpPr/>
              <p:nvPr/>
            </p:nvSpPr>
            <p:spPr>
              <a:xfrm>
                <a:off x="4851393" y="3362660"/>
                <a:ext cx="1203316" cy="407276"/>
              </a:xfrm>
              <a:custGeom>
                <a:avLst/>
                <a:gdLst>
                  <a:gd name="connsiteX0" fmla="*/ 0 w 1238250"/>
                  <a:gd name="connsiteY0" fmla="*/ 419100 h 419100"/>
                  <a:gd name="connsiteX1" fmla="*/ 1219200 w 1238250"/>
                  <a:gd name="connsiteY1" fmla="*/ 228600 h 419100"/>
                  <a:gd name="connsiteX2" fmla="*/ 1238250 w 1238250"/>
                  <a:gd name="connsiteY2" fmla="*/ 0 h 419100"/>
                  <a:gd name="connsiteX3" fmla="*/ 152400 w 1238250"/>
                  <a:gd name="connsiteY3" fmla="*/ 285750 h 419100"/>
                  <a:gd name="connsiteX4" fmla="*/ 0 w 1238250"/>
                  <a:gd name="connsiteY4" fmla="*/ 419100 h 419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38250" h="419100">
                    <a:moveTo>
                      <a:pt x="0" y="419100"/>
                    </a:moveTo>
                    <a:lnTo>
                      <a:pt x="1219200" y="228600"/>
                    </a:lnTo>
                    <a:lnTo>
                      <a:pt x="1238250" y="0"/>
                    </a:lnTo>
                    <a:lnTo>
                      <a:pt x="152400" y="285750"/>
                    </a:lnTo>
                    <a:lnTo>
                      <a:pt x="0" y="419100"/>
                    </a:lnTo>
                    <a:close/>
                  </a:path>
                </a:pathLst>
              </a:custGeom>
              <a:solidFill>
                <a:srgbClr val="FF2DAA"/>
              </a:solidFill>
              <a:ln>
                <a:solidFill>
                  <a:srgbClr val="F3E8EB">
                    <a:alpha val="43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7" name="任意多边形 96"/>
              <p:cNvSpPr/>
              <p:nvPr/>
            </p:nvSpPr>
            <p:spPr>
              <a:xfrm>
                <a:off x="4869906" y="3584810"/>
                <a:ext cx="1221829" cy="536864"/>
              </a:xfrm>
              <a:custGeom>
                <a:avLst/>
                <a:gdLst>
                  <a:gd name="connsiteX0" fmla="*/ 0 w 1257300"/>
                  <a:gd name="connsiteY0" fmla="*/ 190500 h 533400"/>
                  <a:gd name="connsiteX1" fmla="*/ 342900 w 1257300"/>
                  <a:gd name="connsiteY1" fmla="*/ 533400 h 533400"/>
                  <a:gd name="connsiteX2" fmla="*/ 1257300 w 1257300"/>
                  <a:gd name="connsiteY2" fmla="*/ 0 h 533400"/>
                  <a:gd name="connsiteX3" fmla="*/ 0 w 1257300"/>
                  <a:gd name="connsiteY3" fmla="*/ 190500 h 533400"/>
                  <a:gd name="connsiteX0" fmla="*/ 0 w 1276350"/>
                  <a:gd name="connsiteY0" fmla="*/ 209550 h 552450"/>
                  <a:gd name="connsiteX1" fmla="*/ 342900 w 1276350"/>
                  <a:gd name="connsiteY1" fmla="*/ 552450 h 552450"/>
                  <a:gd name="connsiteX2" fmla="*/ 1276350 w 1276350"/>
                  <a:gd name="connsiteY2" fmla="*/ 0 h 552450"/>
                  <a:gd name="connsiteX3" fmla="*/ 0 w 1276350"/>
                  <a:gd name="connsiteY3" fmla="*/ 209550 h 552450"/>
                  <a:gd name="connsiteX0" fmla="*/ 0 w 1257300"/>
                  <a:gd name="connsiteY0" fmla="*/ 190500 h 552450"/>
                  <a:gd name="connsiteX1" fmla="*/ 323850 w 1257300"/>
                  <a:gd name="connsiteY1" fmla="*/ 552450 h 552450"/>
                  <a:gd name="connsiteX2" fmla="*/ 1257300 w 1257300"/>
                  <a:gd name="connsiteY2" fmla="*/ 0 h 552450"/>
                  <a:gd name="connsiteX3" fmla="*/ 0 w 1257300"/>
                  <a:gd name="connsiteY3" fmla="*/ 190500 h 5524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57300" h="552450">
                    <a:moveTo>
                      <a:pt x="0" y="190500"/>
                    </a:moveTo>
                    <a:lnTo>
                      <a:pt x="323850" y="552450"/>
                    </a:lnTo>
                    <a:lnTo>
                      <a:pt x="1257300" y="0"/>
                    </a:lnTo>
                    <a:lnTo>
                      <a:pt x="0" y="190500"/>
                    </a:lnTo>
                    <a:close/>
                  </a:path>
                </a:pathLst>
              </a:custGeom>
              <a:gradFill>
                <a:gsLst>
                  <a:gs pos="0">
                    <a:srgbClr val="FF2DAA"/>
                  </a:gs>
                  <a:gs pos="100000">
                    <a:srgbClr val="FF5DBF"/>
                  </a:gs>
                </a:gsLst>
                <a:lin ang="5400000" scaled="1"/>
              </a:gradFill>
              <a:ln>
                <a:solidFill>
                  <a:srgbClr val="F3E8EB">
                    <a:alpha val="43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8" name="任意多边形 97"/>
              <p:cNvSpPr/>
              <p:nvPr/>
            </p:nvSpPr>
            <p:spPr>
              <a:xfrm>
                <a:off x="5536358" y="3686628"/>
                <a:ext cx="388764" cy="546120"/>
              </a:xfrm>
              <a:custGeom>
                <a:avLst/>
                <a:gdLst>
                  <a:gd name="connsiteX0" fmla="*/ 0 w 323850"/>
                  <a:gd name="connsiteY0" fmla="*/ 190500 h 552450"/>
                  <a:gd name="connsiteX1" fmla="*/ 38100 w 323850"/>
                  <a:gd name="connsiteY1" fmla="*/ 552450 h 552450"/>
                  <a:gd name="connsiteX2" fmla="*/ 323850 w 323850"/>
                  <a:gd name="connsiteY2" fmla="*/ 0 h 552450"/>
                  <a:gd name="connsiteX3" fmla="*/ 0 w 323850"/>
                  <a:gd name="connsiteY3" fmla="*/ 190500 h 552450"/>
                  <a:gd name="connsiteX0" fmla="*/ 0 w 400050"/>
                  <a:gd name="connsiteY0" fmla="*/ 200025 h 561975"/>
                  <a:gd name="connsiteX1" fmla="*/ 38100 w 400050"/>
                  <a:gd name="connsiteY1" fmla="*/ 561975 h 561975"/>
                  <a:gd name="connsiteX2" fmla="*/ 400050 w 400050"/>
                  <a:gd name="connsiteY2" fmla="*/ 0 h 561975"/>
                  <a:gd name="connsiteX3" fmla="*/ 0 w 400050"/>
                  <a:gd name="connsiteY3" fmla="*/ 200025 h 5619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0050" h="561975">
                    <a:moveTo>
                      <a:pt x="0" y="200025"/>
                    </a:moveTo>
                    <a:lnTo>
                      <a:pt x="38100" y="561975"/>
                    </a:lnTo>
                    <a:lnTo>
                      <a:pt x="400050" y="0"/>
                    </a:lnTo>
                    <a:lnTo>
                      <a:pt x="0" y="200025"/>
                    </a:lnTo>
                    <a:close/>
                  </a:path>
                </a:pathLst>
              </a:custGeom>
              <a:solidFill>
                <a:srgbClr val="90035D"/>
              </a:solidFill>
              <a:ln>
                <a:solidFill>
                  <a:srgbClr val="F3E8EB">
                    <a:alpha val="43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9" name="任意多边形 98"/>
              <p:cNvSpPr/>
              <p:nvPr/>
            </p:nvSpPr>
            <p:spPr>
              <a:xfrm>
                <a:off x="5721483" y="3418197"/>
                <a:ext cx="425789" cy="1629105"/>
              </a:xfrm>
              <a:custGeom>
                <a:avLst/>
                <a:gdLst>
                  <a:gd name="connsiteX0" fmla="*/ 0 w 438150"/>
                  <a:gd name="connsiteY0" fmla="*/ 495300 h 1676400"/>
                  <a:gd name="connsiteX1" fmla="*/ 95250 w 438150"/>
                  <a:gd name="connsiteY1" fmla="*/ 1676400 h 1676400"/>
                  <a:gd name="connsiteX2" fmla="*/ 438150 w 438150"/>
                  <a:gd name="connsiteY2" fmla="*/ 0 h 1676400"/>
                  <a:gd name="connsiteX3" fmla="*/ 0 w 438150"/>
                  <a:gd name="connsiteY3" fmla="*/ 495300 h 1676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38150" h="1676400">
                    <a:moveTo>
                      <a:pt x="0" y="495300"/>
                    </a:moveTo>
                    <a:lnTo>
                      <a:pt x="95250" y="1676400"/>
                    </a:lnTo>
                    <a:lnTo>
                      <a:pt x="438150" y="0"/>
                    </a:lnTo>
                    <a:lnTo>
                      <a:pt x="0" y="495300"/>
                    </a:lnTo>
                    <a:close/>
                  </a:path>
                </a:pathLst>
              </a:custGeom>
              <a:solidFill>
                <a:srgbClr val="480024"/>
              </a:solidFill>
              <a:ln>
                <a:solidFill>
                  <a:srgbClr val="F3E8EB">
                    <a:alpha val="43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0" name="任意多边形 99"/>
              <p:cNvSpPr/>
              <p:nvPr/>
            </p:nvSpPr>
            <p:spPr>
              <a:xfrm>
                <a:off x="5906609" y="3779192"/>
                <a:ext cx="490583" cy="1157035"/>
              </a:xfrm>
              <a:custGeom>
                <a:avLst/>
                <a:gdLst>
                  <a:gd name="connsiteX0" fmla="*/ 66675 w 504825"/>
                  <a:gd name="connsiteY0" fmla="*/ 285750 h 1190625"/>
                  <a:gd name="connsiteX1" fmla="*/ 228600 w 504825"/>
                  <a:gd name="connsiteY1" fmla="*/ 1190625 h 1190625"/>
                  <a:gd name="connsiteX2" fmla="*/ 476250 w 504825"/>
                  <a:gd name="connsiteY2" fmla="*/ 266700 h 1190625"/>
                  <a:gd name="connsiteX3" fmla="*/ 504825 w 504825"/>
                  <a:gd name="connsiteY3" fmla="*/ 219075 h 1190625"/>
                  <a:gd name="connsiteX4" fmla="*/ 0 w 504825"/>
                  <a:gd name="connsiteY4" fmla="*/ 0 h 1190625"/>
                  <a:gd name="connsiteX5" fmla="*/ 66675 w 504825"/>
                  <a:gd name="connsiteY5" fmla="*/ 285750 h 11906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04825" h="1190625">
                    <a:moveTo>
                      <a:pt x="66675" y="285750"/>
                    </a:moveTo>
                    <a:lnTo>
                      <a:pt x="228600" y="1190625"/>
                    </a:lnTo>
                    <a:lnTo>
                      <a:pt x="476250" y="266700"/>
                    </a:lnTo>
                    <a:lnTo>
                      <a:pt x="504825" y="219075"/>
                    </a:lnTo>
                    <a:lnTo>
                      <a:pt x="0" y="0"/>
                    </a:lnTo>
                    <a:lnTo>
                      <a:pt x="66675" y="285750"/>
                    </a:lnTo>
                    <a:close/>
                  </a:path>
                </a:pathLst>
              </a:custGeom>
              <a:gradFill>
                <a:gsLst>
                  <a:gs pos="0">
                    <a:srgbClr val="B70968"/>
                  </a:gs>
                  <a:gs pos="100000">
                    <a:srgbClr val="EF0C89"/>
                  </a:gs>
                </a:gsLst>
                <a:lin ang="5400000" scaled="1"/>
              </a:gradFill>
              <a:ln>
                <a:solidFill>
                  <a:srgbClr val="F3E8EB">
                    <a:alpha val="43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1" name="任意多边形 100"/>
              <p:cNvSpPr/>
              <p:nvPr/>
            </p:nvSpPr>
            <p:spPr>
              <a:xfrm>
                <a:off x="6063965" y="3325635"/>
                <a:ext cx="277688" cy="629427"/>
              </a:xfrm>
              <a:custGeom>
                <a:avLst/>
                <a:gdLst>
                  <a:gd name="connsiteX0" fmla="*/ 0 w 285750"/>
                  <a:gd name="connsiteY0" fmla="*/ 0 h 647700"/>
                  <a:gd name="connsiteX1" fmla="*/ 285750 w 285750"/>
                  <a:gd name="connsiteY1" fmla="*/ 219075 h 647700"/>
                  <a:gd name="connsiteX2" fmla="*/ 152400 w 285750"/>
                  <a:gd name="connsiteY2" fmla="*/ 647700 h 647700"/>
                  <a:gd name="connsiteX3" fmla="*/ 0 w 285750"/>
                  <a:gd name="connsiteY3" fmla="*/ 0 h 647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85750" h="647700">
                    <a:moveTo>
                      <a:pt x="0" y="0"/>
                    </a:moveTo>
                    <a:lnTo>
                      <a:pt x="285750" y="219075"/>
                    </a:lnTo>
                    <a:lnTo>
                      <a:pt x="152400" y="64770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2DAA"/>
              </a:solidFill>
              <a:ln>
                <a:solidFill>
                  <a:srgbClr val="F3E8EB">
                    <a:alpha val="43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2" name="任意多边形 101"/>
              <p:cNvSpPr/>
              <p:nvPr/>
            </p:nvSpPr>
            <p:spPr>
              <a:xfrm>
                <a:off x="5989915" y="3464479"/>
                <a:ext cx="231407" cy="740502"/>
              </a:xfrm>
              <a:custGeom>
                <a:avLst/>
                <a:gdLst>
                  <a:gd name="connsiteX0" fmla="*/ 114300 w 238125"/>
                  <a:gd name="connsiteY0" fmla="*/ 0 h 762000"/>
                  <a:gd name="connsiteX1" fmla="*/ 0 w 238125"/>
                  <a:gd name="connsiteY1" fmla="*/ 762000 h 762000"/>
                  <a:gd name="connsiteX2" fmla="*/ 238125 w 238125"/>
                  <a:gd name="connsiteY2" fmla="*/ 485775 h 762000"/>
                  <a:gd name="connsiteX3" fmla="*/ 114300 w 238125"/>
                  <a:gd name="connsiteY3" fmla="*/ 0 h 762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38125" h="762000">
                    <a:moveTo>
                      <a:pt x="114300" y="0"/>
                    </a:moveTo>
                    <a:lnTo>
                      <a:pt x="0" y="762000"/>
                    </a:lnTo>
                    <a:lnTo>
                      <a:pt x="238125" y="485775"/>
                    </a:lnTo>
                    <a:lnTo>
                      <a:pt x="114300" y="0"/>
                    </a:lnTo>
                    <a:close/>
                  </a:path>
                </a:pathLst>
              </a:custGeom>
              <a:solidFill>
                <a:srgbClr val="90035D"/>
              </a:solidFill>
              <a:ln>
                <a:solidFill>
                  <a:srgbClr val="F3E8EB">
                    <a:alpha val="43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3" name="任意多边形 102"/>
              <p:cNvSpPr/>
              <p:nvPr/>
            </p:nvSpPr>
            <p:spPr>
              <a:xfrm>
                <a:off x="6239835" y="3399685"/>
                <a:ext cx="1684643" cy="851577"/>
              </a:xfrm>
              <a:custGeom>
                <a:avLst/>
                <a:gdLst>
                  <a:gd name="connsiteX0" fmla="*/ 647700 w 1733550"/>
                  <a:gd name="connsiteY0" fmla="*/ 876300 h 876300"/>
                  <a:gd name="connsiteX1" fmla="*/ 1733550 w 1733550"/>
                  <a:gd name="connsiteY1" fmla="*/ 552450 h 876300"/>
                  <a:gd name="connsiteX2" fmla="*/ 0 w 1733550"/>
                  <a:gd name="connsiteY2" fmla="*/ 0 h 876300"/>
                  <a:gd name="connsiteX3" fmla="*/ 647700 w 1733550"/>
                  <a:gd name="connsiteY3" fmla="*/ 876300 h 876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33550" h="876300">
                    <a:moveTo>
                      <a:pt x="647700" y="876300"/>
                    </a:moveTo>
                    <a:lnTo>
                      <a:pt x="1733550" y="552450"/>
                    </a:lnTo>
                    <a:lnTo>
                      <a:pt x="0" y="0"/>
                    </a:lnTo>
                    <a:lnTo>
                      <a:pt x="647700" y="876300"/>
                    </a:lnTo>
                    <a:close/>
                  </a:path>
                </a:pathLst>
              </a:custGeom>
              <a:gradFill>
                <a:gsLst>
                  <a:gs pos="0">
                    <a:srgbClr val="D60463"/>
                  </a:gs>
                  <a:gs pos="100000">
                    <a:srgbClr val="E54077"/>
                  </a:gs>
                </a:gsLst>
                <a:lin ang="5400000" scaled="1"/>
              </a:gradFill>
              <a:ln>
                <a:solidFill>
                  <a:srgbClr val="F3E8EB">
                    <a:alpha val="43000"/>
                  </a:srgbClr>
                </a:solidFill>
              </a:ln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4" name="任意多边形 103"/>
              <p:cNvSpPr/>
              <p:nvPr/>
            </p:nvSpPr>
            <p:spPr>
              <a:xfrm>
                <a:off x="6256583" y="3196047"/>
                <a:ext cx="1686406" cy="759015"/>
              </a:xfrm>
              <a:custGeom>
                <a:avLst/>
                <a:gdLst>
                  <a:gd name="connsiteX0" fmla="*/ 0 w 1619250"/>
                  <a:gd name="connsiteY0" fmla="*/ 228600 h 781050"/>
                  <a:gd name="connsiteX1" fmla="*/ 400050 w 1619250"/>
                  <a:gd name="connsiteY1" fmla="*/ 0 h 781050"/>
                  <a:gd name="connsiteX2" fmla="*/ 1619250 w 1619250"/>
                  <a:gd name="connsiteY2" fmla="*/ 781050 h 781050"/>
                  <a:gd name="connsiteX3" fmla="*/ 0 w 1619250"/>
                  <a:gd name="connsiteY3" fmla="*/ 228600 h 781050"/>
                  <a:gd name="connsiteX0" fmla="*/ 0 w 1735365"/>
                  <a:gd name="connsiteY0" fmla="*/ 228600 h 781050"/>
                  <a:gd name="connsiteX1" fmla="*/ 516165 w 1735365"/>
                  <a:gd name="connsiteY1" fmla="*/ 0 h 781050"/>
                  <a:gd name="connsiteX2" fmla="*/ 1735365 w 1735365"/>
                  <a:gd name="connsiteY2" fmla="*/ 781050 h 781050"/>
                  <a:gd name="connsiteX3" fmla="*/ 0 w 1735365"/>
                  <a:gd name="connsiteY3" fmla="*/ 228600 h 781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35365" h="781050">
                    <a:moveTo>
                      <a:pt x="0" y="228600"/>
                    </a:moveTo>
                    <a:lnTo>
                      <a:pt x="516165" y="0"/>
                    </a:lnTo>
                    <a:lnTo>
                      <a:pt x="1735365" y="781050"/>
                    </a:lnTo>
                    <a:lnTo>
                      <a:pt x="0" y="228600"/>
                    </a:lnTo>
                    <a:close/>
                  </a:path>
                </a:pathLst>
              </a:custGeom>
              <a:solidFill>
                <a:srgbClr val="A0041D"/>
              </a:solidFill>
              <a:ln>
                <a:solidFill>
                  <a:srgbClr val="F3E8EB">
                    <a:alpha val="43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5" name="任意多边形 104"/>
              <p:cNvSpPr/>
              <p:nvPr/>
            </p:nvSpPr>
            <p:spPr>
              <a:xfrm>
                <a:off x="6897030" y="3279352"/>
                <a:ext cx="990422" cy="694221"/>
              </a:xfrm>
              <a:custGeom>
                <a:avLst/>
                <a:gdLst>
                  <a:gd name="connsiteX0" fmla="*/ 0 w 876300"/>
                  <a:gd name="connsiteY0" fmla="*/ 0 h 666750"/>
                  <a:gd name="connsiteX1" fmla="*/ 876300 w 876300"/>
                  <a:gd name="connsiteY1" fmla="*/ 666750 h 666750"/>
                  <a:gd name="connsiteX2" fmla="*/ 723900 w 876300"/>
                  <a:gd name="connsiteY2" fmla="*/ 361950 h 666750"/>
                  <a:gd name="connsiteX3" fmla="*/ 0 w 876300"/>
                  <a:gd name="connsiteY3" fmla="*/ 0 h 666750"/>
                  <a:gd name="connsiteX0" fmla="*/ 0 w 1019175"/>
                  <a:gd name="connsiteY0" fmla="*/ 0 h 714375"/>
                  <a:gd name="connsiteX1" fmla="*/ 1019175 w 1019175"/>
                  <a:gd name="connsiteY1" fmla="*/ 714375 h 714375"/>
                  <a:gd name="connsiteX2" fmla="*/ 866775 w 1019175"/>
                  <a:gd name="connsiteY2" fmla="*/ 409575 h 714375"/>
                  <a:gd name="connsiteX3" fmla="*/ 0 w 1019175"/>
                  <a:gd name="connsiteY3" fmla="*/ 0 h 7143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19175" h="714375">
                    <a:moveTo>
                      <a:pt x="0" y="0"/>
                    </a:moveTo>
                    <a:lnTo>
                      <a:pt x="1019175" y="714375"/>
                    </a:lnTo>
                    <a:lnTo>
                      <a:pt x="866775" y="40957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530008"/>
              </a:solidFill>
              <a:ln>
                <a:solidFill>
                  <a:srgbClr val="F3E8EB">
                    <a:alpha val="43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6" name="椭圆 105"/>
              <p:cNvSpPr/>
              <p:nvPr/>
            </p:nvSpPr>
            <p:spPr>
              <a:xfrm>
                <a:off x="4553043" y="285602"/>
                <a:ext cx="72000" cy="72000"/>
              </a:xfrm>
              <a:prstGeom prst="ellipse">
                <a:avLst/>
              </a:prstGeom>
              <a:solidFill>
                <a:srgbClr val="FFF9F9">
                  <a:alpha val="8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7" name="椭圆 106"/>
              <p:cNvSpPr/>
              <p:nvPr/>
            </p:nvSpPr>
            <p:spPr>
              <a:xfrm>
                <a:off x="4322853" y="1536187"/>
                <a:ext cx="72000" cy="72000"/>
              </a:xfrm>
              <a:prstGeom prst="ellipse">
                <a:avLst/>
              </a:prstGeom>
              <a:solidFill>
                <a:srgbClr val="FFF9F9">
                  <a:alpha val="8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8" name="椭圆 107"/>
              <p:cNvSpPr/>
              <p:nvPr/>
            </p:nvSpPr>
            <p:spPr>
              <a:xfrm>
                <a:off x="5295152" y="680281"/>
                <a:ext cx="36000" cy="36000"/>
              </a:xfrm>
              <a:prstGeom prst="ellipse">
                <a:avLst/>
              </a:prstGeom>
              <a:solidFill>
                <a:srgbClr val="FFF9F9">
                  <a:alpha val="8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9" name="椭圆 108"/>
              <p:cNvSpPr/>
              <p:nvPr/>
            </p:nvSpPr>
            <p:spPr>
              <a:xfrm>
                <a:off x="6091735" y="1066633"/>
                <a:ext cx="36000" cy="36000"/>
              </a:xfrm>
              <a:prstGeom prst="ellipse">
                <a:avLst/>
              </a:prstGeom>
              <a:solidFill>
                <a:srgbClr val="FFF9F9">
                  <a:alpha val="8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0" name="椭圆 109"/>
              <p:cNvSpPr/>
              <p:nvPr/>
            </p:nvSpPr>
            <p:spPr>
              <a:xfrm>
                <a:off x="7421222" y="1148985"/>
                <a:ext cx="36000" cy="36000"/>
              </a:xfrm>
              <a:prstGeom prst="ellipse">
                <a:avLst/>
              </a:prstGeom>
              <a:solidFill>
                <a:srgbClr val="FFF9F9">
                  <a:alpha val="8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1" name="椭圆 110"/>
              <p:cNvSpPr/>
              <p:nvPr/>
            </p:nvSpPr>
            <p:spPr>
              <a:xfrm>
                <a:off x="7794303" y="1660183"/>
                <a:ext cx="36000" cy="36000"/>
              </a:xfrm>
              <a:prstGeom prst="ellipse">
                <a:avLst/>
              </a:prstGeom>
              <a:solidFill>
                <a:srgbClr val="FFF9F9">
                  <a:alpha val="8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2" name="椭圆 111"/>
              <p:cNvSpPr/>
              <p:nvPr/>
            </p:nvSpPr>
            <p:spPr>
              <a:xfrm>
                <a:off x="7653944" y="1561523"/>
                <a:ext cx="36000" cy="36000"/>
              </a:xfrm>
              <a:prstGeom prst="ellipse">
                <a:avLst/>
              </a:prstGeom>
              <a:solidFill>
                <a:srgbClr val="FFF9F9">
                  <a:alpha val="8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3" name="椭圆 112"/>
              <p:cNvSpPr/>
              <p:nvPr/>
            </p:nvSpPr>
            <p:spPr>
              <a:xfrm>
                <a:off x="7667836" y="2446539"/>
                <a:ext cx="36000" cy="36000"/>
              </a:xfrm>
              <a:prstGeom prst="ellipse">
                <a:avLst/>
              </a:prstGeom>
              <a:solidFill>
                <a:srgbClr val="FFF9F9">
                  <a:alpha val="8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4" name="椭圆 113"/>
              <p:cNvSpPr/>
              <p:nvPr/>
            </p:nvSpPr>
            <p:spPr>
              <a:xfrm>
                <a:off x="8361607" y="2623044"/>
                <a:ext cx="36000" cy="36000"/>
              </a:xfrm>
              <a:prstGeom prst="ellipse">
                <a:avLst/>
              </a:prstGeom>
              <a:solidFill>
                <a:srgbClr val="FFF9F9">
                  <a:alpha val="8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5" name="椭圆 114"/>
              <p:cNvSpPr/>
              <p:nvPr/>
            </p:nvSpPr>
            <p:spPr>
              <a:xfrm>
                <a:off x="8297816" y="3507524"/>
                <a:ext cx="36000" cy="36000"/>
              </a:xfrm>
              <a:prstGeom prst="ellipse">
                <a:avLst/>
              </a:prstGeom>
              <a:solidFill>
                <a:srgbClr val="FFF9F9">
                  <a:alpha val="8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6" name="椭圆 115"/>
              <p:cNvSpPr/>
              <p:nvPr/>
            </p:nvSpPr>
            <p:spPr>
              <a:xfrm>
                <a:off x="8643645" y="4089673"/>
                <a:ext cx="36000" cy="36000"/>
              </a:xfrm>
              <a:prstGeom prst="ellipse">
                <a:avLst/>
              </a:prstGeom>
              <a:solidFill>
                <a:srgbClr val="FFF9F9">
                  <a:alpha val="8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7" name="椭圆 116"/>
              <p:cNvSpPr/>
              <p:nvPr/>
            </p:nvSpPr>
            <p:spPr>
              <a:xfrm>
                <a:off x="7871325" y="3961502"/>
                <a:ext cx="36000" cy="36000"/>
              </a:xfrm>
              <a:prstGeom prst="ellipse">
                <a:avLst/>
              </a:prstGeom>
              <a:solidFill>
                <a:srgbClr val="FFF9F9">
                  <a:alpha val="8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8" name="椭圆 117"/>
              <p:cNvSpPr/>
              <p:nvPr/>
            </p:nvSpPr>
            <p:spPr>
              <a:xfrm>
                <a:off x="7944189" y="3946679"/>
                <a:ext cx="36000" cy="36000"/>
              </a:xfrm>
              <a:prstGeom prst="ellipse">
                <a:avLst/>
              </a:prstGeom>
              <a:solidFill>
                <a:srgbClr val="FFF9F9">
                  <a:alpha val="8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9" name="椭圆 118"/>
              <p:cNvSpPr/>
              <p:nvPr/>
            </p:nvSpPr>
            <p:spPr>
              <a:xfrm>
                <a:off x="8211005" y="4659609"/>
                <a:ext cx="36000" cy="36000"/>
              </a:xfrm>
              <a:prstGeom prst="ellipse">
                <a:avLst/>
              </a:prstGeom>
              <a:solidFill>
                <a:srgbClr val="FFF9F9">
                  <a:alpha val="8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0" name="椭圆 119"/>
              <p:cNvSpPr/>
              <p:nvPr/>
            </p:nvSpPr>
            <p:spPr>
              <a:xfrm>
                <a:off x="8632042" y="4368021"/>
                <a:ext cx="72000" cy="72000"/>
              </a:xfrm>
              <a:prstGeom prst="ellipse">
                <a:avLst/>
              </a:prstGeom>
              <a:solidFill>
                <a:srgbClr val="FFF9F9">
                  <a:alpha val="8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1" name="椭圆 120"/>
              <p:cNvSpPr/>
              <p:nvPr/>
            </p:nvSpPr>
            <p:spPr>
              <a:xfrm>
                <a:off x="7742710" y="5091144"/>
                <a:ext cx="72000" cy="72000"/>
              </a:xfrm>
              <a:prstGeom prst="ellipse">
                <a:avLst/>
              </a:prstGeom>
              <a:solidFill>
                <a:srgbClr val="FFF9F9">
                  <a:alpha val="8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2" name="椭圆 121"/>
              <p:cNvSpPr/>
              <p:nvPr/>
            </p:nvSpPr>
            <p:spPr>
              <a:xfrm>
                <a:off x="6097897" y="4889182"/>
                <a:ext cx="72000" cy="72000"/>
              </a:xfrm>
              <a:prstGeom prst="ellipse">
                <a:avLst/>
              </a:prstGeom>
              <a:solidFill>
                <a:srgbClr val="FFF9F9">
                  <a:alpha val="8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3" name="椭圆 122"/>
              <p:cNvSpPr/>
              <p:nvPr/>
            </p:nvSpPr>
            <p:spPr>
              <a:xfrm>
                <a:off x="7525419" y="5286798"/>
                <a:ext cx="54000" cy="54000"/>
              </a:xfrm>
              <a:prstGeom prst="ellipse">
                <a:avLst/>
              </a:prstGeom>
              <a:solidFill>
                <a:srgbClr val="FFF9F9">
                  <a:alpha val="8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4" name="椭圆 123"/>
              <p:cNvSpPr/>
              <p:nvPr/>
            </p:nvSpPr>
            <p:spPr>
              <a:xfrm>
                <a:off x="7073225" y="5906158"/>
                <a:ext cx="54000" cy="54000"/>
              </a:xfrm>
              <a:prstGeom prst="ellipse">
                <a:avLst/>
              </a:prstGeom>
              <a:solidFill>
                <a:srgbClr val="FFF9F9">
                  <a:alpha val="8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5" name="椭圆 124"/>
              <p:cNvSpPr/>
              <p:nvPr/>
            </p:nvSpPr>
            <p:spPr>
              <a:xfrm>
                <a:off x="7063340" y="5211220"/>
                <a:ext cx="36000" cy="36000"/>
              </a:xfrm>
              <a:prstGeom prst="ellipse">
                <a:avLst/>
              </a:prstGeom>
              <a:solidFill>
                <a:srgbClr val="FFF9F9">
                  <a:alpha val="8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6" name="椭圆 125"/>
              <p:cNvSpPr/>
              <p:nvPr/>
            </p:nvSpPr>
            <p:spPr>
              <a:xfrm>
                <a:off x="6831084" y="4698273"/>
                <a:ext cx="72000" cy="72000"/>
              </a:xfrm>
              <a:prstGeom prst="ellipse">
                <a:avLst/>
              </a:prstGeom>
              <a:solidFill>
                <a:srgbClr val="FFF9F9">
                  <a:alpha val="8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7" name="椭圆 126"/>
              <p:cNvSpPr/>
              <p:nvPr/>
            </p:nvSpPr>
            <p:spPr>
              <a:xfrm>
                <a:off x="5646611" y="6109719"/>
                <a:ext cx="72000" cy="72000"/>
              </a:xfrm>
              <a:prstGeom prst="ellipse">
                <a:avLst/>
              </a:prstGeom>
              <a:solidFill>
                <a:srgbClr val="FFF9F9">
                  <a:alpha val="8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8" name="椭圆 127"/>
              <p:cNvSpPr/>
              <p:nvPr/>
            </p:nvSpPr>
            <p:spPr>
              <a:xfrm>
                <a:off x="6435915" y="5351970"/>
                <a:ext cx="45719" cy="45719"/>
              </a:xfrm>
              <a:prstGeom prst="ellipse">
                <a:avLst/>
              </a:prstGeom>
              <a:solidFill>
                <a:srgbClr val="FFF9F9">
                  <a:alpha val="8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9" name="椭圆 128"/>
              <p:cNvSpPr/>
              <p:nvPr/>
            </p:nvSpPr>
            <p:spPr>
              <a:xfrm>
                <a:off x="6108293" y="5937298"/>
                <a:ext cx="45719" cy="45719"/>
              </a:xfrm>
              <a:prstGeom prst="ellipse">
                <a:avLst/>
              </a:prstGeom>
              <a:solidFill>
                <a:srgbClr val="FFF9F9">
                  <a:alpha val="8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0" name="椭圆 129"/>
              <p:cNvSpPr/>
              <p:nvPr/>
            </p:nvSpPr>
            <p:spPr>
              <a:xfrm>
                <a:off x="4141941" y="5352700"/>
                <a:ext cx="72000" cy="72000"/>
              </a:xfrm>
              <a:prstGeom prst="ellipse">
                <a:avLst/>
              </a:prstGeom>
              <a:solidFill>
                <a:srgbClr val="FFF9F9">
                  <a:alpha val="8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1" name="椭圆 130"/>
              <p:cNvSpPr/>
              <p:nvPr/>
            </p:nvSpPr>
            <p:spPr>
              <a:xfrm>
                <a:off x="4821824" y="3733514"/>
                <a:ext cx="72000" cy="72000"/>
              </a:xfrm>
              <a:prstGeom prst="ellipse">
                <a:avLst/>
              </a:prstGeom>
              <a:solidFill>
                <a:srgbClr val="FFF9F9">
                  <a:alpha val="8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2" name="椭圆 131"/>
              <p:cNvSpPr/>
              <p:nvPr/>
            </p:nvSpPr>
            <p:spPr>
              <a:xfrm>
                <a:off x="5520968" y="3872520"/>
                <a:ext cx="36000" cy="36000"/>
              </a:xfrm>
              <a:prstGeom prst="ellipse">
                <a:avLst/>
              </a:prstGeom>
              <a:solidFill>
                <a:srgbClr val="FFF9F9">
                  <a:alpha val="8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3" name="椭圆 132"/>
              <p:cNvSpPr/>
              <p:nvPr/>
            </p:nvSpPr>
            <p:spPr>
              <a:xfrm>
                <a:off x="3178994" y="4142884"/>
                <a:ext cx="72000" cy="72000"/>
              </a:xfrm>
              <a:prstGeom prst="ellipse">
                <a:avLst/>
              </a:prstGeom>
              <a:solidFill>
                <a:srgbClr val="FFF9F9">
                  <a:alpha val="8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4" name="椭圆 133"/>
              <p:cNvSpPr/>
              <p:nvPr/>
            </p:nvSpPr>
            <p:spPr>
              <a:xfrm>
                <a:off x="4079155" y="3151646"/>
                <a:ext cx="36000" cy="36000"/>
              </a:xfrm>
              <a:prstGeom prst="ellipse">
                <a:avLst/>
              </a:prstGeom>
              <a:solidFill>
                <a:srgbClr val="FFF9F9">
                  <a:alpha val="8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5" name="椭圆 134"/>
              <p:cNvSpPr/>
              <p:nvPr/>
            </p:nvSpPr>
            <p:spPr>
              <a:xfrm>
                <a:off x="4647644" y="2737624"/>
                <a:ext cx="72000" cy="72000"/>
              </a:xfrm>
              <a:prstGeom prst="ellipse">
                <a:avLst/>
              </a:prstGeom>
              <a:solidFill>
                <a:srgbClr val="FFF9F9">
                  <a:alpha val="8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6" name="椭圆 135"/>
              <p:cNvSpPr/>
              <p:nvPr/>
            </p:nvSpPr>
            <p:spPr>
              <a:xfrm>
                <a:off x="6435892" y="1429558"/>
                <a:ext cx="72000" cy="72000"/>
              </a:xfrm>
              <a:prstGeom prst="ellipse">
                <a:avLst/>
              </a:prstGeom>
              <a:solidFill>
                <a:srgbClr val="FFF9F9">
                  <a:alpha val="8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7" name="椭圆 136"/>
              <p:cNvSpPr/>
              <p:nvPr/>
            </p:nvSpPr>
            <p:spPr>
              <a:xfrm>
                <a:off x="6879151" y="1754988"/>
                <a:ext cx="72000" cy="72000"/>
              </a:xfrm>
              <a:prstGeom prst="ellipse">
                <a:avLst/>
              </a:prstGeom>
              <a:solidFill>
                <a:srgbClr val="FFF9F9">
                  <a:alpha val="8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8" name="椭圆 137"/>
              <p:cNvSpPr/>
              <p:nvPr/>
            </p:nvSpPr>
            <p:spPr>
              <a:xfrm>
                <a:off x="8450216" y="3659924"/>
                <a:ext cx="36000" cy="36000"/>
              </a:xfrm>
              <a:prstGeom prst="ellipse">
                <a:avLst/>
              </a:prstGeom>
              <a:solidFill>
                <a:srgbClr val="FFF9F9">
                  <a:alpha val="8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9" name="椭圆 138"/>
              <p:cNvSpPr/>
              <p:nvPr/>
            </p:nvSpPr>
            <p:spPr>
              <a:xfrm>
                <a:off x="4959831" y="2895454"/>
                <a:ext cx="72000" cy="72000"/>
              </a:xfrm>
              <a:prstGeom prst="ellipse">
                <a:avLst/>
              </a:prstGeom>
              <a:solidFill>
                <a:srgbClr val="FFF9F9">
                  <a:alpha val="8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0" name="椭圆 139"/>
              <p:cNvSpPr/>
              <p:nvPr/>
            </p:nvSpPr>
            <p:spPr>
              <a:xfrm>
                <a:off x="5378425" y="2505912"/>
                <a:ext cx="72000" cy="72000"/>
              </a:xfrm>
              <a:prstGeom prst="ellipse">
                <a:avLst/>
              </a:prstGeom>
              <a:solidFill>
                <a:srgbClr val="FFF9F9">
                  <a:alpha val="8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1" name="椭圆 140"/>
              <p:cNvSpPr/>
              <p:nvPr/>
            </p:nvSpPr>
            <p:spPr>
              <a:xfrm>
                <a:off x="6744076" y="3170176"/>
                <a:ext cx="36000" cy="36000"/>
              </a:xfrm>
              <a:prstGeom prst="ellipse">
                <a:avLst/>
              </a:prstGeom>
              <a:solidFill>
                <a:srgbClr val="FFF9F9">
                  <a:alpha val="8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2" name="椭圆 141"/>
              <p:cNvSpPr/>
              <p:nvPr/>
            </p:nvSpPr>
            <p:spPr>
              <a:xfrm>
                <a:off x="6414577" y="2641044"/>
                <a:ext cx="36000" cy="36000"/>
              </a:xfrm>
              <a:prstGeom prst="ellipse">
                <a:avLst/>
              </a:prstGeom>
              <a:solidFill>
                <a:srgbClr val="FFF9F9">
                  <a:alpha val="8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3" name="椭圆 142"/>
              <p:cNvSpPr/>
              <p:nvPr/>
            </p:nvSpPr>
            <p:spPr>
              <a:xfrm>
                <a:off x="6246900" y="3396488"/>
                <a:ext cx="72000" cy="72000"/>
              </a:xfrm>
              <a:prstGeom prst="ellipse">
                <a:avLst/>
              </a:prstGeom>
              <a:solidFill>
                <a:srgbClr val="FFF9F9">
                  <a:alpha val="8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4" name="椭圆 143"/>
              <p:cNvSpPr/>
              <p:nvPr/>
            </p:nvSpPr>
            <p:spPr>
              <a:xfrm>
                <a:off x="6375679" y="3985889"/>
                <a:ext cx="72000" cy="72000"/>
              </a:xfrm>
              <a:prstGeom prst="ellipse">
                <a:avLst/>
              </a:prstGeom>
              <a:solidFill>
                <a:srgbClr val="FFF9F9">
                  <a:alpha val="8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5" name="椭圆 144"/>
              <p:cNvSpPr/>
              <p:nvPr/>
            </p:nvSpPr>
            <p:spPr>
              <a:xfrm>
                <a:off x="6061774" y="3471854"/>
                <a:ext cx="72000" cy="72000"/>
              </a:xfrm>
              <a:prstGeom prst="ellipse">
                <a:avLst/>
              </a:prstGeom>
              <a:solidFill>
                <a:srgbClr val="FFF9F9">
                  <a:alpha val="8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6" name="椭圆 145"/>
              <p:cNvSpPr/>
              <p:nvPr/>
            </p:nvSpPr>
            <p:spPr>
              <a:xfrm>
                <a:off x="6061774" y="2738006"/>
                <a:ext cx="72000" cy="72000"/>
              </a:xfrm>
              <a:prstGeom prst="ellipse">
                <a:avLst/>
              </a:prstGeom>
              <a:solidFill>
                <a:srgbClr val="FFF9F9">
                  <a:alpha val="8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7" name="椭圆 146"/>
              <p:cNvSpPr/>
              <p:nvPr/>
            </p:nvSpPr>
            <p:spPr>
              <a:xfrm>
                <a:off x="6272407" y="2013526"/>
                <a:ext cx="36000" cy="36000"/>
              </a:xfrm>
              <a:prstGeom prst="ellipse">
                <a:avLst/>
              </a:prstGeom>
              <a:solidFill>
                <a:srgbClr val="FFF9F9">
                  <a:alpha val="8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8" name="椭圆 147"/>
              <p:cNvSpPr/>
              <p:nvPr/>
            </p:nvSpPr>
            <p:spPr>
              <a:xfrm>
                <a:off x="6892022" y="2850703"/>
                <a:ext cx="36000" cy="36000"/>
              </a:xfrm>
              <a:prstGeom prst="ellipse">
                <a:avLst/>
              </a:prstGeom>
              <a:solidFill>
                <a:srgbClr val="FFF9F9">
                  <a:alpha val="8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9" name="椭圆 148"/>
              <p:cNvSpPr/>
              <p:nvPr/>
            </p:nvSpPr>
            <p:spPr>
              <a:xfrm>
                <a:off x="5074073" y="4998236"/>
                <a:ext cx="72000" cy="72000"/>
              </a:xfrm>
              <a:prstGeom prst="ellipse">
                <a:avLst/>
              </a:prstGeom>
              <a:solidFill>
                <a:srgbClr val="FFF9F9">
                  <a:alpha val="8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0" name="椭圆 149"/>
              <p:cNvSpPr/>
              <p:nvPr/>
            </p:nvSpPr>
            <p:spPr>
              <a:xfrm>
                <a:off x="5997811" y="3276716"/>
                <a:ext cx="72000" cy="72000"/>
              </a:xfrm>
              <a:prstGeom prst="ellipse">
                <a:avLst/>
              </a:prstGeom>
              <a:solidFill>
                <a:srgbClr val="FFF9F9">
                  <a:alpha val="8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1" name="椭圆 150"/>
              <p:cNvSpPr/>
              <p:nvPr/>
            </p:nvSpPr>
            <p:spPr>
              <a:xfrm>
                <a:off x="8501307" y="2775444"/>
                <a:ext cx="36000" cy="36000"/>
              </a:xfrm>
              <a:prstGeom prst="ellipse">
                <a:avLst/>
              </a:prstGeom>
              <a:solidFill>
                <a:srgbClr val="FFF9F9">
                  <a:alpha val="8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2" name="椭圆 151"/>
              <p:cNvSpPr/>
              <p:nvPr/>
            </p:nvSpPr>
            <p:spPr>
              <a:xfrm>
                <a:off x="5559103" y="4190553"/>
                <a:ext cx="36000" cy="36000"/>
              </a:xfrm>
              <a:prstGeom prst="ellipse">
                <a:avLst/>
              </a:prstGeom>
              <a:solidFill>
                <a:srgbClr val="FFF9F9">
                  <a:alpha val="8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3" name="椭圆 152"/>
              <p:cNvSpPr/>
              <p:nvPr/>
            </p:nvSpPr>
            <p:spPr>
              <a:xfrm>
                <a:off x="5184044" y="4324522"/>
                <a:ext cx="36000" cy="36000"/>
              </a:xfrm>
              <a:prstGeom prst="ellipse">
                <a:avLst/>
              </a:prstGeom>
              <a:solidFill>
                <a:srgbClr val="FFF9F9">
                  <a:alpha val="8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4" name="椭圆 153"/>
              <p:cNvSpPr/>
              <p:nvPr/>
            </p:nvSpPr>
            <p:spPr>
              <a:xfrm>
                <a:off x="6007590" y="1808651"/>
                <a:ext cx="72000" cy="72000"/>
              </a:xfrm>
              <a:prstGeom prst="ellipse">
                <a:avLst/>
              </a:prstGeom>
              <a:solidFill>
                <a:srgbClr val="FFF9F9">
                  <a:alpha val="8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5" name="椭圆 154"/>
              <p:cNvSpPr/>
              <p:nvPr/>
            </p:nvSpPr>
            <p:spPr>
              <a:xfrm>
                <a:off x="5559103" y="2189010"/>
                <a:ext cx="36000" cy="36000"/>
              </a:xfrm>
              <a:prstGeom prst="ellipse">
                <a:avLst/>
              </a:prstGeom>
              <a:solidFill>
                <a:srgbClr val="FFF9F9">
                  <a:alpha val="8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6" name="椭圆 155"/>
              <p:cNvSpPr/>
              <p:nvPr/>
            </p:nvSpPr>
            <p:spPr>
              <a:xfrm>
                <a:off x="7442215" y="3346585"/>
                <a:ext cx="72000" cy="72000"/>
              </a:xfrm>
              <a:prstGeom prst="ellipse">
                <a:avLst/>
              </a:prstGeom>
              <a:solidFill>
                <a:srgbClr val="FFF9F9">
                  <a:alpha val="8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7" name="椭圆 156"/>
              <p:cNvSpPr/>
              <p:nvPr/>
            </p:nvSpPr>
            <p:spPr>
              <a:xfrm>
                <a:off x="7242112" y="1922368"/>
                <a:ext cx="72000" cy="72000"/>
              </a:xfrm>
              <a:prstGeom prst="ellipse">
                <a:avLst/>
              </a:prstGeom>
              <a:solidFill>
                <a:srgbClr val="FFF9F9">
                  <a:alpha val="8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8" name="椭圆 157"/>
              <p:cNvSpPr/>
              <p:nvPr/>
            </p:nvSpPr>
            <p:spPr>
              <a:xfrm>
                <a:off x="7728052" y="3668798"/>
                <a:ext cx="72000" cy="72000"/>
              </a:xfrm>
              <a:prstGeom prst="ellipse">
                <a:avLst/>
              </a:prstGeom>
              <a:solidFill>
                <a:srgbClr val="FFF9F9">
                  <a:alpha val="8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9" name="椭圆 158"/>
              <p:cNvSpPr/>
              <p:nvPr/>
            </p:nvSpPr>
            <p:spPr>
              <a:xfrm>
                <a:off x="6916518" y="4213830"/>
                <a:ext cx="72000" cy="72000"/>
              </a:xfrm>
              <a:prstGeom prst="ellipse">
                <a:avLst/>
              </a:prstGeom>
              <a:solidFill>
                <a:srgbClr val="FFF9F9">
                  <a:alpha val="8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0" name="椭圆 159"/>
              <p:cNvSpPr/>
              <p:nvPr/>
            </p:nvSpPr>
            <p:spPr>
              <a:xfrm>
                <a:off x="5299308" y="5304613"/>
                <a:ext cx="72000" cy="72000"/>
              </a:xfrm>
              <a:prstGeom prst="ellipse">
                <a:avLst/>
              </a:prstGeom>
              <a:solidFill>
                <a:srgbClr val="FFF9F9">
                  <a:alpha val="8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1" name="椭圆 160"/>
              <p:cNvSpPr/>
              <p:nvPr/>
            </p:nvSpPr>
            <p:spPr>
              <a:xfrm>
                <a:off x="5435051" y="6056039"/>
                <a:ext cx="36000" cy="36000"/>
              </a:xfrm>
              <a:prstGeom prst="ellipse">
                <a:avLst/>
              </a:prstGeom>
              <a:solidFill>
                <a:srgbClr val="FFF9F9">
                  <a:alpha val="8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2" name="椭圆 161"/>
              <p:cNvSpPr/>
              <p:nvPr/>
            </p:nvSpPr>
            <p:spPr>
              <a:xfrm>
                <a:off x="6594458" y="5898682"/>
                <a:ext cx="72000" cy="72000"/>
              </a:xfrm>
              <a:prstGeom prst="ellipse">
                <a:avLst/>
              </a:prstGeom>
              <a:solidFill>
                <a:srgbClr val="FFF9F9">
                  <a:alpha val="8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3" name="椭圆 12"/>
            <p:cNvSpPr/>
            <p:nvPr/>
          </p:nvSpPr>
          <p:spPr>
            <a:xfrm>
              <a:off x="6974734" y="1406067"/>
              <a:ext cx="45719" cy="45719"/>
            </a:xfrm>
            <a:prstGeom prst="ellipse">
              <a:avLst/>
            </a:prstGeom>
            <a:solidFill>
              <a:srgbClr val="FFF9F9">
                <a:alpha val="8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64" name="组合 163"/>
          <p:cNvGrpSpPr/>
          <p:nvPr/>
        </p:nvGrpSpPr>
        <p:grpSpPr>
          <a:xfrm>
            <a:off x="5395369" y="968213"/>
            <a:ext cx="6115193" cy="1504412"/>
            <a:chOff x="4213713" y="456665"/>
            <a:chExt cx="5636838" cy="1504412"/>
          </a:xfrm>
        </p:grpSpPr>
        <p:grpSp>
          <p:nvGrpSpPr>
            <p:cNvPr id="165" name="组合 164"/>
            <p:cNvGrpSpPr/>
            <p:nvPr/>
          </p:nvGrpSpPr>
          <p:grpSpPr>
            <a:xfrm>
              <a:off x="4213713" y="456665"/>
              <a:ext cx="5636838" cy="1504412"/>
              <a:chOff x="4213713" y="471179"/>
              <a:chExt cx="5636838" cy="1504412"/>
            </a:xfrm>
          </p:grpSpPr>
          <p:sp>
            <p:nvSpPr>
              <p:cNvPr id="167" name="文本框 166"/>
              <p:cNvSpPr txBox="1"/>
              <p:nvPr/>
            </p:nvSpPr>
            <p:spPr>
              <a:xfrm>
                <a:off x="4213713" y="471179"/>
                <a:ext cx="5604847" cy="12003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zh-CN" altLang="en-US" dirty="0">
                    <a:solidFill>
                      <a:srgbClr val="F1738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星光依旧灿烂 真心依旧没有改变</a:t>
                </a:r>
              </a:p>
              <a:p>
                <a:pPr algn="r"/>
                <a:r>
                  <a:rPr lang="zh-CN" altLang="en-US" dirty="0">
                    <a:solidFill>
                      <a:srgbClr val="F1738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有了泪和汗才能洗净离和悲欢</a:t>
                </a:r>
              </a:p>
              <a:p>
                <a:pPr algn="r"/>
                <a:r>
                  <a:rPr lang="zh-CN" altLang="en-US" dirty="0">
                    <a:solidFill>
                      <a:srgbClr val="F1738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有你才会有今天 有承诺才有明天</a:t>
                </a:r>
              </a:p>
              <a:p>
                <a:pPr algn="r"/>
                <a:r>
                  <a:rPr lang="zh-CN" altLang="en-US" dirty="0">
                    <a:solidFill>
                      <a:srgbClr val="F1738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终于回到我们相约的地方</a:t>
                </a:r>
              </a:p>
            </p:txBody>
          </p:sp>
          <p:sp>
            <p:nvSpPr>
              <p:cNvPr id="168" name="文本框 167"/>
              <p:cNvSpPr txBox="1"/>
              <p:nvPr/>
            </p:nvSpPr>
            <p:spPr>
              <a:xfrm>
                <a:off x="6354955" y="1698592"/>
                <a:ext cx="3495596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en-US" altLang="zh-CN" sz="1200" dirty="0" smtClean="0">
                    <a:solidFill>
                      <a:srgbClr val="F698A3"/>
                    </a:solidFill>
                  </a:rPr>
                  <a:t>YOYO &amp; XIAOYEFENG</a:t>
                </a:r>
                <a:endParaRPr lang="zh-CN" altLang="en-US" sz="1200" dirty="0">
                  <a:solidFill>
                    <a:srgbClr val="F698A3"/>
                  </a:solidFill>
                </a:endParaRPr>
              </a:p>
            </p:txBody>
          </p:sp>
        </p:grpSp>
        <p:cxnSp>
          <p:nvCxnSpPr>
            <p:cNvPr id="166" name="直接连接符 165"/>
            <p:cNvCxnSpPr/>
            <p:nvPr/>
          </p:nvCxnSpPr>
          <p:spPr>
            <a:xfrm>
              <a:off x="6379160" y="1666748"/>
              <a:ext cx="3377161" cy="0"/>
            </a:xfrm>
            <a:prstGeom prst="line">
              <a:avLst/>
            </a:prstGeom>
            <a:ln cap="rnd">
              <a:solidFill>
                <a:srgbClr val="F698A3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9" name="组合 168"/>
          <p:cNvGrpSpPr/>
          <p:nvPr/>
        </p:nvGrpSpPr>
        <p:grpSpPr>
          <a:xfrm>
            <a:off x="-606971" y="799511"/>
            <a:ext cx="12534851" cy="5326594"/>
            <a:chOff x="-4706249" y="7832223"/>
            <a:chExt cx="11126788" cy="3705245"/>
          </a:xfrm>
          <a:effectLst>
            <a:outerShdw blurRad="647700" dist="38100" dir="2700000" algn="tl" rotWithShape="0">
              <a:prstClr val="black">
                <a:alpha val="57000"/>
              </a:prstClr>
            </a:outerShdw>
          </a:effectLst>
        </p:grpSpPr>
        <p:sp>
          <p:nvSpPr>
            <p:cNvPr id="170" name="AutoShape 3"/>
            <p:cNvSpPr>
              <a:spLocks noChangeAspect="1" noChangeArrowheads="1" noTextEdit="1"/>
            </p:cNvSpPr>
            <p:nvPr/>
          </p:nvSpPr>
          <p:spPr bwMode="auto">
            <a:xfrm>
              <a:off x="-4630049" y="7832223"/>
              <a:ext cx="11050588" cy="36846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1" name="Freeform 5"/>
            <p:cNvSpPr>
              <a:spLocks noEditPoints="1"/>
            </p:cNvSpPr>
            <p:nvPr/>
          </p:nvSpPr>
          <p:spPr bwMode="auto">
            <a:xfrm>
              <a:off x="-4706249" y="7833811"/>
              <a:ext cx="10355263" cy="3703657"/>
            </a:xfrm>
            <a:custGeom>
              <a:avLst/>
              <a:gdLst>
                <a:gd name="T0" fmla="*/ 136 w 537"/>
                <a:gd name="T1" fmla="*/ 184 h 190"/>
                <a:gd name="T2" fmla="*/ 199 w 537"/>
                <a:gd name="T3" fmla="*/ 188 h 190"/>
                <a:gd name="T4" fmla="*/ 261 w 537"/>
                <a:gd name="T5" fmla="*/ 181 h 190"/>
                <a:gd name="T6" fmla="*/ 257 w 537"/>
                <a:gd name="T7" fmla="*/ 175 h 190"/>
                <a:gd name="T8" fmla="*/ 443 w 537"/>
                <a:gd name="T9" fmla="*/ 128 h 190"/>
                <a:gd name="T10" fmla="*/ 460 w 537"/>
                <a:gd name="T11" fmla="*/ 122 h 190"/>
                <a:gd name="T12" fmla="*/ 428 w 537"/>
                <a:gd name="T13" fmla="*/ 126 h 190"/>
                <a:gd name="T14" fmla="*/ 502 w 537"/>
                <a:gd name="T15" fmla="*/ 92 h 190"/>
                <a:gd name="T16" fmla="*/ 435 w 537"/>
                <a:gd name="T17" fmla="*/ 115 h 190"/>
                <a:gd name="T18" fmla="*/ 503 w 537"/>
                <a:gd name="T19" fmla="*/ 87 h 190"/>
                <a:gd name="T20" fmla="*/ 502 w 537"/>
                <a:gd name="T21" fmla="*/ 83 h 190"/>
                <a:gd name="T22" fmla="*/ 513 w 537"/>
                <a:gd name="T23" fmla="*/ 73 h 190"/>
                <a:gd name="T24" fmla="*/ 461 w 537"/>
                <a:gd name="T25" fmla="*/ 95 h 190"/>
                <a:gd name="T26" fmla="*/ 405 w 537"/>
                <a:gd name="T27" fmla="*/ 108 h 190"/>
                <a:gd name="T28" fmla="*/ 349 w 537"/>
                <a:gd name="T29" fmla="*/ 113 h 190"/>
                <a:gd name="T30" fmla="*/ 354 w 537"/>
                <a:gd name="T31" fmla="*/ 111 h 190"/>
                <a:gd name="T32" fmla="*/ 373 w 537"/>
                <a:gd name="T33" fmla="*/ 103 h 190"/>
                <a:gd name="T34" fmla="*/ 399 w 537"/>
                <a:gd name="T35" fmla="*/ 92 h 190"/>
                <a:gd name="T36" fmla="*/ 428 w 537"/>
                <a:gd name="T37" fmla="*/ 75 h 190"/>
                <a:gd name="T38" fmla="*/ 439 w 537"/>
                <a:gd name="T39" fmla="*/ 64 h 190"/>
                <a:gd name="T40" fmla="*/ 422 w 537"/>
                <a:gd name="T41" fmla="*/ 64 h 190"/>
                <a:gd name="T42" fmla="*/ 440 w 537"/>
                <a:gd name="T43" fmla="*/ 55 h 190"/>
                <a:gd name="T44" fmla="*/ 400 w 537"/>
                <a:gd name="T45" fmla="*/ 62 h 190"/>
                <a:gd name="T46" fmla="*/ 394 w 537"/>
                <a:gd name="T47" fmla="*/ 59 h 190"/>
                <a:gd name="T48" fmla="*/ 385 w 537"/>
                <a:gd name="T49" fmla="*/ 56 h 190"/>
                <a:gd name="T50" fmla="*/ 299 w 537"/>
                <a:gd name="T51" fmla="*/ 72 h 190"/>
                <a:gd name="T52" fmla="*/ 241 w 537"/>
                <a:gd name="T53" fmla="*/ 74 h 190"/>
                <a:gd name="T54" fmla="*/ 342 w 537"/>
                <a:gd name="T55" fmla="*/ 57 h 190"/>
                <a:gd name="T56" fmla="*/ 358 w 537"/>
                <a:gd name="T57" fmla="*/ 55 h 190"/>
                <a:gd name="T58" fmla="*/ 404 w 537"/>
                <a:gd name="T59" fmla="*/ 40 h 190"/>
                <a:gd name="T60" fmla="*/ 367 w 537"/>
                <a:gd name="T61" fmla="*/ 45 h 190"/>
                <a:gd name="T62" fmla="*/ 405 w 537"/>
                <a:gd name="T63" fmla="*/ 32 h 190"/>
                <a:gd name="T64" fmla="*/ 337 w 537"/>
                <a:gd name="T65" fmla="*/ 44 h 190"/>
                <a:gd name="T66" fmla="*/ 88 w 537"/>
                <a:gd name="T67" fmla="*/ 1 h 190"/>
                <a:gd name="T68" fmla="*/ 69 w 537"/>
                <a:gd name="T69" fmla="*/ 23 h 190"/>
                <a:gd name="T70" fmla="*/ 45 w 537"/>
                <a:gd name="T71" fmla="*/ 36 h 190"/>
                <a:gd name="T72" fmla="*/ 30 w 537"/>
                <a:gd name="T73" fmla="*/ 58 h 190"/>
                <a:gd name="T74" fmla="*/ 20 w 537"/>
                <a:gd name="T75" fmla="*/ 71 h 190"/>
                <a:gd name="T76" fmla="*/ 4 w 537"/>
                <a:gd name="T77" fmla="*/ 84 h 190"/>
                <a:gd name="T78" fmla="*/ 384 w 537"/>
                <a:gd name="T79" fmla="*/ 138 h 190"/>
                <a:gd name="T80" fmla="*/ 323 w 537"/>
                <a:gd name="T81" fmla="*/ 136 h 190"/>
                <a:gd name="T82" fmla="*/ 359 w 537"/>
                <a:gd name="T83" fmla="*/ 132 h 190"/>
                <a:gd name="T84" fmla="*/ 353 w 537"/>
                <a:gd name="T85" fmla="*/ 136 h 190"/>
                <a:gd name="T86" fmla="*/ 293 w 537"/>
                <a:gd name="T87" fmla="*/ 144 h 190"/>
                <a:gd name="T88" fmla="*/ 286 w 537"/>
                <a:gd name="T89" fmla="*/ 145 h 190"/>
                <a:gd name="T90" fmla="*/ 395 w 537"/>
                <a:gd name="T91" fmla="*/ 94 h 190"/>
                <a:gd name="T92" fmla="*/ 400 w 537"/>
                <a:gd name="T93" fmla="*/ 69 h 190"/>
                <a:gd name="T94" fmla="*/ 371 w 537"/>
                <a:gd name="T95" fmla="*/ 94 h 190"/>
                <a:gd name="T96" fmla="*/ 342 w 537"/>
                <a:gd name="T97" fmla="*/ 78 h 190"/>
                <a:gd name="T98" fmla="*/ 327 w 537"/>
                <a:gd name="T99" fmla="*/ 82 h 190"/>
                <a:gd name="T100" fmla="*/ 322 w 537"/>
                <a:gd name="T101" fmla="*/ 118 h 190"/>
                <a:gd name="T102" fmla="*/ 295 w 537"/>
                <a:gd name="T103" fmla="*/ 126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537" h="190">
                  <a:moveTo>
                    <a:pt x="31" y="139"/>
                  </a:moveTo>
                  <a:cubicBezTo>
                    <a:pt x="43" y="156"/>
                    <a:pt x="71" y="165"/>
                    <a:pt x="98" y="170"/>
                  </a:cubicBezTo>
                  <a:cubicBezTo>
                    <a:pt x="109" y="179"/>
                    <a:pt x="128" y="179"/>
                    <a:pt x="144" y="182"/>
                  </a:cubicBezTo>
                  <a:cubicBezTo>
                    <a:pt x="142" y="184"/>
                    <a:pt x="139" y="181"/>
                    <a:pt x="136" y="184"/>
                  </a:cubicBezTo>
                  <a:cubicBezTo>
                    <a:pt x="142" y="185"/>
                    <a:pt x="147" y="186"/>
                    <a:pt x="154" y="185"/>
                  </a:cubicBezTo>
                  <a:cubicBezTo>
                    <a:pt x="166" y="185"/>
                    <a:pt x="178" y="190"/>
                    <a:pt x="191" y="185"/>
                  </a:cubicBezTo>
                  <a:cubicBezTo>
                    <a:pt x="194" y="186"/>
                    <a:pt x="199" y="184"/>
                    <a:pt x="201" y="187"/>
                  </a:cubicBezTo>
                  <a:cubicBezTo>
                    <a:pt x="200" y="187"/>
                    <a:pt x="200" y="188"/>
                    <a:pt x="199" y="188"/>
                  </a:cubicBezTo>
                  <a:cubicBezTo>
                    <a:pt x="201" y="188"/>
                    <a:pt x="204" y="189"/>
                    <a:pt x="206" y="189"/>
                  </a:cubicBezTo>
                  <a:cubicBezTo>
                    <a:pt x="221" y="187"/>
                    <a:pt x="236" y="190"/>
                    <a:pt x="251" y="185"/>
                  </a:cubicBezTo>
                  <a:cubicBezTo>
                    <a:pt x="253" y="184"/>
                    <a:pt x="249" y="184"/>
                    <a:pt x="248" y="184"/>
                  </a:cubicBezTo>
                  <a:cubicBezTo>
                    <a:pt x="252" y="181"/>
                    <a:pt x="258" y="183"/>
                    <a:pt x="261" y="181"/>
                  </a:cubicBezTo>
                  <a:cubicBezTo>
                    <a:pt x="251" y="181"/>
                    <a:pt x="241" y="183"/>
                    <a:pt x="232" y="182"/>
                  </a:cubicBezTo>
                  <a:cubicBezTo>
                    <a:pt x="234" y="181"/>
                    <a:pt x="234" y="181"/>
                    <a:pt x="234" y="181"/>
                  </a:cubicBezTo>
                  <a:cubicBezTo>
                    <a:pt x="247" y="180"/>
                    <a:pt x="260" y="180"/>
                    <a:pt x="273" y="176"/>
                  </a:cubicBezTo>
                  <a:cubicBezTo>
                    <a:pt x="271" y="172"/>
                    <a:pt x="262" y="177"/>
                    <a:pt x="257" y="175"/>
                  </a:cubicBezTo>
                  <a:cubicBezTo>
                    <a:pt x="287" y="169"/>
                    <a:pt x="319" y="164"/>
                    <a:pt x="350" y="155"/>
                  </a:cubicBezTo>
                  <a:cubicBezTo>
                    <a:pt x="359" y="154"/>
                    <a:pt x="359" y="154"/>
                    <a:pt x="359" y="154"/>
                  </a:cubicBezTo>
                  <a:cubicBezTo>
                    <a:pt x="390" y="146"/>
                    <a:pt x="421" y="138"/>
                    <a:pt x="450" y="127"/>
                  </a:cubicBezTo>
                  <a:cubicBezTo>
                    <a:pt x="448" y="127"/>
                    <a:pt x="445" y="129"/>
                    <a:pt x="443" y="128"/>
                  </a:cubicBezTo>
                  <a:cubicBezTo>
                    <a:pt x="448" y="126"/>
                    <a:pt x="454" y="123"/>
                    <a:pt x="459" y="122"/>
                  </a:cubicBezTo>
                  <a:cubicBezTo>
                    <a:pt x="457" y="124"/>
                    <a:pt x="457" y="124"/>
                    <a:pt x="457" y="124"/>
                  </a:cubicBezTo>
                  <a:cubicBezTo>
                    <a:pt x="465" y="123"/>
                    <a:pt x="473" y="120"/>
                    <a:pt x="480" y="117"/>
                  </a:cubicBezTo>
                  <a:cubicBezTo>
                    <a:pt x="476" y="117"/>
                    <a:pt x="467" y="121"/>
                    <a:pt x="460" y="122"/>
                  </a:cubicBezTo>
                  <a:cubicBezTo>
                    <a:pt x="466" y="118"/>
                    <a:pt x="476" y="117"/>
                    <a:pt x="480" y="112"/>
                  </a:cubicBezTo>
                  <a:cubicBezTo>
                    <a:pt x="493" y="108"/>
                    <a:pt x="505" y="103"/>
                    <a:pt x="514" y="98"/>
                  </a:cubicBezTo>
                  <a:cubicBezTo>
                    <a:pt x="487" y="108"/>
                    <a:pt x="460" y="119"/>
                    <a:pt x="430" y="127"/>
                  </a:cubicBezTo>
                  <a:cubicBezTo>
                    <a:pt x="430" y="127"/>
                    <a:pt x="428" y="127"/>
                    <a:pt x="428" y="126"/>
                  </a:cubicBezTo>
                  <a:cubicBezTo>
                    <a:pt x="427" y="126"/>
                    <a:pt x="426" y="127"/>
                    <a:pt x="425" y="126"/>
                  </a:cubicBezTo>
                  <a:cubicBezTo>
                    <a:pt x="430" y="123"/>
                    <a:pt x="439" y="123"/>
                    <a:pt x="441" y="118"/>
                  </a:cubicBezTo>
                  <a:cubicBezTo>
                    <a:pt x="465" y="109"/>
                    <a:pt x="490" y="101"/>
                    <a:pt x="511" y="90"/>
                  </a:cubicBezTo>
                  <a:cubicBezTo>
                    <a:pt x="509" y="90"/>
                    <a:pt x="504" y="92"/>
                    <a:pt x="502" y="92"/>
                  </a:cubicBezTo>
                  <a:cubicBezTo>
                    <a:pt x="498" y="93"/>
                    <a:pt x="494" y="94"/>
                    <a:pt x="492" y="97"/>
                  </a:cubicBezTo>
                  <a:cubicBezTo>
                    <a:pt x="487" y="99"/>
                    <a:pt x="480" y="101"/>
                    <a:pt x="476" y="101"/>
                  </a:cubicBezTo>
                  <a:cubicBezTo>
                    <a:pt x="465" y="104"/>
                    <a:pt x="455" y="109"/>
                    <a:pt x="444" y="111"/>
                  </a:cubicBezTo>
                  <a:cubicBezTo>
                    <a:pt x="442" y="111"/>
                    <a:pt x="439" y="113"/>
                    <a:pt x="435" y="115"/>
                  </a:cubicBezTo>
                  <a:cubicBezTo>
                    <a:pt x="422" y="118"/>
                    <a:pt x="407" y="124"/>
                    <a:pt x="392" y="127"/>
                  </a:cubicBezTo>
                  <a:cubicBezTo>
                    <a:pt x="392" y="126"/>
                    <a:pt x="392" y="126"/>
                    <a:pt x="392" y="126"/>
                  </a:cubicBezTo>
                  <a:cubicBezTo>
                    <a:pt x="416" y="118"/>
                    <a:pt x="440" y="110"/>
                    <a:pt x="463" y="102"/>
                  </a:cubicBezTo>
                  <a:cubicBezTo>
                    <a:pt x="477" y="98"/>
                    <a:pt x="488" y="91"/>
                    <a:pt x="503" y="87"/>
                  </a:cubicBezTo>
                  <a:cubicBezTo>
                    <a:pt x="509" y="86"/>
                    <a:pt x="512" y="81"/>
                    <a:pt x="518" y="81"/>
                  </a:cubicBezTo>
                  <a:cubicBezTo>
                    <a:pt x="523" y="77"/>
                    <a:pt x="533" y="77"/>
                    <a:pt x="537" y="72"/>
                  </a:cubicBezTo>
                  <a:cubicBezTo>
                    <a:pt x="530" y="75"/>
                    <a:pt x="522" y="77"/>
                    <a:pt x="516" y="81"/>
                  </a:cubicBezTo>
                  <a:cubicBezTo>
                    <a:pt x="511" y="82"/>
                    <a:pt x="506" y="86"/>
                    <a:pt x="502" y="83"/>
                  </a:cubicBezTo>
                  <a:cubicBezTo>
                    <a:pt x="487" y="87"/>
                    <a:pt x="474" y="95"/>
                    <a:pt x="459" y="97"/>
                  </a:cubicBezTo>
                  <a:cubicBezTo>
                    <a:pt x="468" y="93"/>
                    <a:pt x="477" y="91"/>
                    <a:pt x="486" y="87"/>
                  </a:cubicBezTo>
                  <a:cubicBezTo>
                    <a:pt x="477" y="88"/>
                    <a:pt x="469" y="93"/>
                    <a:pt x="460" y="94"/>
                  </a:cubicBezTo>
                  <a:cubicBezTo>
                    <a:pt x="477" y="87"/>
                    <a:pt x="498" y="81"/>
                    <a:pt x="513" y="73"/>
                  </a:cubicBezTo>
                  <a:cubicBezTo>
                    <a:pt x="516" y="70"/>
                    <a:pt x="523" y="71"/>
                    <a:pt x="524" y="68"/>
                  </a:cubicBezTo>
                  <a:cubicBezTo>
                    <a:pt x="462" y="91"/>
                    <a:pt x="462" y="91"/>
                    <a:pt x="462" y="91"/>
                  </a:cubicBezTo>
                  <a:cubicBezTo>
                    <a:pt x="459" y="94"/>
                    <a:pt x="455" y="91"/>
                    <a:pt x="453" y="94"/>
                  </a:cubicBezTo>
                  <a:cubicBezTo>
                    <a:pt x="453" y="97"/>
                    <a:pt x="459" y="94"/>
                    <a:pt x="461" y="95"/>
                  </a:cubicBezTo>
                  <a:cubicBezTo>
                    <a:pt x="402" y="116"/>
                    <a:pt x="332" y="133"/>
                    <a:pt x="268" y="141"/>
                  </a:cubicBezTo>
                  <a:cubicBezTo>
                    <a:pt x="268" y="140"/>
                    <a:pt x="268" y="140"/>
                    <a:pt x="268" y="140"/>
                  </a:cubicBezTo>
                  <a:cubicBezTo>
                    <a:pt x="312" y="130"/>
                    <a:pt x="359" y="123"/>
                    <a:pt x="403" y="110"/>
                  </a:cubicBezTo>
                  <a:cubicBezTo>
                    <a:pt x="405" y="108"/>
                    <a:pt x="405" y="108"/>
                    <a:pt x="405" y="108"/>
                  </a:cubicBezTo>
                  <a:cubicBezTo>
                    <a:pt x="403" y="108"/>
                    <a:pt x="401" y="109"/>
                    <a:pt x="399" y="108"/>
                  </a:cubicBezTo>
                  <a:cubicBezTo>
                    <a:pt x="398" y="104"/>
                    <a:pt x="407" y="106"/>
                    <a:pt x="408" y="102"/>
                  </a:cubicBezTo>
                  <a:cubicBezTo>
                    <a:pt x="353" y="115"/>
                    <a:pt x="353" y="115"/>
                    <a:pt x="353" y="115"/>
                  </a:cubicBezTo>
                  <a:cubicBezTo>
                    <a:pt x="351" y="115"/>
                    <a:pt x="348" y="115"/>
                    <a:pt x="349" y="113"/>
                  </a:cubicBezTo>
                  <a:cubicBezTo>
                    <a:pt x="348" y="112"/>
                    <a:pt x="350" y="111"/>
                    <a:pt x="351" y="111"/>
                  </a:cubicBezTo>
                  <a:cubicBezTo>
                    <a:pt x="352" y="111"/>
                    <a:pt x="352" y="112"/>
                    <a:pt x="352" y="112"/>
                  </a:cubicBezTo>
                  <a:cubicBezTo>
                    <a:pt x="355" y="112"/>
                    <a:pt x="355" y="112"/>
                    <a:pt x="355" y="112"/>
                  </a:cubicBezTo>
                  <a:cubicBezTo>
                    <a:pt x="354" y="111"/>
                    <a:pt x="354" y="111"/>
                    <a:pt x="354" y="111"/>
                  </a:cubicBezTo>
                  <a:cubicBezTo>
                    <a:pt x="366" y="107"/>
                    <a:pt x="378" y="104"/>
                    <a:pt x="390" y="102"/>
                  </a:cubicBezTo>
                  <a:cubicBezTo>
                    <a:pt x="391" y="102"/>
                    <a:pt x="392" y="102"/>
                    <a:pt x="392" y="103"/>
                  </a:cubicBezTo>
                  <a:cubicBezTo>
                    <a:pt x="403" y="97"/>
                    <a:pt x="419" y="97"/>
                    <a:pt x="427" y="90"/>
                  </a:cubicBezTo>
                  <a:cubicBezTo>
                    <a:pt x="409" y="94"/>
                    <a:pt x="391" y="100"/>
                    <a:pt x="373" y="103"/>
                  </a:cubicBezTo>
                  <a:cubicBezTo>
                    <a:pt x="374" y="102"/>
                    <a:pt x="374" y="102"/>
                    <a:pt x="374" y="102"/>
                  </a:cubicBezTo>
                  <a:cubicBezTo>
                    <a:pt x="400" y="96"/>
                    <a:pt x="424" y="87"/>
                    <a:pt x="448" y="78"/>
                  </a:cubicBezTo>
                  <a:cubicBezTo>
                    <a:pt x="448" y="77"/>
                    <a:pt x="448" y="77"/>
                    <a:pt x="448" y="77"/>
                  </a:cubicBezTo>
                  <a:cubicBezTo>
                    <a:pt x="432" y="82"/>
                    <a:pt x="416" y="89"/>
                    <a:pt x="399" y="92"/>
                  </a:cubicBezTo>
                  <a:cubicBezTo>
                    <a:pt x="405" y="85"/>
                    <a:pt x="415" y="86"/>
                    <a:pt x="423" y="82"/>
                  </a:cubicBezTo>
                  <a:cubicBezTo>
                    <a:pt x="423" y="81"/>
                    <a:pt x="423" y="81"/>
                    <a:pt x="423" y="81"/>
                  </a:cubicBezTo>
                  <a:cubicBezTo>
                    <a:pt x="420" y="81"/>
                    <a:pt x="416" y="83"/>
                    <a:pt x="414" y="82"/>
                  </a:cubicBezTo>
                  <a:cubicBezTo>
                    <a:pt x="417" y="78"/>
                    <a:pt x="425" y="79"/>
                    <a:pt x="428" y="75"/>
                  </a:cubicBezTo>
                  <a:cubicBezTo>
                    <a:pt x="426" y="74"/>
                    <a:pt x="426" y="74"/>
                    <a:pt x="426" y="74"/>
                  </a:cubicBezTo>
                  <a:cubicBezTo>
                    <a:pt x="443" y="67"/>
                    <a:pt x="460" y="61"/>
                    <a:pt x="475" y="54"/>
                  </a:cubicBezTo>
                  <a:cubicBezTo>
                    <a:pt x="469" y="56"/>
                    <a:pt x="461" y="58"/>
                    <a:pt x="455" y="61"/>
                  </a:cubicBezTo>
                  <a:cubicBezTo>
                    <a:pt x="450" y="63"/>
                    <a:pt x="443" y="65"/>
                    <a:pt x="439" y="64"/>
                  </a:cubicBezTo>
                  <a:cubicBezTo>
                    <a:pt x="424" y="68"/>
                    <a:pt x="409" y="74"/>
                    <a:pt x="393" y="77"/>
                  </a:cubicBezTo>
                  <a:cubicBezTo>
                    <a:pt x="403" y="72"/>
                    <a:pt x="416" y="71"/>
                    <a:pt x="425" y="66"/>
                  </a:cubicBezTo>
                  <a:cubicBezTo>
                    <a:pt x="424" y="66"/>
                    <a:pt x="422" y="66"/>
                    <a:pt x="420" y="66"/>
                  </a:cubicBezTo>
                  <a:cubicBezTo>
                    <a:pt x="422" y="64"/>
                    <a:pt x="422" y="64"/>
                    <a:pt x="422" y="64"/>
                  </a:cubicBezTo>
                  <a:cubicBezTo>
                    <a:pt x="421" y="64"/>
                    <a:pt x="421" y="64"/>
                    <a:pt x="421" y="64"/>
                  </a:cubicBezTo>
                  <a:cubicBezTo>
                    <a:pt x="417" y="65"/>
                    <a:pt x="414" y="68"/>
                    <a:pt x="410" y="67"/>
                  </a:cubicBezTo>
                  <a:cubicBezTo>
                    <a:pt x="407" y="68"/>
                    <a:pt x="404" y="71"/>
                    <a:pt x="401" y="69"/>
                  </a:cubicBezTo>
                  <a:cubicBezTo>
                    <a:pt x="414" y="64"/>
                    <a:pt x="428" y="61"/>
                    <a:pt x="440" y="55"/>
                  </a:cubicBezTo>
                  <a:cubicBezTo>
                    <a:pt x="435" y="55"/>
                    <a:pt x="427" y="58"/>
                    <a:pt x="422" y="60"/>
                  </a:cubicBezTo>
                  <a:cubicBezTo>
                    <a:pt x="403" y="64"/>
                    <a:pt x="383" y="71"/>
                    <a:pt x="363" y="74"/>
                  </a:cubicBezTo>
                  <a:cubicBezTo>
                    <a:pt x="376" y="69"/>
                    <a:pt x="389" y="66"/>
                    <a:pt x="402" y="63"/>
                  </a:cubicBezTo>
                  <a:cubicBezTo>
                    <a:pt x="401" y="63"/>
                    <a:pt x="400" y="63"/>
                    <a:pt x="400" y="62"/>
                  </a:cubicBezTo>
                  <a:cubicBezTo>
                    <a:pt x="385" y="66"/>
                    <a:pt x="370" y="71"/>
                    <a:pt x="355" y="73"/>
                  </a:cubicBezTo>
                  <a:cubicBezTo>
                    <a:pt x="359" y="70"/>
                    <a:pt x="368" y="71"/>
                    <a:pt x="368" y="67"/>
                  </a:cubicBezTo>
                  <a:cubicBezTo>
                    <a:pt x="367" y="67"/>
                    <a:pt x="367" y="67"/>
                    <a:pt x="366" y="67"/>
                  </a:cubicBezTo>
                  <a:cubicBezTo>
                    <a:pt x="375" y="63"/>
                    <a:pt x="384" y="62"/>
                    <a:pt x="394" y="59"/>
                  </a:cubicBezTo>
                  <a:cubicBezTo>
                    <a:pt x="392" y="56"/>
                    <a:pt x="392" y="56"/>
                    <a:pt x="392" y="56"/>
                  </a:cubicBezTo>
                  <a:cubicBezTo>
                    <a:pt x="404" y="51"/>
                    <a:pt x="419" y="48"/>
                    <a:pt x="431" y="43"/>
                  </a:cubicBezTo>
                  <a:cubicBezTo>
                    <a:pt x="431" y="43"/>
                    <a:pt x="431" y="43"/>
                    <a:pt x="431" y="43"/>
                  </a:cubicBezTo>
                  <a:cubicBezTo>
                    <a:pt x="385" y="56"/>
                    <a:pt x="385" y="56"/>
                    <a:pt x="385" y="56"/>
                  </a:cubicBezTo>
                  <a:cubicBezTo>
                    <a:pt x="377" y="57"/>
                    <a:pt x="374" y="58"/>
                    <a:pt x="365" y="60"/>
                  </a:cubicBezTo>
                  <a:cubicBezTo>
                    <a:pt x="359" y="59"/>
                    <a:pt x="353" y="64"/>
                    <a:pt x="346" y="64"/>
                  </a:cubicBezTo>
                  <a:cubicBezTo>
                    <a:pt x="346" y="63"/>
                    <a:pt x="346" y="63"/>
                    <a:pt x="346" y="63"/>
                  </a:cubicBezTo>
                  <a:cubicBezTo>
                    <a:pt x="330" y="67"/>
                    <a:pt x="314" y="67"/>
                    <a:pt x="299" y="72"/>
                  </a:cubicBezTo>
                  <a:cubicBezTo>
                    <a:pt x="299" y="72"/>
                    <a:pt x="297" y="72"/>
                    <a:pt x="297" y="71"/>
                  </a:cubicBezTo>
                  <a:cubicBezTo>
                    <a:pt x="294" y="72"/>
                    <a:pt x="291" y="71"/>
                    <a:pt x="288" y="73"/>
                  </a:cubicBezTo>
                  <a:cubicBezTo>
                    <a:pt x="272" y="73"/>
                    <a:pt x="255" y="77"/>
                    <a:pt x="240" y="75"/>
                  </a:cubicBezTo>
                  <a:cubicBezTo>
                    <a:pt x="241" y="74"/>
                    <a:pt x="241" y="74"/>
                    <a:pt x="241" y="74"/>
                  </a:cubicBezTo>
                  <a:cubicBezTo>
                    <a:pt x="264" y="72"/>
                    <a:pt x="286" y="73"/>
                    <a:pt x="311" y="66"/>
                  </a:cubicBezTo>
                  <a:cubicBezTo>
                    <a:pt x="312" y="64"/>
                    <a:pt x="316" y="65"/>
                    <a:pt x="318" y="64"/>
                  </a:cubicBezTo>
                  <a:cubicBezTo>
                    <a:pt x="327" y="61"/>
                    <a:pt x="336" y="60"/>
                    <a:pt x="347" y="58"/>
                  </a:cubicBezTo>
                  <a:cubicBezTo>
                    <a:pt x="346" y="56"/>
                    <a:pt x="343" y="58"/>
                    <a:pt x="342" y="57"/>
                  </a:cubicBezTo>
                  <a:cubicBezTo>
                    <a:pt x="342" y="56"/>
                    <a:pt x="342" y="56"/>
                    <a:pt x="342" y="56"/>
                  </a:cubicBezTo>
                  <a:cubicBezTo>
                    <a:pt x="345" y="56"/>
                    <a:pt x="348" y="54"/>
                    <a:pt x="350" y="56"/>
                  </a:cubicBezTo>
                  <a:cubicBezTo>
                    <a:pt x="349" y="56"/>
                    <a:pt x="349" y="56"/>
                    <a:pt x="349" y="56"/>
                  </a:cubicBezTo>
                  <a:cubicBezTo>
                    <a:pt x="358" y="55"/>
                    <a:pt x="358" y="55"/>
                    <a:pt x="358" y="55"/>
                  </a:cubicBezTo>
                  <a:cubicBezTo>
                    <a:pt x="358" y="54"/>
                    <a:pt x="358" y="54"/>
                    <a:pt x="358" y="54"/>
                  </a:cubicBezTo>
                  <a:cubicBezTo>
                    <a:pt x="356" y="54"/>
                    <a:pt x="353" y="55"/>
                    <a:pt x="351" y="55"/>
                  </a:cubicBezTo>
                  <a:cubicBezTo>
                    <a:pt x="367" y="49"/>
                    <a:pt x="387" y="47"/>
                    <a:pt x="403" y="41"/>
                  </a:cubicBezTo>
                  <a:cubicBezTo>
                    <a:pt x="404" y="40"/>
                    <a:pt x="404" y="40"/>
                    <a:pt x="404" y="40"/>
                  </a:cubicBezTo>
                  <a:cubicBezTo>
                    <a:pt x="387" y="44"/>
                    <a:pt x="370" y="49"/>
                    <a:pt x="352" y="53"/>
                  </a:cubicBezTo>
                  <a:cubicBezTo>
                    <a:pt x="320" y="59"/>
                    <a:pt x="287" y="65"/>
                    <a:pt x="258" y="65"/>
                  </a:cubicBezTo>
                  <a:cubicBezTo>
                    <a:pt x="259" y="64"/>
                    <a:pt x="259" y="64"/>
                    <a:pt x="259" y="64"/>
                  </a:cubicBezTo>
                  <a:cubicBezTo>
                    <a:pt x="293" y="62"/>
                    <a:pt x="334" y="55"/>
                    <a:pt x="367" y="45"/>
                  </a:cubicBezTo>
                  <a:cubicBezTo>
                    <a:pt x="364" y="46"/>
                    <a:pt x="364" y="46"/>
                    <a:pt x="364" y="46"/>
                  </a:cubicBezTo>
                  <a:cubicBezTo>
                    <a:pt x="363" y="46"/>
                    <a:pt x="361" y="46"/>
                    <a:pt x="361" y="45"/>
                  </a:cubicBezTo>
                  <a:cubicBezTo>
                    <a:pt x="374" y="41"/>
                    <a:pt x="386" y="36"/>
                    <a:pt x="400" y="34"/>
                  </a:cubicBezTo>
                  <a:cubicBezTo>
                    <a:pt x="405" y="32"/>
                    <a:pt x="405" y="32"/>
                    <a:pt x="405" y="32"/>
                  </a:cubicBezTo>
                  <a:cubicBezTo>
                    <a:pt x="393" y="35"/>
                    <a:pt x="393" y="35"/>
                    <a:pt x="393" y="35"/>
                  </a:cubicBezTo>
                  <a:cubicBezTo>
                    <a:pt x="374" y="39"/>
                    <a:pt x="355" y="46"/>
                    <a:pt x="335" y="47"/>
                  </a:cubicBezTo>
                  <a:cubicBezTo>
                    <a:pt x="337" y="46"/>
                    <a:pt x="340" y="46"/>
                    <a:pt x="343" y="45"/>
                  </a:cubicBezTo>
                  <a:cubicBezTo>
                    <a:pt x="337" y="44"/>
                    <a:pt x="337" y="44"/>
                    <a:pt x="337" y="44"/>
                  </a:cubicBezTo>
                  <a:cubicBezTo>
                    <a:pt x="295" y="51"/>
                    <a:pt x="252" y="58"/>
                    <a:pt x="215" y="52"/>
                  </a:cubicBezTo>
                  <a:cubicBezTo>
                    <a:pt x="184" y="51"/>
                    <a:pt x="157" y="42"/>
                    <a:pt x="132" y="31"/>
                  </a:cubicBezTo>
                  <a:cubicBezTo>
                    <a:pt x="120" y="23"/>
                    <a:pt x="114" y="11"/>
                    <a:pt x="105" y="1"/>
                  </a:cubicBezTo>
                  <a:cubicBezTo>
                    <a:pt x="99" y="1"/>
                    <a:pt x="94" y="0"/>
                    <a:pt x="88" y="1"/>
                  </a:cubicBezTo>
                  <a:cubicBezTo>
                    <a:pt x="85" y="3"/>
                    <a:pt x="79" y="5"/>
                    <a:pt x="81" y="9"/>
                  </a:cubicBezTo>
                  <a:cubicBezTo>
                    <a:pt x="80" y="10"/>
                    <a:pt x="78" y="11"/>
                    <a:pt x="75" y="12"/>
                  </a:cubicBezTo>
                  <a:cubicBezTo>
                    <a:pt x="74" y="12"/>
                    <a:pt x="74" y="13"/>
                    <a:pt x="74" y="15"/>
                  </a:cubicBezTo>
                  <a:cubicBezTo>
                    <a:pt x="67" y="15"/>
                    <a:pt x="73" y="20"/>
                    <a:pt x="69" y="23"/>
                  </a:cubicBezTo>
                  <a:cubicBezTo>
                    <a:pt x="65" y="23"/>
                    <a:pt x="62" y="20"/>
                    <a:pt x="59" y="23"/>
                  </a:cubicBezTo>
                  <a:cubicBezTo>
                    <a:pt x="62" y="27"/>
                    <a:pt x="58" y="29"/>
                    <a:pt x="53" y="30"/>
                  </a:cubicBezTo>
                  <a:cubicBezTo>
                    <a:pt x="51" y="32"/>
                    <a:pt x="54" y="34"/>
                    <a:pt x="52" y="36"/>
                  </a:cubicBezTo>
                  <a:cubicBezTo>
                    <a:pt x="50" y="36"/>
                    <a:pt x="47" y="33"/>
                    <a:pt x="45" y="36"/>
                  </a:cubicBezTo>
                  <a:cubicBezTo>
                    <a:pt x="45" y="40"/>
                    <a:pt x="42" y="42"/>
                    <a:pt x="42" y="46"/>
                  </a:cubicBezTo>
                  <a:cubicBezTo>
                    <a:pt x="38" y="49"/>
                    <a:pt x="38" y="43"/>
                    <a:pt x="34" y="46"/>
                  </a:cubicBezTo>
                  <a:cubicBezTo>
                    <a:pt x="27" y="49"/>
                    <a:pt x="32" y="54"/>
                    <a:pt x="31" y="59"/>
                  </a:cubicBezTo>
                  <a:cubicBezTo>
                    <a:pt x="30" y="58"/>
                    <a:pt x="29" y="58"/>
                    <a:pt x="30" y="58"/>
                  </a:cubicBezTo>
                  <a:cubicBezTo>
                    <a:pt x="28" y="58"/>
                    <a:pt x="28" y="58"/>
                    <a:pt x="28" y="58"/>
                  </a:cubicBezTo>
                  <a:cubicBezTo>
                    <a:pt x="28" y="59"/>
                    <a:pt x="30" y="61"/>
                    <a:pt x="27" y="62"/>
                  </a:cubicBezTo>
                  <a:cubicBezTo>
                    <a:pt x="25" y="61"/>
                    <a:pt x="24" y="59"/>
                    <a:pt x="21" y="60"/>
                  </a:cubicBezTo>
                  <a:cubicBezTo>
                    <a:pt x="20" y="64"/>
                    <a:pt x="25" y="68"/>
                    <a:pt x="20" y="71"/>
                  </a:cubicBezTo>
                  <a:cubicBezTo>
                    <a:pt x="18" y="70"/>
                    <a:pt x="17" y="70"/>
                    <a:pt x="15" y="70"/>
                  </a:cubicBezTo>
                  <a:cubicBezTo>
                    <a:pt x="7" y="74"/>
                    <a:pt x="13" y="80"/>
                    <a:pt x="10" y="86"/>
                  </a:cubicBezTo>
                  <a:cubicBezTo>
                    <a:pt x="7" y="86"/>
                    <a:pt x="9" y="83"/>
                    <a:pt x="7" y="83"/>
                  </a:cubicBezTo>
                  <a:cubicBezTo>
                    <a:pt x="6" y="83"/>
                    <a:pt x="5" y="83"/>
                    <a:pt x="4" y="84"/>
                  </a:cubicBezTo>
                  <a:cubicBezTo>
                    <a:pt x="0" y="106"/>
                    <a:pt x="17" y="123"/>
                    <a:pt x="31" y="139"/>
                  </a:cubicBezTo>
                  <a:close/>
                  <a:moveTo>
                    <a:pt x="403" y="133"/>
                  </a:moveTo>
                  <a:cubicBezTo>
                    <a:pt x="388" y="137"/>
                    <a:pt x="388" y="137"/>
                    <a:pt x="388" y="137"/>
                  </a:cubicBezTo>
                  <a:cubicBezTo>
                    <a:pt x="384" y="138"/>
                    <a:pt x="384" y="138"/>
                    <a:pt x="384" y="138"/>
                  </a:cubicBezTo>
                  <a:lnTo>
                    <a:pt x="403" y="133"/>
                  </a:lnTo>
                  <a:close/>
                  <a:moveTo>
                    <a:pt x="293" y="144"/>
                  </a:moveTo>
                  <a:cubicBezTo>
                    <a:pt x="295" y="144"/>
                    <a:pt x="298" y="143"/>
                    <a:pt x="300" y="143"/>
                  </a:cubicBezTo>
                  <a:cubicBezTo>
                    <a:pt x="304" y="136"/>
                    <a:pt x="315" y="139"/>
                    <a:pt x="323" y="136"/>
                  </a:cubicBezTo>
                  <a:cubicBezTo>
                    <a:pt x="351" y="131"/>
                    <a:pt x="377" y="125"/>
                    <a:pt x="405" y="116"/>
                  </a:cubicBezTo>
                  <a:cubicBezTo>
                    <a:pt x="414" y="114"/>
                    <a:pt x="422" y="111"/>
                    <a:pt x="429" y="109"/>
                  </a:cubicBezTo>
                  <a:cubicBezTo>
                    <a:pt x="415" y="119"/>
                    <a:pt x="388" y="119"/>
                    <a:pt x="372" y="129"/>
                  </a:cubicBezTo>
                  <a:cubicBezTo>
                    <a:pt x="368" y="127"/>
                    <a:pt x="363" y="130"/>
                    <a:pt x="359" y="132"/>
                  </a:cubicBezTo>
                  <a:cubicBezTo>
                    <a:pt x="359" y="133"/>
                    <a:pt x="359" y="133"/>
                    <a:pt x="359" y="133"/>
                  </a:cubicBezTo>
                  <a:cubicBezTo>
                    <a:pt x="370" y="132"/>
                    <a:pt x="380" y="129"/>
                    <a:pt x="390" y="127"/>
                  </a:cubicBezTo>
                  <a:cubicBezTo>
                    <a:pt x="380" y="131"/>
                    <a:pt x="367" y="134"/>
                    <a:pt x="355" y="137"/>
                  </a:cubicBezTo>
                  <a:cubicBezTo>
                    <a:pt x="353" y="136"/>
                    <a:pt x="353" y="136"/>
                    <a:pt x="353" y="136"/>
                  </a:cubicBezTo>
                  <a:cubicBezTo>
                    <a:pt x="337" y="139"/>
                    <a:pt x="323" y="144"/>
                    <a:pt x="307" y="146"/>
                  </a:cubicBezTo>
                  <a:cubicBezTo>
                    <a:pt x="304" y="143"/>
                    <a:pt x="297" y="147"/>
                    <a:pt x="292" y="147"/>
                  </a:cubicBezTo>
                  <a:cubicBezTo>
                    <a:pt x="293" y="147"/>
                    <a:pt x="294" y="145"/>
                    <a:pt x="295" y="145"/>
                  </a:cubicBezTo>
                  <a:lnTo>
                    <a:pt x="293" y="144"/>
                  </a:lnTo>
                  <a:close/>
                  <a:moveTo>
                    <a:pt x="286" y="145"/>
                  </a:moveTo>
                  <a:cubicBezTo>
                    <a:pt x="285" y="146"/>
                    <a:pt x="285" y="146"/>
                    <a:pt x="285" y="146"/>
                  </a:cubicBezTo>
                  <a:cubicBezTo>
                    <a:pt x="276" y="148"/>
                    <a:pt x="276" y="148"/>
                    <a:pt x="276" y="148"/>
                  </a:cubicBezTo>
                  <a:lnTo>
                    <a:pt x="286" y="145"/>
                  </a:lnTo>
                  <a:close/>
                  <a:moveTo>
                    <a:pt x="397" y="107"/>
                  </a:moveTo>
                  <a:cubicBezTo>
                    <a:pt x="389" y="112"/>
                    <a:pt x="375" y="113"/>
                    <a:pt x="364" y="116"/>
                  </a:cubicBezTo>
                  <a:cubicBezTo>
                    <a:pt x="375" y="113"/>
                    <a:pt x="385" y="110"/>
                    <a:pt x="397" y="107"/>
                  </a:cubicBezTo>
                  <a:close/>
                  <a:moveTo>
                    <a:pt x="395" y="94"/>
                  </a:moveTo>
                  <a:cubicBezTo>
                    <a:pt x="387" y="95"/>
                    <a:pt x="387" y="95"/>
                    <a:pt x="387" y="95"/>
                  </a:cubicBezTo>
                  <a:cubicBezTo>
                    <a:pt x="396" y="93"/>
                    <a:pt x="396" y="93"/>
                    <a:pt x="396" y="93"/>
                  </a:cubicBezTo>
                  <a:lnTo>
                    <a:pt x="395" y="94"/>
                  </a:lnTo>
                  <a:close/>
                  <a:moveTo>
                    <a:pt x="400" y="69"/>
                  </a:moveTo>
                  <a:cubicBezTo>
                    <a:pt x="397" y="71"/>
                    <a:pt x="392" y="71"/>
                    <a:pt x="389" y="72"/>
                  </a:cubicBezTo>
                  <a:cubicBezTo>
                    <a:pt x="390" y="71"/>
                    <a:pt x="397" y="70"/>
                    <a:pt x="400" y="69"/>
                  </a:cubicBezTo>
                  <a:close/>
                  <a:moveTo>
                    <a:pt x="388" y="88"/>
                  </a:moveTo>
                  <a:cubicBezTo>
                    <a:pt x="383" y="90"/>
                    <a:pt x="378" y="94"/>
                    <a:pt x="371" y="94"/>
                  </a:cubicBezTo>
                  <a:cubicBezTo>
                    <a:pt x="376" y="92"/>
                    <a:pt x="382" y="88"/>
                    <a:pt x="388" y="88"/>
                  </a:cubicBezTo>
                  <a:close/>
                  <a:moveTo>
                    <a:pt x="352" y="76"/>
                  </a:moveTo>
                  <a:cubicBezTo>
                    <a:pt x="347" y="78"/>
                    <a:pt x="347" y="78"/>
                    <a:pt x="347" y="78"/>
                  </a:cubicBezTo>
                  <a:cubicBezTo>
                    <a:pt x="342" y="78"/>
                    <a:pt x="342" y="78"/>
                    <a:pt x="342" y="78"/>
                  </a:cubicBezTo>
                  <a:lnTo>
                    <a:pt x="352" y="76"/>
                  </a:lnTo>
                  <a:close/>
                  <a:moveTo>
                    <a:pt x="318" y="83"/>
                  </a:moveTo>
                  <a:cubicBezTo>
                    <a:pt x="328" y="81"/>
                    <a:pt x="328" y="81"/>
                    <a:pt x="328" y="81"/>
                  </a:cubicBezTo>
                  <a:cubicBezTo>
                    <a:pt x="327" y="82"/>
                    <a:pt x="327" y="82"/>
                    <a:pt x="327" y="82"/>
                  </a:cubicBezTo>
                  <a:cubicBezTo>
                    <a:pt x="324" y="82"/>
                    <a:pt x="321" y="82"/>
                    <a:pt x="318" y="83"/>
                  </a:cubicBezTo>
                  <a:cubicBezTo>
                    <a:pt x="312" y="85"/>
                    <a:pt x="312" y="85"/>
                    <a:pt x="312" y="85"/>
                  </a:cubicBezTo>
                  <a:cubicBezTo>
                    <a:pt x="314" y="84"/>
                    <a:pt x="316" y="84"/>
                    <a:pt x="318" y="83"/>
                  </a:cubicBezTo>
                  <a:close/>
                  <a:moveTo>
                    <a:pt x="322" y="118"/>
                  </a:moveTo>
                  <a:cubicBezTo>
                    <a:pt x="325" y="117"/>
                    <a:pt x="325" y="117"/>
                    <a:pt x="325" y="117"/>
                  </a:cubicBezTo>
                  <a:cubicBezTo>
                    <a:pt x="324" y="120"/>
                    <a:pt x="328" y="117"/>
                    <a:pt x="329" y="118"/>
                  </a:cubicBezTo>
                  <a:cubicBezTo>
                    <a:pt x="334" y="116"/>
                    <a:pt x="340" y="116"/>
                    <a:pt x="345" y="115"/>
                  </a:cubicBezTo>
                  <a:cubicBezTo>
                    <a:pt x="295" y="126"/>
                    <a:pt x="295" y="126"/>
                    <a:pt x="295" y="126"/>
                  </a:cubicBezTo>
                  <a:cubicBezTo>
                    <a:pt x="303" y="122"/>
                    <a:pt x="313" y="120"/>
                    <a:pt x="322" y="118"/>
                  </a:cubicBezTo>
                  <a:close/>
                </a:path>
              </a:pathLst>
            </a:custGeom>
            <a:blipFill dpi="0" rotWithShape="0">
              <a:blip r:embed="rId5"/>
              <a:srcRect/>
              <a:tile tx="0" ty="0" sx="100000" sy="100000" flip="none" algn="tl"/>
            </a:blip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622263655"/>
      </p:ext>
    </p:extLst>
  </p:cSld>
  <p:clrMapOvr>
    <a:masterClrMapping/>
  </p:clrMapOvr>
  <p:transition spd="slow" advTm="5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6" presetClass="path" presetSubtype="0" accel="64000" decel="36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0833E-6 1.85185E-6 L 0.94492 1.16481 " pathEditMode="relative" rAng="0" ptsTypes="AA">
                                      <p:cBhvr>
                                        <p:cTn id="9" dur="2000" spd="-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7240" y="58241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6" presetClass="path" presetSubtype="0" accel="64000" decel="36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91667E-6 -2.59259E-6 L 0.8237 0.03172 " pathEditMode="relative" rAng="0" ptsTypes="AA">
                                      <p:cBhvr>
                                        <p:cTn id="16" dur="2000" spd="-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1185" y="1574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1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16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2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1606</TotalTime>
  <Words>163</Words>
  <Application>Microsoft Office PowerPoint</Application>
  <PresentationFormat>自定义</PresentationFormat>
  <Paragraphs>39</Paragraphs>
  <Slides>10</Slides>
  <Notes>2</Notes>
  <HiddenSlides>0</HiddenSlides>
  <MMClips>1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1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lenovo</dc:creator>
  <cp:lastModifiedBy>pc</cp:lastModifiedBy>
  <cp:revision>27</cp:revision>
  <dcterms:created xsi:type="dcterms:W3CDTF">2015-05-06T16:05:14Z</dcterms:created>
  <dcterms:modified xsi:type="dcterms:W3CDTF">2015-07-12T11:49:54Z</dcterms:modified>
</cp:coreProperties>
</file>