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6"/>
  </p:notesMasterIdLst>
  <p:sldIdLst>
    <p:sldId id="256" r:id="rId2"/>
    <p:sldId id="278" r:id="rId3"/>
    <p:sldId id="274" r:id="rId4"/>
    <p:sldId id="279" r:id="rId5"/>
    <p:sldId id="277" r:id="rId6"/>
    <p:sldId id="289" r:id="rId7"/>
    <p:sldId id="282" r:id="rId8"/>
    <p:sldId id="290" r:id="rId9"/>
    <p:sldId id="283" r:id="rId10"/>
    <p:sldId id="291" r:id="rId11"/>
    <p:sldId id="285" r:id="rId12"/>
    <p:sldId id="292" r:id="rId13"/>
    <p:sldId id="286" r:id="rId14"/>
    <p:sldId id="288" r:id="rId15"/>
  </p:sldIdLst>
  <p:sldSz cx="12192000" cy="6858000"/>
  <p:notesSz cx="6858000" cy="9144000"/>
  <p:embeddedFontLst>
    <p:embeddedFont>
      <p:font typeface="Impact" panose="020B0806030902050204" pitchFamily="34" charset="0"/>
      <p:regular r:id="rId17"/>
    </p:embeddedFont>
    <p:embeddedFont>
      <p:font typeface="Calibri Light" panose="020F0302020204030204" pitchFamily="34" charset="0"/>
      <p:regular r:id="rId18"/>
      <p:italic r:id="rId19"/>
    </p:embeddedFont>
    <p:embeddedFont>
      <p:font typeface="微软雅黑" panose="020B0503020204020204" pitchFamily="34" charset="-122"/>
      <p:regular r:id="rId20"/>
      <p:bold r:id="rId21"/>
    </p:embeddedFont>
    <p:embeddedFont>
      <p:font typeface="张海山锐谐体" panose="02000000000000000000" charset="-122"/>
      <p:regular r:id="rId22"/>
    </p:embeddedFont>
    <p:embeddedFont>
      <p:font typeface="综艺体" panose="02010609000101010101"/>
      <p:regular r:id="rId23"/>
    </p:embeddedFont>
    <p:embeddedFont>
      <p:font typeface="微软雅黑 Light" panose="020B0502040204020203" pitchFamily="34" charset="-122"/>
      <p:regular r:id="rId24"/>
    </p:embeddedFont>
    <p:embeddedFont>
      <p:font typeface="Calibri" panose="020F0502020204030204" pitchFamily="34" charset="0"/>
      <p:regular r:id="rId25"/>
      <p:bold r:id="rId26"/>
      <p:italic r:id="rId27"/>
      <p:boldItalic r:id="rId28"/>
    </p:embeddedFont>
    <p:embeddedFont>
      <p:font typeface="张海山锐谐体2.0-授权联系：Samtype@QQ.com" panose="02000000000000000000" charset="-122"/>
      <p:regular r:id="rId2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908" userDrawn="1">
          <p15:clr>
            <a:srgbClr val="A4A3A4"/>
          </p15:clr>
        </p15:guide>
        <p15:guide id="4" orient="horz" pos="2727" userDrawn="1">
          <p15:clr>
            <a:srgbClr val="A4A3A4"/>
          </p15:clr>
        </p15:guide>
        <p15:guide id="5" orient="horz" pos="3203" userDrawn="1">
          <p15:clr>
            <a:srgbClr val="A4A3A4"/>
          </p15:clr>
        </p15:guide>
        <p15:guide id="6" orient="horz" pos="300" userDrawn="1">
          <p15:clr>
            <a:srgbClr val="A4A3A4"/>
          </p15:clr>
        </p15:guide>
        <p15:guide id="7" orient="horz" pos="164" userDrawn="1">
          <p15:clr>
            <a:srgbClr val="A4A3A4"/>
          </p15:clr>
        </p15:guide>
        <p15:guide id="8" orient="horz" pos="44" userDrawn="1">
          <p15:clr>
            <a:srgbClr val="A4A3A4"/>
          </p15:clr>
        </p15:guide>
        <p15:guide id="9" pos="6562" userDrawn="1">
          <p15:clr>
            <a:srgbClr val="A4A3A4"/>
          </p15:clr>
        </p15:guide>
        <p15:guide id="10" pos="4248" userDrawn="1">
          <p15:clr>
            <a:srgbClr val="A4A3A4"/>
          </p15:clr>
        </p15:guide>
        <p15:guide id="11" orient="horz" pos="1536" userDrawn="1">
          <p15:clr>
            <a:srgbClr val="A4A3A4"/>
          </p15:clr>
        </p15:guide>
        <p15:guide id="12" pos="1118" userDrawn="1">
          <p15:clr>
            <a:srgbClr val="A4A3A4"/>
          </p15:clr>
        </p15:guide>
        <p15:guide id="13" pos="302" userDrawn="1">
          <p15:clr>
            <a:srgbClr val="000000"/>
          </p15:clr>
        </p15:guide>
        <p15:guide id="14" pos="5654" userDrawn="1">
          <p15:clr>
            <a:srgbClr val="000000"/>
          </p15:clr>
        </p15:guide>
        <p15:guide id="15" orient="horz" pos="2137" userDrawn="1">
          <p15:clr>
            <a:srgbClr val="000000"/>
          </p15:clr>
        </p15:guide>
        <p15:guide id="16" pos="2026" userDrawn="1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AA4AD"/>
    <a:srgbClr val="5B8A47"/>
    <a:srgbClr val="987C89"/>
    <a:srgbClr val="5C8A49"/>
    <a:srgbClr val="DE785E"/>
    <a:srgbClr val="32A064"/>
    <a:srgbClr val="B11D56"/>
    <a:srgbClr val="FFC001"/>
    <a:srgbClr val="ED1C24"/>
    <a:srgbClr val="29AB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860" autoAdjust="0"/>
    <p:restoredTop sz="91871" autoAdjust="0"/>
  </p:normalViewPr>
  <p:slideViewPr>
    <p:cSldViewPr snapToGrid="0">
      <p:cViewPr varScale="1">
        <p:scale>
          <a:sx n="77" d="100"/>
          <a:sy n="77" d="100"/>
        </p:scale>
        <p:origin x="1860" y="84"/>
      </p:cViewPr>
      <p:guideLst>
        <p:guide pos="3908"/>
        <p:guide orient="horz" pos="2727"/>
        <p:guide orient="horz" pos="3203"/>
        <p:guide orient="horz" pos="300"/>
        <p:guide orient="horz" pos="164"/>
        <p:guide orient="horz" pos="44"/>
        <p:guide pos="6562"/>
        <p:guide pos="4248"/>
        <p:guide orient="horz" pos="1536"/>
        <p:guide pos="1118"/>
        <p:guide pos="302"/>
        <p:guide pos="5654"/>
        <p:guide orient="horz" pos="2137"/>
        <p:guide pos="202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29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8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7.fntdata"/><Relationship Id="rId28" Type="http://schemas.openxmlformats.org/officeDocument/2006/relationships/font" Target="fonts/font12.fntdata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font" Target="fonts/font11.fntdata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584D83-298D-4D93-A470-886504B64342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149C2F-B398-4A89-B16B-CB8D7FCCBE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02896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149C2F-B398-4A89-B16B-CB8D7FCCBEB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68097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811F13A-6176-4D44-9034-1C0EB9D8E0F1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ADCF7D0-3898-47C3-998D-C52F2A0081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14676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811F13A-6176-4D44-9034-1C0EB9D8E0F1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ADCF7D0-3898-47C3-998D-C52F2A0081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83702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811F13A-6176-4D44-9034-1C0EB9D8E0F1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ADCF7D0-3898-47C3-998D-C52F2A0081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19344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811F13A-6176-4D44-9034-1C0EB9D8E0F1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ADCF7D0-3898-47C3-998D-C52F2A0081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10674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811F13A-6176-4D44-9034-1C0EB9D8E0F1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ADCF7D0-3898-47C3-998D-C52F2A0081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27404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811F13A-6176-4D44-9034-1C0EB9D8E0F1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ADCF7D0-3898-47C3-998D-C52F2A0081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01482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811F13A-6176-4D44-9034-1C0EB9D8E0F1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ADCF7D0-3898-47C3-998D-C52F2A0081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41806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811F13A-6176-4D44-9034-1C0EB9D8E0F1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ADCF7D0-3898-47C3-998D-C52F2A0081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87865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811F13A-6176-4D44-9034-1C0EB9D8E0F1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ADCF7D0-3898-47C3-998D-C52F2A0081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48744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811F13A-6176-4D44-9034-1C0EB9D8E0F1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ADCF7D0-3898-47C3-998D-C52F2A0081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28217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811F13A-6176-4D44-9034-1C0EB9D8E0F1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ADCF7D0-3898-47C3-998D-C52F2A0081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21041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346336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jp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437583" y="5185791"/>
            <a:ext cx="1258029" cy="1243123"/>
            <a:chOff x="373280" y="3429000"/>
            <a:chExt cx="2738672" cy="2706223"/>
          </a:xfrm>
        </p:grpSpPr>
        <p:sp>
          <p:nvSpPr>
            <p:cNvPr id="23" name="Freeform 14"/>
            <p:cNvSpPr>
              <a:spLocks/>
            </p:cNvSpPr>
            <p:nvPr/>
          </p:nvSpPr>
          <p:spPr bwMode="auto">
            <a:xfrm>
              <a:off x="373280" y="3429000"/>
              <a:ext cx="2738672" cy="2706223"/>
            </a:xfrm>
            <a:custGeom>
              <a:avLst/>
              <a:gdLst>
                <a:gd name="T0" fmla="*/ 8414 w 8483"/>
                <a:gd name="T1" fmla="*/ 2527 h 8377"/>
                <a:gd name="T2" fmla="*/ 5796 w 8483"/>
                <a:gd name="T3" fmla="*/ 0 h 8377"/>
                <a:gd name="T4" fmla="*/ 4242 w 8483"/>
                <a:gd name="T5" fmla="*/ 496 h 8377"/>
                <a:gd name="T6" fmla="*/ 2688 w 8483"/>
                <a:gd name="T7" fmla="*/ 0 h 8377"/>
                <a:gd name="T8" fmla="*/ 69 w 8483"/>
                <a:gd name="T9" fmla="*/ 2527 h 8377"/>
                <a:gd name="T10" fmla="*/ 539 w 8483"/>
                <a:gd name="T11" fmla="*/ 4356 h 8377"/>
                <a:gd name="T12" fmla="*/ 4242 w 8483"/>
                <a:gd name="T13" fmla="*/ 8377 h 8377"/>
                <a:gd name="T14" fmla="*/ 7944 w 8483"/>
                <a:gd name="T15" fmla="*/ 4356 h 8377"/>
                <a:gd name="T16" fmla="*/ 8414 w 8483"/>
                <a:gd name="T17" fmla="*/ 2527 h 8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83" h="8377">
                  <a:moveTo>
                    <a:pt x="8414" y="2527"/>
                  </a:moveTo>
                  <a:cubicBezTo>
                    <a:pt x="8263" y="1063"/>
                    <a:pt x="7162" y="0"/>
                    <a:pt x="5796" y="0"/>
                  </a:cubicBezTo>
                  <a:cubicBezTo>
                    <a:pt x="5257" y="0"/>
                    <a:pt x="4723" y="171"/>
                    <a:pt x="4242" y="496"/>
                  </a:cubicBezTo>
                  <a:cubicBezTo>
                    <a:pt x="3759" y="171"/>
                    <a:pt x="3225" y="0"/>
                    <a:pt x="2688" y="0"/>
                  </a:cubicBezTo>
                  <a:cubicBezTo>
                    <a:pt x="1322" y="0"/>
                    <a:pt x="221" y="1063"/>
                    <a:pt x="69" y="2527"/>
                  </a:cubicBezTo>
                  <a:cubicBezTo>
                    <a:pt x="0" y="3197"/>
                    <a:pt x="149" y="3778"/>
                    <a:pt x="539" y="4356"/>
                  </a:cubicBezTo>
                  <a:cubicBezTo>
                    <a:pt x="836" y="4796"/>
                    <a:pt x="3819" y="7933"/>
                    <a:pt x="4242" y="8377"/>
                  </a:cubicBezTo>
                  <a:cubicBezTo>
                    <a:pt x="4664" y="7933"/>
                    <a:pt x="7648" y="4796"/>
                    <a:pt x="7944" y="4356"/>
                  </a:cubicBezTo>
                  <a:cubicBezTo>
                    <a:pt x="8333" y="3778"/>
                    <a:pt x="8483" y="3197"/>
                    <a:pt x="8414" y="2527"/>
                  </a:cubicBezTo>
                  <a:close/>
                </a:path>
              </a:pathLst>
            </a:custGeom>
            <a:solidFill>
              <a:srgbClr val="FCC125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5" name="Freeform 14"/>
            <p:cNvSpPr>
              <a:spLocks/>
            </p:cNvSpPr>
            <p:nvPr/>
          </p:nvSpPr>
          <p:spPr bwMode="auto">
            <a:xfrm>
              <a:off x="579174" y="3632454"/>
              <a:ext cx="2326885" cy="2299316"/>
            </a:xfrm>
            <a:custGeom>
              <a:avLst/>
              <a:gdLst>
                <a:gd name="T0" fmla="*/ 8414 w 8483"/>
                <a:gd name="T1" fmla="*/ 2527 h 8377"/>
                <a:gd name="T2" fmla="*/ 5796 w 8483"/>
                <a:gd name="T3" fmla="*/ 0 h 8377"/>
                <a:gd name="T4" fmla="*/ 4242 w 8483"/>
                <a:gd name="T5" fmla="*/ 496 h 8377"/>
                <a:gd name="T6" fmla="*/ 2688 w 8483"/>
                <a:gd name="T7" fmla="*/ 0 h 8377"/>
                <a:gd name="T8" fmla="*/ 69 w 8483"/>
                <a:gd name="T9" fmla="*/ 2527 h 8377"/>
                <a:gd name="T10" fmla="*/ 539 w 8483"/>
                <a:gd name="T11" fmla="*/ 4356 h 8377"/>
                <a:gd name="T12" fmla="*/ 4242 w 8483"/>
                <a:gd name="T13" fmla="*/ 8377 h 8377"/>
                <a:gd name="T14" fmla="*/ 7944 w 8483"/>
                <a:gd name="T15" fmla="*/ 4356 h 8377"/>
                <a:gd name="T16" fmla="*/ 8414 w 8483"/>
                <a:gd name="T17" fmla="*/ 2527 h 8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83" h="8377">
                  <a:moveTo>
                    <a:pt x="8414" y="2527"/>
                  </a:moveTo>
                  <a:cubicBezTo>
                    <a:pt x="8263" y="1063"/>
                    <a:pt x="7162" y="0"/>
                    <a:pt x="5796" y="0"/>
                  </a:cubicBezTo>
                  <a:cubicBezTo>
                    <a:pt x="5257" y="0"/>
                    <a:pt x="4723" y="171"/>
                    <a:pt x="4242" y="496"/>
                  </a:cubicBezTo>
                  <a:cubicBezTo>
                    <a:pt x="3759" y="171"/>
                    <a:pt x="3225" y="0"/>
                    <a:pt x="2688" y="0"/>
                  </a:cubicBezTo>
                  <a:cubicBezTo>
                    <a:pt x="1322" y="0"/>
                    <a:pt x="221" y="1063"/>
                    <a:pt x="69" y="2527"/>
                  </a:cubicBezTo>
                  <a:cubicBezTo>
                    <a:pt x="0" y="3197"/>
                    <a:pt x="149" y="3778"/>
                    <a:pt x="539" y="4356"/>
                  </a:cubicBezTo>
                  <a:cubicBezTo>
                    <a:pt x="836" y="4796"/>
                    <a:pt x="3819" y="7933"/>
                    <a:pt x="4242" y="8377"/>
                  </a:cubicBezTo>
                  <a:cubicBezTo>
                    <a:pt x="4664" y="7933"/>
                    <a:pt x="7648" y="4796"/>
                    <a:pt x="7944" y="4356"/>
                  </a:cubicBezTo>
                  <a:cubicBezTo>
                    <a:pt x="8333" y="3778"/>
                    <a:pt x="8483" y="3197"/>
                    <a:pt x="8414" y="2527"/>
                  </a:cubicBezTo>
                  <a:close/>
                </a:path>
              </a:pathLst>
            </a:custGeom>
            <a:solidFill>
              <a:srgbClr val="FCC125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4000" dirty="0"/>
            </a:p>
          </p:txBody>
        </p:sp>
        <p:sp>
          <p:nvSpPr>
            <p:cNvPr id="26" name="Freeform 15"/>
            <p:cNvSpPr>
              <a:spLocks/>
            </p:cNvSpPr>
            <p:nvPr/>
          </p:nvSpPr>
          <p:spPr bwMode="auto">
            <a:xfrm>
              <a:off x="373280" y="3429000"/>
              <a:ext cx="1369337" cy="2706223"/>
            </a:xfrm>
            <a:custGeom>
              <a:avLst/>
              <a:gdLst>
                <a:gd name="T0" fmla="*/ 4242 w 4242"/>
                <a:gd name="T1" fmla="*/ 496 h 8377"/>
                <a:gd name="T2" fmla="*/ 2688 w 4242"/>
                <a:gd name="T3" fmla="*/ 0 h 8377"/>
                <a:gd name="T4" fmla="*/ 69 w 4242"/>
                <a:gd name="T5" fmla="*/ 2527 h 8377"/>
                <a:gd name="T6" fmla="*/ 539 w 4242"/>
                <a:gd name="T7" fmla="*/ 4356 h 8377"/>
                <a:gd name="T8" fmla="*/ 4242 w 4242"/>
                <a:gd name="T9" fmla="*/ 8377 h 8377"/>
                <a:gd name="T10" fmla="*/ 4242 w 4242"/>
                <a:gd name="T11" fmla="*/ 496 h 8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42" h="8377">
                  <a:moveTo>
                    <a:pt x="4242" y="496"/>
                  </a:moveTo>
                  <a:cubicBezTo>
                    <a:pt x="3759" y="171"/>
                    <a:pt x="3225" y="0"/>
                    <a:pt x="2688" y="0"/>
                  </a:cubicBezTo>
                  <a:cubicBezTo>
                    <a:pt x="1322" y="0"/>
                    <a:pt x="221" y="1063"/>
                    <a:pt x="69" y="2527"/>
                  </a:cubicBezTo>
                  <a:cubicBezTo>
                    <a:pt x="0" y="3197"/>
                    <a:pt x="149" y="3778"/>
                    <a:pt x="539" y="4356"/>
                  </a:cubicBezTo>
                  <a:cubicBezTo>
                    <a:pt x="836" y="4796"/>
                    <a:pt x="3819" y="7933"/>
                    <a:pt x="4242" y="8377"/>
                  </a:cubicBezTo>
                  <a:lnTo>
                    <a:pt x="4242" y="496"/>
                  </a:lnTo>
                  <a:close/>
                </a:path>
              </a:pathLst>
            </a:custGeom>
            <a:solidFill>
              <a:srgbClr val="F9F2F2">
                <a:alpha val="35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14821" y="5443347"/>
            <a:ext cx="1258029" cy="1243123"/>
            <a:chOff x="-5593593" y="5578873"/>
            <a:chExt cx="1258029" cy="1243123"/>
          </a:xfrm>
        </p:grpSpPr>
        <p:sp>
          <p:nvSpPr>
            <p:cNvPr id="30" name="Freeform 14"/>
            <p:cNvSpPr>
              <a:spLocks/>
            </p:cNvSpPr>
            <p:nvPr/>
          </p:nvSpPr>
          <p:spPr bwMode="auto">
            <a:xfrm>
              <a:off x="-5593593" y="5578873"/>
              <a:ext cx="1258029" cy="1243123"/>
            </a:xfrm>
            <a:custGeom>
              <a:avLst/>
              <a:gdLst>
                <a:gd name="T0" fmla="*/ 8414 w 8483"/>
                <a:gd name="T1" fmla="*/ 2527 h 8377"/>
                <a:gd name="T2" fmla="*/ 5796 w 8483"/>
                <a:gd name="T3" fmla="*/ 0 h 8377"/>
                <a:gd name="T4" fmla="*/ 4242 w 8483"/>
                <a:gd name="T5" fmla="*/ 496 h 8377"/>
                <a:gd name="T6" fmla="*/ 2688 w 8483"/>
                <a:gd name="T7" fmla="*/ 0 h 8377"/>
                <a:gd name="T8" fmla="*/ 69 w 8483"/>
                <a:gd name="T9" fmla="*/ 2527 h 8377"/>
                <a:gd name="T10" fmla="*/ 539 w 8483"/>
                <a:gd name="T11" fmla="*/ 4356 h 8377"/>
                <a:gd name="T12" fmla="*/ 4242 w 8483"/>
                <a:gd name="T13" fmla="*/ 8377 h 8377"/>
                <a:gd name="T14" fmla="*/ 7944 w 8483"/>
                <a:gd name="T15" fmla="*/ 4356 h 8377"/>
                <a:gd name="T16" fmla="*/ 8414 w 8483"/>
                <a:gd name="T17" fmla="*/ 2527 h 8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83" h="8377">
                  <a:moveTo>
                    <a:pt x="8414" y="2527"/>
                  </a:moveTo>
                  <a:cubicBezTo>
                    <a:pt x="8263" y="1063"/>
                    <a:pt x="7162" y="0"/>
                    <a:pt x="5796" y="0"/>
                  </a:cubicBezTo>
                  <a:cubicBezTo>
                    <a:pt x="5257" y="0"/>
                    <a:pt x="4723" y="171"/>
                    <a:pt x="4242" y="496"/>
                  </a:cubicBezTo>
                  <a:cubicBezTo>
                    <a:pt x="3759" y="171"/>
                    <a:pt x="3225" y="0"/>
                    <a:pt x="2688" y="0"/>
                  </a:cubicBezTo>
                  <a:cubicBezTo>
                    <a:pt x="1322" y="0"/>
                    <a:pt x="221" y="1063"/>
                    <a:pt x="69" y="2527"/>
                  </a:cubicBezTo>
                  <a:cubicBezTo>
                    <a:pt x="0" y="3197"/>
                    <a:pt x="149" y="3778"/>
                    <a:pt x="539" y="4356"/>
                  </a:cubicBezTo>
                  <a:cubicBezTo>
                    <a:pt x="836" y="4796"/>
                    <a:pt x="3819" y="7933"/>
                    <a:pt x="4242" y="8377"/>
                  </a:cubicBezTo>
                  <a:cubicBezTo>
                    <a:pt x="4664" y="7933"/>
                    <a:pt x="7648" y="4796"/>
                    <a:pt x="7944" y="4356"/>
                  </a:cubicBezTo>
                  <a:cubicBezTo>
                    <a:pt x="8333" y="3778"/>
                    <a:pt x="8483" y="3197"/>
                    <a:pt x="8414" y="2527"/>
                  </a:cubicBezTo>
                  <a:close/>
                </a:path>
              </a:pathLst>
            </a:custGeom>
            <a:solidFill>
              <a:srgbClr val="B11D56">
                <a:alpha val="66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1" name="Freeform 14"/>
            <p:cNvSpPr>
              <a:spLocks/>
            </p:cNvSpPr>
            <p:nvPr/>
          </p:nvSpPr>
          <p:spPr bwMode="auto">
            <a:xfrm>
              <a:off x="-5499014" y="5672331"/>
              <a:ext cx="1068872" cy="1056207"/>
            </a:xfrm>
            <a:custGeom>
              <a:avLst/>
              <a:gdLst>
                <a:gd name="T0" fmla="*/ 8414 w 8483"/>
                <a:gd name="T1" fmla="*/ 2527 h 8377"/>
                <a:gd name="T2" fmla="*/ 5796 w 8483"/>
                <a:gd name="T3" fmla="*/ 0 h 8377"/>
                <a:gd name="T4" fmla="*/ 4242 w 8483"/>
                <a:gd name="T5" fmla="*/ 496 h 8377"/>
                <a:gd name="T6" fmla="*/ 2688 w 8483"/>
                <a:gd name="T7" fmla="*/ 0 h 8377"/>
                <a:gd name="T8" fmla="*/ 69 w 8483"/>
                <a:gd name="T9" fmla="*/ 2527 h 8377"/>
                <a:gd name="T10" fmla="*/ 539 w 8483"/>
                <a:gd name="T11" fmla="*/ 4356 h 8377"/>
                <a:gd name="T12" fmla="*/ 4242 w 8483"/>
                <a:gd name="T13" fmla="*/ 8377 h 8377"/>
                <a:gd name="T14" fmla="*/ 7944 w 8483"/>
                <a:gd name="T15" fmla="*/ 4356 h 8377"/>
                <a:gd name="T16" fmla="*/ 8414 w 8483"/>
                <a:gd name="T17" fmla="*/ 2527 h 8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83" h="8377">
                  <a:moveTo>
                    <a:pt x="8414" y="2527"/>
                  </a:moveTo>
                  <a:cubicBezTo>
                    <a:pt x="8263" y="1063"/>
                    <a:pt x="7162" y="0"/>
                    <a:pt x="5796" y="0"/>
                  </a:cubicBezTo>
                  <a:cubicBezTo>
                    <a:pt x="5257" y="0"/>
                    <a:pt x="4723" y="171"/>
                    <a:pt x="4242" y="496"/>
                  </a:cubicBezTo>
                  <a:cubicBezTo>
                    <a:pt x="3759" y="171"/>
                    <a:pt x="3225" y="0"/>
                    <a:pt x="2688" y="0"/>
                  </a:cubicBezTo>
                  <a:cubicBezTo>
                    <a:pt x="1322" y="0"/>
                    <a:pt x="221" y="1063"/>
                    <a:pt x="69" y="2527"/>
                  </a:cubicBezTo>
                  <a:cubicBezTo>
                    <a:pt x="0" y="3197"/>
                    <a:pt x="149" y="3778"/>
                    <a:pt x="539" y="4356"/>
                  </a:cubicBezTo>
                  <a:cubicBezTo>
                    <a:pt x="836" y="4796"/>
                    <a:pt x="3819" y="7933"/>
                    <a:pt x="4242" y="8377"/>
                  </a:cubicBezTo>
                  <a:cubicBezTo>
                    <a:pt x="4664" y="7933"/>
                    <a:pt x="7648" y="4796"/>
                    <a:pt x="7944" y="4356"/>
                  </a:cubicBezTo>
                  <a:cubicBezTo>
                    <a:pt x="8333" y="3778"/>
                    <a:pt x="8483" y="3197"/>
                    <a:pt x="8414" y="2527"/>
                  </a:cubicBezTo>
                  <a:close/>
                </a:path>
              </a:pathLst>
            </a:custGeom>
            <a:solidFill>
              <a:srgbClr val="B11D5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4000" dirty="0"/>
            </a:p>
          </p:txBody>
        </p:sp>
        <p:sp>
          <p:nvSpPr>
            <p:cNvPr id="32" name="Freeform 15"/>
            <p:cNvSpPr>
              <a:spLocks/>
            </p:cNvSpPr>
            <p:nvPr/>
          </p:nvSpPr>
          <p:spPr bwMode="auto">
            <a:xfrm>
              <a:off x="-5593593" y="5578873"/>
              <a:ext cx="629015" cy="1243123"/>
            </a:xfrm>
            <a:custGeom>
              <a:avLst/>
              <a:gdLst>
                <a:gd name="T0" fmla="*/ 4242 w 4242"/>
                <a:gd name="T1" fmla="*/ 496 h 8377"/>
                <a:gd name="T2" fmla="*/ 2688 w 4242"/>
                <a:gd name="T3" fmla="*/ 0 h 8377"/>
                <a:gd name="T4" fmla="*/ 69 w 4242"/>
                <a:gd name="T5" fmla="*/ 2527 h 8377"/>
                <a:gd name="T6" fmla="*/ 539 w 4242"/>
                <a:gd name="T7" fmla="*/ 4356 h 8377"/>
                <a:gd name="T8" fmla="*/ 4242 w 4242"/>
                <a:gd name="T9" fmla="*/ 8377 h 8377"/>
                <a:gd name="T10" fmla="*/ 4242 w 4242"/>
                <a:gd name="T11" fmla="*/ 496 h 8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42" h="8377">
                  <a:moveTo>
                    <a:pt x="4242" y="496"/>
                  </a:moveTo>
                  <a:cubicBezTo>
                    <a:pt x="3759" y="171"/>
                    <a:pt x="3225" y="0"/>
                    <a:pt x="2688" y="0"/>
                  </a:cubicBezTo>
                  <a:cubicBezTo>
                    <a:pt x="1322" y="0"/>
                    <a:pt x="221" y="1063"/>
                    <a:pt x="69" y="2527"/>
                  </a:cubicBezTo>
                  <a:cubicBezTo>
                    <a:pt x="0" y="3197"/>
                    <a:pt x="149" y="3778"/>
                    <a:pt x="539" y="4356"/>
                  </a:cubicBezTo>
                  <a:cubicBezTo>
                    <a:pt x="836" y="4796"/>
                    <a:pt x="3819" y="7933"/>
                    <a:pt x="4242" y="8377"/>
                  </a:cubicBezTo>
                  <a:lnTo>
                    <a:pt x="4242" y="496"/>
                  </a:lnTo>
                  <a:close/>
                </a:path>
              </a:pathLst>
            </a:custGeom>
            <a:solidFill>
              <a:srgbClr val="F9F2F2">
                <a:alpha val="35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158343" y="1287613"/>
            <a:ext cx="1258029" cy="1243123"/>
            <a:chOff x="-3212342" y="5844270"/>
            <a:chExt cx="1258029" cy="1243123"/>
          </a:xfrm>
        </p:grpSpPr>
        <p:sp>
          <p:nvSpPr>
            <p:cNvPr id="34" name="Freeform 14"/>
            <p:cNvSpPr>
              <a:spLocks/>
            </p:cNvSpPr>
            <p:nvPr/>
          </p:nvSpPr>
          <p:spPr bwMode="auto">
            <a:xfrm>
              <a:off x="-3212342" y="5844270"/>
              <a:ext cx="1258029" cy="1243123"/>
            </a:xfrm>
            <a:custGeom>
              <a:avLst/>
              <a:gdLst>
                <a:gd name="T0" fmla="*/ 8414 w 8483"/>
                <a:gd name="T1" fmla="*/ 2527 h 8377"/>
                <a:gd name="T2" fmla="*/ 5796 w 8483"/>
                <a:gd name="T3" fmla="*/ 0 h 8377"/>
                <a:gd name="T4" fmla="*/ 4242 w 8483"/>
                <a:gd name="T5" fmla="*/ 496 h 8377"/>
                <a:gd name="T6" fmla="*/ 2688 w 8483"/>
                <a:gd name="T7" fmla="*/ 0 h 8377"/>
                <a:gd name="T8" fmla="*/ 69 w 8483"/>
                <a:gd name="T9" fmla="*/ 2527 h 8377"/>
                <a:gd name="T10" fmla="*/ 539 w 8483"/>
                <a:gd name="T11" fmla="*/ 4356 h 8377"/>
                <a:gd name="T12" fmla="*/ 4242 w 8483"/>
                <a:gd name="T13" fmla="*/ 8377 h 8377"/>
                <a:gd name="T14" fmla="*/ 7944 w 8483"/>
                <a:gd name="T15" fmla="*/ 4356 h 8377"/>
                <a:gd name="T16" fmla="*/ 8414 w 8483"/>
                <a:gd name="T17" fmla="*/ 2527 h 8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83" h="8377">
                  <a:moveTo>
                    <a:pt x="8414" y="2527"/>
                  </a:moveTo>
                  <a:cubicBezTo>
                    <a:pt x="8263" y="1063"/>
                    <a:pt x="7162" y="0"/>
                    <a:pt x="5796" y="0"/>
                  </a:cubicBezTo>
                  <a:cubicBezTo>
                    <a:pt x="5257" y="0"/>
                    <a:pt x="4723" y="171"/>
                    <a:pt x="4242" y="496"/>
                  </a:cubicBezTo>
                  <a:cubicBezTo>
                    <a:pt x="3759" y="171"/>
                    <a:pt x="3225" y="0"/>
                    <a:pt x="2688" y="0"/>
                  </a:cubicBezTo>
                  <a:cubicBezTo>
                    <a:pt x="1322" y="0"/>
                    <a:pt x="221" y="1063"/>
                    <a:pt x="69" y="2527"/>
                  </a:cubicBezTo>
                  <a:cubicBezTo>
                    <a:pt x="0" y="3197"/>
                    <a:pt x="149" y="3778"/>
                    <a:pt x="539" y="4356"/>
                  </a:cubicBezTo>
                  <a:cubicBezTo>
                    <a:pt x="836" y="4796"/>
                    <a:pt x="3819" y="7933"/>
                    <a:pt x="4242" y="8377"/>
                  </a:cubicBezTo>
                  <a:cubicBezTo>
                    <a:pt x="4664" y="7933"/>
                    <a:pt x="7648" y="4796"/>
                    <a:pt x="7944" y="4356"/>
                  </a:cubicBezTo>
                  <a:cubicBezTo>
                    <a:pt x="8333" y="3778"/>
                    <a:pt x="8483" y="3197"/>
                    <a:pt x="8414" y="2527"/>
                  </a:cubicBezTo>
                  <a:close/>
                </a:path>
              </a:pathLst>
            </a:custGeom>
            <a:solidFill>
              <a:srgbClr val="FCC125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6" name="Freeform 15"/>
            <p:cNvSpPr>
              <a:spLocks/>
            </p:cNvSpPr>
            <p:nvPr/>
          </p:nvSpPr>
          <p:spPr bwMode="auto">
            <a:xfrm>
              <a:off x="-3212342" y="5844270"/>
              <a:ext cx="629015" cy="1243123"/>
            </a:xfrm>
            <a:custGeom>
              <a:avLst/>
              <a:gdLst>
                <a:gd name="T0" fmla="*/ 4242 w 4242"/>
                <a:gd name="T1" fmla="*/ 496 h 8377"/>
                <a:gd name="T2" fmla="*/ 2688 w 4242"/>
                <a:gd name="T3" fmla="*/ 0 h 8377"/>
                <a:gd name="T4" fmla="*/ 69 w 4242"/>
                <a:gd name="T5" fmla="*/ 2527 h 8377"/>
                <a:gd name="T6" fmla="*/ 539 w 4242"/>
                <a:gd name="T7" fmla="*/ 4356 h 8377"/>
                <a:gd name="T8" fmla="*/ 4242 w 4242"/>
                <a:gd name="T9" fmla="*/ 8377 h 8377"/>
                <a:gd name="T10" fmla="*/ 4242 w 4242"/>
                <a:gd name="T11" fmla="*/ 496 h 8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42" h="8377">
                  <a:moveTo>
                    <a:pt x="4242" y="496"/>
                  </a:moveTo>
                  <a:cubicBezTo>
                    <a:pt x="3759" y="171"/>
                    <a:pt x="3225" y="0"/>
                    <a:pt x="2688" y="0"/>
                  </a:cubicBezTo>
                  <a:cubicBezTo>
                    <a:pt x="1322" y="0"/>
                    <a:pt x="221" y="1063"/>
                    <a:pt x="69" y="2527"/>
                  </a:cubicBezTo>
                  <a:cubicBezTo>
                    <a:pt x="0" y="3197"/>
                    <a:pt x="149" y="3778"/>
                    <a:pt x="539" y="4356"/>
                  </a:cubicBezTo>
                  <a:cubicBezTo>
                    <a:pt x="836" y="4796"/>
                    <a:pt x="3819" y="7933"/>
                    <a:pt x="4242" y="8377"/>
                  </a:cubicBezTo>
                  <a:lnTo>
                    <a:pt x="4242" y="496"/>
                  </a:lnTo>
                  <a:close/>
                </a:path>
              </a:pathLst>
            </a:custGeom>
            <a:solidFill>
              <a:srgbClr val="F9F2F2">
                <a:alpha val="35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201671" y="3568070"/>
            <a:ext cx="1258029" cy="1243123"/>
            <a:chOff x="-4230514" y="4654098"/>
            <a:chExt cx="1258029" cy="1243123"/>
          </a:xfrm>
        </p:grpSpPr>
        <p:sp>
          <p:nvSpPr>
            <p:cNvPr id="37" name="Freeform 14"/>
            <p:cNvSpPr>
              <a:spLocks/>
            </p:cNvSpPr>
            <p:nvPr/>
          </p:nvSpPr>
          <p:spPr bwMode="auto">
            <a:xfrm>
              <a:off x="-4230514" y="4654098"/>
              <a:ext cx="1258029" cy="1243123"/>
            </a:xfrm>
            <a:custGeom>
              <a:avLst/>
              <a:gdLst>
                <a:gd name="T0" fmla="*/ 8414 w 8483"/>
                <a:gd name="T1" fmla="*/ 2527 h 8377"/>
                <a:gd name="T2" fmla="*/ 5796 w 8483"/>
                <a:gd name="T3" fmla="*/ 0 h 8377"/>
                <a:gd name="T4" fmla="*/ 4242 w 8483"/>
                <a:gd name="T5" fmla="*/ 496 h 8377"/>
                <a:gd name="T6" fmla="*/ 2688 w 8483"/>
                <a:gd name="T7" fmla="*/ 0 h 8377"/>
                <a:gd name="T8" fmla="*/ 69 w 8483"/>
                <a:gd name="T9" fmla="*/ 2527 h 8377"/>
                <a:gd name="T10" fmla="*/ 539 w 8483"/>
                <a:gd name="T11" fmla="*/ 4356 h 8377"/>
                <a:gd name="T12" fmla="*/ 4242 w 8483"/>
                <a:gd name="T13" fmla="*/ 8377 h 8377"/>
                <a:gd name="T14" fmla="*/ 7944 w 8483"/>
                <a:gd name="T15" fmla="*/ 4356 h 8377"/>
                <a:gd name="T16" fmla="*/ 8414 w 8483"/>
                <a:gd name="T17" fmla="*/ 2527 h 8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83" h="8377">
                  <a:moveTo>
                    <a:pt x="8414" y="2527"/>
                  </a:moveTo>
                  <a:cubicBezTo>
                    <a:pt x="8263" y="1063"/>
                    <a:pt x="7162" y="0"/>
                    <a:pt x="5796" y="0"/>
                  </a:cubicBezTo>
                  <a:cubicBezTo>
                    <a:pt x="5257" y="0"/>
                    <a:pt x="4723" y="171"/>
                    <a:pt x="4242" y="496"/>
                  </a:cubicBezTo>
                  <a:cubicBezTo>
                    <a:pt x="3759" y="171"/>
                    <a:pt x="3225" y="0"/>
                    <a:pt x="2688" y="0"/>
                  </a:cubicBezTo>
                  <a:cubicBezTo>
                    <a:pt x="1322" y="0"/>
                    <a:pt x="221" y="1063"/>
                    <a:pt x="69" y="2527"/>
                  </a:cubicBezTo>
                  <a:cubicBezTo>
                    <a:pt x="0" y="3197"/>
                    <a:pt x="149" y="3778"/>
                    <a:pt x="539" y="4356"/>
                  </a:cubicBezTo>
                  <a:cubicBezTo>
                    <a:pt x="836" y="4796"/>
                    <a:pt x="3819" y="7933"/>
                    <a:pt x="4242" y="8377"/>
                  </a:cubicBezTo>
                  <a:cubicBezTo>
                    <a:pt x="4664" y="7933"/>
                    <a:pt x="7648" y="4796"/>
                    <a:pt x="7944" y="4356"/>
                  </a:cubicBezTo>
                  <a:cubicBezTo>
                    <a:pt x="8333" y="3778"/>
                    <a:pt x="8483" y="3197"/>
                    <a:pt x="8414" y="2527"/>
                  </a:cubicBezTo>
                  <a:close/>
                </a:path>
              </a:pathLst>
            </a:custGeom>
            <a:solidFill>
              <a:srgbClr val="32A064">
                <a:alpha val="66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8" name="Freeform 14"/>
            <p:cNvSpPr>
              <a:spLocks/>
            </p:cNvSpPr>
            <p:nvPr/>
          </p:nvSpPr>
          <p:spPr bwMode="auto">
            <a:xfrm>
              <a:off x="-4135935" y="4747556"/>
              <a:ext cx="1068872" cy="1056207"/>
            </a:xfrm>
            <a:custGeom>
              <a:avLst/>
              <a:gdLst>
                <a:gd name="T0" fmla="*/ 8414 w 8483"/>
                <a:gd name="T1" fmla="*/ 2527 h 8377"/>
                <a:gd name="T2" fmla="*/ 5796 w 8483"/>
                <a:gd name="T3" fmla="*/ 0 h 8377"/>
                <a:gd name="T4" fmla="*/ 4242 w 8483"/>
                <a:gd name="T5" fmla="*/ 496 h 8377"/>
                <a:gd name="T6" fmla="*/ 2688 w 8483"/>
                <a:gd name="T7" fmla="*/ 0 h 8377"/>
                <a:gd name="T8" fmla="*/ 69 w 8483"/>
                <a:gd name="T9" fmla="*/ 2527 h 8377"/>
                <a:gd name="T10" fmla="*/ 539 w 8483"/>
                <a:gd name="T11" fmla="*/ 4356 h 8377"/>
                <a:gd name="T12" fmla="*/ 4242 w 8483"/>
                <a:gd name="T13" fmla="*/ 8377 h 8377"/>
                <a:gd name="T14" fmla="*/ 7944 w 8483"/>
                <a:gd name="T15" fmla="*/ 4356 h 8377"/>
                <a:gd name="T16" fmla="*/ 8414 w 8483"/>
                <a:gd name="T17" fmla="*/ 2527 h 8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83" h="8377">
                  <a:moveTo>
                    <a:pt x="8414" y="2527"/>
                  </a:moveTo>
                  <a:cubicBezTo>
                    <a:pt x="8263" y="1063"/>
                    <a:pt x="7162" y="0"/>
                    <a:pt x="5796" y="0"/>
                  </a:cubicBezTo>
                  <a:cubicBezTo>
                    <a:pt x="5257" y="0"/>
                    <a:pt x="4723" y="171"/>
                    <a:pt x="4242" y="496"/>
                  </a:cubicBezTo>
                  <a:cubicBezTo>
                    <a:pt x="3759" y="171"/>
                    <a:pt x="3225" y="0"/>
                    <a:pt x="2688" y="0"/>
                  </a:cubicBezTo>
                  <a:cubicBezTo>
                    <a:pt x="1322" y="0"/>
                    <a:pt x="221" y="1063"/>
                    <a:pt x="69" y="2527"/>
                  </a:cubicBezTo>
                  <a:cubicBezTo>
                    <a:pt x="0" y="3197"/>
                    <a:pt x="149" y="3778"/>
                    <a:pt x="539" y="4356"/>
                  </a:cubicBezTo>
                  <a:cubicBezTo>
                    <a:pt x="836" y="4796"/>
                    <a:pt x="3819" y="7933"/>
                    <a:pt x="4242" y="8377"/>
                  </a:cubicBezTo>
                  <a:cubicBezTo>
                    <a:pt x="4664" y="7933"/>
                    <a:pt x="7648" y="4796"/>
                    <a:pt x="7944" y="4356"/>
                  </a:cubicBezTo>
                  <a:cubicBezTo>
                    <a:pt x="8333" y="3778"/>
                    <a:pt x="8483" y="3197"/>
                    <a:pt x="8414" y="2527"/>
                  </a:cubicBezTo>
                  <a:close/>
                </a:path>
              </a:pathLst>
            </a:custGeom>
            <a:solidFill>
              <a:srgbClr val="32A06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4000" dirty="0"/>
            </a:p>
          </p:txBody>
        </p:sp>
        <p:sp>
          <p:nvSpPr>
            <p:cNvPr id="39" name="Freeform 15"/>
            <p:cNvSpPr>
              <a:spLocks/>
            </p:cNvSpPr>
            <p:nvPr/>
          </p:nvSpPr>
          <p:spPr bwMode="auto">
            <a:xfrm>
              <a:off x="-4230514" y="4654098"/>
              <a:ext cx="629015" cy="1243123"/>
            </a:xfrm>
            <a:custGeom>
              <a:avLst/>
              <a:gdLst>
                <a:gd name="T0" fmla="*/ 4242 w 4242"/>
                <a:gd name="T1" fmla="*/ 496 h 8377"/>
                <a:gd name="T2" fmla="*/ 2688 w 4242"/>
                <a:gd name="T3" fmla="*/ 0 h 8377"/>
                <a:gd name="T4" fmla="*/ 69 w 4242"/>
                <a:gd name="T5" fmla="*/ 2527 h 8377"/>
                <a:gd name="T6" fmla="*/ 539 w 4242"/>
                <a:gd name="T7" fmla="*/ 4356 h 8377"/>
                <a:gd name="T8" fmla="*/ 4242 w 4242"/>
                <a:gd name="T9" fmla="*/ 8377 h 8377"/>
                <a:gd name="T10" fmla="*/ 4242 w 4242"/>
                <a:gd name="T11" fmla="*/ 496 h 8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42" h="8377">
                  <a:moveTo>
                    <a:pt x="4242" y="496"/>
                  </a:moveTo>
                  <a:cubicBezTo>
                    <a:pt x="3759" y="171"/>
                    <a:pt x="3225" y="0"/>
                    <a:pt x="2688" y="0"/>
                  </a:cubicBezTo>
                  <a:cubicBezTo>
                    <a:pt x="1322" y="0"/>
                    <a:pt x="221" y="1063"/>
                    <a:pt x="69" y="2527"/>
                  </a:cubicBezTo>
                  <a:cubicBezTo>
                    <a:pt x="0" y="3197"/>
                    <a:pt x="149" y="3778"/>
                    <a:pt x="539" y="4356"/>
                  </a:cubicBezTo>
                  <a:cubicBezTo>
                    <a:pt x="836" y="4796"/>
                    <a:pt x="3819" y="7933"/>
                    <a:pt x="4242" y="8377"/>
                  </a:cubicBezTo>
                  <a:lnTo>
                    <a:pt x="4242" y="496"/>
                  </a:lnTo>
                  <a:close/>
                </a:path>
              </a:pathLst>
            </a:custGeom>
            <a:solidFill>
              <a:srgbClr val="F9F2F2">
                <a:alpha val="35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339178" y="369038"/>
            <a:ext cx="1258029" cy="1243123"/>
            <a:chOff x="-2972485" y="3908549"/>
            <a:chExt cx="1258029" cy="1243123"/>
          </a:xfrm>
        </p:grpSpPr>
        <p:sp>
          <p:nvSpPr>
            <p:cNvPr id="41" name="Freeform 14"/>
            <p:cNvSpPr>
              <a:spLocks/>
            </p:cNvSpPr>
            <p:nvPr/>
          </p:nvSpPr>
          <p:spPr bwMode="auto">
            <a:xfrm>
              <a:off x="-2972485" y="3908549"/>
              <a:ext cx="1258029" cy="1243123"/>
            </a:xfrm>
            <a:custGeom>
              <a:avLst/>
              <a:gdLst>
                <a:gd name="T0" fmla="*/ 8414 w 8483"/>
                <a:gd name="T1" fmla="*/ 2527 h 8377"/>
                <a:gd name="T2" fmla="*/ 5796 w 8483"/>
                <a:gd name="T3" fmla="*/ 0 h 8377"/>
                <a:gd name="T4" fmla="*/ 4242 w 8483"/>
                <a:gd name="T5" fmla="*/ 496 h 8377"/>
                <a:gd name="T6" fmla="*/ 2688 w 8483"/>
                <a:gd name="T7" fmla="*/ 0 h 8377"/>
                <a:gd name="T8" fmla="*/ 69 w 8483"/>
                <a:gd name="T9" fmla="*/ 2527 h 8377"/>
                <a:gd name="T10" fmla="*/ 539 w 8483"/>
                <a:gd name="T11" fmla="*/ 4356 h 8377"/>
                <a:gd name="T12" fmla="*/ 4242 w 8483"/>
                <a:gd name="T13" fmla="*/ 8377 h 8377"/>
                <a:gd name="T14" fmla="*/ 7944 w 8483"/>
                <a:gd name="T15" fmla="*/ 4356 h 8377"/>
                <a:gd name="T16" fmla="*/ 8414 w 8483"/>
                <a:gd name="T17" fmla="*/ 2527 h 8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83" h="8377">
                  <a:moveTo>
                    <a:pt x="8414" y="2527"/>
                  </a:moveTo>
                  <a:cubicBezTo>
                    <a:pt x="8263" y="1063"/>
                    <a:pt x="7162" y="0"/>
                    <a:pt x="5796" y="0"/>
                  </a:cubicBezTo>
                  <a:cubicBezTo>
                    <a:pt x="5257" y="0"/>
                    <a:pt x="4723" y="171"/>
                    <a:pt x="4242" y="496"/>
                  </a:cubicBezTo>
                  <a:cubicBezTo>
                    <a:pt x="3759" y="171"/>
                    <a:pt x="3225" y="0"/>
                    <a:pt x="2688" y="0"/>
                  </a:cubicBezTo>
                  <a:cubicBezTo>
                    <a:pt x="1322" y="0"/>
                    <a:pt x="221" y="1063"/>
                    <a:pt x="69" y="2527"/>
                  </a:cubicBezTo>
                  <a:cubicBezTo>
                    <a:pt x="0" y="3197"/>
                    <a:pt x="149" y="3778"/>
                    <a:pt x="539" y="4356"/>
                  </a:cubicBezTo>
                  <a:cubicBezTo>
                    <a:pt x="836" y="4796"/>
                    <a:pt x="3819" y="7933"/>
                    <a:pt x="4242" y="8377"/>
                  </a:cubicBezTo>
                  <a:cubicBezTo>
                    <a:pt x="4664" y="7933"/>
                    <a:pt x="7648" y="4796"/>
                    <a:pt x="7944" y="4356"/>
                  </a:cubicBezTo>
                  <a:cubicBezTo>
                    <a:pt x="8333" y="3778"/>
                    <a:pt x="8483" y="3197"/>
                    <a:pt x="8414" y="2527"/>
                  </a:cubicBezTo>
                  <a:close/>
                </a:path>
              </a:pathLst>
            </a:custGeom>
            <a:solidFill>
              <a:srgbClr val="1AA4AD">
                <a:alpha val="66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42" name="Freeform 14"/>
            <p:cNvSpPr>
              <a:spLocks/>
            </p:cNvSpPr>
            <p:nvPr/>
          </p:nvSpPr>
          <p:spPr bwMode="auto">
            <a:xfrm>
              <a:off x="-2877906" y="4002007"/>
              <a:ext cx="1068872" cy="1056207"/>
            </a:xfrm>
            <a:custGeom>
              <a:avLst/>
              <a:gdLst>
                <a:gd name="T0" fmla="*/ 8414 w 8483"/>
                <a:gd name="T1" fmla="*/ 2527 h 8377"/>
                <a:gd name="T2" fmla="*/ 5796 w 8483"/>
                <a:gd name="T3" fmla="*/ 0 h 8377"/>
                <a:gd name="T4" fmla="*/ 4242 w 8483"/>
                <a:gd name="T5" fmla="*/ 496 h 8377"/>
                <a:gd name="T6" fmla="*/ 2688 w 8483"/>
                <a:gd name="T7" fmla="*/ 0 h 8377"/>
                <a:gd name="T8" fmla="*/ 69 w 8483"/>
                <a:gd name="T9" fmla="*/ 2527 h 8377"/>
                <a:gd name="T10" fmla="*/ 539 w 8483"/>
                <a:gd name="T11" fmla="*/ 4356 h 8377"/>
                <a:gd name="T12" fmla="*/ 4242 w 8483"/>
                <a:gd name="T13" fmla="*/ 8377 h 8377"/>
                <a:gd name="T14" fmla="*/ 7944 w 8483"/>
                <a:gd name="T15" fmla="*/ 4356 h 8377"/>
                <a:gd name="T16" fmla="*/ 8414 w 8483"/>
                <a:gd name="T17" fmla="*/ 2527 h 8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83" h="8377">
                  <a:moveTo>
                    <a:pt x="8414" y="2527"/>
                  </a:moveTo>
                  <a:cubicBezTo>
                    <a:pt x="8263" y="1063"/>
                    <a:pt x="7162" y="0"/>
                    <a:pt x="5796" y="0"/>
                  </a:cubicBezTo>
                  <a:cubicBezTo>
                    <a:pt x="5257" y="0"/>
                    <a:pt x="4723" y="171"/>
                    <a:pt x="4242" y="496"/>
                  </a:cubicBezTo>
                  <a:cubicBezTo>
                    <a:pt x="3759" y="171"/>
                    <a:pt x="3225" y="0"/>
                    <a:pt x="2688" y="0"/>
                  </a:cubicBezTo>
                  <a:cubicBezTo>
                    <a:pt x="1322" y="0"/>
                    <a:pt x="221" y="1063"/>
                    <a:pt x="69" y="2527"/>
                  </a:cubicBezTo>
                  <a:cubicBezTo>
                    <a:pt x="0" y="3197"/>
                    <a:pt x="149" y="3778"/>
                    <a:pt x="539" y="4356"/>
                  </a:cubicBezTo>
                  <a:cubicBezTo>
                    <a:pt x="836" y="4796"/>
                    <a:pt x="3819" y="7933"/>
                    <a:pt x="4242" y="8377"/>
                  </a:cubicBezTo>
                  <a:cubicBezTo>
                    <a:pt x="4664" y="7933"/>
                    <a:pt x="7648" y="4796"/>
                    <a:pt x="7944" y="4356"/>
                  </a:cubicBezTo>
                  <a:cubicBezTo>
                    <a:pt x="8333" y="3778"/>
                    <a:pt x="8483" y="3197"/>
                    <a:pt x="8414" y="2527"/>
                  </a:cubicBezTo>
                  <a:close/>
                </a:path>
              </a:pathLst>
            </a:custGeom>
            <a:solidFill>
              <a:srgbClr val="1AA4AD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4000" dirty="0"/>
            </a:p>
          </p:txBody>
        </p:sp>
        <p:sp>
          <p:nvSpPr>
            <p:cNvPr id="43" name="Freeform 15"/>
            <p:cNvSpPr>
              <a:spLocks/>
            </p:cNvSpPr>
            <p:nvPr/>
          </p:nvSpPr>
          <p:spPr bwMode="auto">
            <a:xfrm>
              <a:off x="-2972485" y="3908549"/>
              <a:ext cx="629015" cy="1243123"/>
            </a:xfrm>
            <a:custGeom>
              <a:avLst/>
              <a:gdLst>
                <a:gd name="T0" fmla="*/ 4242 w 4242"/>
                <a:gd name="T1" fmla="*/ 496 h 8377"/>
                <a:gd name="T2" fmla="*/ 2688 w 4242"/>
                <a:gd name="T3" fmla="*/ 0 h 8377"/>
                <a:gd name="T4" fmla="*/ 69 w 4242"/>
                <a:gd name="T5" fmla="*/ 2527 h 8377"/>
                <a:gd name="T6" fmla="*/ 539 w 4242"/>
                <a:gd name="T7" fmla="*/ 4356 h 8377"/>
                <a:gd name="T8" fmla="*/ 4242 w 4242"/>
                <a:gd name="T9" fmla="*/ 8377 h 8377"/>
                <a:gd name="T10" fmla="*/ 4242 w 4242"/>
                <a:gd name="T11" fmla="*/ 496 h 8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42" h="8377">
                  <a:moveTo>
                    <a:pt x="4242" y="496"/>
                  </a:moveTo>
                  <a:cubicBezTo>
                    <a:pt x="3759" y="171"/>
                    <a:pt x="3225" y="0"/>
                    <a:pt x="2688" y="0"/>
                  </a:cubicBezTo>
                  <a:cubicBezTo>
                    <a:pt x="1322" y="0"/>
                    <a:pt x="221" y="1063"/>
                    <a:pt x="69" y="2527"/>
                  </a:cubicBezTo>
                  <a:cubicBezTo>
                    <a:pt x="0" y="3197"/>
                    <a:pt x="149" y="3778"/>
                    <a:pt x="539" y="4356"/>
                  </a:cubicBezTo>
                  <a:cubicBezTo>
                    <a:pt x="836" y="4796"/>
                    <a:pt x="3819" y="7933"/>
                    <a:pt x="4242" y="8377"/>
                  </a:cubicBezTo>
                  <a:lnTo>
                    <a:pt x="4242" y="496"/>
                  </a:lnTo>
                  <a:close/>
                </a:path>
              </a:pathLst>
            </a:custGeom>
            <a:solidFill>
              <a:srgbClr val="F9F2F2">
                <a:alpha val="35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  <p:sp>
        <p:nvSpPr>
          <p:cNvPr id="13" name="任意多边形 12"/>
          <p:cNvSpPr>
            <a:spLocks/>
          </p:cNvSpPr>
          <p:nvPr/>
        </p:nvSpPr>
        <p:spPr bwMode="auto">
          <a:xfrm>
            <a:off x="3984188" y="1315934"/>
            <a:ext cx="4223625" cy="4226133"/>
          </a:xfrm>
          <a:custGeom>
            <a:avLst/>
            <a:gdLst>
              <a:gd name="connsiteX0" fmla="*/ 1360694 w 4223625"/>
              <a:gd name="connsiteY0" fmla="*/ 86551 h 4226133"/>
              <a:gd name="connsiteX1" fmla="*/ 94377 w 4223625"/>
              <a:gd name="connsiteY1" fmla="*/ 1309185 h 4226133"/>
              <a:gd name="connsiteX2" fmla="*/ 321628 w 4223625"/>
              <a:gd name="connsiteY2" fmla="*/ 2194107 h 4226133"/>
              <a:gd name="connsiteX3" fmla="*/ 2112070 w 4223625"/>
              <a:gd name="connsiteY3" fmla="*/ 4139581 h 4226133"/>
              <a:gd name="connsiteX4" fmla="*/ 3902029 w 4223625"/>
              <a:gd name="connsiteY4" fmla="*/ 2194107 h 4226133"/>
              <a:gd name="connsiteX5" fmla="*/ 4129280 w 4223625"/>
              <a:gd name="connsiteY5" fmla="*/ 1309185 h 4226133"/>
              <a:gd name="connsiteX6" fmla="*/ 2863447 w 4223625"/>
              <a:gd name="connsiteY6" fmla="*/ 86551 h 4226133"/>
              <a:gd name="connsiteX7" fmla="*/ 2112070 w 4223625"/>
              <a:gd name="connsiteY7" fmla="*/ 326530 h 4226133"/>
              <a:gd name="connsiteX8" fmla="*/ 1360694 w 4223625"/>
              <a:gd name="connsiteY8" fmla="*/ 86551 h 4226133"/>
              <a:gd name="connsiteX9" fmla="*/ 1328613 w 4223625"/>
              <a:gd name="connsiteY9" fmla="*/ 0 h 4226133"/>
              <a:gd name="connsiteX10" fmla="*/ 2112081 w 4223625"/>
              <a:gd name="connsiteY10" fmla="*/ 250228 h 4226133"/>
              <a:gd name="connsiteX11" fmla="*/ 2895548 w 4223625"/>
              <a:gd name="connsiteY11" fmla="*/ 0 h 4226133"/>
              <a:gd name="connsiteX12" fmla="*/ 4215444 w 4223625"/>
              <a:gd name="connsiteY12" fmla="*/ 1274853 h 4226133"/>
              <a:gd name="connsiteX13" fmla="*/ 3978488 w 4223625"/>
              <a:gd name="connsiteY13" fmla="*/ 2197569 h 4226133"/>
              <a:gd name="connsiteX14" fmla="*/ 2112081 w 4223625"/>
              <a:gd name="connsiteY14" fmla="*/ 4226133 h 4226133"/>
              <a:gd name="connsiteX15" fmla="*/ 245169 w 4223625"/>
              <a:gd name="connsiteY15" fmla="*/ 2197569 h 4226133"/>
              <a:gd name="connsiteX16" fmla="*/ 8213 w 4223625"/>
              <a:gd name="connsiteY16" fmla="*/ 1274853 h 4226133"/>
              <a:gd name="connsiteX17" fmla="*/ 1328613 w 4223625"/>
              <a:gd name="connsiteY17" fmla="*/ 0 h 4226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223625" h="4226133">
                <a:moveTo>
                  <a:pt x="1360694" y="86551"/>
                </a:moveTo>
                <a:cubicBezTo>
                  <a:pt x="700217" y="86551"/>
                  <a:pt x="167871" y="600861"/>
                  <a:pt x="94377" y="1309185"/>
                </a:cubicBezTo>
                <a:cubicBezTo>
                  <a:pt x="61015" y="1633350"/>
                  <a:pt x="133058" y="1914455"/>
                  <a:pt x="321628" y="2194107"/>
                </a:cubicBezTo>
                <a:cubicBezTo>
                  <a:pt x="465231" y="2406992"/>
                  <a:pt x="1907545" y="3924761"/>
                  <a:pt x="2112070" y="4139581"/>
                </a:cubicBezTo>
                <a:cubicBezTo>
                  <a:pt x="2316112" y="3924761"/>
                  <a:pt x="3758910" y="2406992"/>
                  <a:pt x="3902029" y="2194107"/>
                </a:cubicBezTo>
                <a:cubicBezTo>
                  <a:pt x="4090115" y="1914455"/>
                  <a:pt x="4162642" y="1633350"/>
                  <a:pt x="4129280" y="1309185"/>
                </a:cubicBezTo>
                <a:cubicBezTo>
                  <a:pt x="4056270" y="600861"/>
                  <a:pt x="3523924" y="86551"/>
                  <a:pt x="2863447" y="86551"/>
                </a:cubicBezTo>
                <a:cubicBezTo>
                  <a:pt x="2602834" y="86551"/>
                  <a:pt x="2344639" y="169286"/>
                  <a:pt x="2112070" y="326530"/>
                </a:cubicBezTo>
                <a:cubicBezTo>
                  <a:pt x="1878534" y="169286"/>
                  <a:pt x="1620339" y="86551"/>
                  <a:pt x="1360694" y="86551"/>
                </a:cubicBezTo>
                <a:close/>
                <a:moveTo>
                  <a:pt x="1328613" y="0"/>
                </a:moveTo>
                <a:cubicBezTo>
                  <a:pt x="1599348" y="0"/>
                  <a:pt x="1868570" y="86268"/>
                  <a:pt x="2112081" y="250228"/>
                </a:cubicBezTo>
                <a:cubicBezTo>
                  <a:pt x="2354583" y="86268"/>
                  <a:pt x="2623805" y="0"/>
                  <a:pt x="2895548" y="0"/>
                </a:cubicBezTo>
                <a:cubicBezTo>
                  <a:pt x="3584233" y="0"/>
                  <a:pt x="4139316" y="536276"/>
                  <a:pt x="4215444" y="1274853"/>
                </a:cubicBezTo>
                <a:cubicBezTo>
                  <a:pt x="4250231" y="1612862"/>
                  <a:pt x="4174607" y="1905973"/>
                  <a:pt x="3978488" y="2197569"/>
                </a:cubicBezTo>
                <a:cubicBezTo>
                  <a:pt x="3829256" y="2419546"/>
                  <a:pt x="2324837" y="4002138"/>
                  <a:pt x="2112081" y="4226133"/>
                </a:cubicBezTo>
                <a:cubicBezTo>
                  <a:pt x="1898820" y="4002138"/>
                  <a:pt x="394905" y="2419546"/>
                  <a:pt x="245169" y="2197569"/>
                </a:cubicBezTo>
                <a:cubicBezTo>
                  <a:pt x="48546" y="1905973"/>
                  <a:pt x="-26574" y="1612862"/>
                  <a:pt x="8213" y="1274853"/>
                </a:cubicBezTo>
                <a:cubicBezTo>
                  <a:pt x="84846" y="536276"/>
                  <a:pt x="639928" y="0"/>
                  <a:pt x="1328613" y="0"/>
                </a:cubicBezTo>
                <a:close/>
              </a:path>
            </a:pathLst>
          </a:custGeom>
          <a:solidFill>
            <a:srgbClr val="FFC001"/>
          </a:solidFill>
          <a:ln w="9525">
            <a:noFill/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7" name="Freeform 14"/>
          <p:cNvSpPr>
            <a:spLocks/>
          </p:cNvSpPr>
          <p:nvPr/>
        </p:nvSpPr>
        <p:spPr bwMode="auto">
          <a:xfrm>
            <a:off x="3957598" y="1315934"/>
            <a:ext cx="4276805" cy="4226133"/>
          </a:xfrm>
          <a:custGeom>
            <a:avLst/>
            <a:gdLst>
              <a:gd name="T0" fmla="*/ 8414 w 8483"/>
              <a:gd name="T1" fmla="*/ 2527 h 8377"/>
              <a:gd name="T2" fmla="*/ 5796 w 8483"/>
              <a:gd name="T3" fmla="*/ 0 h 8377"/>
              <a:gd name="T4" fmla="*/ 4242 w 8483"/>
              <a:gd name="T5" fmla="*/ 496 h 8377"/>
              <a:gd name="T6" fmla="*/ 2688 w 8483"/>
              <a:gd name="T7" fmla="*/ 0 h 8377"/>
              <a:gd name="T8" fmla="*/ 69 w 8483"/>
              <a:gd name="T9" fmla="*/ 2527 h 8377"/>
              <a:gd name="T10" fmla="*/ 539 w 8483"/>
              <a:gd name="T11" fmla="*/ 4356 h 8377"/>
              <a:gd name="T12" fmla="*/ 4242 w 8483"/>
              <a:gd name="T13" fmla="*/ 8377 h 8377"/>
              <a:gd name="T14" fmla="*/ 7944 w 8483"/>
              <a:gd name="T15" fmla="*/ 4356 h 8377"/>
              <a:gd name="T16" fmla="*/ 8414 w 8483"/>
              <a:gd name="T17" fmla="*/ 2527 h 8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483" h="8377">
                <a:moveTo>
                  <a:pt x="8414" y="2527"/>
                </a:moveTo>
                <a:cubicBezTo>
                  <a:pt x="8263" y="1063"/>
                  <a:pt x="7162" y="0"/>
                  <a:pt x="5796" y="0"/>
                </a:cubicBezTo>
                <a:cubicBezTo>
                  <a:pt x="5257" y="0"/>
                  <a:pt x="4723" y="171"/>
                  <a:pt x="4242" y="496"/>
                </a:cubicBezTo>
                <a:cubicBezTo>
                  <a:pt x="3759" y="171"/>
                  <a:pt x="3225" y="0"/>
                  <a:pt x="2688" y="0"/>
                </a:cubicBezTo>
                <a:cubicBezTo>
                  <a:pt x="1322" y="0"/>
                  <a:pt x="221" y="1063"/>
                  <a:pt x="69" y="2527"/>
                </a:cubicBezTo>
                <a:cubicBezTo>
                  <a:pt x="0" y="3197"/>
                  <a:pt x="149" y="3778"/>
                  <a:pt x="539" y="4356"/>
                </a:cubicBezTo>
                <a:cubicBezTo>
                  <a:pt x="836" y="4796"/>
                  <a:pt x="3819" y="7933"/>
                  <a:pt x="4242" y="8377"/>
                </a:cubicBezTo>
                <a:cubicBezTo>
                  <a:pt x="4664" y="7933"/>
                  <a:pt x="7648" y="4796"/>
                  <a:pt x="7944" y="4356"/>
                </a:cubicBezTo>
                <a:cubicBezTo>
                  <a:pt x="8333" y="3778"/>
                  <a:pt x="8483" y="3197"/>
                  <a:pt x="8414" y="2527"/>
                </a:cubicBezTo>
                <a:close/>
              </a:path>
            </a:pathLst>
          </a:custGeom>
          <a:solidFill>
            <a:srgbClr val="FFC00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0 h 6858000"/>
              <a:gd name="connsiteX5" fmla="*/ 5312801 w 12192000"/>
              <a:gd name="connsiteY5" fmla="*/ 1315934 h 6858000"/>
              <a:gd name="connsiteX6" fmla="*/ 3992401 w 12192000"/>
              <a:gd name="connsiteY6" fmla="*/ 2590787 h 6858000"/>
              <a:gd name="connsiteX7" fmla="*/ 4229357 w 12192000"/>
              <a:gd name="connsiteY7" fmla="*/ 3513503 h 6858000"/>
              <a:gd name="connsiteX8" fmla="*/ 6096269 w 12192000"/>
              <a:gd name="connsiteY8" fmla="*/ 5542067 h 6858000"/>
              <a:gd name="connsiteX9" fmla="*/ 7962676 w 12192000"/>
              <a:gd name="connsiteY9" fmla="*/ 3513503 h 6858000"/>
              <a:gd name="connsiteX10" fmla="*/ 8199632 w 12192000"/>
              <a:gd name="connsiteY10" fmla="*/ 2590787 h 6858000"/>
              <a:gd name="connsiteX11" fmla="*/ 6879736 w 12192000"/>
              <a:gd name="connsiteY11" fmla="*/ 1315934 h 6858000"/>
              <a:gd name="connsiteX12" fmla="*/ 6096269 w 12192000"/>
              <a:gd name="connsiteY12" fmla="*/ 1566162 h 6858000"/>
              <a:gd name="connsiteX13" fmla="*/ 5312801 w 12192000"/>
              <a:gd name="connsiteY13" fmla="*/ 131593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0"/>
                </a:lnTo>
                <a:close/>
                <a:moveTo>
                  <a:pt x="5312801" y="1315934"/>
                </a:moveTo>
                <a:cubicBezTo>
                  <a:pt x="4624116" y="1315934"/>
                  <a:pt x="4069034" y="1852210"/>
                  <a:pt x="3992401" y="2590787"/>
                </a:cubicBezTo>
                <a:cubicBezTo>
                  <a:pt x="3957614" y="2928796"/>
                  <a:pt x="4032734" y="3221907"/>
                  <a:pt x="4229357" y="3513503"/>
                </a:cubicBezTo>
                <a:cubicBezTo>
                  <a:pt x="4379093" y="3735480"/>
                  <a:pt x="5883008" y="5318072"/>
                  <a:pt x="6096269" y="5542067"/>
                </a:cubicBezTo>
                <a:cubicBezTo>
                  <a:pt x="6309025" y="5318072"/>
                  <a:pt x="7813444" y="3735480"/>
                  <a:pt x="7962676" y="3513503"/>
                </a:cubicBezTo>
                <a:cubicBezTo>
                  <a:pt x="8158795" y="3221907"/>
                  <a:pt x="8234419" y="2928796"/>
                  <a:pt x="8199632" y="2590787"/>
                </a:cubicBezTo>
                <a:cubicBezTo>
                  <a:pt x="8123504" y="1852210"/>
                  <a:pt x="7568421" y="1315934"/>
                  <a:pt x="6879736" y="1315934"/>
                </a:cubicBezTo>
                <a:cubicBezTo>
                  <a:pt x="6607993" y="1315934"/>
                  <a:pt x="6338771" y="1402202"/>
                  <a:pt x="6096269" y="1566162"/>
                </a:cubicBezTo>
                <a:cubicBezTo>
                  <a:pt x="5852758" y="1402202"/>
                  <a:pt x="5583536" y="1315934"/>
                  <a:pt x="5312801" y="1315934"/>
                </a:cubicBezTo>
                <a:close/>
              </a:path>
            </a:pathLst>
          </a:custGeom>
          <a:solidFill>
            <a:srgbClr val="FFC0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>
            <a:off x="3960427" y="1292160"/>
            <a:ext cx="4271147" cy="4273681"/>
          </a:xfrm>
          <a:custGeom>
            <a:avLst/>
            <a:gdLst>
              <a:gd name="connsiteX0" fmla="*/ 1274194 w 4050626"/>
              <a:gd name="connsiteY0" fmla="*/ 0 h 4053030"/>
              <a:gd name="connsiteX1" fmla="*/ 2025570 w 4050626"/>
              <a:gd name="connsiteY1" fmla="*/ 239979 h 4053030"/>
              <a:gd name="connsiteX2" fmla="*/ 2776947 w 4050626"/>
              <a:gd name="connsiteY2" fmla="*/ 0 h 4053030"/>
              <a:gd name="connsiteX3" fmla="*/ 4042780 w 4050626"/>
              <a:gd name="connsiteY3" fmla="*/ 1222634 h 4053030"/>
              <a:gd name="connsiteX4" fmla="*/ 3815529 w 4050626"/>
              <a:gd name="connsiteY4" fmla="*/ 2107556 h 4053030"/>
              <a:gd name="connsiteX5" fmla="*/ 2025570 w 4050626"/>
              <a:gd name="connsiteY5" fmla="*/ 4053030 h 4053030"/>
              <a:gd name="connsiteX6" fmla="*/ 235128 w 4050626"/>
              <a:gd name="connsiteY6" fmla="*/ 2107556 h 4053030"/>
              <a:gd name="connsiteX7" fmla="*/ 7877 w 4050626"/>
              <a:gd name="connsiteY7" fmla="*/ 1222634 h 4053030"/>
              <a:gd name="connsiteX8" fmla="*/ 1274194 w 4050626"/>
              <a:gd name="connsiteY8" fmla="*/ 0 h 40530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50626" h="4053030">
                <a:moveTo>
                  <a:pt x="1274194" y="0"/>
                </a:moveTo>
                <a:cubicBezTo>
                  <a:pt x="1533839" y="0"/>
                  <a:pt x="1792034" y="82735"/>
                  <a:pt x="2025570" y="239979"/>
                </a:cubicBezTo>
                <a:cubicBezTo>
                  <a:pt x="2258139" y="82735"/>
                  <a:pt x="2516334" y="0"/>
                  <a:pt x="2776947" y="0"/>
                </a:cubicBezTo>
                <a:cubicBezTo>
                  <a:pt x="3437424" y="0"/>
                  <a:pt x="3969770" y="514310"/>
                  <a:pt x="4042780" y="1222634"/>
                </a:cubicBezTo>
                <a:cubicBezTo>
                  <a:pt x="4076142" y="1546799"/>
                  <a:pt x="4003615" y="1827904"/>
                  <a:pt x="3815529" y="2107556"/>
                </a:cubicBezTo>
                <a:cubicBezTo>
                  <a:pt x="3672410" y="2320441"/>
                  <a:pt x="2229612" y="3838210"/>
                  <a:pt x="2025570" y="4053030"/>
                </a:cubicBezTo>
                <a:cubicBezTo>
                  <a:pt x="1821045" y="3838210"/>
                  <a:pt x="378731" y="2320441"/>
                  <a:pt x="235128" y="2107556"/>
                </a:cubicBezTo>
                <a:cubicBezTo>
                  <a:pt x="46558" y="1827904"/>
                  <a:pt x="-25485" y="1546799"/>
                  <a:pt x="7877" y="1222634"/>
                </a:cubicBezTo>
                <a:cubicBezTo>
                  <a:pt x="81371" y="514310"/>
                  <a:pt x="613717" y="0"/>
                  <a:pt x="1274194" y="0"/>
                </a:cubicBezTo>
                <a:close/>
              </a:path>
            </a:pathLst>
          </a:custGeom>
          <a:solidFill>
            <a:srgbClr val="FFC0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3952875" y="1582341"/>
            <a:ext cx="428625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altLang="zh-CN" dirty="0" smtClean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断</a:t>
            </a:r>
            <a:r>
              <a:rPr lang="zh-CN" altLang="en-US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寞</a:t>
            </a:r>
            <a:r>
              <a:rPr lang="en-US" altLang="zh-CN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絮</a:t>
            </a:r>
            <a:r>
              <a:rPr lang="zh-CN" altLang="en-US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娆 峰 </a:t>
            </a:r>
            <a:r>
              <a:rPr lang="zh-CN" altLang="en-US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万</a:t>
            </a:r>
            <a:r>
              <a:rPr lang="zh-CN" altLang="en-US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宝 </a:t>
            </a:r>
            <a:r>
              <a:rPr lang="zh-CN" altLang="en-US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迎风 </a:t>
            </a:r>
            <a:r>
              <a:rPr lang="en-US" altLang="zh-CN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Journey </a:t>
            </a:r>
            <a:r>
              <a:rPr lang="zh-CN" altLang="en-US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落</a:t>
            </a:r>
            <a:r>
              <a:rPr lang="zh-CN" altLang="en-US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宝 浅</a:t>
            </a:r>
            <a:r>
              <a:rPr lang="zh-CN" altLang="en-US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语 紫雪 </a:t>
            </a:r>
            <a:r>
              <a:rPr lang="en-US" altLang="zh-CN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THERE </a:t>
            </a:r>
            <a:r>
              <a:rPr lang="zh-CN" altLang="en-US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笨小孩 </a:t>
            </a:r>
            <a:r>
              <a:rPr lang="zh-CN" altLang="en-US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北</a:t>
            </a:r>
            <a:r>
              <a:rPr lang="zh-CN" altLang="en-US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冥有 肥郭 </a:t>
            </a:r>
            <a:r>
              <a:rPr lang="en-US" altLang="zh-CN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Tang </a:t>
            </a:r>
            <a:r>
              <a:rPr lang="zh-CN" altLang="en-US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浩疏 冥君 </a:t>
            </a:r>
            <a:r>
              <a:rPr lang="zh-CN" altLang="en-US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安然 旧城 </a:t>
            </a:r>
            <a:r>
              <a:rPr lang="zh-CN" altLang="en-US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木易 奈何 圈圈</a:t>
            </a:r>
            <a:r>
              <a:rPr lang="en-US" altLang="zh-CN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2</a:t>
            </a:r>
            <a:r>
              <a:rPr lang="zh-CN" altLang="en-US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号 紫豆 蓝色畅想 睚眦 </a:t>
            </a:r>
            <a:r>
              <a:rPr lang="en-US" altLang="zh-CN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oxyang </a:t>
            </a:r>
            <a:endParaRPr lang="en-US" altLang="zh-CN" dirty="0" smtClean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圈圈</a:t>
            </a:r>
            <a:r>
              <a:rPr lang="zh-CN" altLang="en-US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弟弟 肥</a:t>
            </a:r>
            <a:r>
              <a:rPr lang="zh-CN" altLang="en-US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洁</a:t>
            </a:r>
            <a:endParaRPr lang="en-US" altLang="zh-CN" dirty="0" smtClean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鹿鹿 </a:t>
            </a:r>
            <a:endParaRPr lang="en-US" altLang="zh-CN" dirty="0" smtClean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小</a:t>
            </a:r>
            <a:r>
              <a:rPr lang="zh-CN" altLang="en-US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鱼</a:t>
            </a:r>
            <a:r>
              <a:rPr lang="zh-CN" altLang="en-US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儿</a:t>
            </a:r>
            <a:endParaRPr lang="en-US" altLang="zh-CN" dirty="0" smtClean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都月    </a:t>
            </a:r>
            <a:r>
              <a:rPr lang="en-US" altLang="zh-CN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                  </a:t>
            </a:r>
            <a:endParaRPr lang="en-US" altLang="zh-CN" dirty="0" smtClean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huahua </a:t>
            </a:r>
          </a:p>
          <a:p>
            <a:pPr algn="ctr"/>
            <a:r>
              <a:rPr lang="zh-CN" altLang="en-US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是</a:t>
            </a:r>
            <a:r>
              <a:rPr lang="zh-CN" altLang="en-US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夜</a:t>
            </a:r>
            <a:endParaRPr lang="zh-CN" altLang="en-US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17" name="任意多边形 16"/>
          <p:cNvSpPr>
            <a:spLocks/>
          </p:cNvSpPr>
          <p:nvPr/>
        </p:nvSpPr>
        <p:spPr bwMode="auto">
          <a:xfrm>
            <a:off x="3984188" y="1315934"/>
            <a:ext cx="4223625" cy="4226133"/>
          </a:xfrm>
          <a:custGeom>
            <a:avLst/>
            <a:gdLst>
              <a:gd name="connsiteX0" fmla="*/ 1360694 w 4223625"/>
              <a:gd name="connsiteY0" fmla="*/ 86551 h 4226133"/>
              <a:gd name="connsiteX1" fmla="*/ 94377 w 4223625"/>
              <a:gd name="connsiteY1" fmla="*/ 1309185 h 4226133"/>
              <a:gd name="connsiteX2" fmla="*/ 321628 w 4223625"/>
              <a:gd name="connsiteY2" fmla="*/ 2194107 h 4226133"/>
              <a:gd name="connsiteX3" fmla="*/ 2112070 w 4223625"/>
              <a:gd name="connsiteY3" fmla="*/ 4139581 h 4226133"/>
              <a:gd name="connsiteX4" fmla="*/ 3902029 w 4223625"/>
              <a:gd name="connsiteY4" fmla="*/ 2194107 h 4226133"/>
              <a:gd name="connsiteX5" fmla="*/ 4129280 w 4223625"/>
              <a:gd name="connsiteY5" fmla="*/ 1309185 h 4226133"/>
              <a:gd name="connsiteX6" fmla="*/ 2863447 w 4223625"/>
              <a:gd name="connsiteY6" fmla="*/ 86551 h 4226133"/>
              <a:gd name="connsiteX7" fmla="*/ 2112070 w 4223625"/>
              <a:gd name="connsiteY7" fmla="*/ 326530 h 4226133"/>
              <a:gd name="connsiteX8" fmla="*/ 1360694 w 4223625"/>
              <a:gd name="connsiteY8" fmla="*/ 86551 h 4226133"/>
              <a:gd name="connsiteX9" fmla="*/ 1328613 w 4223625"/>
              <a:gd name="connsiteY9" fmla="*/ 0 h 4226133"/>
              <a:gd name="connsiteX10" fmla="*/ 2112081 w 4223625"/>
              <a:gd name="connsiteY10" fmla="*/ 250228 h 4226133"/>
              <a:gd name="connsiteX11" fmla="*/ 2895548 w 4223625"/>
              <a:gd name="connsiteY11" fmla="*/ 0 h 4226133"/>
              <a:gd name="connsiteX12" fmla="*/ 4215444 w 4223625"/>
              <a:gd name="connsiteY12" fmla="*/ 1274853 h 4226133"/>
              <a:gd name="connsiteX13" fmla="*/ 3978488 w 4223625"/>
              <a:gd name="connsiteY13" fmla="*/ 2197569 h 4226133"/>
              <a:gd name="connsiteX14" fmla="*/ 2112081 w 4223625"/>
              <a:gd name="connsiteY14" fmla="*/ 4226133 h 4226133"/>
              <a:gd name="connsiteX15" fmla="*/ 245169 w 4223625"/>
              <a:gd name="connsiteY15" fmla="*/ 2197569 h 4226133"/>
              <a:gd name="connsiteX16" fmla="*/ 8213 w 4223625"/>
              <a:gd name="connsiteY16" fmla="*/ 1274853 h 4226133"/>
              <a:gd name="connsiteX17" fmla="*/ 1328613 w 4223625"/>
              <a:gd name="connsiteY17" fmla="*/ 0 h 4226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223625" h="4226133">
                <a:moveTo>
                  <a:pt x="1360694" y="86551"/>
                </a:moveTo>
                <a:cubicBezTo>
                  <a:pt x="700217" y="86551"/>
                  <a:pt x="167871" y="600861"/>
                  <a:pt x="94377" y="1309185"/>
                </a:cubicBezTo>
                <a:cubicBezTo>
                  <a:pt x="61015" y="1633350"/>
                  <a:pt x="133058" y="1914455"/>
                  <a:pt x="321628" y="2194107"/>
                </a:cubicBezTo>
                <a:cubicBezTo>
                  <a:pt x="465231" y="2406992"/>
                  <a:pt x="1907545" y="3924761"/>
                  <a:pt x="2112070" y="4139581"/>
                </a:cubicBezTo>
                <a:cubicBezTo>
                  <a:pt x="2316112" y="3924761"/>
                  <a:pt x="3758910" y="2406992"/>
                  <a:pt x="3902029" y="2194107"/>
                </a:cubicBezTo>
                <a:cubicBezTo>
                  <a:pt x="4090115" y="1914455"/>
                  <a:pt x="4162642" y="1633350"/>
                  <a:pt x="4129280" y="1309185"/>
                </a:cubicBezTo>
                <a:cubicBezTo>
                  <a:pt x="4056270" y="600861"/>
                  <a:pt x="3523924" y="86551"/>
                  <a:pt x="2863447" y="86551"/>
                </a:cubicBezTo>
                <a:cubicBezTo>
                  <a:pt x="2602834" y="86551"/>
                  <a:pt x="2344639" y="169286"/>
                  <a:pt x="2112070" y="326530"/>
                </a:cubicBezTo>
                <a:cubicBezTo>
                  <a:pt x="1878534" y="169286"/>
                  <a:pt x="1620339" y="86551"/>
                  <a:pt x="1360694" y="86551"/>
                </a:cubicBezTo>
                <a:close/>
                <a:moveTo>
                  <a:pt x="1328613" y="0"/>
                </a:moveTo>
                <a:cubicBezTo>
                  <a:pt x="1599348" y="0"/>
                  <a:pt x="1868570" y="86268"/>
                  <a:pt x="2112081" y="250228"/>
                </a:cubicBezTo>
                <a:cubicBezTo>
                  <a:pt x="2354583" y="86268"/>
                  <a:pt x="2623805" y="0"/>
                  <a:pt x="2895548" y="0"/>
                </a:cubicBezTo>
                <a:cubicBezTo>
                  <a:pt x="3584233" y="0"/>
                  <a:pt x="4139316" y="536276"/>
                  <a:pt x="4215444" y="1274853"/>
                </a:cubicBezTo>
                <a:cubicBezTo>
                  <a:pt x="4250231" y="1612862"/>
                  <a:pt x="4174607" y="1905973"/>
                  <a:pt x="3978488" y="2197569"/>
                </a:cubicBezTo>
                <a:cubicBezTo>
                  <a:pt x="3829256" y="2419546"/>
                  <a:pt x="2324837" y="4002138"/>
                  <a:pt x="2112081" y="4226133"/>
                </a:cubicBezTo>
                <a:cubicBezTo>
                  <a:pt x="1898820" y="4002138"/>
                  <a:pt x="394905" y="2419546"/>
                  <a:pt x="245169" y="2197569"/>
                </a:cubicBezTo>
                <a:cubicBezTo>
                  <a:pt x="48546" y="1905973"/>
                  <a:pt x="-26574" y="1612862"/>
                  <a:pt x="8213" y="1274853"/>
                </a:cubicBezTo>
                <a:cubicBezTo>
                  <a:pt x="84846" y="536276"/>
                  <a:pt x="639928" y="0"/>
                  <a:pt x="132861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1" name="任意多边形 20"/>
          <p:cNvSpPr>
            <a:spLocks/>
          </p:cNvSpPr>
          <p:nvPr/>
        </p:nvSpPr>
        <p:spPr bwMode="auto">
          <a:xfrm>
            <a:off x="3984188" y="1315934"/>
            <a:ext cx="4223625" cy="4226133"/>
          </a:xfrm>
          <a:custGeom>
            <a:avLst/>
            <a:gdLst>
              <a:gd name="connsiteX0" fmla="*/ 1360694 w 4223625"/>
              <a:gd name="connsiteY0" fmla="*/ 86551 h 4226133"/>
              <a:gd name="connsiteX1" fmla="*/ 94377 w 4223625"/>
              <a:gd name="connsiteY1" fmla="*/ 1309185 h 4226133"/>
              <a:gd name="connsiteX2" fmla="*/ 321628 w 4223625"/>
              <a:gd name="connsiteY2" fmla="*/ 2194107 h 4226133"/>
              <a:gd name="connsiteX3" fmla="*/ 2112070 w 4223625"/>
              <a:gd name="connsiteY3" fmla="*/ 4139581 h 4226133"/>
              <a:gd name="connsiteX4" fmla="*/ 3902029 w 4223625"/>
              <a:gd name="connsiteY4" fmla="*/ 2194107 h 4226133"/>
              <a:gd name="connsiteX5" fmla="*/ 4129280 w 4223625"/>
              <a:gd name="connsiteY5" fmla="*/ 1309185 h 4226133"/>
              <a:gd name="connsiteX6" fmla="*/ 2863447 w 4223625"/>
              <a:gd name="connsiteY6" fmla="*/ 86551 h 4226133"/>
              <a:gd name="connsiteX7" fmla="*/ 2112070 w 4223625"/>
              <a:gd name="connsiteY7" fmla="*/ 326530 h 4226133"/>
              <a:gd name="connsiteX8" fmla="*/ 1360694 w 4223625"/>
              <a:gd name="connsiteY8" fmla="*/ 86551 h 4226133"/>
              <a:gd name="connsiteX9" fmla="*/ 1328613 w 4223625"/>
              <a:gd name="connsiteY9" fmla="*/ 0 h 4226133"/>
              <a:gd name="connsiteX10" fmla="*/ 2112081 w 4223625"/>
              <a:gd name="connsiteY10" fmla="*/ 250228 h 4226133"/>
              <a:gd name="connsiteX11" fmla="*/ 2895548 w 4223625"/>
              <a:gd name="connsiteY11" fmla="*/ 0 h 4226133"/>
              <a:gd name="connsiteX12" fmla="*/ 4215444 w 4223625"/>
              <a:gd name="connsiteY12" fmla="*/ 1274853 h 4226133"/>
              <a:gd name="connsiteX13" fmla="*/ 3978488 w 4223625"/>
              <a:gd name="connsiteY13" fmla="*/ 2197569 h 4226133"/>
              <a:gd name="connsiteX14" fmla="*/ 2112081 w 4223625"/>
              <a:gd name="connsiteY14" fmla="*/ 4226133 h 4226133"/>
              <a:gd name="connsiteX15" fmla="*/ 245169 w 4223625"/>
              <a:gd name="connsiteY15" fmla="*/ 2197569 h 4226133"/>
              <a:gd name="connsiteX16" fmla="*/ 8213 w 4223625"/>
              <a:gd name="connsiteY16" fmla="*/ 1274853 h 4226133"/>
              <a:gd name="connsiteX17" fmla="*/ 1328613 w 4223625"/>
              <a:gd name="connsiteY17" fmla="*/ 0 h 4226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223625" h="4226133">
                <a:moveTo>
                  <a:pt x="1360694" y="86551"/>
                </a:moveTo>
                <a:cubicBezTo>
                  <a:pt x="700217" y="86551"/>
                  <a:pt x="167871" y="600861"/>
                  <a:pt x="94377" y="1309185"/>
                </a:cubicBezTo>
                <a:cubicBezTo>
                  <a:pt x="61015" y="1633350"/>
                  <a:pt x="133058" y="1914455"/>
                  <a:pt x="321628" y="2194107"/>
                </a:cubicBezTo>
                <a:cubicBezTo>
                  <a:pt x="465231" y="2406992"/>
                  <a:pt x="1907545" y="3924761"/>
                  <a:pt x="2112070" y="4139581"/>
                </a:cubicBezTo>
                <a:cubicBezTo>
                  <a:pt x="2316112" y="3924761"/>
                  <a:pt x="3758910" y="2406992"/>
                  <a:pt x="3902029" y="2194107"/>
                </a:cubicBezTo>
                <a:cubicBezTo>
                  <a:pt x="4090115" y="1914455"/>
                  <a:pt x="4162642" y="1633350"/>
                  <a:pt x="4129280" y="1309185"/>
                </a:cubicBezTo>
                <a:cubicBezTo>
                  <a:pt x="4056270" y="600861"/>
                  <a:pt x="3523924" y="86551"/>
                  <a:pt x="2863447" y="86551"/>
                </a:cubicBezTo>
                <a:cubicBezTo>
                  <a:pt x="2602834" y="86551"/>
                  <a:pt x="2344639" y="169286"/>
                  <a:pt x="2112070" y="326530"/>
                </a:cubicBezTo>
                <a:cubicBezTo>
                  <a:pt x="1878534" y="169286"/>
                  <a:pt x="1620339" y="86551"/>
                  <a:pt x="1360694" y="86551"/>
                </a:cubicBezTo>
                <a:close/>
                <a:moveTo>
                  <a:pt x="1328613" y="0"/>
                </a:moveTo>
                <a:cubicBezTo>
                  <a:pt x="1599348" y="0"/>
                  <a:pt x="1868570" y="86268"/>
                  <a:pt x="2112081" y="250228"/>
                </a:cubicBezTo>
                <a:cubicBezTo>
                  <a:pt x="2354583" y="86268"/>
                  <a:pt x="2623805" y="0"/>
                  <a:pt x="2895548" y="0"/>
                </a:cubicBezTo>
                <a:cubicBezTo>
                  <a:pt x="3584233" y="0"/>
                  <a:pt x="4139316" y="536276"/>
                  <a:pt x="4215444" y="1274853"/>
                </a:cubicBezTo>
                <a:cubicBezTo>
                  <a:pt x="4250231" y="1612862"/>
                  <a:pt x="4174607" y="1905973"/>
                  <a:pt x="3978488" y="2197569"/>
                </a:cubicBezTo>
                <a:cubicBezTo>
                  <a:pt x="3829256" y="2419546"/>
                  <a:pt x="2324837" y="4002138"/>
                  <a:pt x="2112081" y="4226133"/>
                </a:cubicBezTo>
                <a:cubicBezTo>
                  <a:pt x="1898820" y="4002138"/>
                  <a:pt x="394905" y="2419546"/>
                  <a:pt x="245169" y="2197569"/>
                </a:cubicBezTo>
                <a:cubicBezTo>
                  <a:pt x="48546" y="1905973"/>
                  <a:pt x="-26574" y="1612862"/>
                  <a:pt x="8213" y="1274853"/>
                </a:cubicBezTo>
                <a:cubicBezTo>
                  <a:pt x="84846" y="536276"/>
                  <a:pt x="639928" y="0"/>
                  <a:pt x="1328613" y="0"/>
                </a:cubicBezTo>
                <a:close/>
              </a:path>
            </a:pathLst>
          </a:custGeom>
          <a:solidFill>
            <a:srgbClr val="FFC001"/>
          </a:solidFill>
          <a:ln w="9525">
            <a:noFill/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pic>
        <p:nvPicPr>
          <p:cNvPr id="3" name="励志 梦想的舞台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2342334" y="381000"/>
            <a:ext cx="609600" cy="609600"/>
          </a:xfrm>
          <a:prstGeom prst="rect">
            <a:avLst/>
          </a:prstGeom>
        </p:spPr>
      </p:pic>
      <p:grpSp>
        <p:nvGrpSpPr>
          <p:cNvPr id="44" name="组合 43"/>
          <p:cNvGrpSpPr/>
          <p:nvPr/>
        </p:nvGrpSpPr>
        <p:grpSpPr>
          <a:xfrm>
            <a:off x="7691785" y="2502559"/>
            <a:ext cx="1258029" cy="1243123"/>
            <a:chOff x="373280" y="3429000"/>
            <a:chExt cx="2738672" cy="2706223"/>
          </a:xfrm>
        </p:grpSpPr>
        <p:sp>
          <p:nvSpPr>
            <p:cNvPr id="45" name="Freeform 14"/>
            <p:cNvSpPr>
              <a:spLocks/>
            </p:cNvSpPr>
            <p:nvPr/>
          </p:nvSpPr>
          <p:spPr bwMode="auto">
            <a:xfrm>
              <a:off x="373280" y="3429000"/>
              <a:ext cx="2738672" cy="2706223"/>
            </a:xfrm>
            <a:custGeom>
              <a:avLst/>
              <a:gdLst>
                <a:gd name="T0" fmla="*/ 8414 w 8483"/>
                <a:gd name="T1" fmla="*/ 2527 h 8377"/>
                <a:gd name="T2" fmla="*/ 5796 w 8483"/>
                <a:gd name="T3" fmla="*/ 0 h 8377"/>
                <a:gd name="T4" fmla="*/ 4242 w 8483"/>
                <a:gd name="T5" fmla="*/ 496 h 8377"/>
                <a:gd name="T6" fmla="*/ 2688 w 8483"/>
                <a:gd name="T7" fmla="*/ 0 h 8377"/>
                <a:gd name="T8" fmla="*/ 69 w 8483"/>
                <a:gd name="T9" fmla="*/ 2527 h 8377"/>
                <a:gd name="T10" fmla="*/ 539 w 8483"/>
                <a:gd name="T11" fmla="*/ 4356 h 8377"/>
                <a:gd name="T12" fmla="*/ 4242 w 8483"/>
                <a:gd name="T13" fmla="*/ 8377 h 8377"/>
                <a:gd name="T14" fmla="*/ 7944 w 8483"/>
                <a:gd name="T15" fmla="*/ 4356 h 8377"/>
                <a:gd name="T16" fmla="*/ 8414 w 8483"/>
                <a:gd name="T17" fmla="*/ 2527 h 8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83" h="8377">
                  <a:moveTo>
                    <a:pt x="8414" y="2527"/>
                  </a:moveTo>
                  <a:cubicBezTo>
                    <a:pt x="8263" y="1063"/>
                    <a:pt x="7162" y="0"/>
                    <a:pt x="5796" y="0"/>
                  </a:cubicBezTo>
                  <a:cubicBezTo>
                    <a:pt x="5257" y="0"/>
                    <a:pt x="4723" y="171"/>
                    <a:pt x="4242" y="496"/>
                  </a:cubicBezTo>
                  <a:cubicBezTo>
                    <a:pt x="3759" y="171"/>
                    <a:pt x="3225" y="0"/>
                    <a:pt x="2688" y="0"/>
                  </a:cubicBezTo>
                  <a:cubicBezTo>
                    <a:pt x="1322" y="0"/>
                    <a:pt x="221" y="1063"/>
                    <a:pt x="69" y="2527"/>
                  </a:cubicBezTo>
                  <a:cubicBezTo>
                    <a:pt x="0" y="3197"/>
                    <a:pt x="149" y="3778"/>
                    <a:pt x="539" y="4356"/>
                  </a:cubicBezTo>
                  <a:cubicBezTo>
                    <a:pt x="836" y="4796"/>
                    <a:pt x="3819" y="7933"/>
                    <a:pt x="4242" y="8377"/>
                  </a:cubicBezTo>
                  <a:cubicBezTo>
                    <a:pt x="4664" y="7933"/>
                    <a:pt x="7648" y="4796"/>
                    <a:pt x="7944" y="4356"/>
                  </a:cubicBezTo>
                  <a:cubicBezTo>
                    <a:pt x="8333" y="3778"/>
                    <a:pt x="8483" y="3197"/>
                    <a:pt x="8414" y="2527"/>
                  </a:cubicBezTo>
                  <a:close/>
                </a:path>
              </a:pathLst>
            </a:custGeom>
            <a:solidFill>
              <a:srgbClr val="FCC125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46" name="Freeform 14"/>
            <p:cNvSpPr>
              <a:spLocks/>
            </p:cNvSpPr>
            <p:nvPr/>
          </p:nvSpPr>
          <p:spPr bwMode="auto">
            <a:xfrm>
              <a:off x="579174" y="3632454"/>
              <a:ext cx="2326885" cy="2299316"/>
            </a:xfrm>
            <a:custGeom>
              <a:avLst/>
              <a:gdLst>
                <a:gd name="T0" fmla="*/ 8414 w 8483"/>
                <a:gd name="T1" fmla="*/ 2527 h 8377"/>
                <a:gd name="T2" fmla="*/ 5796 w 8483"/>
                <a:gd name="T3" fmla="*/ 0 h 8377"/>
                <a:gd name="T4" fmla="*/ 4242 w 8483"/>
                <a:gd name="T5" fmla="*/ 496 h 8377"/>
                <a:gd name="T6" fmla="*/ 2688 w 8483"/>
                <a:gd name="T7" fmla="*/ 0 h 8377"/>
                <a:gd name="T8" fmla="*/ 69 w 8483"/>
                <a:gd name="T9" fmla="*/ 2527 h 8377"/>
                <a:gd name="T10" fmla="*/ 539 w 8483"/>
                <a:gd name="T11" fmla="*/ 4356 h 8377"/>
                <a:gd name="T12" fmla="*/ 4242 w 8483"/>
                <a:gd name="T13" fmla="*/ 8377 h 8377"/>
                <a:gd name="T14" fmla="*/ 7944 w 8483"/>
                <a:gd name="T15" fmla="*/ 4356 h 8377"/>
                <a:gd name="T16" fmla="*/ 8414 w 8483"/>
                <a:gd name="T17" fmla="*/ 2527 h 8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83" h="8377">
                  <a:moveTo>
                    <a:pt x="8414" y="2527"/>
                  </a:moveTo>
                  <a:cubicBezTo>
                    <a:pt x="8263" y="1063"/>
                    <a:pt x="7162" y="0"/>
                    <a:pt x="5796" y="0"/>
                  </a:cubicBezTo>
                  <a:cubicBezTo>
                    <a:pt x="5257" y="0"/>
                    <a:pt x="4723" y="171"/>
                    <a:pt x="4242" y="496"/>
                  </a:cubicBezTo>
                  <a:cubicBezTo>
                    <a:pt x="3759" y="171"/>
                    <a:pt x="3225" y="0"/>
                    <a:pt x="2688" y="0"/>
                  </a:cubicBezTo>
                  <a:cubicBezTo>
                    <a:pt x="1322" y="0"/>
                    <a:pt x="221" y="1063"/>
                    <a:pt x="69" y="2527"/>
                  </a:cubicBezTo>
                  <a:cubicBezTo>
                    <a:pt x="0" y="3197"/>
                    <a:pt x="149" y="3778"/>
                    <a:pt x="539" y="4356"/>
                  </a:cubicBezTo>
                  <a:cubicBezTo>
                    <a:pt x="836" y="4796"/>
                    <a:pt x="3819" y="7933"/>
                    <a:pt x="4242" y="8377"/>
                  </a:cubicBezTo>
                  <a:cubicBezTo>
                    <a:pt x="4664" y="7933"/>
                    <a:pt x="7648" y="4796"/>
                    <a:pt x="7944" y="4356"/>
                  </a:cubicBezTo>
                  <a:cubicBezTo>
                    <a:pt x="8333" y="3778"/>
                    <a:pt x="8483" y="3197"/>
                    <a:pt x="8414" y="2527"/>
                  </a:cubicBezTo>
                  <a:close/>
                </a:path>
              </a:pathLst>
            </a:custGeom>
            <a:solidFill>
              <a:srgbClr val="FCC125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4000" dirty="0"/>
            </a:p>
          </p:txBody>
        </p:sp>
        <p:sp>
          <p:nvSpPr>
            <p:cNvPr id="47" name="Freeform 15"/>
            <p:cNvSpPr>
              <a:spLocks/>
            </p:cNvSpPr>
            <p:nvPr/>
          </p:nvSpPr>
          <p:spPr bwMode="auto">
            <a:xfrm>
              <a:off x="373280" y="3429000"/>
              <a:ext cx="1369337" cy="2706223"/>
            </a:xfrm>
            <a:custGeom>
              <a:avLst/>
              <a:gdLst>
                <a:gd name="T0" fmla="*/ 4242 w 4242"/>
                <a:gd name="T1" fmla="*/ 496 h 8377"/>
                <a:gd name="T2" fmla="*/ 2688 w 4242"/>
                <a:gd name="T3" fmla="*/ 0 h 8377"/>
                <a:gd name="T4" fmla="*/ 69 w 4242"/>
                <a:gd name="T5" fmla="*/ 2527 h 8377"/>
                <a:gd name="T6" fmla="*/ 539 w 4242"/>
                <a:gd name="T7" fmla="*/ 4356 h 8377"/>
                <a:gd name="T8" fmla="*/ 4242 w 4242"/>
                <a:gd name="T9" fmla="*/ 8377 h 8377"/>
                <a:gd name="T10" fmla="*/ 4242 w 4242"/>
                <a:gd name="T11" fmla="*/ 496 h 8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42" h="8377">
                  <a:moveTo>
                    <a:pt x="4242" y="496"/>
                  </a:moveTo>
                  <a:cubicBezTo>
                    <a:pt x="3759" y="171"/>
                    <a:pt x="3225" y="0"/>
                    <a:pt x="2688" y="0"/>
                  </a:cubicBezTo>
                  <a:cubicBezTo>
                    <a:pt x="1322" y="0"/>
                    <a:pt x="221" y="1063"/>
                    <a:pt x="69" y="2527"/>
                  </a:cubicBezTo>
                  <a:cubicBezTo>
                    <a:pt x="0" y="3197"/>
                    <a:pt x="149" y="3778"/>
                    <a:pt x="539" y="4356"/>
                  </a:cubicBezTo>
                  <a:cubicBezTo>
                    <a:pt x="836" y="4796"/>
                    <a:pt x="3819" y="7933"/>
                    <a:pt x="4242" y="8377"/>
                  </a:cubicBezTo>
                  <a:lnTo>
                    <a:pt x="4242" y="496"/>
                  </a:lnTo>
                  <a:close/>
                </a:path>
              </a:pathLst>
            </a:custGeom>
            <a:solidFill>
              <a:srgbClr val="F9F2F2">
                <a:alpha val="35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6712846" y="4728328"/>
            <a:ext cx="1258029" cy="1243123"/>
            <a:chOff x="-5593593" y="5578873"/>
            <a:chExt cx="1258029" cy="1243123"/>
          </a:xfrm>
        </p:grpSpPr>
        <p:sp>
          <p:nvSpPr>
            <p:cNvPr id="49" name="Freeform 14"/>
            <p:cNvSpPr>
              <a:spLocks/>
            </p:cNvSpPr>
            <p:nvPr/>
          </p:nvSpPr>
          <p:spPr bwMode="auto">
            <a:xfrm>
              <a:off x="-5593593" y="5578873"/>
              <a:ext cx="1258029" cy="1243123"/>
            </a:xfrm>
            <a:custGeom>
              <a:avLst/>
              <a:gdLst>
                <a:gd name="T0" fmla="*/ 8414 w 8483"/>
                <a:gd name="T1" fmla="*/ 2527 h 8377"/>
                <a:gd name="T2" fmla="*/ 5796 w 8483"/>
                <a:gd name="T3" fmla="*/ 0 h 8377"/>
                <a:gd name="T4" fmla="*/ 4242 w 8483"/>
                <a:gd name="T5" fmla="*/ 496 h 8377"/>
                <a:gd name="T6" fmla="*/ 2688 w 8483"/>
                <a:gd name="T7" fmla="*/ 0 h 8377"/>
                <a:gd name="T8" fmla="*/ 69 w 8483"/>
                <a:gd name="T9" fmla="*/ 2527 h 8377"/>
                <a:gd name="T10" fmla="*/ 539 w 8483"/>
                <a:gd name="T11" fmla="*/ 4356 h 8377"/>
                <a:gd name="T12" fmla="*/ 4242 w 8483"/>
                <a:gd name="T13" fmla="*/ 8377 h 8377"/>
                <a:gd name="T14" fmla="*/ 7944 w 8483"/>
                <a:gd name="T15" fmla="*/ 4356 h 8377"/>
                <a:gd name="T16" fmla="*/ 8414 w 8483"/>
                <a:gd name="T17" fmla="*/ 2527 h 8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83" h="8377">
                  <a:moveTo>
                    <a:pt x="8414" y="2527"/>
                  </a:moveTo>
                  <a:cubicBezTo>
                    <a:pt x="8263" y="1063"/>
                    <a:pt x="7162" y="0"/>
                    <a:pt x="5796" y="0"/>
                  </a:cubicBezTo>
                  <a:cubicBezTo>
                    <a:pt x="5257" y="0"/>
                    <a:pt x="4723" y="171"/>
                    <a:pt x="4242" y="496"/>
                  </a:cubicBezTo>
                  <a:cubicBezTo>
                    <a:pt x="3759" y="171"/>
                    <a:pt x="3225" y="0"/>
                    <a:pt x="2688" y="0"/>
                  </a:cubicBezTo>
                  <a:cubicBezTo>
                    <a:pt x="1322" y="0"/>
                    <a:pt x="221" y="1063"/>
                    <a:pt x="69" y="2527"/>
                  </a:cubicBezTo>
                  <a:cubicBezTo>
                    <a:pt x="0" y="3197"/>
                    <a:pt x="149" y="3778"/>
                    <a:pt x="539" y="4356"/>
                  </a:cubicBezTo>
                  <a:cubicBezTo>
                    <a:pt x="836" y="4796"/>
                    <a:pt x="3819" y="7933"/>
                    <a:pt x="4242" y="8377"/>
                  </a:cubicBezTo>
                  <a:cubicBezTo>
                    <a:pt x="4664" y="7933"/>
                    <a:pt x="7648" y="4796"/>
                    <a:pt x="7944" y="4356"/>
                  </a:cubicBezTo>
                  <a:cubicBezTo>
                    <a:pt x="8333" y="3778"/>
                    <a:pt x="8483" y="3197"/>
                    <a:pt x="8414" y="2527"/>
                  </a:cubicBezTo>
                  <a:close/>
                </a:path>
              </a:pathLst>
            </a:custGeom>
            <a:solidFill>
              <a:srgbClr val="B11D56">
                <a:alpha val="66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50" name="Freeform 14"/>
            <p:cNvSpPr>
              <a:spLocks/>
            </p:cNvSpPr>
            <p:nvPr/>
          </p:nvSpPr>
          <p:spPr bwMode="auto">
            <a:xfrm>
              <a:off x="-5499014" y="5672331"/>
              <a:ext cx="1068872" cy="1056207"/>
            </a:xfrm>
            <a:custGeom>
              <a:avLst/>
              <a:gdLst>
                <a:gd name="T0" fmla="*/ 8414 w 8483"/>
                <a:gd name="T1" fmla="*/ 2527 h 8377"/>
                <a:gd name="T2" fmla="*/ 5796 w 8483"/>
                <a:gd name="T3" fmla="*/ 0 h 8377"/>
                <a:gd name="T4" fmla="*/ 4242 w 8483"/>
                <a:gd name="T5" fmla="*/ 496 h 8377"/>
                <a:gd name="T6" fmla="*/ 2688 w 8483"/>
                <a:gd name="T7" fmla="*/ 0 h 8377"/>
                <a:gd name="T8" fmla="*/ 69 w 8483"/>
                <a:gd name="T9" fmla="*/ 2527 h 8377"/>
                <a:gd name="T10" fmla="*/ 539 w 8483"/>
                <a:gd name="T11" fmla="*/ 4356 h 8377"/>
                <a:gd name="T12" fmla="*/ 4242 w 8483"/>
                <a:gd name="T13" fmla="*/ 8377 h 8377"/>
                <a:gd name="T14" fmla="*/ 7944 w 8483"/>
                <a:gd name="T15" fmla="*/ 4356 h 8377"/>
                <a:gd name="T16" fmla="*/ 8414 w 8483"/>
                <a:gd name="T17" fmla="*/ 2527 h 8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83" h="8377">
                  <a:moveTo>
                    <a:pt x="8414" y="2527"/>
                  </a:moveTo>
                  <a:cubicBezTo>
                    <a:pt x="8263" y="1063"/>
                    <a:pt x="7162" y="0"/>
                    <a:pt x="5796" y="0"/>
                  </a:cubicBezTo>
                  <a:cubicBezTo>
                    <a:pt x="5257" y="0"/>
                    <a:pt x="4723" y="171"/>
                    <a:pt x="4242" y="496"/>
                  </a:cubicBezTo>
                  <a:cubicBezTo>
                    <a:pt x="3759" y="171"/>
                    <a:pt x="3225" y="0"/>
                    <a:pt x="2688" y="0"/>
                  </a:cubicBezTo>
                  <a:cubicBezTo>
                    <a:pt x="1322" y="0"/>
                    <a:pt x="221" y="1063"/>
                    <a:pt x="69" y="2527"/>
                  </a:cubicBezTo>
                  <a:cubicBezTo>
                    <a:pt x="0" y="3197"/>
                    <a:pt x="149" y="3778"/>
                    <a:pt x="539" y="4356"/>
                  </a:cubicBezTo>
                  <a:cubicBezTo>
                    <a:pt x="836" y="4796"/>
                    <a:pt x="3819" y="7933"/>
                    <a:pt x="4242" y="8377"/>
                  </a:cubicBezTo>
                  <a:cubicBezTo>
                    <a:pt x="4664" y="7933"/>
                    <a:pt x="7648" y="4796"/>
                    <a:pt x="7944" y="4356"/>
                  </a:cubicBezTo>
                  <a:cubicBezTo>
                    <a:pt x="8333" y="3778"/>
                    <a:pt x="8483" y="3197"/>
                    <a:pt x="8414" y="2527"/>
                  </a:cubicBezTo>
                  <a:close/>
                </a:path>
              </a:pathLst>
            </a:custGeom>
            <a:solidFill>
              <a:srgbClr val="B11D5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4000" dirty="0"/>
            </a:p>
          </p:txBody>
        </p:sp>
        <p:sp>
          <p:nvSpPr>
            <p:cNvPr id="51" name="Freeform 15"/>
            <p:cNvSpPr>
              <a:spLocks/>
            </p:cNvSpPr>
            <p:nvPr/>
          </p:nvSpPr>
          <p:spPr bwMode="auto">
            <a:xfrm>
              <a:off x="-5593593" y="5578873"/>
              <a:ext cx="629015" cy="1243123"/>
            </a:xfrm>
            <a:custGeom>
              <a:avLst/>
              <a:gdLst>
                <a:gd name="T0" fmla="*/ 4242 w 4242"/>
                <a:gd name="T1" fmla="*/ 496 h 8377"/>
                <a:gd name="T2" fmla="*/ 2688 w 4242"/>
                <a:gd name="T3" fmla="*/ 0 h 8377"/>
                <a:gd name="T4" fmla="*/ 69 w 4242"/>
                <a:gd name="T5" fmla="*/ 2527 h 8377"/>
                <a:gd name="T6" fmla="*/ 539 w 4242"/>
                <a:gd name="T7" fmla="*/ 4356 h 8377"/>
                <a:gd name="T8" fmla="*/ 4242 w 4242"/>
                <a:gd name="T9" fmla="*/ 8377 h 8377"/>
                <a:gd name="T10" fmla="*/ 4242 w 4242"/>
                <a:gd name="T11" fmla="*/ 496 h 8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42" h="8377">
                  <a:moveTo>
                    <a:pt x="4242" y="496"/>
                  </a:moveTo>
                  <a:cubicBezTo>
                    <a:pt x="3759" y="171"/>
                    <a:pt x="3225" y="0"/>
                    <a:pt x="2688" y="0"/>
                  </a:cubicBezTo>
                  <a:cubicBezTo>
                    <a:pt x="1322" y="0"/>
                    <a:pt x="221" y="1063"/>
                    <a:pt x="69" y="2527"/>
                  </a:cubicBezTo>
                  <a:cubicBezTo>
                    <a:pt x="0" y="3197"/>
                    <a:pt x="149" y="3778"/>
                    <a:pt x="539" y="4356"/>
                  </a:cubicBezTo>
                  <a:cubicBezTo>
                    <a:pt x="836" y="4796"/>
                    <a:pt x="3819" y="7933"/>
                    <a:pt x="4242" y="8377"/>
                  </a:cubicBezTo>
                  <a:lnTo>
                    <a:pt x="4242" y="496"/>
                  </a:lnTo>
                  <a:close/>
                </a:path>
              </a:pathLst>
            </a:custGeom>
            <a:solidFill>
              <a:srgbClr val="F9F2F2">
                <a:alpha val="35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8747314" y="3957103"/>
            <a:ext cx="1258029" cy="1243123"/>
            <a:chOff x="-3212342" y="5844270"/>
            <a:chExt cx="1258029" cy="1243123"/>
          </a:xfrm>
        </p:grpSpPr>
        <p:sp>
          <p:nvSpPr>
            <p:cNvPr id="53" name="Freeform 14"/>
            <p:cNvSpPr>
              <a:spLocks/>
            </p:cNvSpPr>
            <p:nvPr/>
          </p:nvSpPr>
          <p:spPr bwMode="auto">
            <a:xfrm>
              <a:off x="-3212342" y="5844270"/>
              <a:ext cx="1258029" cy="1243123"/>
            </a:xfrm>
            <a:custGeom>
              <a:avLst/>
              <a:gdLst>
                <a:gd name="T0" fmla="*/ 8414 w 8483"/>
                <a:gd name="T1" fmla="*/ 2527 h 8377"/>
                <a:gd name="T2" fmla="*/ 5796 w 8483"/>
                <a:gd name="T3" fmla="*/ 0 h 8377"/>
                <a:gd name="T4" fmla="*/ 4242 w 8483"/>
                <a:gd name="T5" fmla="*/ 496 h 8377"/>
                <a:gd name="T6" fmla="*/ 2688 w 8483"/>
                <a:gd name="T7" fmla="*/ 0 h 8377"/>
                <a:gd name="T8" fmla="*/ 69 w 8483"/>
                <a:gd name="T9" fmla="*/ 2527 h 8377"/>
                <a:gd name="T10" fmla="*/ 539 w 8483"/>
                <a:gd name="T11" fmla="*/ 4356 h 8377"/>
                <a:gd name="T12" fmla="*/ 4242 w 8483"/>
                <a:gd name="T13" fmla="*/ 8377 h 8377"/>
                <a:gd name="T14" fmla="*/ 7944 w 8483"/>
                <a:gd name="T15" fmla="*/ 4356 h 8377"/>
                <a:gd name="T16" fmla="*/ 8414 w 8483"/>
                <a:gd name="T17" fmla="*/ 2527 h 8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83" h="8377">
                  <a:moveTo>
                    <a:pt x="8414" y="2527"/>
                  </a:moveTo>
                  <a:cubicBezTo>
                    <a:pt x="8263" y="1063"/>
                    <a:pt x="7162" y="0"/>
                    <a:pt x="5796" y="0"/>
                  </a:cubicBezTo>
                  <a:cubicBezTo>
                    <a:pt x="5257" y="0"/>
                    <a:pt x="4723" y="171"/>
                    <a:pt x="4242" y="496"/>
                  </a:cubicBezTo>
                  <a:cubicBezTo>
                    <a:pt x="3759" y="171"/>
                    <a:pt x="3225" y="0"/>
                    <a:pt x="2688" y="0"/>
                  </a:cubicBezTo>
                  <a:cubicBezTo>
                    <a:pt x="1322" y="0"/>
                    <a:pt x="221" y="1063"/>
                    <a:pt x="69" y="2527"/>
                  </a:cubicBezTo>
                  <a:cubicBezTo>
                    <a:pt x="0" y="3197"/>
                    <a:pt x="149" y="3778"/>
                    <a:pt x="539" y="4356"/>
                  </a:cubicBezTo>
                  <a:cubicBezTo>
                    <a:pt x="836" y="4796"/>
                    <a:pt x="3819" y="7933"/>
                    <a:pt x="4242" y="8377"/>
                  </a:cubicBezTo>
                  <a:cubicBezTo>
                    <a:pt x="4664" y="7933"/>
                    <a:pt x="7648" y="4796"/>
                    <a:pt x="7944" y="4356"/>
                  </a:cubicBezTo>
                  <a:cubicBezTo>
                    <a:pt x="8333" y="3778"/>
                    <a:pt x="8483" y="3197"/>
                    <a:pt x="8414" y="2527"/>
                  </a:cubicBezTo>
                  <a:close/>
                </a:path>
              </a:pathLst>
            </a:custGeom>
            <a:solidFill>
              <a:srgbClr val="FCC125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54" name="Freeform 15"/>
            <p:cNvSpPr>
              <a:spLocks/>
            </p:cNvSpPr>
            <p:nvPr/>
          </p:nvSpPr>
          <p:spPr bwMode="auto">
            <a:xfrm>
              <a:off x="-3212342" y="5844270"/>
              <a:ext cx="629015" cy="1243123"/>
            </a:xfrm>
            <a:custGeom>
              <a:avLst/>
              <a:gdLst>
                <a:gd name="T0" fmla="*/ 4242 w 4242"/>
                <a:gd name="T1" fmla="*/ 496 h 8377"/>
                <a:gd name="T2" fmla="*/ 2688 w 4242"/>
                <a:gd name="T3" fmla="*/ 0 h 8377"/>
                <a:gd name="T4" fmla="*/ 69 w 4242"/>
                <a:gd name="T5" fmla="*/ 2527 h 8377"/>
                <a:gd name="T6" fmla="*/ 539 w 4242"/>
                <a:gd name="T7" fmla="*/ 4356 h 8377"/>
                <a:gd name="T8" fmla="*/ 4242 w 4242"/>
                <a:gd name="T9" fmla="*/ 8377 h 8377"/>
                <a:gd name="T10" fmla="*/ 4242 w 4242"/>
                <a:gd name="T11" fmla="*/ 496 h 8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42" h="8377">
                  <a:moveTo>
                    <a:pt x="4242" y="496"/>
                  </a:moveTo>
                  <a:cubicBezTo>
                    <a:pt x="3759" y="171"/>
                    <a:pt x="3225" y="0"/>
                    <a:pt x="2688" y="0"/>
                  </a:cubicBezTo>
                  <a:cubicBezTo>
                    <a:pt x="1322" y="0"/>
                    <a:pt x="221" y="1063"/>
                    <a:pt x="69" y="2527"/>
                  </a:cubicBezTo>
                  <a:cubicBezTo>
                    <a:pt x="0" y="3197"/>
                    <a:pt x="149" y="3778"/>
                    <a:pt x="539" y="4356"/>
                  </a:cubicBezTo>
                  <a:cubicBezTo>
                    <a:pt x="836" y="4796"/>
                    <a:pt x="3819" y="7933"/>
                    <a:pt x="4242" y="8377"/>
                  </a:cubicBezTo>
                  <a:lnTo>
                    <a:pt x="4242" y="496"/>
                  </a:lnTo>
                  <a:close/>
                </a:path>
              </a:pathLst>
            </a:custGeom>
            <a:solidFill>
              <a:srgbClr val="F9F2F2">
                <a:alpha val="35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10428320" y="4717735"/>
            <a:ext cx="1258029" cy="1243123"/>
            <a:chOff x="-4230514" y="4654098"/>
            <a:chExt cx="1258029" cy="1243123"/>
          </a:xfrm>
        </p:grpSpPr>
        <p:sp>
          <p:nvSpPr>
            <p:cNvPr id="56" name="Freeform 14"/>
            <p:cNvSpPr>
              <a:spLocks/>
            </p:cNvSpPr>
            <p:nvPr/>
          </p:nvSpPr>
          <p:spPr bwMode="auto">
            <a:xfrm>
              <a:off x="-4230514" y="4654098"/>
              <a:ext cx="1258029" cy="1243123"/>
            </a:xfrm>
            <a:custGeom>
              <a:avLst/>
              <a:gdLst>
                <a:gd name="T0" fmla="*/ 8414 w 8483"/>
                <a:gd name="T1" fmla="*/ 2527 h 8377"/>
                <a:gd name="T2" fmla="*/ 5796 w 8483"/>
                <a:gd name="T3" fmla="*/ 0 h 8377"/>
                <a:gd name="T4" fmla="*/ 4242 w 8483"/>
                <a:gd name="T5" fmla="*/ 496 h 8377"/>
                <a:gd name="T6" fmla="*/ 2688 w 8483"/>
                <a:gd name="T7" fmla="*/ 0 h 8377"/>
                <a:gd name="T8" fmla="*/ 69 w 8483"/>
                <a:gd name="T9" fmla="*/ 2527 h 8377"/>
                <a:gd name="T10" fmla="*/ 539 w 8483"/>
                <a:gd name="T11" fmla="*/ 4356 h 8377"/>
                <a:gd name="T12" fmla="*/ 4242 w 8483"/>
                <a:gd name="T13" fmla="*/ 8377 h 8377"/>
                <a:gd name="T14" fmla="*/ 7944 w 8483"/>
                <a:gd name="T15" fmla="*/ 4356 h 8377"/>
                <a:gd name="T16" fmla="*/ 8414 w 8483"/>
                <a:gd name="T17" fmla="*/ 2527 h 8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83" h="8377">
                  <a:moveTo>
                    <a:pt x="8414" y="2527"/>
                  </a:moveTo>
                  <a:cubicBezTo>
                    <a:pt x="8263" y="1063"/>
                    <a:pt x="7162" y="0"/>
                    <a:pt x="5796" y="0"/>
                  </a:cubicBezTo>
                  <a:cubicBezTo>
                    <a:pt x="5257" y="0"/>
                    <a:pt x="4723" y="171"/>
                    <a:pt x="4242" y="496"/>
                  </a:cubicBezTo>
                  <a:cubicBezTo>
                    <a:pt x="3759" y="171"/>
                    <a:pt x="3225" y="0"/>
                    <a:pt x="2688" y="0"/>
                  </a:cubicBezTo>
                  <a:cubicBezTo>
                    <a:pt x="1322" y="0"/>
                    <a:pt x="221" y="1063"/>
                    <a:pt x="69" y="2527"/>
                  </a:cubicBezTo>
                  <a:cubicBezTo>
                    <a:pt x="0" y="3197"/>
                    <a:pt x="149" y="3778"/>
                    <a:pt x="539" y="4356"/>
                  </a:cubicBezTo>
                  <a:cubicBezTo>
                    <a:pt x="836" y="4796"/>
                    <a:pt x="3819" y="7933"/>
                    <a:pt x="4242" y="8377"/>
                  </a:cubicBezTo>
                  <a:cubicBezTo>
                    <a:pt x="4664" y="7933"/>
                    <a:pt x="7648" y="4796"/>
                    <a:pt x="7944" y="4356"/>
                  </a:cubicBezTo>
                  <a:cubicBezTo>
                    <a:pt x="8333" y="3778"/>
                    <a:pt x="8483" y="3197"/>
                    <a:pt x="8414" y="2527"/>
                  </a:cubicBezTo>
                  <a:close/>
                </a:path>
              </a:pathLst>
            </a:custGeom>
            <a:solidFill>
              <a:srgbClr val="32A064">
                <a:alpha val="66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57" name="Freeform 14"/>
            <p:cNvSpPr>
              <a:spLocks/>
            </p:cNvSpPr>
            <p:nvPr/>
          </p:nvSpPr>
          <p:spPr bwMode="auto">
            <a:xfrm>
              <a:off x="-4135935" y="4747556"/>
              <a:ext cx="1068872" cy="1056207"/>
            </a:xfrm>
            <a:custGeom>
              <a:avLst/>
              <a:gdLst>
                <a:gd name="T0" fmla="*/ 8414 w 8483"/>
                <a:gd name="T1" fmla="*/ 2527 h 8377"/>
                <a:gd name="T2" fmla="*/ 5796 w 8483"/>
                <a:gd name="T3" fmla="*/ 0 h 8377"/>
                <a:gd name="T4" fmla="*/ 4242 w 8483"/>
                <a:gd name="T5" fmla="*/ 496 h 8377"/>
                <a:gd name="T6" fmla="*/ 2688 w 8483"/>
                <a:gd name="T7" fmla="*/ 0 h 8377"/>
                <a:gd name="T8" fmla="*/ 69 w 8483"/>
                <a:gd name="T9" fmla="*/ 2527 h 8377"/>
                <a:gd name="T10" fmla="*/ 539 w 8483"/>
                <a:gd name="T11" fmla="*/ 4356 h 8377"/>
                <a:gd name="T12" fmla="*/ 4242 w 8483"/>
                <a:gd name="T13" fmla="*/ 8377 h 8377"/>
                <a:gd name="T14" fmla="*/ 7944 w 8483"/>
                <a:gd name="T15" fmla="*/ 4356 h 8377"/>
                <a:gd name="T16" fmla="*/ 8414 w 8483"/>
                <a:gd name="T17" fmla="*/ 2527 h 8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83" h="8377">
                  <a:moveTo>
                    <a:pt x="8414" y="2527"/>
                  </a:moveTo>
                  <a:cubicBezTo>
                    <a:pt x="8263" y="1063"/>
                    <a:pt x="7162" y="0"/>
                    <a:pt x="5796" y="0"/>
                  </a:cubicBezTo>
                  <a:cubicBezTo>
                    <a:pt x="5257" y="0"/>
                    <a:pt x="4723" y="171"/>
                    <a:pt x="4242" y="496"/>
                  </a:cubicBezTo>
                  <a:cubicBezTo>
                    <a:pt x="3759" y="171"/>
                    <a:pt x="3225" y="0"/>
                    <a:pt x="2688" y="0"/>
                  </a:cubicBezTo>
                  <a:cubicBezTo>
                    <a:pt x="1322" y="0"/>
                    <a:pt x="221" y="1063"/>
                    <a:pt x="69" y="2527"/>
                  </a:cubicBezTo>
                  <a:cubicBezTo>
                    <a:pt x="0" y="3197"/>
                    <a:pt x="149" y="3778"/>
                    <a:pt x="539" y="4356"/>
                  </a:cubicBezTo>
                  <a:cubicBezTo>
                    <a:pt x="836" y="4796"/>
                    <a:pt x="3819" y="7933"/>
                    <a:pt x="4242" y="8377"/>
                  </a:cubicBezTo>
                  <a:cubicBezTo>
                    <a:pt x="4664" y="7933"/>
                    <a:pt x="7648" y="4796"/>
                    <a:pt x="7944" y="4356"/>
                  </a:cubicBezTo>
                  <a:cubicBezTo>
                    <a:pt x="8333" y="3778"/>
                    <a:pt x="8483" y="3197"/>
                    <a:pt x="8414" y="2527"/>
                  </a:cubicBezTo>
                  <a:close/>
                </a:path>
              </a:pathLst>
            </a:custGeom>
            <a:solidFill>
              <a:srgbClr val="32A06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4000" dirty="0"/>
            </a:p>
          </p:txBody>
        </p:sp>
        <p:sp>
          <p:nvSpPr>
            <p:cNvPr id="58" name="Freeform 15"/>
            <p:cNvSpPr>
              <a:spLocks/>
            </p:cNvSpPr>
            <p:nvPr/>
          </p:nvSpPr>
          <p:spPr bwMode="auto">
            <a:xfrm>
              <a:off x="-4230514" y="4654098"/>
              <a:ext cx="629015" cy="1243123"/>
            </a:xfrm>
            <a:custGeom>
              <a:avLst/>
              <a:gdLst>
                <a:gd name="T0" fmla="*/ 4242 w 4242"/>
                <a:gd name="T1" fmla="*/ 496 h 8377"/>
                <a:gd name="T2" fmla="*/ 2688 w 4242"/>
                <a:gd name="T3" fmla="*/ 0 h 8377"/>
                <a:gd name="T4" fmla="*/ 69 w 4242"/>
                <a:gd name="T5" fmla="*/ 2527 h 8377"/>
                <a:gd name="T6" fmla="*/ 539 w 4242"/>
                <a:gd name="T7" fmla="*/ 4356 h 8377"/>
                <a:gd name="T8" fmla="*/ 4242 w 4242"/>
                <a:gd name="T9" fmla="*/ 8377 h 8377"/>
                <a:gd name="T10" fmla="*/ 4242 w 4242"/>
                <a:gd name="T11" fmla="*/ 496 h 8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42" h="8377">
                  <a:moveTo>
                    <a:pt x="4242" y="496"/>
                  </a:moveTo>
                  <a:cubicBezTo>
                    <a:pt x="3759" y="171"/>
                    <a:pt x="3225" y="0"/>
                    <a:pt x="2688" y="0"/>
                  </a:cubicBezTo>
                  <a:cubicBezTo>
                    <a:pt x="1322" y="0"/>
                    <a:pt x="221" y="1063"/>
                    <a:pt x="69" y="2527"/>
                  </a:cubicBezTo>
                  <a:cubicBezTo>
                    <a:pt x="0" y="3197"/>
                    <a:pt x="149" y="3778"/>
                    <a:pt x="539" y="4356"/>
                  </a:cubicBezTo>
                  <a:cubicBezTo>
                    <a:pt x="836" y="4796"/>
                    <a:pt x="3819" y="7933"/>
                    <a:pt x="4242" y="8377"/>
                  </a:cubicBezTo>
                  <a:lnTo>
                    <a:pt x="4242" y="496"/>
                  </a:lnTo>
                  <a:close/>
                </a:path>
              </a:pathLst>
            </a:custGeom>
            <a:solidFill>
              <a:srgbClr val="F9F2F2">
                <a:alpha val="35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9568598" y="1259436"/>
            <a:ext cx="1258029" cy="1243123"/>
            <a:chOff x="-2972485" y="3908549"/>
            <a:chExt cx="1258029" cy="1243123"/>
          </a:xfrm>
        </p:grpSpPr>
        <p:sp>
          <p:nvSpPr>
            <p:cNvPr id="60" name="Freeform 14"/>
            <p:cNvSpPr>
              <a:spLocks/>
            </p:cNvSpPr>
            <p:nvPr/>
          </p:nvSpPr>
          <p:spPr bwMode="auto">
            <a:xfrm>
              <a:off x="-2972485" y="3908549"/>
              <a:ext cx="1258029" cy="1243123"/>
            </a:xfrm>
            <a:custGeom>
              <a:avLst/>
              <a:gdLst>
                <a:gd name="T0" fmla="*/ 8414 w 8483"/>
                <a:gd name="T1" fmla="*/ 2527 h 8377"/>
                <a:gd name="T2" fmla="*/ 5796 w 8483"/>
                <a:gd name="T3" fmla="*/ 0 h 8377"/>
                <a:gd name="T4" fmla="*/ 4242 w 8483"/>
                <a:gd name="T5" fmla="*/ 496 h 8377"/>
                <a:gd name="T6" fmla="*/ 2688 w 8483"/>
                <a:gd name="T7" fmla="*/ 0 h 8377"/>
                <a:gd name="T8" fmla="*/ 69 w 8483"/>
                <a:gd name="T9" fmla="*/ 2527 h 8377"/>
                <a:gd name="T10" fmla="*/ 539 w 8483"/>
                <a:gd name="T11" fmla="*/ 4356 h 8377"/>
                <a:gd name="T12" fmla="*/ 4242 w 8483"/>
                <a:gd name="T13" fmla="*/ 8377 h 8377"/>
                <a:gd name="T14" fmla="*/ 7944 w 8483"/>
                <a:gd name="T15" fmla="*/ 4356 h 8377"/>
                <a:gd name="T16" fmla="*/ 8414 w 8483"/>
                <a:gd name="T17" fmla="*/ 2527 h 8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83" h="8377">
                  <a:moveTo>
                    <a:pt x="8414" y="2527"/>
                  </a:moveTo>
                  <a:cubicBezTo>
                    <a:pt x="8263" y="1063"/>
                    <a:pt x="7162" y="0"/>
                    <a:pt x="5796" y="0"/>
                  </a:cubicBezTo>
                  <a:cubicBezTo>
                    <a:pt x="5257" y="0"/>
                    <a:pt x="4723" y="171"/>
                    <a:pt x="4242" y="496"/>
                  </a:cubicBezTo>
                  <a:cubicBezTo>
                    <a:pt x="3759" y="171"/>
                    <a:pt x="3225" y="0"/>
                    <a:pt x="2688" y="0"/>
                  </a:cubicBezTo>
                  <a:cubicBezTo>
                    <a:pt x="1322" y="0"/>
                    <a:pt x="221" y="1063"/>
                    <a:pt x="69" y="2527"/>
                  </a:cubicBezTo>
                  <a:cubicBezTo>
                    <a:pt x="0" y="3197"/>
                    <a:pt x="149" y="3778"/>
                    <a:pt x="539" y="4356"/>
                  </a:cubicBezTo>
                  <a:cubicBezTo>
                    <a:pt x="836" y="4796"/>
                    <a:pt x="3819" y="7933"/>
                    <a:pt x="4242" y="8377"/>
                  </a:cubicBezTo>
                  <a:cubicBezTo>
                    <a:pt x="4664" y="7933"/>
                    <a:pt x="7648" y="4796"/>
                    <a:pt x="7944" y="4356"/>
                  </a:cubicBezTo>
                  <a:cubicBezTo>
                    <a:pt x="8333" y="3778"/>
                    <a:pt x="8483" y="3197"/>
                    <a:pt x="8414" y="2527"/>
                  </a:cubicBezTo>
                  <a:close/>
                </a:path>
              </a:pathLst>
            </a:custGeom>
            <a:solidFill>
              <a:srgbClr val="1AA4AD">
                <a:alpha val="66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61" name="Freeform 14"/>
            <p:cNvSpPr>
              <a:spLocks/>
            </p:cNvSpPr>
            <p:nvPr/>
          </p:nvSpPr>
          <p:spPr bwMode="auto">
            <a:xfrm>
              <a:off x="-2877906" y="4002007"/>
              <a:ext cx="1068872" cy="1056207"/>
            </a:xfrm>
            <a:custGeom>
              <a:avLst/>
              <a:gdLst>
                <a:gd name="T0" fmla="*/ 8414 w 8483"/>
                <a:gd name="T1" fmla="*/ 2527 h 8377"/>
                <a:gd name="T2" fmla="*/ 5796 w 8483"/>
                <a:gd name="T3" fmla="*/ 0 h 8377"/>
                <a:gd name="T4" fmla="*/ 4242 w 8483"/>
                <a:gd name="T5" fmla="*/ 496 h 8377"/>
                <a:gd name="T6" fmla="*/ 2688 w 8483"/>
                <a:gd name="T7" fmla="*/ 0 h 8377"/>
                <a:gd name="T8" fmla="*/ 69 w 8483"/>
                <a:gd name="T9" fmla="*/ 2527 h 8377"/>
                <a:gd name="T10" fmla="*/ 539 w 8483"/>
                <a:gd name="T11" fmla="*/ 4356 h 8377"/>
                <a:gd name="T12" fmla="*/ 4242 w 8483"/>
                <a:gd name="T13" fmla="*/ 8377 h 8377"/>
                <a:gd name="T14" fmla="*/ 7944 w 8483"/>
                <a:gd name="T15" fmla="*/ 4356 h 8377"/>
                <a:gd name="T16" fmla="*/ 8414 w 8483"/>
                <a:gd name="T17" fmla="*/ 2527 h 8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83" h="8377">
                  <a:moveTo>
                    <a:pt x="8414" y="2527"/>
                  </a:moveTo>
                  <a:cubicBezTo>
                    <a:pt x="8263" y="1063"/>
                    <a:pt x="7162" y="0"/>
                    <a:pt x="5796" y="0"/>
                  </a:cubicBezTo>
                  <a:cubicBezTo>
                    <a:pt x="5257" y="0"/>
                    <a:pt x="4723" y="171"/>
                    <a:pt x="4242" y="496"/>
                  </a:cubicBezTo>
                  <a:cubicBezTo>
                    <a:pt x="3759" y="171"/>
                    <a:pt x="3225" y="0"/>
                    <a:pt x="2688" y="0"/>
                  </a:cubicBezTo>
                  <a:cubicBezTo>
                    <a:pt x="1322" y="0"/>
                    <a:pt x="221" y="1063"/>
                    <a:pt x="69" y="2527"/>
                  </a:cubicBezTo>
                  <a:cubicBezTo>
                    <a:pt x="0" y="3197"/>
                    <a:pt x="149" y="3778"/>
                    <a:pt x="539" y="4356"/>
                  </a:cubicBezTo>
                  <a:cubicBezTo>
                    <a:pt x="836" y="4796"/>
                    <a:pt x="3819" y="7933"/>
                    <a:pt x="4242" y="8377"/>
                  </a:cubicBezTo>
                  <a:cubicBezTo>
                    <a:pt x="4664" y="7933"/>
                    <a:pt x="7648" y="4796"/>
                    <a:pt x="7944" y="4356"/>
                  </a:cubicBezTo>
                  <a:cubicBezTo>
                    <a:pt x="8333" y="3778"/>
                    <a:pt x="8483" y="3197"/>
                    <a:pt x="8414" y="2527"/>
                  </a:cubicBezTo>
                  <a:close/>
                </a:path>
              </a:pathLst>
            </a:custGeom>
            <a:solidFill>
              <a:srgbClr val="1AA4AD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4000" dirty="0"/>
            </a:p>
          </p:txBody>
        </p:sp>
        <p:sp>
          <p:nvSpPr>
            <p:cNvPr id="62" name="Freeform 15"/>
            <p:cNvSpPr>
              <a:spLocks/>
            </p:cNvSpPr>
            <p:nvPr/>
          </p:nvSpPr>
          <p:spPr bwMode="auto">
            <a:xfrm>
              <a:off x="-2972485" y="3908549"/>
              <a:ext cx="629015" cy="1243123"/>
            </a:xfrm>
            <a:custGeom>
              <a:avLst/>
              <a:gdLst>
                <a:gd name="T0" fmla="*/ 4242 w 4242"/>
                <a:gd name="T1" fmla="*/ 496 h 8377"/>
                <a:gd name="T2" fmla="*/ 2688 w 4242"/>
                <a:gd name="T3" fmla="*/ 0 h 8377"/>
                <a:gd name="T4" fmla="*/ 69 w 4242"/>
                <a:gd name="T5" fmla="*/ 2527 h 8377"/>
                <a:gd name="T6" fmla="*/ 539 w 4242"/>
                <a:gd name="T7" fmla="*/ 4356 h 8377"/>
                <a:gd name="T8" fmla="*/ 4242 w 4242"/>
                <a:gd name="T9" fmla="*/ 8377 h 8377"/>
                <a:gd name="T10" fmla="*/ 4242 w 4242"/>
                <a:gd name="T11" fmla="*/ 496 h 8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42" h="8377">
                  <a:moveTo>
                    <a:pt x="4242" y="496"/>
                  </a:moveTo>
                  <a:cubicBezTo>
                    <a:pt x="3759" y="171"/>
                    <a:pt x="3225" y="0"/>
                    <a:pt x="2688" y="0"/>
                  </a:cubicBezTo>
                  <a:cubicBezTo>
                    <a:pt x="1322" y="0"/>
                    <a:pt x="221" y="1063"/>
                    <a:pt x="69" y="2527"/>
                  </a:cubicBezTo>
                  <a:cubicBezTo>
                    <a:pt x="0" y="3197"/>
                    <a:pt x="149" y="3778"/>
                    <a:pt x="539" y="4356"/>
                  </a:cubicBezTo>
                  <a:cubicBezTo>
                    <a:pt x="836" y="4796"/>
                    <a:pt x="3819" y="7933"/>
                    <a:pt x="4242" y="8377"/>
                  </a:cubicBezTo>
                  <a:lnTo>
                    <a:pt x="4242" y="496"/>
                  </a:lnTo>
                  <a:close/>
                </a:path>
              </a:pathLst>
            </a:custGeom>
            <a:solidFill>
              <a:srgbClr val="F9F2F2">
                <a:alpha val="35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2528192" y="4685275"/>
            <a:ext cx="1258029" cy="1243123"/>
            <a:chOff x="-2972485" y="3908549"/>
            <a:chExt cx="1258029" cy="1243123"/>
          </a:xfrm>
        </p:grpSpPr>
        <p:sp>
          <p:nvSpPr>
            <p:cNvPr id="64" name="Freeform 14"/>
            <p:cNvSpPr>
              <a:spLocks/>
            </p:cNvSpPr>
            <p:nvPr/>
          </p:nvSpPr>
          <p:spPr bwMode="auto">
            <a:xfrm>
              <a:off x="-2972485" y="3908549"/>
              <a:ext cx="1258029" cy="1243123"/>
            </a:xfrm>
            <a:custGeom>
              <a:avLst/>
              <a:gdLst>
                <a:gd name="T0" fmla="*/ 8414 w 8483"/>
                <a:gd name="T1" fmla="*/ 2527 h 8377"/>
                <a:gd name="T2" fmla="*/ 5796 w 8483"/>
                <a:gd name="T3" fmla="*/ 0 h 8377"/>
                <a:gd name="T4" fmla="*/ 4242 w 8483"/>
                <a:gd name="T5" fmla="*/ 496 h 8377"/>
                <a:gd name="T6" fmla="*/ 2688 w 8483"/>
                <a:gd name="T7" fmla="*/ 0 h 8377"/>
                <a:gd name="T8" fmla="*/ 69 w 8483"/>
                <a:gd name="T9" fmla="*/ 2527 h 8377"/>
                <a:gd name="T10" fmla="*/ 539 w 8483"/>
                <a:gd name="T11" fmla="*/ 4356 h 8377"/>
                <a:gd name="T12" fmla="*/ 4242 w 8483"/>
                <a:gd name="T13" fmla="*/ 8377 h 8377"/>
                <a:gd name="T14" fmla="*/ 7944 w 8483"/>
                <a:gd name="T15" fmla="*/ 4356 h 8377"/>
                <a:gd name="T16" fmla="*/ 8414 w 8483"/>
                <a:gd name="T17" fmla="*/ 2527 h 8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83" h="8377">
                  <a:moveTo>
                    <a:pt x="8414" y="2527"/>
                  </a:moveTo>
                  <a:cubicBezTo>
                    <a:pt x="8263" y="1063"/>
                    <a:pt x="7162" y="0"/>
                    <a:pt x="5796" y="0"/>
                  </a:cubicBezTo>
                  <a:cubicBezTo>
                    <a:pt x="5257" y="0"/>
                    <a:pt x="4723" y="171"/>
                    <a:pt x="4242" y="496"/>
                  </a:cubicBezTo>
                  <a:cubicBezTo>
                    <a:pt x="3759" y="171"/>
                    <a:pt x="3225" y="0"/>
                    <a:pt x="2688" y="0"/>
                  </a:cubicBezTo>
                  <a:cubicBezTo>
                    <a:pt x="1322" y="0"/>
                    <a:pt x="221" y="1063"/>
                    <a:pt x="69" y="2527"/>
                  </a:cubicBezTo>
                  <a:cubicBezTo>
                    <a:pt x="0" y="3197"/>
                    <a:pt x="149" y="3778"/>
                    <a:pt x="539" y="4356"/>
                  </a:cubicBezTo>
                  <a:cubicBezTo>
                    <a:pt x="836" y="4796"/>
                    <a:pt x="3819" y="7933"/>
                    <a:pt x="4242" y="8377"/>
                  </a:cubicBezTo>
                  <a:cubicBezTo>
                    <a:pt x="4664" y="7933"/>
                    <a:pt x="7648" y="4796"/>
                    <a:pt x="7944" y="4356"/>
                  </a:cubicBezTo>
                  <a:cubicBezTo>
                    <a:pt x="8333" y="3778"/>
                    <a:pt x="8483" y="3197"/>
                    <a:pt x="8414" y="2527"/>
                  </a:cubicBezTo>
                  <a:close/>
                </a:path>
              </a:pathLst>
            </a:custGeom>
            <a:solidFill>
              <a:srgbClr val="1AA4AD">
                <a:alpha val="66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65" name="Freeform 14"/>
            <p:cNvSpPr>
              <a:spLocks/>
            </p:cNvSpPr>
            <p:nvPr/>
          </p:nvSpPr>
          <p:spPr bwMode="auto">
            <a:xfrm>
              <a:off x="-2877906" y="4002007"/>
              <a:ext cx="1068872" cy="1056207"/>
            </a:xfrm>
            <a:custGeom>
              <a:avLst/>
              <a:gdLst>
                <a:gd name="T0" fmla="*/ 8414 w 8483"/>
                <a:gd name="T1" fmla="*/ 2527 h 8377"/>
                <a:gd name="T2" fmla="*/ 5796 w 8483"/>
                <a:gd name="T3" fmla="*/ 0 h 8377"/>
                <a:gd name="T4" fmla="*/ 4242 w 8483"/>
                <a:gd name="T5" fmla="*/ 496 h 8377"/>
                <a:gd name="T6" fmla="*/ 2688 w 8483"/>
                <a:gd name="T7" fmla="*/ 0 h 8377"/>
                <a:gd name="T8" fmla="*/ 69 w 8483"/>
                <a:gd name="T9" fmla="*/ 2527 h 8377"/>
                <a:gd name="T10" fmla="*/ 539 w 8483"/>
                <a:gd name="T11" fmla="*/ 4356 h 8377"/>
                <a:gd name="T12" fmla="*/ 4242 w 8483"/>
                <a:gd name="T13" fmla="*/ 8377 h 8377"/>
                <a:gd name="T14" fmla="*/ 7944 w 8483"/>
                <a:gd name="T15" fmla="*/ 4356 h 8377"/>
                <a:gd name="T16" fmla="*/ 8414 w 8483"/>
                <a:gd name="T17" fmla="*/ 2527 h 8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83" h="8377">
                  <a:moveTo>
                    <a:pt x="8414" y="2527"/>
                  </a:moveTo>
                  <a:cubicBezTo>
                    <a:pt x="8263" y="1063"/>
                    <a:pt x="7162" y="0"/>
                    <a:pt x="5796" y="0"/>
                  </a:cubicBezTo>
                  <a:cubicBezTo>
                    <a:pt x="5257" y="0"/>
                    <a:pt x="4723" y="171"/>
                    <a:pt x="4242" y="496"/>
                  </a:cubicBezTo>
                  <a:cubicBezTo>
                    <a:pt x="3759" y="171"/>
                    <a:pt x="3225" y="0"/>
                    <a:pt x="2688" y="0"/>
                  </a:cubicBezTo>
                  <a:cubicBezTo>
                    <a:pt x="1322" y="0"/>
                    <a:pt x="221" y="1063"/>
                    <a:pt x="69" y="2527"/>
                  </a:cubicBezTo>
                  <a:cubicBezTo>
                    <a:pt x="0" y="3197"/>
                    <a:pt x="149" y="3778"/>
                    <a:pt x="539" y="4356"/>
                  </a:cubicBezTo>
                  <a:cubicBezTo>
                    <a:pt x="836" y="4796"/>
                    <a:pt x="3819" y="7933"/>
                    <a:pt x="4242" y="8377"/>
                  </a:cubicBezTo>
                  <a:cubicBezTo>
                    <a:pt x="4664" y="7933"/>
                    <a:pt x="7648" y="4796"/>
                    <a:pt x="7944" y="4356"/>
                  </a:cubicBezTo>
                  <a:cubicBezTo>
                    <a:pt x="8333" y="3778"/>
                    <a:pt x="8483" y="3197"/>
                    <a:pt x="8414" y="2527"/>
                  </a:cubicBezTo>
                  <a:close/>
                </a:path>
              </a:pathLst>
            </a:custGeom>
            <a:solidFill>
              <a:srgbClr val="1AA4AD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4000" dirty="0"/>
            </a:p>
          </p:txBody>
        </p:sp>
        <p:sp>
          <p:nvSpPr>
            <p:cNvPr id="66" name="Freeform 15"/>
            <p:cNvSpPr>
              <a:spLocks/>
            </p:cNvSpPr>
            <p:nvPr/>
          </p:nvSpPr>
          <p:spPr bwMode="auto">
            <a:xfrm>
              <a:off x="-2972485" y="3908549"/>
              <a:ext cx="629015" cy="1243123"/>
            </a:xfrm>
            <a:custGeom>
              <a:avLst/>
              <a:gdLst>
                <a:gd name="T0" fmla="*/ 4242 w 4242"/>
                <a:gd name="T1" fmla="*/ 496 h 8377"/>
                <a:gd name="T2" fmla="*/ 2688 w 4242"/>
                <a:gd name="T3" fmla="*/ 0 h 8377"/>
                <a:gd name="T4" fmla="*/ 69 w 4242"/>
                <a:gd name="T5" fmla="*/ 2527 h 8377"/>
                <a:gd name="T6" fmla="*/ 539 w 4242"/>
                <a:gd name="T7" fmla="*/ 4356 h 8377"/>
                <a:gd name="T8" fmla="*/ 4242 w 4242"/>
                <a:gd name="T9" fmla="*/ 8377 h 8377"/>
                <a:gd name="T10" fmla="*/ 4242 w 4242"/>
                <a:gd name="T11" fmla="*/ 496 h 8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42" h="8377">
                  <a:moveTo>
                    <a:pt x="4242" y="496"/>
                  </a:moveTo>
                  <a:cubicBezTo>
                    <a:pt x="3759" y="171"/>
                    <a:pt x="3225" y="0"/>
                    <a:pt x="2688" y="0"/>
                  </a:cubicBezTo>
                  <a:cubicBezTo>
                    <a:pt x="1322" y="0"/>
                    <a:pt x="221" y="1063"/>
                    <a:pt x="69" y="2527"/>
                  </a:cubicBezTo>
                  <a:cubicBezTo>
                    <a:pt x="0" y="3197"/>
                    <a:pt x="149" y="3778"/>
                    <a:pt x="539" y="4356"/>
                  </a:cubicBezTo>
                  <a:cubicBezTo>
                    <a:pt x="836" y="4796"/>
                    <a:pt x="3819" y="7933"/>
                    <a:pt x="4242" y="8377"/>
                  </a:cubicBezTo>
                  <a:lnTo>
                    <a:pt x="4242" y="496"/>
                  </a:lnTo>
                  <a:close/>
                </a:path>
              </a:pathLst>
            </a:custGeom>
            <a:solidFill>
              <a:srgbClr val="F9F2F2">
                <a:alpha val="35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8457430" y="5536805"/>
            <a:ext cx="1258029" cy="1243123"/>
            <a:chOff x="373280" y="3429000"/>
            <a:chExt cx="2738672" cy="2706223"/>
          </a:xfrm>
        </p:grpSpPr>
        <p:sp>
          <p:nvSpPr>
            <p:cNvPr id="68" name="Freeform 14"/>
            <p:cNvSpPr>
              <a:spLocks/>
            </p:cNvSpPr>
            <p:nvPr/>
          </p:nvSpPr>
          <p:spPr bwMode="auto">
            <a:xfrm>
              <a:off x="373280" y="3429000"/>
              <a:ext cx="2738672" cy="2706223"/>
            </a:xfrm>
            <a:custGeom>
              <a:avLst/>
              <a:gdLst>
                <a:gd name="T0" fmla="*/ 8414 w 8483"/>
                <a:gd name="T1" fmla="*/ 2527 h 8377"/>
                <a:gd name="T2" fmla="*/ 5796 w 8483"/>
                <a:gd name="T3" fmla="*/ 0 h 8377"/>
                <a:gd name="T4" fmla="*/ 4242 w 8483"/>
                <a:gd name="T5" fmla="*/ 496 h 8377"/>
                <a:gd name="T6" fmla="*/ 2688 w 8483"/>
                <a:gd name="T7" fmla="*/ 0 h 8377"/>
                <a:gd name="T8" fmla="*/ 69 w 8483"/>
                <a:gd name="T9" fmla="*/ 2527 h 8377"/>
                <a:gd name="T10" fmla="*/ 539 w 8483"/>
                <a:gd name="T11" fmla="*/ 4356 h 8377"/>
                <a:gd name="T12" fmla="*/ 4242 w 8483"/>
                <a:gd name="T13" fmla="*/ 8377 h 8377"/>
                <a:gd name="T14" fmla="*/ 7944 w 8483"/>
                <a:gd name="T15" fmla="*/ 4356 h 8377"/>
                <a:gd name="T16" fmla="*/ 8414 w 8483"/>
                <a:gd name="T17" fmla="*/ 2527 h 8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83" h="8377">
                  <a:moveTo>
                    <a:pt x="8414" y="2527"/>
                  </a:moveTo>
                  <a:cubicBezTo>
                    <a:pt x="8263" y="1063"/>
                    <a:pt x="7162" y="0"/>
                    <a:pt x="5796" y="0"/>
                  </a:cubicBezTo>
                  <a:cubicBezTo>
                    <a:pt x="5257" y="0"/>
                    <a:pt x="4723" y="171"/>
                    <a:pt x="4242" y="496"/>
                  </a:cubicBezTo>
                  <a:cubicBezTo>
                    <a:pt x="3759" y="171"/>
                    <a:pt x="3225" y="0"/>
                    <a:pt x="2688" y="0"/>
                  </a:cubicBezTo>
                  <a:cubicBezTo>
                    <a:pt x="1322" y="0"/>
                    <a:pt x="221" y="1063"/>
                    <a:pt x="69" y="2527"/>
                  </a:cubicBezTo>
                  <a:cubicBezTo>
                    <a:pt x="0" y="3197"/>
                    <a:pt x="149" y="3778"/>
                    <a:pt x="539" y="4356"/>
                  </a:cubicBezTo>
                  <a:cubicBezTo>
                    <a:pt x="836" y="4796"/>
                    <a:pt x="3819" y="7933"/>
                    <a:pt x="4242" y="8377"/>
                  </a:cubicBezTo>
                  <a:cubicBezTo>
                    <a:pt x="4664" y="7933"/>
                    <a:pt x="7648" y="4796"/>
                    <a:pt x="7944" y="4356"/>
                  </a:cubicBezTo>
                  <a:cubicBezTo>
                    <a:pt x="8333" y="3778"/>
                    <a:pt x="8483" y="3197"/>
                    <a:pt x="8414" y="2527"/>
                  </a:cubicBezTo>
                  <a:close/>
                </a:path>
              </a:pathLst>
            </a:custGeom>
            <a:solidFill>
              <a:srgbClr val="FCC125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69" name="Freeform 14"/>
            <p:cNvSpPr>
              <a:spLocks/>
            </p:cNvSpPr>
            <p:nvPr/>
          </p:nvSpPr>
          <p:spPr bwMode="auto">
            <a:xfrm>
              <a:off x="579174" y="3632454"/>
              <a:ext cx="2326885" cy="2299316"/>
            </a:xfrm>
            <a:custGeom>
              <a:avLst/>
              <a:gdLst>
                <a:gd name="T0" fmla="*/ 8414 w 8483"/>
                <a:gd name="T1" fmla="*/ 2527 h 8377"/>
                <a:gd name="T2" fmla="*/ 5796 w 8483"/>
                <a:gd name="T3" fmla="*/ 0 h 8377"/>
                <a:gd name="T4" fmla="*/ 4242 w 8483"/>
                <a:gd name="T5" fmla="*/ 496 h 8377"/>
                <a:gd name="T6" fmla="*/ 2688 w 8483"/>
                <a:gd name="T7" fmla="*/ 0 h 8377"/>
                <a:gd name="T8" fmla="*/ 69 w 8483"/>
                <a:gd name="T9" fmla="*/ 2527 h 8377"/>
                <a:gd name="T10" fmla="*/ 539 w 8483"/>
                <a:gd name="T11" fmla="*/ 4356 h 8377"/>
                <a:gd name="T12" fmla="*/ 4242 w 8483"/>
                <a:gd name="T13" fmla="*/ 8377 h 8377"/>
                <a:gd name="T14" fmla="*/ 7944 w 8483"/>
                <a:gd name="T15" fmla="*/ 4356 h 8377"/>
                <a:gd name="T16" fmla="*/ 8414 w 8483"/>
                <a:gd name="T17" fmla="*/ 2527 h 8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83" h="8377">
                  <a:moveTo>
                    <a:pt x="8414" y="2527"/>
                  </a:moveTo>
                  <a:cubicBezTo>
                    <a:pt x="8263" y="1063"/>
                    <a:pt x="7162" y="0"/>
                    <a:pt x="5796" y="0"/>
                  </a:cubicBezTo>
                  <a:cubicBezTo>
                    <a:pt x="5257" y="0"/>
                    <a:pt x="4723" y="171"/>
                    <a:pt x="4242" y="496"/>
                  </a:cubicBezTo>
                  <a:cubicBezTo>
                    <a:pt x="3759" y="171"/>
                    <a:pt x="3225" y="0"/>
                    <a:pt x="2688" y="0"/>
                  </a:cubicBezTo>
                  <a:cubicBezTo>
                    <a:pt x="1322" y="0"/>
                    <a:pt x="221" y="1063"/>
                    <a:pt x="69" y="2527"/>
                  </a:cubicBezTo>
                  <a:cubicBezTo>
                    <a:pt x="0" y="3197"/>
                    <a:pt x="149" y="3778"/>
                    <a:pt x="539" y="4356"/>
                  </a:cubicBezTo>
                  <a:cubicBezTo>
                    <a:pt x="836" y="4796"/>
                    <a:pt x="3819" y="7933"/>
                    <a:pt x="4242" y="8377"/>
                  </a:cubicBezTo>
                  <a:cubicBezTo>
                    <a:pt x="4664" y="7933"/>
                    <a:pt x="7648" y="4796"/>
                    <a:pt x="7944" y="4356"/>
                  </a:cubicBezTo>
                  <a:cubicBezTo>
                    <a:pt x="8333" y="3778"/>
                    <a:pt x="8483" y="3197"/>
                    <a:pt x="8414" y="2527"/>
                  </a:cubicBezTo>
                  <a:close/>
                </a:path>
              </a:pathLst>
            </a:custGeom>
            <a:solidFill>
              <a:srgbClr val="FCC125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4000" dirty="0"/>
            </a:p>
          </p:txBody>
        </p:sp>
        <p:sp>
          <p:nvSpPr>
            <p:cNvPr id="70" name="Freeform 15"/>
            <p:cNvSpPr>
              <a:spLocks/>
            </p:cNvSpPr>
            <p:nvPr/>
          </p:nvSpPr>
          <p:spPr bwMode="auto">
            <a:xfrm>
              <a:off x="373280" y="3429000"/>
              <a:ext cx="1369337" cy="2706223"/>
            </a:xfrm>
            <a:custGeom>
              <a:avLst/>
              <a:gdLst>
                <a:gd name="T0" fmla="*/ 4242 w 4242"/>
                <a:gd name="T1" fmla="*/ 496 h 8377"/>
                <a:gd name="T2" fmla="*/ 2688 w 4242"/>
                <a:gd name="T3" fmla="*/ 0 h 8377"/>
                <a:gd name="T4" fmla="*/ 69 w 4242"/>
                <a:gd name="T5" fmla="*/ 2527 h 8377"/>
                <a:gd name="T6" fmla="*/ 539 w 4242"/>
                <a:gd name="T7" fmla="*/ 4356 h 8377"/>
                <a:gd name="T8" fmla="*/ 4242 w 4242"/>
                <a:gd name="T9" fmla="*/ 8377 h 8377"/>
                <a:gd name="T10" fmla="*/ 4242 w 4242"/>
                <a:gd name="T11" fmla="*/ 496 h 8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42" h="8377">
                  <a:moveTo>
                    <a:pt x="4242" y="496"/>
                  </a:moveTo>
                  <a:cubicBezTo>
                    <a:pt x="3759" y="171"/>
                    <a:pt x="3225" y="0"/>
                    <a:pt x="2688" y="0"/>
                  </a:cubicBezTo>
                  <a:cubicBezTo>
                    <a:pt x="1322" y="0"/>
                    <a:pt x="221" y="1063"/>
                    <a:pt x="69" y="2527"/>
                  </a:cubicBezTo>
                  <a:cubicBezTo>
                    <a:pt x="0" y="3197"/>
                    <a:pt x="149" y="3778"/>
                    <a:pt x="539" y="4356"/>
                  </a:cubicBezTo>
                  <a:cubicBezTo>
                    <a:pt x="836" y="4796"/>
                    <a:pt x="3819" y="7933"/>
                    <a:pt x="4242" y="8377"/>
                  </a:cubicBezTo>
                  <a:lnTo>
                    <a:pt x="4242" y="496"/>
                  </a:lnTo>
                  <a:close/>
                </a:path>
              </a:pathLst>
            </a:custGeom>
            <a:solidFill>
              <a:srgbClr val="F9F2F2">
                <a:alpha val="35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879130" y="240842"/>
            <a:ext cx="1258029" cy="1243123"/>
            <a:chOff x="-5593593" y="5578873"/>
            <a:chExt cx="1258029" cy="1243123"/>
          </a:xfrm>
        </p:grpSpPr>
        <p:sp>
          <p:nvSpPr>
            <p:cNvPr id="72" name="Freeform 14"/>
            <p:cNvSpPr>
              <a:spLocks/>
            </p:cNvSpPr>
            <p:nvPr/>
          </p:nvSpPr>
          <p:spPr bwMode="auto">
            <a:xfrm>
              <a:off x="-5593593" y="5578873"/>
              <a:ext cx="1258029" cy="1243123"/>
            </a:xfrm>
            <a:custGeom>
              <a:avLst/>
              <a:gdLst>
                <a:gd name="T0" fmla="*/ 8414 w 8483"/>
                <a:gd name="T1" fmla="*/ 2527 h 8377"/>
                <a:gd name="T2" fmla="*/ 5796 w 8483"/>
                <a:gd name="T3" fmla="*/ 0 h 8377"/>
                <a:gd name="T4" fmla="*/ 4242 w 8483"/>
                <a:gd name="T5" fmla="*/ 496 h 8377"/>
                <a:gd name="T6" fmla="*/ 2688 w 8483"/>
                <a:gd name="T7" fmla="*/ 0 h 8377"/>
                <a:gd name="T8" fmla="*/ 69 w 8483"/>
                <a:gd name="T9" fmla="*/ 2527 h 8377"/>
                <a:gd name="T10" fmla="*/ 539 w 8483"/>
                <a:gd name="T11" fmla="*/ 4356 h 8377"/>
                <a:gd name="T12" fmla="*/ 4242 w 8483"/>
                <a:gd name="T13" fmla="*/ 8377 h 8377"/>
                <a:gd name="T14" fmla="*/ 7944 w 8483"/>
                <a:gd name="T15" fmla="*/ 4356 h 8377"/>
                <a:gd name="T16" fmla="*/ 8414 w 8483"/>
                <a:gd name="T17" fmla="*/ 2527 h 8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83" h="8377">
                  <a:moveTo>
                    <a:pt x="8414" y="2527"/>
                  </a:moveTo>
                  <a:cubicBezTo>
                    <a:pt x="8263" y="1063"/>
                    <a:pt x="7162" y="0"/>
                    <a:pt x="5796" y="0"/>
                  </a:cubicBezTo>
                  <a:cubicBezTo>
                    <a:pt x="5257" y="0"/>
                    <a:pt x="4723" y="171"/>
                    <a:pt x="4242" y="496"/>
                  </a:cubicBezTo>
                  <a:cubicBezTo>
                    <a:pt x="3759" y="171"/>
                    <a:pt x="3225" y="0"/>
                    <a:pt x="2688" y="0"/>
                  </a:cubicBezTo>
                  <a:cubicBezTo>
                    <a:pt x="1322" y="0"/>
                    <a:pt x="221" y="1063"/>
                    <a:pt x="69" y="2527"/>
                  </a:cubicBezTo>
                  <a:cubicBezTo>
                    <a:pt x="0" y="3197"/>
                    <a:pt x="149" y="3778"/>
                    <a:pt x="539" y="4356"/>
                  </a:cubicBezTo>
                  <a:cubicBezTo>
                    <a:pt x="836" y="4796"/>
                    <a:pt x="3819" y="7933"/>
                    <a:pt x="4242" y="8377"/>
                  </a:cubicBezTo>
                  <a:cubicBezTo>
                    <a:pt x="4664" y="7933"/>
                    <a:pt x="7648" y="4796"/>
                    <a:pt x="7944" y="4356"/>
                  </a:cubicBezTo>
                  <a:cubicBezTo>
                    <a:pt x="8333" y="3778"/>
                    <a:pt x="8483" y="3197"/>
                    <a:pt x="8414" y="2527"/>
                  </a:cubicBezTo>
                  <a:close/>
                </a:path>
              </a:pathLst>
            </a:custGeom>
            <a:solidFill>
              <a:srgbClr val="B11D56">
                <a:alpha val="66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73" name="Freeform 14"/>
            <p:cNvSpPr>
              <a:spLocks/>
            </p:cNvSpPr>
            <p:nvPr/>
          </p:nvSpPr>
          <p:spPr bwMode="auto">
            <a:xfrm>
              <a:off x="-5499014" y="5672331"/>
              <a:ext cx="1068872" cy="1056207"/>
            </a:xfrm>
            <a:custGeom>
              <a:avLst/>
              <a:gdLst>
                <a:gd name="T0" fmla="*/ 8414 w 8483"/>
                <a:gd name="T1" fmla="*/ 2527 h 8377"/>
                <a:gd name="T2" fmla="*/ 5796 w 8483"/>
                <a:gd name="T3" fmla="*/ 0 h 8377"/>
                <a:gd name="T4" fmla="*/ 4242 w 8483"/>
                <a:gd name="T5" fmla="*/ 496 h 8377"/>
                <a:gd name="T6" fmla="*/ 2688 w 8483"/>
                <a:gd name="T7" fmla="*/ 0 h 8377"/>
                <a:gd name="T8" fmla="*/ 69 w 8483"/>
                <a:gd name="T9" fmla="*/ 2527 h 8377"/>
                <a:gd name="T10" fmla="*/ 539 w 8483"/>
                <a:gd name="T11" fmla="*/ 4356 h 8377"/>
                <a:gd name="T12" fmla="*/ 4242 w 8483"/>
                <a:gd name="T13" fmla="*/ 8377 h 8377"/>
                <a:gd name="T14" fmla="*/ 7944 w 8483"/>
                <a:gd name="T15" fmla="*/ 4356 h 8377"/>
                <a:gd name="T16" fmla="*/ 8414 w 8483"/>
                <a:gd name="T17" fmla="*/ 2527 h 8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83" h="8377">
                  <a:moveTo>
                    <a:pt x="8414" y="2527"/>
                  </a:moveTo>
                  <a:cubicBezTo>
                    <a:pt x="8263" y="1063"/>
                    <a:pt x="7162" y="0"/>
                    <a:pt x="5796" y="0"/>
                  </a:cubicBezTo>
                  <a:cubicBezTo>
                    <a:pt x="5257" y="0"/>
                    <a:pt x="4723" y="171"/>
                    <a:pt x="4242" y="496"/>
                  </a:cubicBezTo>
                  <a:cubicBezTo>
                    <a:pt x="3759" y="171"/>
                    <a:pt x="3225" y="0"/>
                    <a:pt x="2688" y="0"/>
                  </a:cubicBezTo>
                  <a:cubicBezTo>
                    <a:pt x="1322" y="0"/>
                    <a:pt x="221" y="1063"/>
                    <a:pt x="69" y="2527"/>
                  </a:cubicBezTo>
                  <a:cubicBezTo>
                    <a:pt x="0" y="3197"/>
                    <a:pt x="149" y="3778"/>
                    <a:pt x="539" y="4356"/>
                  </a:cubicBezTo>
                  <a:cubicBezTo>
                    <a:pt x="836" y="4796"/>
                    <a:pt x="3819" y="7933"/>
                    <a:pt x="4242" y="8377"/>
                  </a:cubicBezTo>
                  <a:cubicBezTo>
                    <a:pt x="4664" y="7933"/>
                    <a:pt x="7648" y="4796"/>
                    <a:pt x="7944" y="4356"/>
                  </a:cubicBezTo>
                  <a:cubicBezTo>
                    <a:pt x="8333" y="3778"/>
                    <a:pt x="8483" y="3197"/>
                    <a:pt x="8414" y="2527"/>
                  </a:cubicBezTo>
                  <a:close/>
                </a:path>
              </a:pathLst>
            </a:custGeom>
            <a:solidFill>
              <a:srgbClr val="B11D5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4000" dirty="0"/>
            </a:p>
          </p:txBody>
        </p:sp>
        <p:sp>
          <p:nvSpPr>
            <p:cNvPr id="74" name="Freeform 15"/>
            <p:cNvSpPr>
              <a:spLocks/>
            </p:cNvSpPr>
            <p:nvPr/>
          </p:nvSpPr>
          <p:spPr bwMode="auto">
            <a:xfrm>
              <a:off x="-5593593" y="5578873"/>
              <a:ext cx="629015" cy="1243123"/>
            </a:xfrm>
            <a:custGeom>
              <a:avLst/>
              <a:gdLst>
                <a:gd name="T0" fmla="*/ 4242 w 4242"/>
                <a:gd name="T1" fmla="*/ 496 h 8377"/>
                <a:gd name="T2" fmla="*/ 2688 w 4242"/>
                <a:gd name="T3" fmla="*/ 0 h 8377"/>
                <a:gd name="T4" fmla="*/ 69 w 4242"/>
                <a:gd name="T5" fmla="*/ 2527 h 8377"/>
                <a:gd name="T6" fmla="*/ 539 w 4242"/>
                <a:gd name="T7" fmla="*/ 4356 h 8377"/>
                <a:gd name="T8" fmla="*/ 4242 w 4242"/>
                <a:gd name="T9" fmla="*/ 8377 h 8377"/>
                <a:gd name="T10" fmla="*/ 4242 w 4242"/>
                <a:gd name="T11" fmla="*/ 496 h 8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42" h="8377">
                  <a:moveTo>
                    <a:pt x="4242" y="496"/>
                  </a:moveTo>
                  <a:cubicBezTo>
                    <a:pt x="3759" y="171"/>
                    <a:pt x="3225" y="0"/>
                    <a:pt x="2688" y="0"/>
                  </a:cubicBezTo>
                  <a:cubicBezTo>
                    <a:pt x="1322" y="0"/>
                    <a:pt x="221" y="1063"/>
                    <a:pt x="69" y="2527"/>
                  </a:cubicBezTo>
                  <a:cubicBezTo>
                    <a:pt x="0" y="3197"/>
                    <a:pt x="149" y="3778"/>
                    <a:pt x="539" y="4356"/>
                  </a:cubicBezTo>
                  <a:cubicBezTo>
                    <a:pt x="836" y="4796"/>
                    <a:pt x="3819" y="7933"/>
                    <a:pt x="4242" y="8377"/>
                  </a:cubicBezTo>
                  <a:lnTo>
                    <a:pt x="4242" y="496"/>
                  </a:lnTo>
                  <a:close/>
                </a:path>
              </a:pathLst>
            </a:custGeom>
            <a:solidFill>
              <a:srgbClr val="F9F2F2">
                <a:alpha val="35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117474" y="2427842"/>
            <a:ext cx="1258029" cy="1243123"/>
            <a:chOff x="-2972485" y="3908549"/>
            <a:chExt cx="1258029" cy="1243123"/>
          </a:xfrm>
        </p:grpSpPr>
        <p:sp>
          <p:nvSpPr>
            <p:cNvPr id="76" name="Freeform 14"/>
            <p:cNvSpPr>
              <a:spLocks/>
            </p:cNvSpPr>
            <p:nvPr/>
          </p:nvSpPr>
          <p:spPr bwMode="auto">
            <a:xfrm>
              <a:off x="-2972485" y="3908549"/>
              <a:ext cx="1258029" cy="1243123"/>
            </a:xfrm>
            <a:custGeom>
              <a:avLst/>
              <a:gdLst>
                <a:gd name="T0" fmla="*/ 8414 w 8483"/>
                <a:gd name="T1" fmla="*/ 2527 h 8377"/>
                <a:gd name="T2" fmla="*/ 5796 w 8483"/>
                <a:gd name="T3" fmla="*/ 0 h 8377"/>
                <a:gd name="T4" fmla="*/ 4242 w 8483"/>
                <a:gd name="T5" fmla="*/ 496 h 8377"/>
                <a:gd name="T6" fmla="*/ 2688 w 8483"/>
                <a:gd name="T7" fmla="*/ 0 h 8377"/>
                <a:gd name="T8" fmla="*/ 69 w 8483"/>
                <a:gd name="T9" fmla="*/ 2527 h 8377"/>
                <a:gd name="T10" fmla="*/ 539 w 8483"/>
                <a:gd name="T11" fmla="*/ 4356 h 8377"/>
                <a:gd name="T12" fmla="*/ 4242 w 8483"/>
                <a:gd name="T13" fmla="*/ 8377 h 8377"/>
                <a:gd name="T14" fmla="*/ 7944 w 8483"/>
                <a:gd name="T15" fmla="*/ 4356 h 8377"/>
                <a:gd name="T16" fmla="*/ 8414 w 8483"/>
                <a:gd name="T17" fmla="*/ 2527 h 8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83" h="8377">
                  <a:moveTo>
                    <a:pt x="8414" y="2527"/>
                  </a:moveTo>
                  <a:cubicBezTo>
                    <a:pt x="8263" y="1063"/>
                    <a:pt x="7162" y="0"/>
                    <a:pt x="5796" y="0"/>
                  </a:cubicBezTo>
                  <a:cubicBezTo>
                    <a:pt x="5257" y="0"/>
                    <a:pt x="4723" y="171"/>
                    <a:pt x="4242" y="496"/>
                  </a:cubicBezTo>
                  <a:cubicBezTo>
                    <a:pt x="3759" y="171"/>
                    <a:pt x="3225" y="0"/>
                    <a:pt x="2688" y="0"/>
                  </a:cubicBezTo>
                  <a:cubicBezTo>
                    <a:pt x="1322" y="0"/>
                    <a:pt x="221" y="1063"/>
                    <a:pt x="69" y="2527"/>
                  </a:cubicBezTo>
                  <a:cubicBezTo>
                    <a:pt x="0" y="3197"/>
                    <a:pt x="149" y="3778"/>
                    <a:pt x="539" y="4356"/>
                  </a:cubicBezTo>
                  <a:cubicBezTo>
                    <a:pt x="836" y="4796"/>
                    <a:pt x="3819" y="7933"/>
                    <a:pt x="4242" y="8377"/>
                  </a:cubicBezTo>
                  <a:cubicBezTo>
                    <a:pt x="4664" y="7933"/>
                    <a:pt x="7648" y="4796"/>
                    <a:pt x="7944" y="4356"/>
                  </a:cubicBezTo>
                  <a:cubicBezTo>
                    <a:pt x="8333" y="3778"/>
                    <a:pt x="8483" y="3197"/>
                    <a:pt x="8414" y="2527"/>
                  </a:cubicBezTo>
                  <a:close/>
                </a:path>
              </a:pathLst>
            </a:custGeom>
            <a:solidFill>
              <a:srgbClr val="1AA4AD">
                <a:alpha val="66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77" name="Freeform 14"/>
            <p:cNvSpPr>
              <a:spLocks/>
            </p:cNvSpPr>
            <p:nvPr/>
          </p:nvSpPr>
          <p:spPr bwMode="auto">
            <a:xfrm>
              <a:off x="-2877906" y="4002007"/>
              <a:ext cx="1068872" cy="1056207"/>
            </a:xfrm>
            <a:custGeom>
              <a:avLst/>
              <a:gdLst>
                <a:gd name="T0" fmla="*/ 8414 w 8483"/>
                <a:gd name="T1" fmla="*/ 2527 h 8377"/>
                <a:gd name="T2" fmla="*/ 5796 w 8483"/>
                <a:gd name="T3" fmla="*/ 0 h 8377"/>
                <a:gd name="T4" fmla="*/ 4242 w 8483"/>
                <a:gd name="T5" fmla="*/ 496 h 8377"/>
                <a:gd name="T6" fmla="*/ 2688 w 8483"/>
                <a:gd name="T7" fmla="*/ 0 h 8377"/>
                <a:gd name="T8" fmla="*/ 69 w 8483"/>
                <a:gd name="T9" fmla="*/ 2527 h 8377"/>
                <a:gd name="T10" fmla="*/ 539 w 8483"/>
                <a:gd name="T11" fmla="*/ 4356 h 8377"/>
                <a:gd name="T12" fmla="*/ 4242 w 8483"/>
                <a:gd name="T13" fmla="*/ 8377 h 8377"/>
                <a:gd name="T14" fmla="*/ 7944 w 8483"/>
                <a:gd name="T15" fmla="*/ 4356 h 8377"/>
                <a:gd name="T16" fmla="*/ 8414 w 8483"/>
                <a:gd name="T17" fmla="*/ 2527 h 8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83" h="8377">
                  <a:moveTo>
                    <a:pt x="8414" y="2527"/>
                  </a:moveTo>
                  <a:cubicBezTo>
                    <a:pt x="8263" y="1063"/>
                    <a:pt x="7162" y="0"/>
                    <a:pt x="5796" y="0"/>
                  </a:cubicBezTo>
                  <a:cubicBezTo>
                    <a:pt x="5257" y="0"/>
                    <a:pt x="4723" y="171"/>
                    <a:pt x="4242" y="496"/>
                  </a:cubicBezTo>
                  <a:cubicBezTo>
                    <a:pt x="3759" y="171"/>
                    <a:pt x="3225" y="0"/>
                    <a:pt x="2688" y="0"/>
                  </a:cubicBezTo>
                  <a:cubicBezTo>
                    <a:pt x="1322" y="0"/>
                    <a:pt x="221" y="1063"/>
                    <a:pt x="69" y="2527"/>
                  </a:cubicBezTo>
                  <a:cubicBezTo>
                    <a:pt x="0" y="3197"/>
                    <a:pt x="149" y="3778"/>
                    <a:pt x="539" y="4356"/>
                  </a:cubicBezTo>
                  <a:cubicBezTo>
                    <a:pt x="836" y="4796"/>
                    <a:pt x="3819" y="7933"/>
                    <a:pt x="4242" y="8377"/>
                  </a:cubicBezTo>
                  <a:cubicBezTo>
                    <a:pt x="4664" y="7933"/>
                    <a:pt x="7648" y="4796"/>
                    <a:pt x="7944" y="4356"/>
                  </a:cubicBezTo>
                  <a:cubicBezTo>
                    <a:pt x="8333" y="3778"/>
                    <a:pt x="8483" y="3197"/>
                    <a:pt x="8414" y="2527"/>
                  </a:cubicBezTo>
                  <a:close/>
                </a:path>
              </a:pathLst>
            </a:custGeom>
            <a:solidFill>
              <a:srgbClr val="1AA4AD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4000" dirty="0"/>
            </a:p>
          </p:txBody>
        </p:sp>
        <p:sp>
          <p:nvSpPr>
            <p:cNvPr id="78" name="Freeform 15"/>
            <p:cNvSpPr>
              <a:spLocks/>
            </p:cNvSpPr>
            <p:nvPr/>
          </p:nvSpPr>
          <p:spPr bwMode="auto">
            <a:xfrm>
              <a:off x="-2972485" y="3908549"/>
              <a:ext cx="629015" cy="1243123"/>
            </a:xfrm>
            <a:custGeom>
              <a:avLst/>
              <a:gdLst>
                <a:gd name="T0" fmla="*/ 4242 w 4242"/>
                <a:gd name="T1" fmla="*/ 496 h 8377"/>
                <a:gd name="T2" fmla="*/ 2688 w 4242"/>
                <a:gd name="T3" fmla="*/ 0 h 8377"/>
                <a:gd name="T4" fmla="*/ 69 w 4242"/>
                <a:gd name="T5" fmla="*/ 2527 h 8377"/>
                <a:gd name="T6" fmla="*/ 539 w 4242"/>
                <a:gd name="T7" fmla="*/ 4356 h 8377"/>
                <a:gd name="T8" fmla="*/ 4242 w 4242"/>
                <a:gd name="T9" fmla="*/ 8377 h 8377"/>
                <a:gd name="T10" fmla="*/ 4242 w 4242"/>
                <a:gd name="T11" fmla="*/ 496 h 8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42" h="8377">
                  <a:moveTo>
                    <a:pt x="4242" y="496"/>
                  </a:moveTo>
                  <a:cubicBezTo>
                    <a:pt x="3759" y="171"/>
                    <a:pt x="3225" y="0"/>
                    <a:pt x="2688" y="0"/>
                  </a:cubicBezTo>
                  <a:cubicBezTo>
                    <a:pt x="1322" y="0"/>
                    <a:pt x="221" y="1063"/>
                    <a:pt x="69" y="2527"/>
                  </a:cubicBezTo>
                  <a:cubicBezTo>
                    <a:pt x="0" y="3197"/>
                    <a:pt x="149" y="3778"/>
                    <a:pt x="539" y="4356"/>
                  </a:cubicBezTo>
                  <a:cubicBezTo>
                    <a:pt x="836" y="4796"/>
                    <a:pt x="3819" y="7933"/>
                    <a:pt x="4242" y="8377"/>
                  </a:cubicBezTo>
                  <a:lnTo>
                    <a:pt x="4242" y="496"/>
                  </a:lnTo>
                  <a:close/>
                </a:path>
              </a:pathLst>
            </a:custGeom>
            <a:solidFill>
              <a:srgbClr val="F9F2F2">
                <a:alpha val="35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2358872" y="1259435"/>
            <a:ext cx="1258029" cy="1243123"/>
            <a:chOff x="-4230514" y="4654098"/>
            <a:chExt cx="1258029" cy="1243123"/>
          </a:xfrm>
        </p:grpSpPr>
        <p:sp>
          <p:nvSpPr>
            <p:cNvPr id="80" name="Freeform 14"/>
            <p:cNvSpPr>
              <a:spLocks/>
            </p:cNvSpPr>
            <p:nvPr/>
          </p:nvSpPr>
          <p:spPr bwMode="auto">
            <a:xfrm>
              <a:off x="-4230514" y="4654098"/>
              <a:ext cx="1258029" cy="1243123"/>
            </a:xfrm>
            <a:custGeom>
              <a:avLst/>
              <a:gdLst>
                <a:gd name="T0" fmla="*/ 8414 w 8483"/>
                <a:gd name="T1" fmla="*/ 2527 h 8377"/>
                <a:gd name="T2" fmla="*/ 5796 w 8483"/>
                <a:gd name="T3" fmla="*/ 0 h 8377"/>
                <a:gd name="T4" fmla="*/ 4242 w 8483"/>
                <a:gd name="T5" fmla="*/ 496 h 8377"/>
                <a:gd name="T6" fmla="*/ 2688 w 8483"/>
                <a:gd name="T7" fmla="*/ 0 h 8377"/>
                <a:gd name="T8" fmla="*/ 69 w 8483"/>
                <a:gd name="T9" fmla="*/ 2527 h 8377"/>
                <a:gd name="T10" fmla="*/ 539 w 8483"/>
                <a:gd name="T11" fmla="*/ 4356 h 8377"/>
                <a:gd name="T12" fmla="*/ 4242 w 8483"/>
                <a:gd name="T13" fmla="*/ 8377 h 8377"/>
                <a:gd name="T14" fmla="*/ 7944 w 8483"/>
                <a:gd name="T15" fmla="*/ 4356 h 8377"/>
                <a:gd name="T16" fmla="*/ 8414 w 8483"/>
                <a:gd name="T17" fmla="*/ 2527 h 8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83" h="8377">
                  <a:moveTo>
                    <a:pt x="8414" y="2527"/>
                  </a:moveTo>
                  <a:cubicBezTo>
                    <a:pt x="8263" y="1063"/>
                    <a:pt x="7162" y="0"/>
                    <a:pt x="5796" y="0"/>
                  </a:cubicBezTo>
                  <a:cubicBezTo>
                    <a:pt x="5257" y="0"/>
                    <a:pt x="4723" y="171"/>
                    <a:pt x="4242" y="496"/>
                  </a:cubicBezTo>
                  <a:cubicBezTo>
                    <a:pt x="3759" y="171"/>
                    <a:pt x="3225" y="0"/>
                    <a:pt x="2688" y="0"/>
                  </a:cubicBezTo>
                  <a:cubicBezTo>
                    <a:pt x="1322" y="0"/>
                    <a:pt x="221" y="1063"/>
                    <a:pt x="69" y="2527"/>
                  </a:cubicBezTo>
                  <a:cubicBezTo>
                    <a:pt x="0" y="3197"/>
                    <a:pt x="149" y="3778"/>
                    <a:pt x="539" y="4356"/>
                  </a:cubicBezTo>
                  <a:cubicBezTo>
                    <a:pt x="836" y="4796"/>
                    <a:pt x="3819" y="7933"/>
                    <a:pt x="4242" y="8377"/>
                  </a:cubicBezTo>
                  <a:cubicBezTo>
                    <a:pt x="4664" y="7933"/>
                    <a:pt x="7648" y="4796"/>
                    <a:pt x="7944" y="4356"/>
                  </a:cubicBezTo>
                  <a:cubicBezTo>
                    <a:pt x="8333" y="3778"/>
                    <a:pt x="8483" y="3197"/>
                    <a:pt x="8414" y="2527"/>
                  </a:cubicBezTo>
                  <a:close/>
                </a:path>
              </a:pathLst>
            </a:custGeom>
            <a:solidFill>
              <a:srgbClr val="32A064">
                <a:alpha val="66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81" name="Freeform 14"/>
            <p:cNvSpPr>
              <a:spLocks/>
            </p:cNvSpPr>
            <p:nvPr/>
          </p:nvSpPr>
          <p:spPr bwMode="auto">
            <a:xfrm>
              <a:off x="-4135935" y="4747556"/>
              <a:ext cx="1068872" cy="1056207"/>
            </a:xfrm>
            <a:custGeom>
              <a:avLst/>
              <a:gdLst>
                <a:gd name="T0" fmla="*/ 8414 w 8483"/>
                <a:gd name="T1" fmla="*/ 2527 h 8377"/>
                <a:gd name="T2" fmla="*/ 5796 w 8483"/>
                <a:gd name="T3" fmla="*/ 0 h 8377"/>
                <a:gd name="T4" fmla="*/ 4242 w 8483"/>
                <a:gd name="T5" fmla="*/ 496 h 8377"/>
                <a:gd name="T6" fmla="*/ 2688 w 8483"/>
                <a:gd name="T7" fmla="*/ 0 h 8377"/>
                <a:gd name="T8" fmla="*/ 69 w 8483"/>
                <a:gd name="T9" fmla="*/ 2527 h 8377"/>
                <a:gd name="T10" fmla="*/ 539 w 8483"/>
                <a:gd name="T11" fmla="*/ 4356 h 8377"/>
                <a:gd name="T12" fmla="*/ 4242 w 8483"/>
                <a:gd name="T13" fmla="*/ 8377 h 8377"/>
                <a:gd name="T14" fmla="*/ 7944 w 8483"/>
                <a:gd name="T15" fmla="*/ 4356 h 8377"/>
                <a:gd name="T16" fmla="*/ 8414 w 8483"/>
                <a:gd name="T17" fmla="*/ 2527 h 8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83" h="8377">
                  <a:moveTo>
                    <a:pt x="8414" y="2527"/>
                  </a:moveTo>
                  <a:cubicBezTo>
                    <a:pt x="8263" y="1063"/>
                    <a:pt x="7162" y="0"/>
                    <a:pt x="5796" y="0"/>
                  </a:cubicBezTo>
                  <a:cubicBezTo>
                    <a:pt x="5257" y="0"/>
                    <a:pt x="4723" y="171"/>
                    <a:pt x="4242" y="496"/>
                  </a:cubicBezTo>
                  <a:cubicBezTo>
                    <a:pt x="3759" y="171"/>
                    <a:pt x="3225" y="0"/>
                    <a:pt x="2688" y="0"/>
                  </a:cubicBezTo>
                  <a:cubicBezTo>
                    <a:pt x="1322" y="0"/>
                    <a:pt x="221" y="1063"/>
                    <a:pt x="69" y="2527"/>
                  </a:cubicBezTo>
                  <a:cubicBezTo>
                    <a:pt x="0" y="3197"/>
                    <a:pt x="149" y="3778"/>
                    <a:pt x="539" y="4356"/>
                  </a:cubicBezTo>
                  <a:cubicBezTo>
                    <a:pt x="836" y="4796"/>
                    <a:pt x="3819" y="7933"/>
                    <a:pt x="4242" y="8377"/>
                  </a:cubicBezTo>
                  <a:cubicBezTo>
                    <a:pt x="4664" y="7933"/>
                    <a:pt x="7648" y="4796"/>
                    <a:pt x="7944" y="4356"/>
                  </a:cubicBezTo>
                  <a:cubicBezTo>
                    <a:pt x="8333" y="3778"/>
                    <a:pt x="8483" y="3197"/>
                    <a:pt x="8414" y="2527"/>
                  </a:cubicBezTo>
                  <a:close/>
                </a:path>
              </a:pathLst>
            </a:custGeom>
            <a:solidFill>
              <a:srgbClr val="32A06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4000" dirty="0"/>
            </a:p>
          </p:txBody>
        </p:sp>
        <p:sp>
          <p:nvSpPr>
            <p:cNvPr id="82" name="Freeform 15"/>
            <p:cNvSpPr>
              <a:spLocks/>
            </p:cNvSpPr>
            <p:nvPr/>
          </p:nvSpPr>
          <p:spPr bwMode="auto">
            <a:xfrm>
              <a:off x="-4230514" y="4654098"/>
              <a:ext cx="629015" cy="1243123"/>
            </a:xfrm>
            <a:custGeom>
              <a:avLst/>
              <a:gdLst>
                <a:gd name="T0" fmla="*/ 4242 w 4242"/>
                <a:gd name="T1" fmla="*/ 496 h 8377"/>
                <a:gd name="T2" fmla="*/ 2688 w 4242"/>
                <a:gd name="T3" fmla="*/ 0 h 8377"/>
                <a:gd name="T4" fmla="*/ 69 w 4242"/>
                <a:gd name="T5" fmla="*/ 2527 h 8377"/>
                <a:gd name="T6" fmla="*/ 539 w 4242"/>
                <a:gd name="T7" fmla="*/ 4356 h 8377"/>
                <a:gd name="T8" fmla="*/ 4242 w 4242"/>
                <a:gd name="T9" fmla="*/ 8377 h 8377"/>
                <a:gd name="T10" fmla="*/ 4242 w 4242"/>
                <a:gd name="T11" fmla="*/ 496 h 8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42" h="8377">
                  <a:moveTo>
                    <a:pt x="4242" y="496"/>
                  </a:moveTo>
                  <a:cubicBezTo>
                    <a:pt x="3759" y="171"/>
                    <a:pt x="3225" y="0"/>
                    <a:pt x="2688" y="0"/>
                  </a:cubicBezTo>
                  <a:cubicBezTo>
                    <a:pt x="1322" y="0"/>
                    <a:pt x="221" y="1063"/>
                    <a:pt x="69" y="2527"/>
                  </a:cubicBezTo>
                  <a:cubicBezTo>
                    <a:pt x="0" y="3197"/>
                    <a:pt x="149" y="3778"/>
                    <a:pt x="539" y="4356"/>
                  </a:cubicBezTo>
                  <a:cubicBezTo>
                    <a:pt x="836" y="4796"/>
                    <a:pt x="3819" y="7933"/>
                    <a:pt x="4242" y="8377"/>
                  </a:cubicBezTo>
                  <a:lnTo>
                    <a:pt x="4242" y="496"/>
                  </a:lnTo>
                  <a:close/>
                </a:path>
              </a:pathLst>
            </a:custGeom>
            <a:solidFill>
              <a:srgbClr val="F9F2F2">
                <a:alpha val="35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10529892" y="3110146"/>
            <a:ext cx="1258029" cy="1243123"/>
            <a:chOff x="373280" y="3429000"/>
            <a:chExt cx="2738672" cy="2706223"/>
          </a:xfrm>
        </p:grpSpPr>
        <p:sp>
          <p:nvSpPr>
            <p:cNvPr id="84" name="Freeform 14"/>
            <p:cNvSpPr>
              <a:spLocks/>
            </p:cNvSpPr>
            <p:nvPr/>
          </p:nvSpPr>
          <p:spPr bwMode="auto">
            <a:xfrm>
              <a:off x="373280" y="3429000"/>
              <a:ext cx="2738672" cy="2706223"/>
            </a:xfrm>
            <a:custGeom>
              <a:avLst/>
              <a:gdLst>
                <a:gd name="T0" fmla="*/ 8414 w 8483"/>
                <a:gd name="T1" fmla="*/ 2527 h 8377"/>
                <a:gd name="T2" fmla="*/ 5796 w 8483"/>
                <a:gd name="T3" fmla="*/ 0 h 8377"/>
                <a:gd name="T4" fmla="*/ 4242 w 8483"/>
                <a:gd name="T5" fmla="*/ 496 h 8377"/>
                <a:gd name="T6" fmla="*/ 2688 w 8483"/>
                <a:gd name="T7" fmla="*/ 0 h 8377"/>
                <a:gd name="T8" fmla="*/ 69 w 8483"/>
                <a:gd name="T9" fmla="*/ 2527 h 8377"/>
                <a:gd name="T10" fmla="*/ 539 w 8483"/>
                <a:gd name="T11" fmla="*/ 4356 h 8377"/>
                <a:gd name="T12" fmla="*/ 4242 w 8483"/>
                <a:gd name="T13" fmla="*/ 8377 h 8377"/>
                <a:gd name="T14" fmla="*/ 7944 w 8483"/>
                <a:gd name="T15" fmla="*/ 4356 h 8377"/>
                <a:gd name="T16" fmla="*/ 8414 w 8483"/>
                <a:gd name="T17" fmla="*/ 2527 h 8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83" h="8377">
                  <a:moveTo>
                    <a:pt x="8414" y="2527"/>
                  </a:moveTo>
                  <a:cubicBezTo>
                    <a:pt x="8263" y="1063"/>
                    <a:pt x="7162" y="0"/>
                    <a:pt x="5796" y="0"/>
                  </a:cubicBezTo>
                  <a:cubicBezTo>
                    <a:pt x="5257" y="0"/>
                    <a:pt x="4723" y="171"/>
                    <a:pt x="4242" y="496"/>
                  </a:cubicBezTo>
                  <a:cubicBezTo>
                    <a:pt x="3759" y="171"/>
                    <a:pt x="3225" y="0"/>
                    <a:pt x="2688" y="0"/>
                  </a:cubicBezTo>
                  <a:cubicBezTo>
                    <a:pt x="1322" y="0"/>
                    <a:pt x="221" y="1063"/>
                    <a:pt x="69" y="2527"/>
                  </a:cubicBezTo>
                  <a:cubicBezTo>
                    <a:pt x="0" y="3197"/>
                    <a:pt x="149" y="3778"/>
                    <a:pt x="539" y="4356"/>
                  </a:cubicBezTo>
                  <a:cubicBezTo>
                    <a:pt x="836" y="4796"/>
                    <a:pt x="3819" y="7933"/>
                    <a:pt x="4242" y="8377"/>
                  </a:cubicBezTo>
                  <a:cubicBezTo>
                    <a:pt x="4664" y="7933"/>
                    <a:pt x="7648" y="4796"/>
                    <a:pt x="7944" y="4356"/>
                  </a:cubicBezTo>
                  <a:cubicBezTo>
                    <a:pt x="8333" y="3778"/>
                    <a:pt x="8483" y="3197"/>
                    <a:pt x="8414" y="2527"/>
                  </a:cubicBezTo>
                  <a:close/>
                </a:path>
              </a:pathLst>
            </a:custGeom>
            <a:solidFill>
              <a:srgbClr val="FCC125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85" name="Freeform 14"/>
            <p:cNvSpPr>
              <a:spLocks/>
            </p:cNvSpPr>
            <p:nvPr/>
          </p:nvSpPr>
          <p:spPr bwMode="auto">
            <a:xfrm>
              <a:off x="579174" y="3632454"/>
              <a:ext cx="2326885" cy="2299316"/>
            </a:xfrm>
            <a:custGeom>
              <a:avLst/>
              <a:gdLst>
                <a:gd name="T0" fmla="*/ 8414 w 8483"/>
                <a:gd name="T1" fmla="*/ 2527 h 8377"/>
                <a:gd name="T2" fmla="*/ 5796 w 8483"/>
                <a:gd name="T3" fmla="*/ 0 h 8377"/>
                <a:gd name="T4" fmla="*/ 4242 w 8483"/>
                <a:gd name="T5" fmla="*/ 496 h 8377"/>
                <a:gd name="T6" fmla="*/ 2688 w 8483"/>
                <a:gd name="T7" fmla="*/ 0 h 8377"/>
                <a:gd name="T8" fmla="*/ 69 w 8483"/>
                <a:gd name="T9" fmla="*/ 2527 h 8377"/>
                <a:gd name="T10" fmla="*/ 539 w 8483"/>
                <a:gd name="T11" fmla="*/ 4356 h 8377"/>
                <a:gd name="T12" fmla="*/ 4242 w 8483"/>
                <a:gd name="T13" fmla="*/ 8377 h 8377"/>
                <a:gd name="T14" fmla="*/ 7944 w 8483"/>
                <a:gd name="T15" fmla="*/ 4356 h 8377"/>
                <a:gd name="T16" fmla="*/ 8414 w 8483"/>
                <a:gd name="T17" fmla="*/ 2527 h 8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83" h="8377">
                  <a:moveTo>
                    <a:pt x="8414" y="2527"/>
                  </a:moveTo>
                  <a:cubicBezTo>
                    <a:pt x="8263" y="1063"/>
                    <a:pt x="7162" y="0"/>
                    <a:pt x="5796" y="0"/>
                  </a:cubicBezTo>
                  <a:cubicBezTo>
                    <a:pt x="5257" y="0"/>
                    <a:pt x="4723" y="171"/>
                    <a:pt x="4242" y="496"/>
                  </a:cubicBezTo>
                  <a:cubicBezTo>
                    <a:pt x="3759" y="171"/>
                    <a:pt x="3225" y="0"/>
                    <a:pt x="2688" y="0"/>
                  </a:cubicBezTo>
                  <a:cubicBezTo>
                    <a:pt x="1322" y="0"/>
                    <a:pt x="221" y="1063"/>
                    <a:pt x="69" y="2527"/>
                  </a:cubicBezTo>
                  <a:cubicBezTo>
                    <a:pt x="0" y="3197"/>
                    <a:pt x="149" y="3778"/>
                    <a:pt x="539" y="4356"/>
                  </a:cubicBezTo>
                  <a:cubicBezTo>
                    <a:pt x="836" y="4796"/>
                    <a:pt x="3819" y="7933"/>
                    <a:pt x="4242" y="8377"/>
                  </a:cubicBezTo>
                  <a:cubicBezTo>
                    <a:pt x="4664" y="7933"/>
                    <a:pt x="7648" y="4796"/>
                    <a:pt x="7944" y="4356"/>
                  </a:cubicBezTo>
                  <a:cubicBezTo>
                    <a:pt x="8333" y="3778"/>
                    <a:pt x="8483" y="3197"/>
                    <a:pt x="8414" y="2527"/>
                  </a:cubicBezTo>
                  <a:close/>
                </a:path>
              </a:pathLst>
            </a:custGeom>
            <a:solidFill>
              <a:srgbClr val="FCC125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4000" dirty="0"/>
            </a:p>
          </p:txBody>
        </p:sp>
        <p:sp>
          <p:nvSpPr>
            <p:cNvPr id="86" name="Freeform 15"/>
            <p:cNvSpPr>
              <a:spLocks/>
            </p:cNvSpPr>
            <p:nvPr/>
          </p:nvSpPr>
          <p:spPr bwMode="auto">
            <a:xfrm>
              <a:off x="373280" y="3429000"/>
              <a:ext cx="1369337" cy="2706223"/>
            </a:xfrm>
            <a:custGeom>
              <a:avLst/>
              <a:gdLst>
                <a:gd name="T0" fmla="*/ 4242 w 4242"/>
                <a:gd name="T1" fmla="*/ 496 h 8377"/>
                <a:gd name="T2" fmla="*/ 2688 w 4242"/>
                <a:gd name="T3" fmla="*/ 0 h 8377"/>
                <a:gd name="T4" fmla="*/ 69 w 4242"/>
                <a:gd name="T5" fmla="*/ 2527 h 8377"/>
                <a:gd name="T6" fmla="*/ 539 w 4242"/>
                <a:gd name="T7" fmla="*/ 4356 h 8377"/>
                <a:gd name="T8" fmla="*/ 4242 w 4242"/>
                <a:gd name="T9" fmla="*/ 8377 h 8377"/>
                <a:gd name="T10" fmla="*/ 4242 w 4242"/>
                <a:gd name="T11" fmla="*/ 496 h 8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42" h="8377">
                  <a:moveTo>
                    <a:pt x="4242" y="496"/>
                  </a:moveTo>
                  <a:cubicBezTo>
                    <a:pt x="3759" y="171"/>
                    <a:pt x="3225" y="0"/>
                    <a:pt x="2688" y="0"/>
                  </a:cubicBezTo>
                  <a:cubicBezTo>
                    <a:pt x="1322" y="0"/>
                    <a:pt x="221" y="1063"/>
                    <a:pt x="69" y="2527"/>
                  </a:cubicBezTo>
                  <a:cubicBezTo>
                    <a:pt x="0" y="3197"/>
                    <a:pt x="149" y="3778"/>
                    <a:pt x="539" y="4356"/>
                  </a:cubicBezTo>
                  <a:cubicBezTo>
                    <a:pt x="836" y="4796"/>
                    <a:pt x="3819" y="7933"/>
                    <a:pt x="4242" y="8377"/>
                  </a:cubicBezTo>
                  <a:lnTo>
                    <a:pt x="4242" y="496"/>
                  </a:lnTo>
                  <a:close/>
                </a:path>
              </a:pathLst>
            </a:custGeom>
            <a:solidFill>
              <a:srgbClr val="F9F2F2">
                <a:alpha val="35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  <p:sp>
        <p:nvSpPr>
          <p:cNvPr id="2" name="矩形 1"/>
          <p:cNvSpPr/>
          <p:nvPr/>
        </p:nvSpPr>
        <p:spPr>
          <a:xfrm>
            <a:off x="-12402541" y="0"/>
            <a:ext cx="12192000" cy="6858000"/>
          </a:xfrm>
          <a:prstGeom prst="rect">
            <a:avLst/>
          </a:prstGeom>
          <a:blipFill>
            <a:blip r:embed="rId5"/>
            <a:tile tx="0" ty="0" sx="100000" sy="100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1819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2000"/>
    </mc:Choice>
    <mc:Fallback xmlns="">
      <p:transition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3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0"/>
                            </p:stCondLst>
                            <p:childTnLst>
                              <p:par>
                                <p:cTn id="14" presetID="6" presetClass="emph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5" dur="2000" fill="hold"/>
                                        <p:tgtEl>
                                          <p:spTgt spid="18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6" presetClass="emph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7" dur="2000" fill="hold"/>
                                        <p:tgtEl>
                                          <p:spTgt spid="19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8000"/>
                            </p:stCondLst>
                            <p:childTnLst>
                              <p:par>
                                <p:cTn id="19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900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000"/>
                            </p:stCondLst>
                            <p:childTnLst>
                              <p:par>
                                <p:cTn id="33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9000"/>
                            </p:stCondLst>
                            <p:childTnLst>
                              <p:par>
                                <p:cTn id="36" presetID="53" presetClass="entr" presetSubtype="16" repeatCount="600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repeatCount="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repeatCount="6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repeatCount="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repeatCount="6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repeatCount="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repeatCount="6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repeatCount="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repeatCount="6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repeatCount="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ntr" presetSubtype="16" repeatCount="6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3" presetClass="entr" presetSubtype="16" repeatCount="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2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3" presetClass="entr" presetSubtype="16" repeatCount="6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2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53" presetClass="entr" presetSubtype="16" repeatCount="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2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2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3" presetClass="entr" presetSubtype="16" repeatCount="6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2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2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53" presetClass="entr" presetSubtype="16" repeatCount="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2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2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6" presetClass="emph" presetSubtype="0" repeatCount="1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1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22" presetID="6" presetClass="emph" presetSubtype="0" repeatCount="12000" fill="hold" grpId="3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23" dur="1000" fill="hold"/>
                                        <p:tgtEl>
                                          <p:spTgt spid="2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22000"/>
                            </p:stCondLst>
                            <p:childTnLst>
                              <p:par>
                                <p:cTn id="125" presetID="1" presetClass="exit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22500"/>
                            </p:stCondLst>
                            <p:childTnLst>
                              <p:par>
                                <p:cTn id="131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22500"/>
                            </p:stCondLst>
                            <p:childTnLst>
                              <p:par>
                                <p:cTn id="134" presetID="53" presetClass="exit" presetSubtype="3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23000"/>
                            </p:stCondLst>
                            <p:childTnLst>
                              <p:par>
                                <p:cTn id="188" presetID="63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0 L 1.01875 0 " pathEditMode="relative" rAng="0" ptsTypes="AA">
                                      <p:cBhvr>
                                        <p:cTn id="18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93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15">
                <p:cTn id="19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3" grpId="0" animBg="1"/>
      <p:bldP spid="13" grpId="1" animBg="1"/>
      <p:bldP spid="13" grpId="2" animBg="1"/>
      <p:bldP spid="7" grpId="0" animBg="1"/>
      <p:bldP spid="7" grpId="1" animBg="1"/>
      <p:bldP spid="19" grpId="0" animBg="1"/>
      <p:bldP spid="19" grpId="1" animBg="1"/>
      <p:bldP spid="18" grpId="1" animBg="1"/>
      <p:bldP spid="18" grpId="2" animBg="1"/>
      <p:bldP spid="27" grpId="0"/>
      <p:bldP spid="27" grpId="1"/>
      <p:bldP spid="17" grpId="0" animBg="1"/>
      <p:bldP spid="17" grpId="1" animBg="1"/>
      <p:bldP spid="21" grpId="2" animBg="1"/>
      <p:bldP spid="21" grpId="3" animBg="1"/>
      <p:bldP spid="21" grpId="4" animBg="1"/>
      <p:bldP spid="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xy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4" name="文本框 173"/>
          <p:cNvSpPr txBox="1"/>
          <p:nvPr/>
        </p:nvSpPr>
        <p:spPr>
          <a:xfrm>
            <a:off x="3769089" y="2948239"/>
            <a:ext cx="750202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spc="1200" dirty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>
                      <a:alpha val="40000"/>
                    </a:prstClr>
                  </a:outerShdw>
                </a:effectLst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如果你考虑加入我们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886199" y="2849797"/>
            <a:ext cx="6686551" cy="1028700"/>
            <a:chOff x="1371600" y="5010150"/>
            <a:chExt cx="9448800" cy="1028700"/>
          </a:xfrm>
          <a:effectLst>
            <a:outerShdw blurRad="25400" dist="38100" dir="5400000" algn="t" rotWithShape="0">
              <a:prstClr val="black">
                <a:alpha val="40000"/>
              </a:prstClr>
            </a:outerShdw>
          </a:effectLst>
        </p:grpSpPr>
        <p:cxnSp>
          <p:nvCxnSpPr>
            <p:cNvPr id="175" name="直接连接符 174"/>
            <p:cNvCxnSpPr/>
            <p:nvPr/>
          </p:nvCxnSpPr>
          <p:spPr>
            <a:xfrm>
              <a:off x="1371600" y="5010150"/>
              <a:ext cx="9448800" cy="0"/>
            </a:xfrm>
            <a:prstGeom prst="line">
              <a:avLst/>
            </a:prstGeom>
            <a:ln w="317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直接连接符 175"/>
            <p:cNvCxnSpPr/>
            <p:nvPr/>
          </p:nvCxnSpPr>
          <p:spPr>
            <a:xfrm>
              <a:off x="1371600" y="6038850"/>
              <a:ext cx="9448800" cy="0"/>
            </a:xfrm>
            <a:prstGeom prst="line">
              <a:avLst/>
            </a:prstGeom>
            <a:ln w="317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4"/>
          <p:cNvGrpSpPr/>
          <p:nvPr/>
        </p:nvGrpSpPr>
        <p:grpSpPr>
          <a:xfrm>
            <a:off x="1607465" y="2025325"/>
            <a:ext cx="1937287" cy="1914334"/>
            <a:chOff x="1607465" y="2025325"/>
            <a:chExt cx="1937287" cy="1914334"/>
          </a:xfrm>
        </p:grpSpPr>
        <p:sp>
          <p:nvSpPr>
            <p:cNvPr id="178" name="Freeform 14"/>
            <p:cNvSpPr>
              <a:spLocks/>
            </p:cNvSpPr>
            <p:nvPr/>
          </p:nvSpPr>
          <p:spPr bwMode="auto">
            <a:xfrm>
              <a:off x="1607465" y="2025325"/>
              <a:ext cx="1937287" cy="1914334"/>
            </a:xfrm>
            <a:custGeom>
              <a:avLst/>
              <a:gdLst>
                <a:gd name="T0" fmla="*/ 8414 w 8483"/>
                <a:gd name="T1" fmla="*/ 2527 h 8377"/>
                <a:gd name="T2" fmla="*/ 5796 w 8483"/>
                <a:gd name="T3" fmla="*/ 0 h 8377"/>
                <a:gd name="T4" fmla="*/ 4242 w 8483"/>
                <a:gd name="T5" fmla="*/ 496 h 8377"/>
                <a:gd name="T6" fmla="*/ 2688 w 8483"/>
                <a:gd name="T7" fmla="*/ 0 h 8377"/>
                <a:gd name="T8" fmla="*/ 69 w 8483"/>
                <a:gd name="T9" fmla="*/ 2527 h 8377"/>
                <a:gd name="T10" fmla="*/ 539 w 8483"/>
                <a:gd name="T11" fmla="*/ 4356 h 8377"/>
                <a:gd name="T12" fmla="*/ 4242 w 8483"/>
                <a:gd name="T13" fmla="*/ 8377 h 8377"/>
                <a:gd name="T14" fmla="*/ 7944 w 8483"/>
                <a:gd name="T15" fmla="*/ 4356 h 8377"/>
                <a:gd name="T16" fmla="*/ 8414 w 8483"/>
                <a:gd name="T17" fmla="*/ 2527 h 8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83" h="8377">
                  <a:moveTo>
                    <a:pt x="8414" y="2527"/>
                  </a:moveTo>
                  <a:cubicBezTo>
                    <a:pt x="8263" y="1063"/>
                    <a:pt x="7162" y="0"/>
                    <a:pt x="5796" y="0"/>
                  </a:cubicBezTo>
                  <a:cubicBezTo>
                    <a:pt x="5257" y="0"/>
                    <a:pt x="4723" y="171"/>
                    <a:pt x="4242" y="496"/>
                  </a:cubicBezTo>
                  <a:cubicBezTo>
                    <a:pt x="3759" y="171"/>
                    <a:pt x="3225" y="0"/>
                    <a:pt x="2688" y="0"/>
                  </a:cubicBezTo>
                  <a:cubicBezTo>
                    <a:pt x="1322" y="0"/>
                    <a:pt x="221" y="1063"/>
                    <a:pt x="69" y="2527"/>
                  </a:cubicBezTo>
                  <a:cubicBezTo>
                    <a:pt x="0" y="3197"/>
                    <a:pt x="149" y="3778"/>
                    <a:pt x="539" y="4356"/>
                  </a:cubicBezTo>
                  <a:cubicBezTo>
                    <a:pt x="836" y="4796"/>
                    <a:pt x="3819" y="7933"/>
                    <a:pt x="4242" y="8377"/>
                  </a:cubicBezTo>
                  <a:cubicBezTo>
                    <a:pt x="4664" y="7933"/>
                    <a:pt x="7648" y="4796"/>
                    <a:pt x="7944" y="4356"/>
                  </a:cubicBezTo>
                  <a:cubicBezTo>
                    <a:pt x="8333" y="3778"/>
                    <a:pt x="8483" y="3197"/>
                    <a:pt x="8414" y="2527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ffectLst>
              <a:outerShdw blurRad="50800" dist="1397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15"/>
            <p:cNvSpPr>
              <a:spLocks/>
            </p:cNvSpPr>
            <p:nvPr/>
          </p:nvSpPr>
          <p:spPr bwMode="auto">
            <a:xfrm>
              <a:off x="1612179" y="2025325"/>
              <a:ext cx="968644" cy="1914334"/>
            </a:xfrm>
            <a:custGeom>
              <a:avLst/>
              <a:gdLst>
                <a:gd name="T0" fmla="*/ 4242 w 4242"/>
                <a:gd name="T1" fmla="*/ 496 h 8377"/>
                <a:gd name="T2" fmla="*/ 2688 w 4242"/>
                <a:gd name="T3" fmla="*/ 0 h 8377"/>
                <a:gd name="T4" fmla="*/ 69 w 4242"/>
                <a:gd name="T5" fmla="*/ 2527 h 8377"/>
                <a:gd name="T6" fmla="*/ 539 w 4242"/>
                <a:gd name="T7" fmla="*/ 4356 h 8377"/>
                <a:gd name="T8" fmla="*/ 4242 w 4242"/>
                <a:gd name="T9" fmla="*/ 8377 h 8377"/>
                <a:gd name="T10" fmla="*/ 4242 w 4242"/>
                <a:gd name="T11" fmla="*/ 496 h 8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42" h="8377">
                  <a:moveTo>
                    <a:pt x="4242" y="496"/>
                  </a:moveTo>
                  <a:cubicBezTo>
                    <a:pt x="3759" y="171"/>
                    <a:pt x="3225" y="0"/>
                    <a:pt x="2688" y="0"/>
                  </a:cubicBezTo>
                  <a:cubicBezTo>
                    <a:pt x="1322" y="0"/>
                    <a:pt x="221" y="1063"/>
                    <a:pt x="69" y="2527"/>
                  </a:cubicBezTo>
                  <a:cubicBezTo>
                    <a:pt x="0" y="3197"/>
                    <a:pt x="149" y="3778"/>
                    <a:pt x="539" y="4356"/>
                  </a:cubicBezTo>
                  <a:cubicBezTo>
                    <a:pt x="836" y="4796"/>
                    <a:pt x="3819" y="7933"/>
                    <a:pt x="4242" y="8377"/>
                  </a:cubicBezTo>
                  <a:lnTo>
                    <a:pt x="4242" y="496"/>
                  </a:lnTo>
                  <a:close/>
                </a:path>
              </a:pathLst>
            </a:custGeom>
            <a:solidFill>
              <a:srgbClr val="F9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146003" y="1546741"/>
            <a:ext cx="968644" cy="959500"/>
            <a:chOff x="1146003" y="1546741"/>
            <a:chExt cx="968644" cy="959500"/>
          </a:xfrm>
        </p:grpSpPr>
        <p:sp>
          <p:nvSpPr>
            <p:cNvPr id="183" name="Freeform 14"/>
            <p:cNvSpPr>
              <a:spLocks/>
            </p:cNvSpPr>
            <p:nvPr/>
          </p:nvSpPr>
          <p:spPr bwMode="auto">
            <a:xfrm>
              <a:off x="1146003" y="1549074"/>
              <a:ext cx="968644" cy="957167"/>
            </a:xfrm>
            <a:custGeom>
              <a:avLst/>
              <a:gdLst>
                <a:gd name="T0" fmla="*/ 8414 w 8483"/>
                <a:gd name="T1" fmla="*/ 2527 h 8377"/>
                <a:gd name="T2" fmla="*/ 5796 w 8483"/>
                <a:gd name="T3" fmla="*/ 0 h 8377"/>
                <a:gd name="T4" fmla="*/ 4242 w 8483"/>
                <a:gd name="T5" fmla="*/ 496 h 8377"/>
                <a:gd name="T6" fmla="*/ 2688 w 8483"/>
                <a:gd name="T7" fmla="*/ 0 h 8377"/>
                <a:gd name="T8" fmla="*/ 69 w 8483"/>
                <a:gd name="T9" fmla="*/ 2527 h 8377"/>
                <a:gd name="T10" fmla="*/ 539 w 8483"/>
                <a:gd name="T11" fmla="*/ 4356 h 8377"/>
                <a:gd name="T12" fmla="*/ 4242 w 8483"/>
                <a:gd name="T13" fmla="*/ 8377 h 8377"/>
                <a:gd name="T14" fmla="*/ 7944 w 8483"/>
                <a:gd name="T15" fmla="*/ 4356 h 8377"/>
                <a:gd name="T16" fmla="*/ 8414 w 8483"/>
                <a:gd name="T17" fmla="*/ 2527 h 8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83" h="8377">
                  <a:moveTo>
                    <a:pt x="8414" y="2527"/>
                  </a:moveTo>
                  <a:cubicBezTo>
                    <a:pt x="8263" y="1063"/>
                    <a:pt x="7162" y="0"/>
                    <a:pt x="5796" y="0"/>
                  </a:cubicBezTo>
                  <a:cubicBezTo>
                    <a:pt x="5257" y="0"/>
                    <a:pt x="4723" y="171"/>
                    <a:pt x="4242" y="496"/>
                  </a:cubicBezTo>
                  <a:cubicBezTo>
                    <a:pt x="3759" y="171"/>
                    <a:pt x="3225" y="0"/>
                    <a:pt x="2688" y="0"/>
                  </a:cubicBezTo>
                  <a:cubicBezTo>
                    <a:pt x="1322" y="0"/>
                    <a:pt x="221" y="1063"/>
                    <a:pt x="69" y="2527"/>
                  </a:cubicBezTo>
                  <a:cubicBezTo>
                    <a:pt x="0" y="3197"/>
                    <a:pt x="149" y="3778"/>
                    <a:pt x="539" y="4356"/>
                  </a:cubicBezTo>
                  <a:cubicBezTo>
                    <a:pt x="836" y="4796"/>
                    <a:pt x="3819" y="7933"/>
                    <a:pt x="4242" y="8377"/>
                  </a:cubicBezTo>
                  <a:cubicBezTo>
                    <a:pt x="4664" y="7933"/>
                    <a:pt x="7648" y="4796"/>
                    <a:pt x="7944" y="4356"/>
                  </a:cubicBezTo>
                  <a:cubicBezTo>
                    <a:pt x="8333" y="3778"/>
                    <a:pt x="8483" y="3197"/>
                    <a:pt x="8414" y="2527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ffectLst>
              <a:outerShdw blurRad="50800" dist="1397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15"/>
            <p:cNvSpPr>
              <a:spLocks/>
            </p:cNvSpPr>
            <p:nvPr/>
          </p:nvSpPr>
          <p:spPr bwMode="auto">
            <a:xfrm flipH="1">
              <a:off x="1621252" y="1546741"/>
              <a:ext cx="484322" cy="957167"/>
            </a:xfrm>
            <a:custGeom>
              <a:avLst/>
              <a:gdLst>
                <a:gd name="T0" fmla="*/ 4242 w 4242"/>
                <a:gd name="T1" fmla="*/ 496 h 8377"/>
                <a:gd name="T2" fmla="*/ 2688 w 4242"/>
                <a:gd name="T3" fmla="*/ 0 h 8377"/>
                <a:gd name="T4" fmla="*/ 69 w 4242"/>
                <a:gd name="T5" fmla="*/ 2527 h 8377"/>
                <a:gd name="T6" fmla="*/ 539 w 4242"/>
                <a:gd name="T7" fmla="*/ 4356 h 8377"/>
                <a:gd name="T8" fmla="*/ 4242 w 4242"/>
                <a:gd name="T9" fmla="*/ 8377 h 8377"/>
                <a:gd name="T10" fmla="*/ 4242 w 4242"/>
                <a:gd name="T11" fmla="*/ 496 h 8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42" h="8377">
                  <a:moveTo>
                    <a:pt x="4242" y="496"/>
                  </a:moveTo>
                  <a:cubicBezTo>
                    <a:pt x="3759" y="171"/>
                    <a:pt x="3225" y="0"/>
                    <a:pt x="2688" y="0"/>
                  </a:cubicBezTo>
                  <a:cubicBezTo>
                    <a:pt x="1322" y="0"/>
                    <a:pt x="221" y="1063"/>
                    <a:pt x="69" y="2527"/>
                  </a:cubicBezTo>
                  <a:cubicBezTo>
                    <a:pt x="0" y="3197"/>
                    <a:pt x="149" y="3778"/>
                    <a:pt x="539" y="4356"/>
                  </a:cubicBezTo>
                  <a:cubicBezTo>
                    <a:pt x="836" y="4796"/>
                    <a:pt x="3819" y="7933"/>
                    <a:pt x="4242" y="8377"/>
                  </a:cubicBezTo>
                  <a:lnTo>
                    <a:pt x="4242" y="496"/>
                  </a:lnTo>
                  <a:close/>
                </a:path>
              </a:pathLst>
            </a:custGeom>
            <a:solidFill>
              <a:srgbClr val="F9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860540" y="2163967"/>
            <a:ext cx="140011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dirty="0" smtClean="0">
                <a:solidFill>
                  <a:srgbClr val="FFC000"/>
                </a:solidFill>
                <a:effectLst>
                  <a:outerShdw blurRad="50800" dist="508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</a:rPr>
              <a:t>0</a:t>
            </a:r>
            <a:r>
              <a:rPr lang="en-US" altLang="zh-CN" sz="8800" dirty="0">
                <a:solidFill>
                  <a:schemeClr val="bg1"/>
                </a:solidFill>
                <a:effectLst>
                  <a:outerShdw blurRad="50800" dist="508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</a:rPr>
              <a:t>4</a:t>
            </a:r>
            <a:endParaRPr lang="zh-CN" altLang="en-US" sz="8800" dirty="0">
              <a:solidFill>
                <a:schemeClr val="bg1"/>
              </a:solidFill>
              <a:effectLst>
                <a:outerShdw blurRad="50800" dist="50800" dir="2700000" algn="tl" rotWithShape="0">
                  <a:prstClr val="black">
                    <a:alpha val="40000"/>
                  </a:prst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188" name="文本框 187"/>
          <p:cNvSpPr txBox="1"/>
          <p:nvPr/>
        </p:nvSpPr>
        <p:spPr>
          <a:xfrm>
            <a:off x="3784040" y="2073641"/>
            <a:ext cx="877322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spc="-150" dirty="0" smtClean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  <a:ea typeface="综艺体" panose="02010609000101010101" pitchFamily="49" charset="-122"/>
              </a:rPr>
              <a:t>Love In </a:t>
            </a:r>
            <a:r>
              <a:rPr lang="en-US" altLang="zh-CN" sz="4000" spc="-150" dirty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  <a:ea typeface="综艺体" panose="02010609000101010101" pitchFamily="49" charset="-122"/>
              </a:rPr>
              <a:t>T</a:t>
            </a:r>
            <a:r>
              <a:rPr lang="en-US" altLang="zh-CN" sz="4000" spc="-150" dirty="0" smtClean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  <a:ea typeface="综艺体" panose="02010609000101010101" pitchFamily="49" charset="-122"/>
              </a:rPr>
              <a:t>he Rapid PPT Service </a:t>
            </a:r>
            <a:r>
              <a:rPr lang="en-US" altLang="zh-CN" sz="4000" spc="-150" dirty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  <a:ea typeface="综艺体" panose="02010609000101010101" pitchFamily="49" charset="-122"/>
              </a:rPr>
              <a:t>T</a:t>
            </a:r>
            <a:r>
              <a:rPr lang="en-US" altLang="zh-CN" sz="4000" spc="-150" dirty="0" smtClean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  <a:ea typeface="综艺体" panose="02010609000101010101" pitchFamily="49" charset="-122"/>
              </a:rPr>
              <a:t>eam</a:t>
            </a:r>
            <a:endParaRPr lang="zh-CN" altLang="en-US" sz="4000" spc="-150" dirty="0">
              <a:solidFill>
                <a:schemeClr val="bg1"/>
              </a:solidFill>
              <a:effectLst>
                <a:outerShdw blurRad="50800" dist="76200" dir="2700000" algn="tl" rotWithShape="0">
                  <a:prstClr val="black">
                    <a:alpha val="40000"/>
                  </a:prstClr>
                </a:outerShdw>
              </a:effectLst>
              <a:latin typeface="Impact" panose="020B0806030902050204" pitchFamily="34" charset="0"/>
              <a:ea typeface="综艺体" panose="0201060900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82685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4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900"/>
                            </p:stCondLst>
                            <p:childTnLst>
                              <p:par>
                                <p:cTn id="31" presetID="16" presetClass="exit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6" presetClass="exit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6" presetClass="exit" presetSubtype="37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6" presetClass="exit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6" presetClass="exit" presetSubtype="37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barn(outVertical)">
                                      <p:cBhvr>
                                        <p:cTn id="44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6" presetClass="exit" presetSubtype="37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47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" grpId="0"/>
      <p:bldP spid="174" grpId="1"/>
      <p:bldP spid="6" grpId="0"/>
      <p:bldP spid="6" grpId="1"/>
      <p:bldP spid="188" grpId="0"/>
      <p:bldP spid="188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0" sx="100000" sy="100000" flip="xy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0" y="411115"/>
            <a:ext cx="12192000" cy="6035771"/>
          </a:xfrm>
          <a:prstGeom prst="rect">
            <a:avLst/>
          </a:pr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Freeform 14"/>
          <p:cNvSpPr>
            <a:spLocks/>
          </p:cNvSpPr>
          <p:nvPr/>
        </p:nvSpPr>
        <p:spPr bwMode="auto">
          <a:xfrm>
            <a:off x="3415633" y="3142471"/>
            <a:ext cx="2626052" cy="2706223"/>
          </a:xfrm>
          <a:custGeom>
            <a:avLst/>
            <a:gdLst>
              <a:gd name="T0" fmla="*/ 8414 w 8483"/>
              <a:gd name="T1" fmla="*/ 2527 h 8377"/>
              <a:gd name="T2" fmla="*/ 5796 w 8483"/>
              <a:gd name="T3" fmla="*/ 0 h 8377"/>
              <a:gd name="T4" fmla="*/ 4242 w 8483"/>
              <a:gd name="T5" fmla="*/ 496 h 8377"/>
              <a:gd name="T6" fmla="*/ 2688 w 8483"/>
              <a:gd name="T7" fmla="*/ 0 h 8377"/>
              <a:gd name="T8" fmla="*/ 69 w 8483"/>
              <a:gd name="T9" fmla="*/ 2527 h 8377"/>
              <a:gd name="T10" fmla="*/ 539 w 8483"/>
              <a:gd name="T11" fmla="*/ 4356 h 8377"/>
              <a:gd name="T12" fmla="*/ 4242 w 8483"/>
              <a:gd name="T13" fmla="*/ 8377 h 8377"/>
              <a:gd name="T14" fmla="*/ 7944 w 8483"/>
              <a:gd name="T15" fmla="*/ 4356 h 8377"/>
              <a:gd name="T16" fmla="*/ 8414 w 8483"/>
              <a:gd name="T17" fmla="*/ 2527 h 8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483" h="8377">
                <a:moveTo>
                  <a:pt x="8414" y="2527"/>
                </a:moveTo>
                <a:cubicBezTo>
                  <a:pt x="8263" y="1063"/>
                  <a:pt x="7162" y="0"/>
                  <a:pt x="5796" y="0"/>
                </a:cubicBezTo>
                <a:cubicBezTo>
                  <a:pt x="5257" y="0"/>
                  <a:pt x="4723" y="171"/>
                  <a:pt x="4242" y="496"/>
                </a:cubicBezTo>
                <a:cubicBezTo>
                  <a:pt x="3759" y="171"/>
                  <a:pt x="3225" y="0"/>
                  <a:pt x="2688" y="0"/>
                </a:cubicBezTo>
                <a:cubicBezTo>
                  <a:pt x="1322" y="0"/>
                  <a:pt x="221" y="1063"/>
                  <a:pt x="69" y="2527"/>
                </a:cubicBezTo>
                <a:cubicBezTo>
                  <a:pt x="0" y="3197"/>
                  <a:pt x="149" y="3778"/>
                  <a:pt x="539" y="4356"/>
                </a:cubicBezTo>
                <a:cubicBezTo>
                  <a:pt x="836" y="4796"/>
                  <a:pt x="3819" y="7933"/>
                  <a:pt x="4242" y="8377"/>
                </a:cubicBezTo>
                <a:cubicBezTo>
                  <a:pt x="4664" y="7933"/>
                  <a:pt x="7648" y="4796"/>
                  <a:pt x="7944" y="4356"/>
                </a:cubicBezTo>
                <a:cubicBezTo>
                  <a:pt x="8333" y="3778"/>
                  <a:pt x="8483" y="3197"/>
                  <a:pt x="8414" y="2527"/>
                </a:cubicBezTo>
                <a:close/>
              </a:path>
            </a:pathLst>
          </a:custGeom>
          <a:solidFill>
            <a:srgbClr val="FCC125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24" name="文本框 23"/>
          <p:cNvSpPr txBox="1"/>
          <p:nvPr/>
        </p:nvSpPr>
        <p:spPr>
          <a:xfrm>
            <a:off x="3875670" y="3217509"/>
            <a:ext cx="170598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3800" spc="600" dirty="0" smtClean="0">
                <a:solidFill>
                  <a:srgbClr val="FF0000">
                    <a:alpha val="65000"/>
                  </a:srgbClr>
                </a:solidFill>
                <a:effectLst>
                  <a:outerShdw blurRad="50800" dist="76200" dir="2700000" algn="tl" rotWithShape="0">
                    <a:prstClr val="black">
                      <a:alpha val="42000"/>
                    </a:prstClr>
                  </a:outerShdw>
                </a:effectLst>
                <a:latin typeface="MRazor HKS Xbold" panose="00000800000000000000" pitchFamily="2" charset="-120"/>
                <a:ea typeface="MRazor HKS Xbold" panose="00000800000000000000" pitchFamily="2" charset="-120"/>
              </a:rPr>
              <a:t>P</a:t>
            </a:r>
            <a:endParaRPr lang="zh-CN" altLang="en-US" sz="13800" spc="600" dirty="0">
              <a:solidFill>
                <a:srgbClr val="FF0000">
                  <a:alpha val="65000"/>
                </a:srgbClr>
              </a:solidFill>
              <a:effectLst>
                <a:outerShdw blurRad="50800" dist="76200" dir="2700000" algn="tl" rotWithShape="0">
                  <a:prstClr val="black">
                    <a:alpha val="42000"/>
                  </a:prstClr>
                </a:outerShdw>
              </a:effectLst>
              <a:latin typeface="MRazor HKS Xbold" panose="00000800000000000000" pitchFamily="2" charset="-120"/>
              <a:ea typeface="MRazor HKS Xbold" panose="00000800000000000000" pitchFamily="2" charset="-120"/>
            </a:endParaRPr>
          </a:p>
        </p:txBody>
      </p:sp>
      <p:sp>
        <p:nvSpPr>
          <p:cNvPr id="25" name="Freeform 14"/>
          <p:cNvSpPr>
            <a:spLocks/>
          </p:cNvSpPr>
          <p:nvPr/>
        </p:nvSpPr>
        <p:spPr bwMode="auto">
          <a:xfrm>
            <a:off x="3613060" y="3345925"/>
            <a:ext cx="2231198" cy="2299316"/>
          </a:xfrm>
          <a:custGeom>
            <a:avLst/>
            <a:gdLst>
              <a:gd name="T0" fmla="*/ 8414 w 8483"/>
              <a:gd name="T1" fmla="*/ 2527 h 8377"/>
              <a:gd name="T2" fmla="*/ 5796 w 8483"/>
              <a:gd name="T3" fmla="*/ 0 h 8377"/>
              <a:gd name="T4" fmla="*/ 4242 w 8483"/>
              <a:gd name="T5" fmla="*/ 496 h 8377"/>
              <a:gd name="T6" fmla="*/ 2688 w 8483"/>
              <a:gd name="T7" fmla="*/ 0 h 8377"/>
              <a:gd name="T8" fmla="*/ 69 w 8483"/>
              <a:gd name="T9" fmla="*/ 2527 h 8377"/>
              <a:gd name="T10" fmla="*/ 539 w 8483"/>
              <a:gd name="T11" fmla="*/ 4356 h 8377"/>
              <a:gd name="T12" fmla="*/ 4242 w 8483"/>
              <a:gd name="T13" fmla="*/ 8377 h 8377"/>
              <a:gd name="T14" fmla="*/ 7944 w 8483"/>
              <a:gd name="T15" fmla="*/ 4356 h 8377"/>
              <a:gd name="T16" fmla="*/ 8414 w 8483"/>
              <a:gd name="T17" fmla="*/ 2527 h 8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483" h="8377">
                <a:moveTo>
                  <a:pt x="8414" y="2527"/>
                </a:moveTo>
                <a:cubicBezTo>
                  <a:pt x="8263" y="1063"/>
                  <a:pt x="7162" y="0"/>
                  <a:pt x="5796" y="0"/>
                </a:cubicBezTo>
                <a:cubicBezTo>
                  <a:pt x="5257" y="0"/>
                  <a:pt x="4723" y="171"/>
                  <a:pt x="4242" y="496"/>
                </a:cubicBezTo>
                <a:cubicBezTo>
                  <a:pt x="3759" y="171"/>
                  <a:pt x="3225" y="0"/>
                  <a:pt x="2688" y="0"/>
                </a:cubicBezTo>
                <a:cubicBezTo>
                  <a:pt x="1322" y="0"/>
                  <a:pt x="221" y="1063"/>
                  <a:pt x="69" y="2527"/>
                </a:cubicBezTo>
                <a:cubicBezTo>
                  <a:pt x="0" y="3197"/>
                  <a:pt x="149" y="3778"/>
                  <a:pt x="539" y="4356"/>
                </a:cubicBezTo>
                <a:cubicBezTo>
                  <a:pt x="836" y="4796"/>
                  <a:pt x="3819" y="7933"/>
                  <a:pt x="4242" y="8377"/>
                </a:cubicBezTo>
                <a:cubicBezTo>
                  <a:pt x="4664" y="7933"/>
                  <a:pt x="7648" y="4796"/>
                  <a:pt x="7944" y="4356"/>
                </a:cubicBezTo>
                <a:cubicBezTo>
                  <a:pt x="8333" y="3778"/>
                  <a:pt x="8483" y="3197"/>
                  <a:pt x="8414" y="2527"/>
                </a:cubicBezTo>
                <a:close/>
              </a:path>
            </a:pathLst>
          </a:custGeom>
          <a:solidFill>
            <a:srgbClr val="FCC125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4000"/>
          </a:p>
        </p:txBody>
      </p:sp>
      <p:sp>
        <p:nvSpPr>
          <p:cNvPr id="26" name="Freeform 15"/>
          <p:cNvSpPr>
            <a:spLocks/>
          </p:cNvSpPr>
          <p:nvPr/>
        </p:nvSpPr>
        <p:spPr bwMode="auto">
          <a:xfrm>
            <a:off x="3387478" y="3142471"/>
            <a:ext cx="1313028" cy="2706223"/>
          </a:xfrm>
          <a:custGeom>
            <a:avLst/>
            <a:gdLst>
              <a:gd name="T0" fmla="*/ 4242 w 4242"/>
              <a:gd name="T1" fmla="*/ 496 h 8377"/>
              <a:gd name="T2" fmla="*/ 2688 w 4242"/>
              <a:gd name="T3" fmla="*/ 0 h 8377"/>
              <a:gd name="T4" fmla="*/ 69 w 4242"/>
              <a:gd name="T5" fmla="*/ 2527 h 8377"/>
              <a:gd name="T6" fmla="*/ 539 w 4242"/>
              <a:gd name="T7" fmla="*/ 4356 h 8377"/>
              <a:gd name="T8" fmla="*/ 4242 w 4242"/>
              <a:gd name="T9" fmla="*/ 8377 h 8377"/>
              <a:gd name="T10" fmla="*/ 4242 w 4242"/>
              <a:gd name="T11" fmla="*/ 496 h 8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242" h="8377">
                <a:moveTo>
                  <a:pt x="4242" y="496"/>
                </a:moveTo>
                <a:cubicBezTo>
                  <a:pt x="3759" y="171"/>
                  <a:pt x="3225" y="0"/>
                  <a:pt x="2688" y="0"/>
                </a:cubicBezTo>
                <a:cubicBezTo>
                  <a:pt x="1322" y="0"/>
                  <a:pt x="221" y="1063"/>
                  <a:pt x="69" y="2527"/>
                </a:cubicBezTo>
                <a:cubicBezTo>
                  <a:pt x="0" y="3197"/>
                  <a:pt x="149" y="3778"/>
                  <a:pt x="539" y="4356"/>
                </a:cubicBezTo>
                <a:cubicBezTo>
                  <a:pt x="836" y="4796"/>
                  <a:pt x="3819" y="7933"/>
                  <a:pt x="4242" y="8377"/>
                </a:cubicBezTo>
                <a:lnTo>
                  <a:pt x="4242" y="496"/>
                </a:lnTo>
                <a:close/>
              </a:path>
            </a:pathLst>
          </a:custGeom>
          <a:solidFill>
            <a:srgbClr val="F9F2F2">
              <a:alpha val="35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28" name="Freeform 14"/>
          <p:cNvSpPr>
            <a:spLocks/>
          </p:cNvSpPr>
          <p:nvPr/>
        </p:nvSpPr>
        <p:spPr bwMode="auto">
          <a:xfrm>
            <a:off x="6284226" y="1009306"/>
            <a:ext cx="2738672" cy="2706223"/>
          </a:xfrm>
          <a:custGeom>
            <a:avLst/>
            <a:gdLst>
              <a:gd name="T0" fmla="*/ 8414 w 8483"/>
              <a:gd name="T1" fmla="*/ 2527 h 8377"/>
              <a:gd name="T2" fmla="*/ 5796 w 8483"/>
              <a:gd name="T3" fmla="*/ 0 h 8377"/>
              <a:gd name="T4" fmla="*/ 4242 w 8483"/>
              <a:gd name="T5" fmla="*/ 496 h 8377"/>
              <a:gd name="T6" fmla="*/ 2688 w 8483"/>
              <a:gd name="T7" fmla="*/ 0 h 8377"/>
              <a:gd name="T8" fmla="*/ 69 w 8483"/>
              <a:gd name="T9" fmla="*/ 2527 h 8377"/>
              <a:gd name="T10" fmla="*/ 539 w 8483"/>
              <a:gd name="T11" fmla="*/ 4356 h 8377"/>
              <a:gd name="T12" fmla="*/ 4242 w 8483"/>
              <a:gd name="T13" fmla="*/ 8377 h 8377"/>
              <a:gd name="T14" fmla="*/ 7944 w 8483"/>
              <a:gd name="T15" fmla="*/ 4356 h 8377"/>
              <a:gd name="T16" fmla="*/ 8414 w 8483"/>
              <a:gd name="T17" fmla="*/ 2527 h 8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483" h="8377">
                <a:moveTo>
                  <a:pt x="8414" y="2527"/>
                </a:moveTo>
                <a:cubicBezTo>
                  <a:pt x="8263" y="1063"/>
                  <a:pt x="7162" y="0"/>
                  <a:pt x="5796" y="0"/>
                </a:cubicBezTo>
                <a:cubicBezTo>
                  <a:pt x="5257" y="0"/>
                  <a:pt x="4723" y="171"/>
                  <a:pt x="4242" y="496"/>
                </a:cubicBezTo>
                <a:cubicBezTo>
                  <a:pt x="3759" y="171"/>
                  <a:pt x="3225" y="0"/>
                  <a:pt x="2688" y="0"/>
                </a:cubicBezTo>
                <a:cubicBezTo>
                  <a:pt x="1322" y="0"/>
                  <a:pt x="221" y="1063"/>
                  <a:pt x="69" y="2527"/>
                </a:cubicBezTo>
                <a:cubicBezTo>
                  <a:pt x="0" y="3197"/>
                  <a:pt x="149" y="3778"/>
                  <a:pt x="539" y="4356"/>
                </a:cubicBezTo>
                <a:cubicBezTo>
                  <a:pt x="836" y="4796"/>
                  <a:pt x="3819" y="7933"/>
                  <a:pt x="4242" y="8377"/>
                </a:cubicBezTo>
                <a:cubicBezTo>
                  <a:pt x="4664" y="7933"/>
                  <a:pt x="7648" y="4796"/>
                  <a:pt x="7944" y="4356"/>
                </a:cubicBezTo>
                <a:cubicBezTo>
                  <a:pt x="8333" y="3778"/>
                  <a:pt x="8483" y="3197"/>
                  <a:pt x="8414" y="2527"/>
                </a:cubicBezTo>
                <a:close/>
              </a:path>
            </a:pathLst>
          </a:custGeom>
          <a:solidFill>
            <a:srgbClr val="FCC125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29" name="文本框 28"/>
          <p:cNvSpPr txBox="1"/>
          <p:nvPr/>
        </p:nvSpPr>
        <p:spPr>
          <a:xfrm>
            <a:off x="6763992" y="1084344"/>
            <a:ext cx="1779143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3800" spc="600" dirty="0">
                <a:solidFill>
                  <a:srgbClr val="FF0000">
                    <a:alpha val="65000"/>
                  </a:srgbClr>
                </a:solidFill>
                <a:effectLst>
                  <a:outerShdw blurRad="50800" dist="76200" dir="2700000" algn="tl" rotWithShape="0">
                    <a:prstClr val="black">
                      <a:alpha val="42000"/>
                    </a:prstClr>
                  </a:outerShdw>
                </a:effectLst>
                <a:latin typeface="MRazor HKS Xbold" panose="00000800000000000000" pitchFamily="2" charset="-120"/>
                <a:ea typeface="MRazor HKS Xbold" panose="00000800000000000000" pitchFamily="2" charset="-120"/>
              </a:rPr>
              <a:t>E</a:t>
            </a:r>
            <a:endParaRPr lang="zh-CN" altLang="en-US" sz="13800" spc="600" dirty="0">
              <a:solidFill>
                <a:srgbClr val="FF0000">
                  <a:alpha val="65000"/>
                </a:srgbClr>
              </a:solidFill>
              <a:effectLst>
                <a:outerShdw blurRad="50800" dist="76200" dir="2700000" algn="tl" rotWithShape="0">
                  <a:prstClr val="black">
                    <a:alpha val="42000"/>
                  </a:prstClr>
                </a:outerShdw>
              </a:effectLst>
              <a:latin typeface="MRazor HKS Xbold" panose="00000800000000000000" pitchFamily="2" charset="-120"/>
              <a:ea typeface="MRazor HKS Xbold" panose="00000800000000000000" pitchFamily="2" charset="-120"/>
            </a:endParaRPr>
          </a:p>
        </p:txBody>
      </p:sp>
      <p:sp>
        <p:nvSpPr>
          <p:cNvPr id="30" name="Freeform 14"/>
          <p:cNvSpPr>
            <a:spLocks/>
          </p:cNvSpPr>
          <p:nvPr/>
        </p:nvSpPr>
        <p:spPr bwMode="auto">
          <a:xfrm>
            <a:off x="6490120" y="1212760"/>
            <a:ext cx="2326885" cy="2299316"/>
          </a:xfrm>
          <a:custGeom>
            <a:avLst/>
            <a:gdLst>
              <a:gd name="T0" fmla="*/ 8414 w 8483"/>
              <a:gd name="T1" fmla="*/ 2527 h 8377"/>
              <a:gd name="T2" fmla="*/ 5796 w 8483"/>
              <a:gd name="T3" fmla="*/ 0 h 8377"/>
              <a:gd name="T4" fmla="*/ 4242 w 8483"/>
              <a:gd name="T5" fmla="*/ 496 h 8377"/>
              <a:gd name="T6" fmla="*/ 2688 w 8483"/>
              <a:gd name="T7" fmla="*/ 0 h 8377"/>
              <a:gd name="T8" fmla="*/ 69 w 8483"/>
              <a:gd name="T9" fmla="*/ 2527 h 8377"/>
              <a:gd name="T10" fmla="*/ 539 w 8483"/>
              <a:gd name="T11" fmla="*/ 4356 h 8377"/>
              <a:gd name="T12" fmla="*/ 4242 w 8483"/>
              <a:gd name="T13" fmla="*/ 8377 h 8377"/>
              <a:gd name="T14" fmla="*/ 7944 w 8483"/>
              <a:gd name="T15" fmla="*/ 4356 h 8377"/>
              <a:gd name="T16" fmla="*/ 8414 w 8483"/>
              <a:gd name="T17" fmla="*/ 2527 h 8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483" h="8377">
                <a:moveTo>
                  <a:pt x="8414" y="2527"/>
                </a:moveTo>
                <a:cubicBezTo>
                  <a:pt x="8263" y="1063"/>
                  <a:pt x="7162" y="0"/>
                  <a:pt x="5796" y="0"/>
                </a:cubicBezTo>
                <a:cubicBezTo>
                  <a:pt x="5257" y="0"/>
                  <a:pt x="4723" y="171"/>
                  <a:pt x="4242" y="496"/>
                </a:cubicBezTo>
                <a:cubicBezTo>
                  <a:pt x="3759" y="171"/>
                  <a:pt x="3225" y="0"/>
                  <a:pt x="2688" y="0"/>
                </a:cubicBezTo>
                <a:cubicBezTo>
                  <a:pt x="1322" y="0"/>
                  <a:pt x="221" y="1063"/>
                  <a:pt x="69" y="2527"/>
                </a:cubicBezTo>
                <a:cubicBezTo>
                  <a:pt x="0" y="3197"/>
                  <a:pt x="149" y="3778"/>
                  <a:pt x="539" y="4356"/>
                </a:cubicBezTo>
                <a:cubicBezTo>
                  <a:pt x="836" y="4796"/>
                  <a:pt x="3819" y="7933"/>
                  <a:pt x="4242" y="8377"/>
                </a:cubicBezTo>
                <a:cubicBezTo>
                  <a:pt x="4664" y="7933"/>
                  <a:pt x="7648" y="4796"/>
                  <a:pt x="7944" y="4356"/>
                </a:cubicBezTo>
                <a:cubicBezTo>
                  <a:pt x="8333" y="3778"/>
                  <a:pt x="8483" y="3197"/>
                  <a:pt x="8414" y="2527"/>
                </a:cubicBezTo>
                <a:close/>
              </a:path>
            </a:pathLst>
          </a:custGeom>
          <a:solidFill>
            <a:srgbClr val="FCC125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4000"/>
          </a:p>
        </p:txBody>
      </p:sp>
      <p:sp>
        <p:nvSpPr>
          <p:cNvPr id="31" name="Freeform 15"/>
          <p:cNvSpPr>
            <a:spLocks/>
          </p:cNvSpPr>
          <p:nvPr/>
        </p:nvSpPr>
        <p:spPr bwMode="auto">
          <a:xfrm>
            <a:off x="6284226" y="1009306"/>
            <a:ext cx="1369337" cy="2706223"/>
          </a:xfrm>
          <a:custGeom>
            <a:avLst/>
            <a:gdLst>
              <a:gd name="T0" fmla="*/ 4242 w 4242"/>
              <a:gd name="T1" fmla="*/ 496 h 8377"/>
              <a:gd name="T2" fmla="*/ 2688 w 4242"/>
              <a:gd name="T3" fmla="*/ 0 h 8377"/>
              <a:gd name="T4" fmla="*/ 69 w 4242"/>
              <a:gd name="T5" fmla="*/ 2527 h 8377"/>
              <a:gd name="T6" fmla="*/ 539 w 4242"/>
              <a:gd name="T7" fmla="*/ 4356 h 8377"/>
              <a:gd name="T8" fmla="*/ 4242 w 4242"/>
              <a:gd name="T9" fmla="*/ 8377 h 8377"/>
              <a:gd name="T10" fmla="*/ 4242 w 4242"/>
              <a:gd name="T11" fmla="*/ 496 h 8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242" h="8377">
                <a:moveTo>
                  <a:pt x="4242" y="496"/>
                </a:moveTo>
                <a:cubicBezTo>
                  <a:pt x="3759" y="171"/>
                  <a:pt x="3225" y="0"/>
                  <a:pt x="2688" y="0"/>
                </a:cubicBezTo>
                <a:cubicBezTo>
                  <a:pt x="1322" y="0"/>
                  <a:pt x="221" y="1063"/>
                  <a:pt x="69" y="2527"/>
                </a:cubicBezTo>
                <a:cubicBezTo>
                  <a:pt x="0" y="3197"/>
                  <a:pt x="149" y="3778"/>
                  <a:pt x="539" y="4356"/>
                </a:cubicBezTo>
                <a:cubicBezTo>
                  <a:pt x="836" y="4796"/>
                  <a:pt x="3819" y="7933"/>
                  <a:pt x="4242" y="8377"/>
                </a:cubicBezTo>
                <a:lnTo>
                  <a:pt x="4242" y="496"/>
                </a:lnTo>
                <a:close/>
              </a:path>
            </a:pathLst>
          </a:custGeom>
          <a:solidFill>
            <a:srgbClr val="F9F2F2">
              <a:alpha val="35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38" name="Freeform 14"/>
          <p:cNvSpPr>
            <a:spLocks/>
          </p:cNvSpPr>
          <p:nvPr/>
        </p:nvSpPr>
        <p:spPr bwMode="auto">
          <a:xfrm>
            <a:off x="9022898" y="3142471"/>
            <a:ext cx="2738672" cy="2706223"/>
          </a:xfrm>
          <a:custGeom>
            <a:avLst/>
            <a:gdLst>
              <a:gd name="T0" fmla="*/ 8414 w 8483"/>
              <a:gd name="T1" fmla="*/ 2527 h 8377"/>
              <a:gd name="T2" fmla="*/ 5796 w 8483"/>
              <a:gd name="T3" fmla="*/ 0 h 8377"/>
              <a:gd name="T4" fmla="*/ 4242 w 8483"/>
              <a:gd name="T5" fmla="*/ 496 h 8377"/>
              <a:gd name="T6" fmla="*/ 2688 w 8483"/>
              <a:gd name="T7" fmla="*/ 0 h 8377"/>
              <a:gd name="T8" fmla="*/ 69 w 8483"/>
              <a:gd name="T9" fmla="*/ 2527 h 8377"/>
              <a:gd name="T10" fmla="*/ 539 w 8483"/>
              <a:gd name="T11" fmla="*/ 4356 h 8377"/>
              <a:gd name="T12" fmla="*/ 4242 w 8483"/>
              <a:gd name="T13" fmla="*/ 8377 h 8377"/>
              <a:gd name="T14" fmla="*/ 7944 w 8483"/>
              <a:gd name="T15" fmla="*/ 4356 h 8377"/>
              <a:gd name="T16" fmla="*/ 8414 w 8483"/>
              <a:gd name="T17" fmla="*/ 2527 h 8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483" h="8377">
                <a:moveTo>
                  <a:pt x="8414" y="2527"/>
                </a:moveTo>
                <a:cubicBezTo>
                  <a:pt x="8263" y="1063"/>
                  <a:pt x="7162" y="0"/>
                  <a:pt x="5796" y="0"/>
                </a:cubicBezTo>
                <a:cubicBezTo>
                  <a:pt x="5257" y="0"/>
                  <a:pt x="4723" y="171"/>
                  <a:pt x="4242" y="496"/>
                </a:cubicBezTo>
                <a:cubicBezTo>
                  <a:pt x="3759" y="171"/>
                  <a:pt x="3225" y="0"/>
                  <a:pt x="2688" y="0"/>
                </a:cubicBezTo>
                <a:cubicBezTo>
                  <a:pt x="1322" y="0"/>
                  <a:pt x="221" y="1063"/>
                  <a:pt x="69" y="2527"/>
                </a:cubicBezTo>
                <a:cubicBezTo>
                  <a:pt x="0" y="3197"/>
                  <a:pt x="149" y="3778"/>
                  <a:pt x="539" y="4356"/>
                </a:cubicBezTo>
                <a:cubicBezTo>
                  <a:pt x="836" y="4796"/>
                  <a:pt x="3819" y="7933"/>
                  <a:pt x="4242" y="8377"/>
                </a:cubicBezTo>
                <a:cubicBezTo>
                  <a:pt x="4664" y="7933"/>
                  <a:pt x="7648" y="4796"/>
                  <a:pt x="7944" y="4356"/>
                </a:cubicBezTo>
                <a:cubicBezTo>
                  <a:pt x="8333" y="3778"/>
                  <a:pt x="8483" y="3197"/>
                  <a:pt x="8414" y="2527"/>
                </a:cubicBezTo>
                <a:close/>
              </a:path>
            </a:pathLst>
          </a:custGeom>
          <a:solidFill>
            <a:srgbClr val="FCC125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39" name="文本框 38"/>
          <p:cNvSpPr txBox="1"/>
          <p:nvPr/>
        </p:nvSpPr>
        <p:spPr>
          <a:xfrm>
            <a:off x="9502664" y="3217509"/>
            <a:ext cx="1779143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3800" spc="600" dirty="0">
                <a:solidFill>
                  <a:srgbClr val="FF0000">
                    <a:alpha val="65000"/>
                  </a:srgbClr>
                </a:solidFill>
                <a:effectLst>
                  <a:outerShdw blurRad="50800" dist="76200" dir="2700000" algn="tl" rotWithShape="0">
                    <a:prstClr val="black">
                      <a:alpha val="42000"/>
                    </a:prstClr>
                  </a:outerShdw>
                </a:effectLst>
                <a:latin typeface="MRazor HKS Xbold" panose="00000800000000000000" pitchFamily="2" charset="-120"/>
                <a:ea typeface="MRazor HKS Xbold" panose="00000800000000000000" pitchFamily="2" charset="-120"/>
              </a:rPr>
              <a:t>K</a:t>
            </a:r>
            <a:endParaRPr lang="zh-CN" altLang="en-US" sz="13800" spc="600" dirty="0">
              <a:solidFill>
                <a:srgbClr val="FF0000">
                  <a:alpha val="65000"/>
                </a:srgbClr>
              </a:solidFill>
              <a:effectLst>
                <a:outerShdw blurRad="50800" dist="76200" dir="2700000" algn="tl" rotWithShape="0">
                  <a:prstClr val="black">
                    <a:alpha val="42000"/>
                  </a:prstClr>
                </a:outerShdw>
              </a:effectLst>
              <a:latin typeface="MRazor HKS Xbold" panose="00000800000000000000" pitchFamily="2" charset="-120"/>
              <a:ea typeface="MRazor HKS Xbold" panose="00000800000000000000" pitchFamily="2" charset="-120"/>
            </a:endParaRPr>
          </a:p>
        </p:txBody>
      </p:sp>
      <p:sp>
        <p:nvSpPr>
          <p:cNvPr id="40" name="Freeform 14"/>
          <p:cNvSpPr>
            <a:spLocks/>
          </p:cNvSpPr>
          <p:nvPr/>
        </p:nvSpPr>
        <p:spPr bwMode="auto">
          <a:xfrm>
            <a:off x="9228792" y="3345925"/>
            <a:ext cx="2326885" cy="2299316"/>
          </a:xfrm>
          <a:custGeom>
            <a:avLst/>
            <a:gdLst>
              <a:gd name="T0" fmla="*/ 8414 w 8483"/>
              <a:gd name="T1" fmla="*/ 2527 h 8377"/>
              <a:gd name="T2" fmla="*/ 5796 w 8483"/>
              <a:gd name="T3" fmla="*/ 0 h 8377"/>
              <a:gd name="T4" fmla="*/ 4242 w 8483"/>
              <a:gd name="T5" fmla="*/ 496 h 8377"/>
              <a:gd name="T6" fmla="*/ 2688 w 8483"/>
              <a:gd name="T7" fmla="*/ 0 h 8377"/>
              <a:gd name="T8" fmla="*/ 69 w 8483"/>
              <a:gd name="T9" fmla="*/ 2527 h 8377"/>
              <a:gd name="T10" fmla="*/ 539 w 8483"/>
              <a:gd name="T11" fmla="*/ 4356 h 8377"/>
              <a:gd name="T12" fmla="*/ 4242 w 8483"/>
              <a:gd name="T13" fmla="*/ 8377 h 8377"/>
              <a:gd name="T14" fmla="*/ 7944 w 8483"/>
              <a:gd name="T15" fmla="*/ 4356 h 8377"/>
              <a:gd name="T16" fmla="*/ 8414 w 8483"/>
              <a:gd name="T17" fmla="*/ 2527 h 8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483" h="8377">
                <a:moveTo>
                  <a:pt x="8414" y="2527"/>
                </a:moveTo>
                <a:cubicBezTo>
                  <a:pt x="8263" y="1063"/>
                  <a:pt x="7162" y="0"/>
                  <a:pt x="5796" y="0"/>
                </a:cubicBezTo>
                <a:cubicBezTo>
                  <a:pt x="5257" y="0"/>
                  <a:pt x="4723" y="171"/>
                  <a:pt x="4242" y="496"/>
                </a:cubicBezTo>
                <a:cubicBezTo>
                  <a:pt x="3759" y="171"/>
                  <a:pt x="3225" y="0"/>
                  <a:pt x="2688" y="0"/>
                </a:cubicBezTo>
                <a:cubicBezTo>
                  <a:pt x="1322" y="0"/>
                  <a:pt x="221" y="1063"/>
                  <a:pt x="69" y="2527"/>
                </a:cubicBezTo>
                <a:cubicBezTo>
                  <a:pt x="0" y="3197"/>
                  <a:pt x="149" y="3778"/>
                  <a:pt x="539" y="4356"/>
                </a:cubicBezTo>
                <a:cubicBezTo>
                  <a:pt x="836" y="4796"/>
                  <a:pt x="3819" y="7933"/>
                  <a:pt x="4242" y="8377"/>
                </a:cubicBezTo>
                <a:cubicBezTo>
                  <a:pt x="4664" y="7933"/>
                  <a:pt x="7648" y="4796"/>
                  <a:pt x="7944" y="4356"/>
                </a:cubicBezTo>
                <a:cubicBezTo>
                  <a:pt x="8333" y="3778"/>
                  <a:pt x="8483" y="3197"/>
                  <a:pt x="8414" y="2527"/>
                </a:cubicBezTo>
                <a:close/>
              </a:path>
            </a:pathLst>
          </a:custGeom>
          <a:solidFill>
            <a:srgbClr val="FCC125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4000" dirty="0"/>
          </a:p>
        </p:txBody>
      </p:sp>
      <p:sp>
        <p:nvSpPr>
          <p:cNvPr id="41" name="Freeform 15"/>
          <p:cNvSpPr>
            <a:spLocks/>
          </p:cNvSpPr>
          <p:nvPr/>
        </p:nvSpPr>
        <p:spPr bwMode="auto">
          <a:xfrm>
            <a:off x="9022898" y="3142471"/>
            <a:ext cx="1369337" cy="2706223"/>
          </a:xfrm>
          <a:custGeom>
            <a:avLst/>
            <a:gdLst>
              <a:gd name="T0" fmla="*/ 4242 w 4242"/>
              <a:gd name="T1" fmla="*/ 496 h 8377"/>
              <a:gd name="T2" fmla="*/ 2688 w 4242"/>
              <a:gd name="T3" fmla="*/ 0 h 8377"/>
              <a:gd name="T4" fmla="*/ 69 w 4242"/>
              <a:gd name="T5" fmla="*/ 2527 h 8377"/>
              <a:gd name="T6" fmla="*/ 539 w 4242"/>
              <a:gd name="T7" fmla="*/ 4356 h 8377"/>
              <a:gd name="T8" fmla="*/ 4242 w 4242"/>
              <a:gd name="T9" fmla="*/ 8377 h 8377"/>
              <a:gd name="T10" fmla="*/ 4242 w 4242"/>
              <a:gd name="T11" fmla="*/ 496 h 8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242" h="8377">
                <a:moveTo>
                  <a:pt x="4242" y="496"/>
                </a:moveTo>
                <a:cubicBezTo>
                  <a:pt x="3759" y="171"/>
                  <a:pt x="3225" y="0"/>
                  <a:pt x="2688" y="0"/>
                </a:cubicBezTo>
                <a:cubicBezTo>
                  <a:pt x="1322" y="0"/>
                  <a:pt x="221" y="1063"/>
                  <a:pt x="69" y="2527"/>
                </a:cubicBezTo>
                <a:cubicBezTo>
                  <a:pt x="0" y="3197"/>
                  <a:pt x="149" y="3778"/>
                  <a:pt x="539" y="4356"/>
                </a:cubicBezTo>
                <a:cubicBezTo>
                  <a:pt x="836" y="4796"/>
                  <a:pt x="3819" y="7933"/>
                  <a:pt x="4242" y="8377"/>
                </a:cubicBezTo>
                <a:lnTo>
                  <a:pt x="4242" y="496"/>
                </a:lnTo>
                <a:close/>
              </a:path>
            </a:pathLst>
          </a:custGeom>
          <a:solidFill>
            <a:srgbClr val="F9F2F2">
              <a:alpha val="35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18" name="Freeform 14"/>
          <p:cNvSpPr>
            <a:spLocks/>
          </p:cNvSpPr>
          <p:nvPr/>
        </p:nvSpPr>
        <p:spPr bwMode="auto">
          <a:xfrm>
            <a:off x="430430" y="1009307"/>
            <a:ext cx="2738672" cy="2706223"/>
          </a:xfrm>
          <a:custGeom>
            <a:avLst/>
            <a:gdLst>
              <a:gd name="T0" fmla="*/ 8414 w 8483"/>
              <a:gd name="T1" fmla="*/ 2527 h 8377"/>
              <a:gd name="T2" fmla="*/ 5796 w 8483"/>
              <a:gd name="T3" fmla="*/ 0 h 8377"/>
              <a:gd name="T4" fmla="*/ 4242 w 8483"/>
              <a:gd name="T5" fmla="*/ 496 h 8377"/>
              <a:gd name="T6" fmla="*/ 2688 w 8483"/>
              <a:gd name="T7" fmla="*/ 0 h 8377"/>
              <a:gd name="T8" fmla="*/ 69 w 8483"/>
              <a:gd name="T9" fmla="*/ 2527 h 8377"/>
              <a:gd name="T10" fmla="*/ 539 w 8483"/>
              <a:gd name="T11" fmla="*/ 4356 h 8377"/>
              <a:gd name="T12" fmla="*/ 4242 w 8483"/>
              <a:gd name="T13" fmla="*/ 8377 h 8377"/>
              <a:gd name="T14" fmla="*/ 7944 w 8483"/>
              <a:gd name="T15" fmla="*/ 4356 h 8377"/>
              <a:gd name="T16" fmla="*/ 8414 w 8483"/>
              <a:gd name="T17" fmla="*/ 2527 h 8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483" h="8377">
                <a:moveTo>
                  <a:pt x="8414" y="2527"/>
                </a:moveTo>
                <a:cubicBezTo>
                  <a:pt x="8263" y="1063"/>
                  <a:pt x="7162" y="0"/>
                  <a:pt x="5796" y="0"/>
                </a:cubicBezTo>
                <a:cubicBezTo>
                  <a:pt x="5257" y="0"/>
                  <a:pt x="4723" y="171"/>
                  <a:pt x="4242" y="496"/>
                </a:cubicBezTo>
                <a:cubicBezTo>
                  <a:pt x="3759" y="171"/>
                  <a:pt x="3225" y="0"/>
                  <a:pt x="2688" y="0"/>
                </a:cubicBezTo>
                <a:cubicBezTo>
                  <a:pt x="1322" y="0"/>
                  <a:pt x="221" y="1063"/>
                  <a:pt x="69" y="2527"/>
                </a:cubicBezTo>
                <a:cubicBezTo>
                  <a:pt x="0" y="3197"/>
                  <a:pt x="149" y="3778"/>
                  <a:pt x="539" y="4356"/>
                </a:cubicBezTo>
                <a:cubicBezTo>
                  <a:pt x="836" y="4796"/>
                  <a:pt x="3819" y="7933"/>
                  <a:pt x="4242" y="8377"/>
                </a:cubicBezTo>
                <a:cubicBezTo>
                  <a:pt x="4664" y="7933"/>
                  <a:pt x="7648" y="4796"/>
                  <a:pt x="7944" y="4356"/>
                </a:cubicBezTo>
                <a:cubicBezTo>
                  <a:pt x="8333" y="3778"/>
                  <a:pt x="8483" y="3197"/>
                  <a:pt x="8414" y="2527"/>
                </a:cubicBezTo>
                <a:close/>
              </a:path>
            </a:pathLst>
          </a:custGeom>
          <a:solidFill>
            <a:srgbClr val="FCC125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19" name="文本框 18"/>
          <p:cNvSpPr txBox="1"/>
          <p:nvPr/>
        </p:nvSpPr>
        <p:spPr>
          <a:xfrm>
            <a:off x="910196" y="1084345"/>
            <a:ext cx="1779143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3800" spc="600" dirty="0" smtClean="0">
                <a:solidFill>
                  <a:srgbClr val="FF0000">
                    <a:alpha val="65000"/>
                  </a:srgbClr>
                </a:solidFill>
                <a:effectLst>
                  <a:outerShdw blurRad="50800" dist="76200" dir="2700000" algn="tl" rotWithShape="0">
                    <a:prstClr val="black">
                      <a:alpha val="42000"/>
                    </a:prstClr>
                  </a:outerShdw>
                </a:effectLst>
                <a:latin typeface="MRazor HKS Xbold" panose="00000800000000000000" pitchFamily="2" charset="-120"/>
                <a:ea typeface="MRazor HKS Xbold" panose="00000800000000000000" pitchFamily="2" charset="-120"/>
              </a:rPr>
              <a:t>R</a:t>
            </a:r>
            <a:endParaRPr lang="zh-CN" altLang="en-US" sz="13800" spc="600" dirty="0">
              <a:solidFill>
                <a:srgbClr val="FF0000">
                  <a:alpha val="65000"/>
                </a:srgbClr>
              </a:solidFill>
              <a:effectLst>
                <a:outerShdw blurRad="50800" dist="76200" dir="2700000" algn="tl" rotWithShape="0">
                  <a:prstClr val="black">
                    <a:alpha val="42000"/>
                  </a:prstClr>
                </a:outerShdw>
              </a:effectLst>
              <a:latin typeface="MRazor HKS Xbold" panose="00000800000000000000" pitchFamily="2" charset="-120"/>
              <a:ea typeface="MRazor HKS Xbold" panose="00000800000000000000" pitchFamily="2" charset="-120"/>
            </a:endParaRPr>
          </a:p>
        </p:txBody>
      </p:sp>
      <p:sp>
        <p:nvSpPr>
          <p:cNvPr id="20" name="Freeform 14"/>
          <p:cNvSpPr>
            <a:spLocks/>
          </p:cNvSpPr>
          <p:nvPr/>
        </p:nvSpPr>
        <p:spPr bwMode="auto">
          <a:xfrm>
            <a:off x="636324" y="1212761"/>
            <a:ext cx="2326885" cy="2299316"/>
          </a:xfrm>
          <a:custGeom>
            <a:avLst/>
            <a:gdLst>
              <a:gd name="T0" fmla="*/ 8414 w 8483"/>
              <a:gd name="T1" fmla="*/ 2527 h 8377"/>
              <a:gd name="T2" fmla="*/ 5796 w 8483"/>
              <a:gd name="T3" fmla="*/ 0 h 8377"/>
              <a:gd name="T4" fmla="*/ 4242 w 8483"/>
              <a:gd name="T5" fmla="*/ 496 h 8377"/>
              <a:gd name="T6" fmla="*/ 2688 w 8483"/>
              <a:gd name="T7" fmla="*/ 0 h 8377"/>
              <a:gd name="T8" fmla="*/ 69 w 8483"/>
              <a:gd name="T9" fmla="*/ 2527 h 8377"/>
              <a:gd name="T10" fmla="*/ 539 w 8483"/>
              <a:gd name="T11" fmla="*/ 4356 h 8377"/>
              <a:gd name="T12" fmla="*/ 4242 w 8483"/>
              <a:gd name="T13" fmla="*/ 8377 h 8377"/>
              <a:gd name="T14" fmla="*/ 7944 w 8483"/>
              <a:gd name="T15" fmla="*/ 4356 h 8377"/>
              <a:gd name="T16" fmla="*/ 8414 w 8483"/>
              <a:gd name="T17" fmla="*/ 2527 h 8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483" h="8377">
                <a:moveTo>
                  <a:pt x="8414" y="2527"/>
                </a:moveTo>
                <a:cubicBezTo>
                  <a:pt x="8263" y="1063"/>
                  <a:pt x="7162" y="0"/>
                  <a:pt x="5796" y="0"/>
                </a:cubicBezTo>
                <a:cubicBezTo>
                  <a:pt x="5257" y="0"/>
                  <a:pt x="4723" y="171"/>
                  <a:pt x="4242" y="496"/>
                </a:cubicBezTo>
                <a:cubicBezTo>
                  <a:pt x="3759" y="171"/>
                  <a:pt x="3225" y="0"/>
                  <a:pt x="2688" y="0"/>
                </a:cubicBezTo>
                <a:cubicBezTo>
                  <a:pt x="1322" y="0"/>
                  <a:pt x="221" y="1063"/>
                  <a:pt x="69" y="2527"/>
                </a:cubicBezTo>
                <a:cubicBezTo>
                  <a:pt x="0" y="3197"/>
                  <a:pt x="149" y="3778"/>
                  <a:pt x="539" y="4356"/>
                </a:cubicBezTo>
                <a:cubicBezTo>
                  <a:pt x="836" y="4796"/>
                  <a:pt x="3819" y="7933"/>
                  <a:pt x="4242" y="8377"/>
                </a:cubicBezTo>
                <a:cubicBezTo>
                  <a:pt x="4664" y="7933"/>
                  <a:pt x="7648" y="4796"/>
                  <a:pt x="7944" y="4356"/>
                </a:cubicBezTo>
                <a:cubicBezTo>
                  <a:pt x="8333" y="3778"/>
                  <a:pt x="8483" y="3197"/>
                  <a:pt x="8414" y="2527"/>
                </a:cubicBezTo>
                <a:close/>
              </a:path>
            </a:pathLst>
          </a:custGeom>
          <a:solidFill>
            <a:srgbClr val="FCC125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4000" dirty="0"/>
          </a:p>
        </p:txBody>
      </p:sp>
      <p:sp>
        <p:nvSpPr>
          <p:cNvPr id="21" name="Freeform 15"/>
          <p:cNvSpPr>
            <a:spLocks/>
          </p:cNvSpPr>
          <p:nvPr/>
        </p:nvSpPr>
        <p:spPr bwMode="auto">
          <a:xfrm>
            <a:off x="430430" y="1009307"/>
            <a:ext cx="1369337" cy="2706223"/>
          </a:xfrm>
          <a:custGeom>
            <a:avLst/>
            <a:gdLst>
              <a:gd name="T0" fmla="*/ 4242 w 4242"/>
              <a:gd name="T1" fmla="*/ 496 h 8377"/>
              <a:gd name="T2" fmla="*/ 2688 w 4242"/>
              <a:gd name="T3" fmla="*/ 0 h 8377"/>
              <a:gd name="T4" fmla="*/ 69 w 4242"/>
              <a:gd name="T5" fmla="*/ 2527 h 8377"/>
              <a:gd name="T6" fmla="*/ 539 w 4242"/>
              <a:gd name="T7" fmla="*/ 4356 h 8377"/>
              <a:gd name="T8" fmla="*/ 4242 w 4242"/>
              <a:gd name="T9" fmla="*/ 8377 h 8377"/>
              <a:gd name="T10" fmla="*/ 4242 w 4242"/>
              <a:gd name="T11" fmla="*/ 496 h 8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242" h="8377">
                <a:moveTo>
                  <a:pt x="4242" y="496"/>
                </a:moveTo>
                <a:cubicBezTo>
                  <a:pt x="3759" y="171"/>
                  <a:pt x="3225" y="0"/>
                  <a:pt x="2688" y="0"/>
                </a:cubicBezTo>
                <a:cubicBezTo>
                  <a:pt x="1322" y="0"/>
                  <a:pt x="221" y="1063"/>
                  <a:pt x="69" y="2527"/>
                </a:cubicBezTo>
                <a:cubicBezTo>
                  <a:pt x="0" y="3197"/>
                  <a:pt x="149" y="3778"/>
                  <a:pt x="539" y="4356"/>
                </a:cubicBezTo>
                <a:cubicBezTo>
                  <a:pt x="836" y="4796"/>
                  <a:pt x="3819" y="7933"/>
                  <a:pt x="4242" y="8377"/>
                </a:cubicBezTo>
                <a:lnTo>
                  <a:pt x="4242" y="496"/>
                </a:lnTo>
                <a:close/>
              </a:path>
            </a:pathLst>
          </a:custGeom>
          <a:solidFill>
            <a:srgbClr val="F9F2F2">
              <a:alpha val="35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42" name="文本框 41"/>
          <p:cNvSpPr txBox="1"/>
          <p:nvPr/>
        </p:nvSpPr>
        <p:spPr>
          <a:xfrm>
            <a:off x="882816" y="1577589"/>
            <a:ext cx="183390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责任心</a:t>
            </a:r>
            <a:endParaRPr lang="zh-CN" altLang="en-US" sz="4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3811709" y="4080084"/>
            <a:ext cx="18339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耐心</a:t>
            </a:r>
            <a:endParaRPr lang="zh-CN" altLang="en-US" sz="4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6736612" y="1577588"/>
            <a:ext cx="183390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进取</a:t>
            </a:r>
            <a:r>
              <a:rPr lang="zh-CN" altLang="en-US" sz="4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心</a:t>
            </a:r>
            <a:endParaRPr lang="zh-CN" altLang="en-US" sz="4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9475284" y="3710752"/>
            <a:ext cx="183390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基础知识</a:t>
            </a:r>
            <a:endParaRPr lang="zh-CN" altLang="en-US" sz="4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H="1">
            <a:off x="145279" y="528500"/>
            <a:ext cx="5428343" cy="5800999"/>
          </a:xfrm>
          <a:prstGeom prst="line">
            <a:avLst/>
          </a:prstGeom>
          <a:ln w="2222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H="1">
            <a:off x="5820114" y="528500"/>
            <a:ext cx="5428343" cy="5800999"/>
          </a:xfrm>
          <a:prstGeom prst="line">
            <a:avLst/>
          </a:prstGeom>
          <a:ln w="2222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H="1" flipV="1">
            <a:off x="3767099" y="528501"/>
            <a:ext cx="5428343" cy="5800999"/>
          </a:xfrm>
          <a:prstGeom prst="line">
            <a:avLst/>
          </a:prstGeom>
          <a:ln w="2222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H="1" flipV="1">
            <a:off x="449222" y="2676446"/>
            <a:ext cx="3404548" cy="3638271"/>
          </a:xfrm>
          <a:prstGeom prst="line">
            <a:avLst/>
          </a:prstGeom>
          <a:ln w="2222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H="1" flipV="1">
            <a:off x="8714161" y="481179"/>
            <a:ext cx="3356145" cy="3262760"/>
          </a:xfrm>
          <a:prstGeom prst="line">
            <a:avLst/>
          </a:prstGeom>
          <a:ln w="2222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9237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600"/>
                            </p:stCondLst>
                            <p:childTnLst>
                              <p:par>
                                <p:cTn id="46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1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600"/>
                            </p:stCondLst>
                            <p:childTnLst>
                              <p:par>
                                <p:cTn id="6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150"/>
                            </p:stCondLst>
                            <p:childTnLst>
                              <p:par>
                                <p:cTn id="66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6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4650"/>
                            </p:stCondLst>
                            <p:childTnLst>
                              <p:par>
                                <p:cTn id="7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150"/>
                            </p:stCondLst>
                            <p:childTnLst>
                              <p:par>
                                <p:cTn id="8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750"/>
                            </p:stCondLst>
                            <p:childTnLst>
                              <p:par>
                                <p:cTn id="86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8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9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9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6250"/>
                            </p:stCondLst>
                            <p:childTnLst>
                              <p:par>
                                <p:cTn id="9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6750"/>
                            </p:stCondLst>
                            <p:childTnLst>
                              <p:par>
                                <p:cTn id="10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7400"/>
                            </p:stCondLst>
                            <p:childTnLst>
                              <p:par>
                                <p:cTn id="106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1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5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9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3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1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5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2" presetClass="exit" presetSubtype="8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143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1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5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9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2" presetClass="exit" presetSubtype="8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163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7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1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2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5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" presetID="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9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0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2" presetClass="exit" presetSubtype="8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183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4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7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8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1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2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5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6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9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0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2" presetClass="exit" presetSubtype="8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203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4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7900"/>
                            </p:stCondLst>
                            <p:childTnLst>
                              <p:par>
                                <p:cTn id="207" presetID="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23" grpId="0" animBg="1"/>
      <p:bldP spid="23" grpId="1" animBg="1"/>
      <p:bldP spid="24" grpId="0"/>
      <p:bldP spid="24" grpId="1"/>
      <p:bldP spid="25" grpId="0" animBg="1"/>
      <p:bldP spid="25" grpId="1" animBg="1"/>
      <p:bldP spid="26" grpId="0" animBg="1"/>
      <p:bldP spid="26" grpId="1" animBg="1"/>
      <p:bldP spid="28" grpId="0" animBg="1"/>
      <p:bldP spid="28" grpId="1" animBg="1"/>
      <p:bldP spid="29" grpId="0"/>
      <p:bldP spid="29" grpId="1"/>
      <p:bldP spid="30" grpId="0" animBg="1"/>
      <p:bldP spid="30" grpId="1" animBg="1"/>
      <p:bldP spid="31" grpId="0" animBg="1"/>
      <p:bldP spid="31" grpId="1" animBg="1"/>
      <p:bldP spid="38" grpId="0" animBg="1"/>
      <p:bldP spid="38" grpId="1" animBg="1"/>
      <p:bldP spid="39" grpId="0"/>
      <p:bldP spid="39" grpId="1"/>
      <p:bldP spid="40" grpId="0" animBg="1"/>
      <p:bldP spid="40" grpId="1" animBg="1"/>
      <p:bldP spid="41" grpId="0" animBg="1"/>
      <p:bldP spid="41" grpId="1" animBg="1"/>
      <p:bldP spid="18" grpId="0" animBg="1"/>
      <p:bldP spid="18" grpId="1" animBg="1"/>
      <p:bldP spid="19" grpId="0"/>
      <p:bldP spid="19" grpId="1"/>
      <p:bldP spid="20" grpId="0" animBg="1"/>
      <p:bldP spid="20" grpId="1" animBg="1"/>
      <p:bldP spid="21" grpId="0" animBg="1"/>
      <p:bldP spid="21" grpId="1" animBg="1"/>
      <p:bldP spid="42" grpId="0"/>
      <p:bldP spid="42" grpId="1"/>
      <p:bldP spid="45" grpId="0"/>
      <p:bldP spid="45" grpId="1"/>
      <p:bldP spid="46" grpId="0"/>
      <p:bldP spid="46" grpId="1"/>
      <p:bldP spid="27" grpId="0"/>
      <p:bldP spid="27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xy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4" name="文本框 173"/>
          <p:cNvSpPr txBox="1"/>
          <p:nvPr/>
        </p:nvSpPr>
        <p:spPr>
          <a:xfrm>
            <a:off x="3769089" y="2948239"/>
            <a:ext cx="750202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spc="1200" dirty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>
                      <a:alpha val="40000"/>
                    </a:prstClr>
                  </a:outerShdw>
                </a:effectLst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但是你必须要先知道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886199" y="2849797"/>
            <a:ext cx="6686551" cy="1028700"/>
            <a:chOff x="1371600" y="5010150"/>
            <a:chExt cx="9448800" cy="1028700"/>
          </a:xfrm>
          <a:effectLst>
            <a:outerShdw blurRad="25400" dist="38100" dir="5400000" algn="t" rotWithShape="0">
              <a:prstClr val="black">
                <a:alpha val="40000"/>
              </a:prstClr>
            </a:outerShdw>
          </a:effectLst>
        </p:grpSpPr>
        <p:cxnSp>
          <p:nvCxnSpPr>
            <p:cNvPr id="175" name="直接连接符 174"/>
            <p:cNvCxnSpPr/>
            <p:nvPr/>
          </p:nvCxnSpPr>
          <p:spPr>
            <a:xfrm>
              <a:off x="1371600" y="5010150"/>
              <a:ext cx="9448800" cy="0"/>
            </a:xfrm>
            <a:prstGeom prst="line">
              <a:avLst/>
            </a:prstGeom>
            <a:ln w="317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直接连接符 175"/>
            <p:cNvCxnSpPr/>
            <p:nvPr/>
          </p:nvCxnSpPr>
          <p:spPr>
            <a:xfrm>
              <a:off x="1371600" y="6038850"/>
              <a:ext cx="9448800" cy="0"/>
            </a:xfrm>
            <a:prstGeom prst="line">
              <a:avLst/>
            </a:prstGeom>
            <a:ln w="317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4"/>
          <p:cNvGrpSpPr/>
          <p:nvPr/>
        </p:nvGrpSpPr>
        <p:grpSpPr>
          <a:xfrm>
            <a:off x="1607465" y="2025325"/>
            <a:ext cx="1937287" cy="1914334"/>
            <a:chOff x="1607465" y="2025325"/>
            <a:chExt cx="1937287" cy="1914334"/>
          </a:xfrm>
        </p:grpSpPr>
        <p:sp>
          <p:nvSpPr>
            <p:cNvPr id="178" name="Freeform 14"/>
            <p:cNvSpPr>
              <a:spLocks/>
            </p:cNvSpPr>
            <p:nvPr/>
          </p:nvSpPr>
          <p:spPr bwMode="auto">
            <a:xfrm>
              <a:off x="1607465" y="2025325"/>
              <a:ext cx="1937287" cy="1914334"/>
            </a:xfrm>
            <a:custGeom>
              <a:avLst/>
              <a:gdLst>
                <a:gd name="T0" fmla="*/ 8414 w 8483"/>
                <a:gd name="T1" fmla="*/ 2527 h 8377"/>
                <a:gd name="T2" fmla="*/ 5796 w 8483"/>
                <a:gd name="T3" fmla="*/ 0 h 8377"/>
                <a:gd name="T4" fmla="*/ 4242 w 8483"/>
                <a:gd name="T5" fmla="*/ 496 h 8377"/>
                <a:gd name="T6" fmla="*/ 2688 w 8483"/>
                <a:gd name="T7" fmla="*/ 0 h 8377"/>
                <a:gd name="T8" fmla="*/ 69 w 8483"/>
                <a:gd name="T9" fmla="*/ 2527 h 8377"/>
                <a:gd name="T10" fmla="*/ 539 w 8483"/>
                <a:gd name="T11" fmla="*/ 4356 h 8377"/>
                <a:gd name="T12" fmla="*/ 4242 w 8483"/>
                <a:gd name="T13" fmla="*/ 8377 h 8377"/>
                <a:gd name="T14" fmla="*/ 7944 w 8483"/>
                <a:gd name="T15" fmla="*/ 4356 h 8377"/>
                <a:gd name="T16" fmla="*/ 8414 w 8483"/>
                <a:gd name="T17" fmla="*/ 2527 h 8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83" h="8377">
                  <a:moveTo>
                    <a:pt x="8414" y="2527"/>
                  </a:moveTo>
                  <a:cubicBezTo>
                    <a:pt x="8263" y="1063"/>
                    <a:pt x="7162" y="0"/>
                    <a:pt x="5796" y="0"/>
                  </a:cubicBezTo>
                  <a:cubicBezTo>
                    <a:pt x="5257" y="0"/>
                    <a:pt x="4723" y="171"/>
                    <a:pt x="4242" y="496"/>
                  </a:cubicBezTo>
                  <a:cubicBezTo>
                    <a:pt x="3759" y="171"/>
                    <a:pt x="3225" y="0"/>
                    <a:pt x="2688" y="0"/>
                  </a:cubicBezTo>
                  <a:cubicBezTo>
                    <a:pt x="1322" y="0"/>
                    <a:pt x="221" y="1063"/>
                    <a:pt x="69" y="2527"/>
                  </a:cubicBezTo>
                  <a:cubicBezTo>
                    <a:pt x="0" y="3197"/>
                    <a:pt x="149" y="3778"/>
                    <a:pt x="539" y="4356"/>
                  </a:cubicBezTo>
                  <a:cubicBezTo>
                    <a:pt x="836" y="4796"/>
                    <a:pt x="3819" y="7933"/>
                    <a:pt x="4242" y="8377"/>
                  </a:cubicBezTo>
                  <a:cubicBezTo>
                    <a:pt x="4664" y="7933"/>
                    <a:pt x="7648" y="4796"/>
                    <a:pt x="7944" y="4356"/>
                  </a:cubicBezTo>
                  <a:cubicBezTo>
                    <a:pt x="8333" y="3778"/>
                    <a:pt x="8483" y="3197"/>
                    <a:pt x="8414" y="2527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ffectLst>
              <a:outerShdw blurRad="50800" dist="1397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15"/>
            <p:cNvSpPr>
              <a:spLocks/>
            </p:cNvSpPr>
            <p:nvPr/>
          </p:nvSpPr>
          <p:spPr bwMode="auto">
            <a:xfrm>
              <a:off x="1612179" y="2025325"/>
              <a:ext cx="968644" cy="1914334"/>
            </a:xfrm>
            <a:custGeom>
              <a:avLst/>
              <a:gdLst>
                <a:gd name="T0" fmla="*/ 4242 w 4242"/>
                <a:gd name="T1" fmla="*/ 496 h 8377"/>
                <a:gd name="T2" fmla="*/ 2688 w 4242"/>
                <a:gd name="T3" fmla="*/ 0 h 8377"/>
                <a:gd name="T4" fmla="*/ 69 w 4242"/>
                <a:gd name="T5" fmla="*/ 2527 h 8377"/>
                <a:gd name="T6" fmla="*/ 539 w 4242"/>
                <a:gd name="T7" fmla="*/ 4356 h 8377"/>
                <a:gd name="T8" fmla="*/ 4242 w 4242"/>
                <a:gd name="T9" fmla="*/ 8377 h 8377"/>
                <a:gd name="T10" fmla="*/ 4242 w 4242"/>
                <a:gd name="T11" fmla="*/ 496 h 8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42" h="8377">
                  <a:moveTo>
                    <a:pt x="4242" y="496"/>
                  </a:moveTo>
                  <a:cubicBezTo>
                    <a:pt x="3759" y="171"/>
                    <a:pt x="3225" y="0"/>
                    <a:pt x="2688" y="0"/>
                  </a:cubicBezTo>
                  <a:cubicBezTo>
                    <a:pt x="1322" y="0"/>
                    <a:pt x="221" y="1063"/>
                    <a:pt x="69" y="2527"/>
                  </a:cubicBezTo>
                  <a:cubicBezTo>
                    <a:pt x="0" y="3197"/>
                    <a:pt x="149" y="3778"/>
                    <a:pt x="539" y="4356"/>
                  </a:cubicBezTo>
                  <a:cubicBezTo>
                    <a:pt x="836" y="4796"/>
                    <a:pt x="3819" y="7933"/>
                    <a:pt x="4242" y="8377"/>
                  </a:cubicBezTo>
                  <a:lnTo>
                    <a:pt x="4242" y="496"/>
                  </a:lnTo>
                  <a:close/>
                </a:path>
              </a:pathLst>
            </a:custGeom>
            <a:solidFill>
              <a:srgbClr val="F9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146003" y="1546741"/>
            <a:ext cx="968644" cy="959500"/>
            <a:chOff x="1146003" y="1546741"/>
            <a:chExt cx="968644" cy="959500"/>
          </a:xfrm>
        </p:grpSpPr>
        <p:sp>
          <p:nvSpPr>
            <p:cNvPr id="183" name="Freeform 14"/>
            <p:cNvSpPr>
              <a:spLocks/>
            </p:cNvSpPr>
            <p:nvPr/>
          </p:nvSpPr>
          <p:spPr bwMode="auto">
            <a:xfrm>
              <a:off x="1146003" y="1549074"/>
              <a:ext cx="968644" cy="957167"/>
            </a:xfrm>
            <a:custGeom>
              <a:avLst/>
              <a:gdLst>
                <a:gd name="T0" fmla="*/ 8414 w 8483"/>
                <a:gd name="T1" fmla="*/ 2527 h 8377"/>
                <a:gd name="T2" fmla="*/ 5796 w 8483"/>
                <a:gd name="T3" fmla="*/ 0 h 8377"/>
                <a:gd name="T4" fmla="*/ 4242 w 8483"/>
                <a:gd name="T5" fmla="*/ 496 h 8377"/>
                <a:gd name="T6" fmla="*/ 2688 w 8483"/>
                <a:gd name="T7" fmla="*/ 0 h 8377"/>
                <a:gd name="T8" fmla="*/ 69 w 8483"/>
                <a:gd name="T9" fmla="*/ 2527 h 8377"/>
                <a:gd name="T10" fmla="*/ 539 w 8483"/>
                <a:gd name="T11" fmla="*/ 4356 h 8377"/>
                <a:gd name="T12" fmla="*/ 4242 w 8483"/>
                <a:gd name="T13" fmla="*/ 8377 h 8377"/>
                <a:gd name="T14" fmla="*/ 7944 w 8483"/>
                <a:gd name="T15" fmla="*/ 4356 h 8377"/>
                <a:gd name="T16" fmla="*/ 8414 w 8483"/>
                <a:gd name="T17" fmla="*/ 2527 h 8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83" h="8377">
                  <a:moveTo>
                    <a:pt x="8414" y="2527"/>
                  </a:moveTo>
                  <a:cubicBezTo>
                    <a:pt x="8263" y="1063"/>
                    <a:pt x="7162" y="0"/>
                    <a:pt x="5796" y="0"/>
                  </a:cubicBezTo>
                  <a:cubicBezTo>
                    <a:pt x="5257" y="0"/>
                    <a:pt x="4723" y="171"/>
                    <a:pt x="4242" y="496"/>
                  </a:cubicBezTo>
                  <a:cubicBezTo>
                    <a:pt x="3759" y="171"/>
                    <a:pt x="3225" y="0"/>
                    <a:pt x="2688" y="0"/>
                  </a:cubicBezTo>
                  <a:cubicBezTo>
                    <a:pt x="1322" y="0"/>
                    <a:pt x="221" y="1063"/>
                    <a:pt x="69" y="2527"/>
                  </a:cubicBezTo>
                  <a:cubicBezTo>
                    <a:pt x="0" y="3197"/>
                    <a:pt x="149" y="3778"/>
                    <a:pt x="539" y="4356"/>
                  </a:cubicBezTo>
                  <a:cubicBezTo>
                    <a:pt x="836" y="4796"/>
                    <a:pt x="3819" y="7933"/>
                    <a:pt x="4242" y="8377"/>
                  </a:cubicBezTo>
                  <a:cubicBezTo>
                    <a:pt x="4664" y="7933"/>
                    <a:pt x="7648" y="4796"/>
                    <a:pt x="7944" y="4356"/>
                  </a:cubicBezTo>
                  <a:cubicBezTo>
                    <a:pt x="8333" y="3778"/>
                    <a:pt x="8483" y="3197"/>
                    <a:pt x="8414" y="2527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ffectLst>
              <a:outerShdw blurRad="50800" dist="1397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15"/>
            <p:cNvSpPr>
              <a:spLocks/>
            </p:cNvSpPr>
            <p:nvPr/>
          </p:nvSpPr>
          <p:spPr bwMode="auto">
            <a:xfrm flipH="1">
              <a:off x="1621252" y="1546741"/>
              <a:ext cx="484322" cy="957167"/>
            </a:xfrm>
            <a:custGeom>
              <a:avLst/>
              <a:gdLst>
                <a:gd name="T0" fmla="*/ 4242 w 4242"/>
                <a:gd name="T1" fmla="*/ 496 h 8377"/>
                <a:gd name="T2" fmla="*/ 2688 w 4242"/>
                <a:gd name="T3" fmla="*/ 0 h 8377"/>
                <a:gd name="T4" fmla="*/ 69 w 4242"/>
                <a:gd name="T5" fmla="*/ 2527 h 8377"/>
                <a:gd name="T6" fmla="*/ 539 w 4242"/>
                <a:gd name="T7" fmla="*/ 4356 h 8377"/>
                <a:gd name="T8" fmla="*/ 4242 w 4242"/>
                <a:gd name="T9" fmla="*/ 8377 h 8377"/>
                <a:gd name="T10" fmla="*/ 4242 w 4242"/>
                <a:gd name="T11" fmla="*/ 496 h 8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42" h="8377">
                  <a:moveTo>
                    <a:pt x="4242" y="496"/>
                  </a:moveTo>
                  <a:cubicBezTo>
                    <a:pt x="3759" y="171"/>
                    <a:pt x="3225" y="0"/>
                    <a:pt x="2688" y="0"/>
                  </a:cubicBezTo>
                  <a:cubicBezTo>
                    <a:pt x="1322" y="0"/>
                    <a:pt x="221" y="1063"/>
                    <a:pt x="69" y="2527"/>
                  </a:cubicBezTo>
                  <a:cubicBezTo>
                    <a:pt x="0" y="3197"/>
                    <a:pt x="149" y="3778"/>
                    <a:pt x="539" y="4356"/>
                  </a:cubicBezTo>
                  <a:cubicBezTo>
                    <a:pt x="836" y="4796"/>
                    <a:pt x="3819" y="7933"/>
                    <a:pt x="4242" y="8377"/>
                  </a:cubicBezTo>
                  <a:lnTo>
                    <a:pt x="4242" y="496"/>
                  </a:lnTo>
                  <a:close/>
                </a:path>
              </a:pathLst>
            </a:custGeom>
            <a:solidFill>
              <a:srgbClr val="F9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860540" y="2163967"/>
            <a:ext cx="140011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dirty="0" smtClean="0">
                <a:solidFill>
                  <a:srgbClr val="FFC000"/>
                </a:solidFill>
                <a:effectLst>
                  <a:outerShdw blurRad="50800" dist="508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</a:rPr>
              <a:t>0</a:t>
            </a:r>
            <a:r>
              <a:rPr lang="en-US" altLang="zh-CN" sz="8800" dirty="0" smtClean="0">
                <a:solidFill>
                  <a:schemeClr val="bg1"/>
                </a:solidFill>
                <a:effectLst>
                  <a:outerShdw blurRad="50800" dist="508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</a:rPr>
              <a:t>5</a:t>
            </a:r>
            <a:endParaRPr lang="zh-CN" altLang="en-US" sz="8800" dirty="0">
              <a:solidFill>
                <a:schemeClr val="bg1"/>
              </a:solidFill>
              <a:effectLst>
                <a:outerShdw blurRad="50800" dist="50800" dir="2700000" algn="tl" rotWithShape="0">
                  <a:prstClr val="black">
                    <a:alpha val="40000"/>
                  </a:prst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188" name="文本框 187"/>
          <p:cNvSpPr txBox="1"/>
          <p:nvPr/>
        </p:nvSpPr>
        <p:spPr>
          <a:xfrm>
            <a:off x="3784040" y="2073641"/>
            <a:ext cx="877322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spc="-150" dirty="0" smtClean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  <a:ea typeface="综艺体" panose="02010609000101010101" pitchFamily="49" charset="-122"/>
              </a:rPr>
              <a:t>Love In </a:t>
            </a:r>
            <a:r>
              <a:rPr lang="en-US" altLang="zh-CN" sz="4000" spc="-150" dirty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  <a:ea typeface="综艺体" panose="02010609000101010101" pitchFamily="49" charset="-122"/>
              </a:rPr>
              <a:t>T</a:t>
            </a:r>
            <a:r>
              <a:rPr lang="en-US" altLang="zh-CN" sz="4000" spc="-150" dirty="0" smtClean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  <a:ea typeface="综艺体" panose="02010609000101010101" pitchFamily="49" charset="-122"/>
              </a:rPr>
              <a:t>he Rapid PPT Service </a:t>
            </a:r>
            <a:r>
              <a:rPr lang="en-US" altLang="zh-CN" sz="4000" spc="-150" dirty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  <a:ea typeface="综艺体" panose="02010609000101010101" pitchFamily="49" charset="-122"/>
              </a:rPr>
              <a:t>T</a:t>
            </a:r>
            <a:r>
              <a:rPr lang="en-US" altLang="zh-CN" sz="4000" spc="-150" dirty="0" smtClean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  <a:ea typeface="综艺体" panose="02010609000101010101" pitchFamily="49" charset="-122"/>
              </a:rPr>
              <a:t>eam</a:t>
            </a:r>
            <a:endParaRPr lang="zh-CN" altLang="en-US" sz="4000" spc="-150" dirty="0">
              <a:solidFill>
                <a:schemeClr val="bg1"/>
              </a:solidFill>
              <a:effectLst>
                <a:outerShdw blurRad="50800" dist="76200" dir="2700000" algn="tl" rotWithShape="0">
                  <a:prstClr val="black">
                    <a:alpha val="40000"/>
                  </a:prstClr>
                </a:outerShdw>
              </a:effectLst>
              <a:latin typeface="Impact" panose="020B0806030902050204" pitchFamily="34" charset="0"/>
              <a:ea typeface="综艺体" panose="0201060900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27995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4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900"/>
                            </p:stCondLst>
                            <p:childTnLst>
                              <p:par>
                                <p:cTn id="31" presetID="2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wipe(up)">
                                      <p:cBhvr>
                                        <p:cTn id="44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7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" grpId="0"/>
      <p:bldP spid="174" grpId="1"/>
      <p:bldP spid="6" grpId="0"/>
      <p:bldP spid="6" grpId="1"/>
      <p:bldP spid="188" grpId="0"/>
      <p:bldP spid="188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xy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0" y="822229"/>
            <a:ext cx="12192000" cy="5624657"/>
          </a:xfrm>
          <a:prstGeom prst="rect">
            <a:avLst/>
          </a:pr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-52207" y="822229"/>
            <a:ext cx="12277367" cy="606522"/>
          </a:xfrm>
          <a:custGeom>
            <a:avLst/>
            <a:gdLst>
              <a:gd name="connsiteX0" fmla="*/ 0 w 12277367"/>
              <a:gd name="connsiteY0" fmla="*/ 0 h 606522"/>
              <a:gd name="connsiteX1" fmla="*/ 12277367 w 12277367"/>
              <a:gd name="connsiteY1" fmla="*/ 0 h 606522"/>
              <a:gd name="connsiteX2" fmla="*/ 12168124 w 12277367"/>
              <a:gd name="connsiteY2" fmla="*/ 39321 h 606522"/>
              <a:gd name="connsiteX3" fmla="*/ 6138683 w 12277367"/>
              <a:gd name="connsiteY3" fmla="*/ 606522 h 606522"/>
              <a:gd name="connsiteX4" fmla="*/ 109242 w 12277367"/>
              <a:gd name="connsiteY4" fmla="*/ 39321 h 606522"/>
              <a:gd name="connsiteX5" fmla="*/ 0 w 12277367"/>
              <a:gd name="connsiteY5" fmla="*/ 0 h 606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277367" h="606522">
                <a:moveTo>
                  <a:pt x="0" y="0"/>
                </a:moveTo>
                <a:lnTo>
                  <a:pt x="12277367" y="0"/>
                </a:lnTo>
                <a:lnTo>
                  <a:pt x="12168124" y="39321"/>
                </a:lnTo>
                <a:cubicBezTo>
                  <a:pt x="11174740" y="372641"/>
                  <a:pt x="8849162" y="606522"/>
                  <a:pt x="6138683" y="606522"/>
                </a:cubicBezTo>
                <a:cubicBezTo>
                  <a:pt x="3428204" y="606522"/>
                  <a:pt x="1102626" y="372641"/>
                  <a:pt x="109242" y="39321"/>
                </a:cubicBezTo>
                <a:lnTo>
                  <a:pt x="0" y="0"/>
                </a:ln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14"/>
          <p:cNvSpPr>
            <a:spLocks/>
          </p:cNvSpPr>
          <p:nvPr/>
        </p:nvSpPr>
        <p:spPr bwMode="auto">
          <a:xfrm flipV="1">
            <a:off x="471006" y="1336880"/>
            <a:ext cx="3091343" cy="4944598"/>
          </a:xfrm>
          <a:custGeom>
            <a:avLst/>
            <a:gdLst>
              <a:gd name="T0" fmla="*/ 8414 w 8483"/>
              <a:gd name="T1" fmla="*/ 2527 h 8377"/>
              <a:gd name="T2" fmla="*/ 5796 w 8483"/>
              <a:gd name="T3" fmla="*/ 0 h 8377"/>
              <a:gd name="T4" fmla="*/ 4242 w 8483"/>
              <a:gd name="T5" fmla="*/ 496 h 8377"/>
              <a:gd name="T6" fmla="*/ 2688 w 8483"/>
              <a:gd name="T7" fmla="*/ 0 h 8377"/>
              <a:gd name="T8" fmla="*/ 69 w 8483"/>
              <a:gd name="T9" fmla="*/ 2527 h 8377"/>
              <a:gd name="T10" fmla="*/ 539 w 8483"/>
              <a:gd name="T11" fmla="*/ 4356 h 8377"/>
              <a:gd name="T12" fmla="*/ 4242 w 8483"/>
              <a:gd name="T13" fmla="*/ 8377 h 8377"/>
              <a:gd name="T14" fmla="*/ 7944 w 8483"/>
              <a:gd name="T15" fmla="*/ 4356 h 8377"/>
              <a:gd name="T16" fmla="*/ 8414 w 8483"/>
              <a:gd name="T17" fmla="*/ 2527 h 8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483" h="8377">
                <a:moveTo>
                  <a:pt x="8414" y="2527"/>
                </a:moveTo>
                <a:cubicBezTo>
                  <a:pt x="8263" y="1063"/>
                  <a:pt x="7162" y="0"/>
                  <a:pt x="5796" y="0"/>
                </a:cubicBezTo>
                <a:cubicBezTo>
                  <a:pt x="5257" y="0"/>
                  <a:pt x="4723" y="171"/>
                  <a:pt x="4242" y="496"/>
                </a:cubicBezTo>
                <a:cubicBezTo>
                  <a:pt x="3759" y="171"/>
                  <a:pt x="3225" y="0"/>
                  <a:pt x="2688" y="0"/>
                </a:cubicBezTo>
                <a:cubicBezTo>
                  <a:pt x="1322" y="0"/>
                  <a:pt x="221" y="1063"/>
                  <a:pt x="69" y="2527"/>
                </a:cubicBezTo>
                <a:cubicBezTo>
                  <a:pt x="0" y="3197"/>
                  <a:pt x="149" y="3778"/>
                  <a:pt x="539" y="4356"/>
                </a:cubicBezTo>
                <a:cubicBezTo>
                  <a:pt x="836" y="4796"/>
                  <a:pt x="3819" y="7933"/>
                  <a:pt x="4242" y="8377"/>
                </a:cubicBezTo>
                <a:cubicBezTo>
                  <a:pt x="4664" y="7933"/>
                  <a:pt x="7648" y="4796"/>
                  <a:pt x="7944" y="4356"/>
                </a:cubicBezTo>
                <a:cubicBezTo>
                  <a:pt x="8333" y="3778"/>
                  <a:pt x="8483" y="3197"/>
                  <a:pt x="8414" y="2527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13" name="Freeform 14"/>
          <p:cNvSpPr>
            <a:spLocks/>
          </p:cNvSpPr>
          <p:nvPr/>
        </p:nvSpPr>
        <p:spPr bwMode="auto">
          <a:xfrm flipV="1">
            <a:off x="1152615" y="1382145"/>
            <a:ext cx="1728125" cy="1707650"/>
          </a:xfrm>
          <a:custGeom>
            <a:avLst/>
            <a:gdLst>
              <a:gd name="T0" fmla="*/ 8414 w 8483"/>
              <a:gd name="T1" fmla="*/ 2527 h 8377"/>
              <a:gd name="T2" fmla="*/ 5796 w 8483"/>
              <a:gd name="T3" fmla="*/ 0 h 8377"/>
              <a:gd name="T4" fmla="*/ 4242 w 8483"/>
              <a:gd name="T5" fmla="*/ 496 h 8377"/>
              <a:gd name="T6" fmla="*/ 2688 w 8483"/>
              <a:gd name="T7" fmla="*/ 0 h 8377"/>
              <a:gd name="T8" fmla="*/ 69 w 8483"/>
              <a:gd name="T9" fmla="*/ 2527 h 8377"/>
              <a:gd name="T10" fmla="*/ 539 w 8483"/>
              <a:gd name="T11" fmla="*/ 4356 h 8377"/>
              <a:gd name="T12" fmla="*/ 4242 w 8483"/>
              <a:gd name="T13" fmla="*/ 8377 h 8377"/>
              <a:gd name="T14" fmla="*/ 7944 w 8483"/>
              <a:gd name="T15" fmla="*/ 4356 h 8377"/>
              <a:gd name="T16" fmla="*/ 8414 w 8483"/>
              <a:gd name="T17" fmla="*/ 2527 h 8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483" h="8377">
                <a:moveTo>
                  <a:pt x="8414" y="2527"/>
                </a:moveTo>
                <a:cubicBezTo>
                  <a:pt x="8263" y="1063"/>
                  <a:pt x="7162" y="0"/>
                  <a:pt x="5796" y="0"/>
                </a:cubicBezTo>
                <a:cubicBezTo>
                  <a:pt x="5257" y="0"/>
                  <a:pt x="4723" y="171"/>
                  <a:pt x="4242" y="496"/>
                </a:cubicBezTo>
                <a:cubicBezTo>
                  <a:pt x="3759" y="171"/>
                  <a:pt x="3225" y="0"/>
                  <a:pt x="2688" y="0"/>
                </a:cubicBezTo>
                <a:cubicBezTo>
                  <a:pt x="1322" y="0"/>
                  <a:pt x="221" y="1063"/>
                  <a:pt x="69" y="2527"/>
                </a:cubicBezTo>
                <a:cubicBezTo>
                  <a:pt x="0" y="3197"/>
                  <a:pt x="149" y="3778"/>
                  <a:pt x="539" y="4356"/>
                </a:cubicBezTo>
                <a:cubicBezTo>
                  <a:pt x="836" y="4796"/>
                  <a:pt x="3819" y="7933"/>
                  <a:pt x="4242" y="8377"/>
                </a:cubicBezTo>
                <a:cubicBezTo>
                  <a:pt x="4664" y="7933"/>
                  <a:pt x="7648" y="4796"/>
                  <a:pt x="7944" y="4356"/>
                </a:cubicBezTo>
                <a:cubicBezTo>
                  <a:pt x="8333" y="3778"/>
                  <a:pt x="8483" y="3197"/>
                  <a:pt x="8414" y="2527"/>
                </a:cubicBezTo>
                <a:close/>
              </a:path>
            </a:pathLst>
          </a:custGeom>
          <a:solidFill>
            <a:srgbClr val="FCC125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4000" dirty="0"/>
          </a:p>
        </p:txBody>
      </p:sp>
      <p:sp>
        <p:nvSpPr>
          <p:cNvPr id="14" name="Freeform 15"/>
          <p:cNvSpPr>
            <a:spLocks/>
          </p:cNvSpPr>
          <p:nvPr/>
        </p:nvSpPr>
        <p:spPr bwMode="auto">
          <a:xfrm flipV="1">
            <a:off x="1152614" y="1377950"/>
            <a:ext cx="864063" cy="1711843"/>
          </a:xfrm>
          <a:custGeom>
            <a:avLst/>
            <a:gdLst>
              <a:gd name="T0" fmla="*/ 4242 w 4242"/>
              <a:gd name="T1" fmla="*/ 496 h 8377"/>
              <a:gd name="T2" fmla="*/ 2688 w 4242"/>
              <a:gd name="T3" fmla="*/ 0 h 8377"/>
              <a:gd name="T4" fmla="*/ 69 w 4242"/>
              <a:gd name="T5" fmla="*/ 2527 h 8377"/>
              <a:gd name="T6" fmla="*/ 539 w 4242"/>
              <a:gd name="T7" fmla="*/ 4356 h 8377"/>
              <a:gd name="T8" fmla="*/ 4242 w 4242"/>
              <a:gd name="T9" fmla="*/ 8377 h 8377"/>
              <a:gd name="T10" fmla="*/ 4242 w 4242"/>
              <a:gd name="T11" fmla="*/ 496 h 8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242" h="8377">
                <a:moveTo>
                  <a:pt x="4242" y="496"/>
                </a:moveTo>
                <a:cubicBezTo>
                  <a:pt x="3759" y="171"/>
                  <a:pt x="3225" y="0"/>
                  <a:pt x="2688" y="0"/>
                </a:cubicBezTo>
                <a:cubicBezTo>
                  <a:pt x="1322" y="0"/>
                  <a:pt x="221" y="1063"/>
                  <a:pt x="69" y="2527"/>
                </a:cubicBezTo>
                <a:cubicBezTo>
                  <a:pt x="0" y="3197"/>
                  <a:pt x="149" y="3778"/>
                  <a:pt x="539" y="4356"/>
                </a:cubicBezTo>
                <a:cubicBezTo>
                  <a:pt x="836" y="4796"/>
                  <a:pt x="3819" y="7933"/>
                  <a:pt x="4242" y="8377"/>
                </a:cubicBezTo>
                <a:lnTo>
                  <a:pt x="4242" y="496"/>
                </a:lnTo>
                <a:close/>
              </a:path>
            </a:pathLst>
          </a:custGeom>
          <a:solidFill>
            <a:srgbClr val="F9F2F2">
              <a:alpha val="35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15" name="文本框 14"/>
          <p:cNvSpPr txBox="1"/>
          <p:nvPr/>
        </p:nvSpPr>
        <p:spPr>
          <a:xfrm>
            <a:off x="1523556" y="1820471"/>
            <a:ext cx="9862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4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Freeform 14"/>
          <p:cNvSpPr>
            <a:spLocks/>
          </p:cNvSpPr>
          <p:nvPr/>
        </p:nvSpPr>
        <p:spPr bwMode="auto">
          <a:xfrm flipV="1">
            <a:off x="8614881" y="1336880"/>
            <a:ext cx="3091343" cy="4944598"/>
          </a:xfrm>
          <a:custGeom>
            <a:avLst/>
            <a:gdLst>
              <a:gd name="T0" fmla="*/ 8414 w 8483"/>
              <a:gd name="T1" fmla="*/ 2527 h 8377"/>
              <a:gd name="T2" fmla="*/ 5796 w 8483"/>
              <a:gd name="T3" fmla="*/ 0 h 8377"/>
              <a:gd name="T4" fmla="*/ 4242 w 8483"/>
              <a:gd name="T5" fmla="*/ 496 h 8377"/>
              <a:gd name="T6" fmla="*/ 2688 w 8483"/>
              <a:gd name="T7" fmla="*/ 0 h 8377"/>
              <a:gd name="T8" fmla="*/ 69 w 8483"/>
              <a:gd name="T9" fmla="*/ 2527 h 8377"/>
              <a:gd name="T10" fmla="*/ 539 w 8483"/>
              <a:gd name="T11" fmla="*/ 4356 h 8377"/>
              <a:gd name="T12" fmla="*/ 4242 w 8483"/>
              <a:gd name="T13" fmla="*/ 8377 h 8377"/>
              <a:gd name="T14" fmla="*/ 7944 w 8483"/>
              <a:gd name="T15" fmla="*/ 4356 h 8377"/>
              <a:gd name="T16" fmla="*/ 8414 w 8483"/>
              <a:gd name="T17" fmla="*/ 2527 h 8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483" h="8377">
                <a:moveTo>
                  <a:pt x="8414" y="2527"/>
                </a:moveTo>
                <a:cubicBezTo>
                  <a:pt x="8263" y="1063"/>
                  <a:pt x="7162" y="0"/>
                  <a:pt x="5796" y="0"/>
                </a:cubicBezTo>
                <a:cubicBezTo>
                  <a:pt x="5257" y="0"/>
                  <a:pt x="4723" y="171"/>
                  <a:pt x="4242" y="496"/>
                </a:cubicBezTo>
                <a:cubicBezTo>
                  <a:pt x="3759" y="171"/>
                  <a:pt x="3225" y="0"/>
                  <a:pt x="2688" y="0"/>
                </a:cubicBezTo>
                <a:cubicBezTo>
                  <a:pt x="1322" y="0"/>
                  <a:pt x="221" y="1063"/>
                  <a:pt x="69" y="2527"/>
                </a:cubicBezTo>
                <a:cubicBezTo>
                  <a:pt x="0" y="3197"/>
                  <a:pt x="149" y="3778"/>
                  <a:pt x="539" y="4356"/>
                </a:cubicBezTo>
                <a:cubicBezTo>
                  <a:pt x="836" y="4796"/>
                  <a:pt x="3819" y="7933"/>
                  <a:pt x="4242" y="8377"/>
                </a:cubicBezTo>
                <a:cubicBezTo>
                  <a:pt x="4664" y="7933"/>
                  <a:pt x="7648" y="4796"/>
                  <a:pt x="7944" y="4356"/>
                </a:cubicBezTo>
                <a:cubicBezTo>
                  <a:pt x="8333" y="3778"/>
                  <a:pt x="8483" y="3197"/>
                  <a:pt x="8414" y="2527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19" name="Freeform 14"/>
          <p:cNvSpPr>
            <a:spLocks/>
          </p:cNvSpPr>
          <p:nvPr/>
        </p:nvSpPr>
        <p:spPr bwMode="auto">
          <a:xfrm flipV="1">
            <a:off x="9296490" y="1382145"/>
            <a:ext cx="1728125" cy="1707650"/>
          </a:xfrm>
          <a:custGeom>
            <a:avLst/>
            <a:gdLst>
              <a:gd name="T0" fmla="*/ 8414 w 8483"/>
              <a:gd name="T1" fmla="*/ 2527 h 8377"/>
              <a:gd name="T2" fmla="*/ 5796 w 8483"/>
              <a:gd name="T3" fmla="*/ 0 h 8377"/>
              <a:gd name="T4" fmla="*/ 4242 w 8483"/>
              <a:gd name="T5" fmla="*/ 496 h 8377"/>
              <a:gd name="T6" fmla="*/ 2688 w 8483"/>
              <a:gd name="T7" fmla="*/ 0 h 8377"/>
              <a:gd name="T8" fmla="*/ 69 w 8483"/>
              <a:gd name="T9" fmla="*/ 2527 h 8377"/>
              <a:gd name="T10" fmla="*/ 539 w 8483"/>
              <a:gd name="T11" fmla="*/ 4356 h 8377"/>
              <a:gd name="T12" fmla="*/ 4242 w 8483"/>
              <a:gd name="T13" fmla="*/ 8377 h 8377"/>
              <a:gd name="T14" fmla="*/ 7944 w 8483"/>
              <a:gd name="T15" fmla="*/ 4356 h 8377"/>
              <a:gd name="T16" fmla="*/ 8414 w 8483"/>
              <a:gd name="T17" fmla="*/ 2527 h 8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483" h="8377">
                <a:moveTo>
                  <a:pt x="8414" y="2527"/>
                </a:moveTo>
                <a:cubicBezTo>
                  <a:pt x="8263" y="1063"/>
                  <a:pt x="7162" y="0"/>
                  <a:pt x="5796" y="0"/>
                </a:cubicBezTo>
                <a:cubicBezTo>
                  <a:pt x="5257" y="0"/>
                  <a:pt x="4723" y="171"/>
                  <a:pt x="4242" y="496"/>
                </a:cubicBezTo>
                <a:cubicBezTo>
                  <a:pt x="3759" y="171"/>
                  <a:pt x="3225" y="0"/>
                  <a:pt x="2688" y="0"/>
                </a:cubicBezTo>
                <a:cubicBezTo>
                  <a:pt x="1322" y="0"/>
                  <a:pt x="221" y="1063"/>
                  <a:pt x="69" y="2527"/>
                </a:cubicBezTo>
                <a:cubicBezTo>
                  <a:pt x="0" y="3197"/>
                  <a:pt x="149" y="3778"/>
                  <a:pt x="539" y="4356"/>
                </a:cubicBezTo>
                <a:cubicBezTo>
                  <a:pt x="836" y="4796"/>
                  <a:pt x="3819" y="7933"/>
                  <a:pt x="4242" y="8377"/>
                </a:cubicBezTo>
                <a:cubicBezTo>
                  <a:pt x="4664" y="7933"/>
                  <a:pt x="7648" y="4796"/>
                  <a:pt x="7944" y="4356"/>
                </a:cubicBezTo>
                <a:cubicBezTo>
                  <a:pt x="8333" y="3778"/>
                  <a:pt x="8483" y="3197"/>
                  <a:pt x="8414" y="2527"/>
                </a:cubicBezTo>
                <a:close/>
              </a:path>
            </a:pathLst>
          </a:custGeom>
          <a:solidFill>
            <a:srgbClr val="FCC125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4000" dirty="0"/>
          </a:p>
        </p:txBody>
      </p:sp>
      <p:sp>
        <p:nvSpPr>
          <p:cNvPr id="20" name="Freeform 15"/>
          <p:cNvSpPr>
            <a:spLocks/>
          </p:cNvSpPr>
          <p:nvPr/>
        </p:nvSpPr>
        <p:spPr bwMode="auto">
          <a:xfrm flipV="1">
            <a:off x="9286696" y="1377950"/>
            <a:ext cx="864063" cy="1711843"/>
          </a:xfrm>
          <a:custGeom>
            <a:avLst/>
            <a:gdLst>
              <a:gd name="T0" fmla="*/ 4242 w 4242"/>
              <a:gd name="T1" fmla="*/ 496 h 8377"/>
              <a:gd name="T2" fmla="*/ 2688 w 4242"/>
              <a:gd name="T3" fmla="*/ 0 h 8377"/>
              <a:gd name="T4" fmla="*/ 69 w 4242"/>
              <a:gd name="T5" fmla="*/ 2527 h 8377"/>
              <a:gd name="T6" fmla="*/ 539 w 4242"/>
              <a:gd name="T7" fmla="*/ 4356 h 8377"/>
              <a:gd name="T8" fmla="*/ 4242 w 4242"/>
              <a:gd name="T9" fmla="*/ 8377 h 8377"/>
              <a:gd name="T10" fmla="*/ 4242 w 4242"/>
              <a:gd name="T11" fmla="*/ 496 h 8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242" h="8377">
                <a:moveTo>
                  <a:pt x="4242" y="496"/>
                </a:moveTo>
                <a:cubicBezTo>
                  <a:pt x="3759" y="171"/>
                  <a:pt x="3225" y="0"/>
                  <a:pt x="2688" y="0"/>
                </a:cubicBezTo>
                <a:cubicBezTo>
                  <a:pt x="1322" y="0"/>
                  <a:pt x="221" y="1063"/>
                  <a:pt x="69" y="2527"/>
                </a:cubicBezTo>
                <a:cubicBezTo>
                  <a:pt x="0" y="3197"/>
                  <a:pt x="149" y="3778"/>
                  <a:pt x="539" y="4356"/>
                </a:cubicBezTo>
                <a:cubicBezTo>
                  <a:pt x="836" y="4796"/>
                  <a:pt x="3819" y="7933"/>
                  <a:pt x="4242" y="8377"/>
                </a:cubicBezTo>
                <a:lnTo>
                  <a:pt x="4242" y="496"/>
                </a:lnTo>
                <a:close/>
              </a:path>
            </a:pathLst>
          </a:custGeom>
          <a:solidFill>
            <a:srgbClr val="F9F2F2">
              <a:alpha val="35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21" name="文本框 20"/>
          <p:cNvSpPr txBox="1"/>
          <p:nvPr/>
        </p:nvSpPr>
        <p:spPr>
          <a:xfrm>
            <a:off x="9657638" y="1820471"/>
            <a:ext cx="9862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4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Freeform 14"/>
          <p:cNvSpPr>
            <a:spLocks/>
          </p:cNvSpPr>
          <p:nvPr/>
        </p:nvSpPr>
        <p:spPr bwMode="auto">
          <a:xfrm flipV="1">
            <a:off x="4542944" y="1502288"/>
            <a:ext cx="3091343" cy="4944598"/>
          </a:xfrm>
          <a:custGeom>
            <a:avLst/>
            <a:gdLst>
              <a:gd name="T0" fmla="*/ 8414 w 8483"/>
              <a:gd name="T1" fmla="*/ 2527 h 8377"/>
              <a:gd name="T2" fmla="*/ 5796 w 8483"/>
              <a:gd name="T3" fmla="*/ 0 h 8377"/>
              <a:gd name="T4" fmla="*/ 4242 w 8483"/>
              <a:gd name="T5" fmla="*/ 496 h 8377"/>
              <a:gd name="T6" fmla="*/ 2688 w 8483"/>
              <a:gd name="T7" fmla="*/ 0 h 8377"/>
              <a:gd name="T8" fmla="*/ 69 w 8483"/>
              <a:gd name="T9" fmla="*/ 2527 h 8377"/>
              <a:gd name="T10" fmla="*/ 539 w 8483"/>
              <a:gd name="T11" fmla="*/ 4356 h 8377"/>
              <a:gd name="T12" fmla="*/ 4242 w 8483"/>
              <a:gd name="T13" fmla="*/ 8377 h 8377"/>
              <a:gd name="T14" fmla="*/ 7944 w 8483"/>
              <a:gd name="T15" fmla="*/ 4356 h 8377"/>
              <a:gd name="T16" fmla="*/ 8414 w 8483"/>
              <a:gd name="T17" fmla="*/ 2527 h 8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483" h="8377">
                <a:moveTo>
                  <a:pt x="8414" y="2527"/>
                </a:moveTo>
                <a:cubicBezTo>
                  <a:pt x="8263" y="1063"/>
                  <a:pt x="7162" y="0"/>
                  <a:pt x="5796" y="0"/>
                </a:cubicBezTo>
                <a:cubicBezTo>
                  <a:pt x="5257" y="0"/>
                  <a:pt x="4723" y="171"/>
                  <a:pt x="4242" y="496"/>
                </a:cubicBezTo>
                <a:cubicBezTo>
                  <a:pt x="3759" y="171"/>
                  <a:pt x="3225" y="0"/>
                  <a:pt x="2688" y="0"/>
                </a:cubicBezTo>
                <a:cubicBezTo>
                  <a:pt x="1322" y="0"/>
                  <a:pt x="221" y="1063"/>
                  <a:pt x="69" y="2527"/>
                </a:cubicBezTo>
                <a:cubicBezTo>
                  <a:pt x="0" y="3197"/>
                  <a:pt x="149" y="3778"/>
                  <a:pt x="539" y="4356"/>
                </a:cubicBezTo>
                <a:cubicBezTo>
                  <a:pt x="836" y="4796"/>
                  <a:pt x="3819" y="7933"/>
                  <a:pt x="4242" y="8377"/>
                </a:cubicBezTo>
                <a:cubicBezTo>
                  <a:pt x="4664" y="7933"/>
                  <a:pt x="7648" y="4796"/>
                  <a:pt x="7944" y="4356"/>
                </a:cubicBezTo>
                <a:cubicBezTo>
                  <a:pt x="8333" y="3778"/>
                  <a:pt x="8483" y="3197"/>
                  <a:pt x="8414" y="2527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24" name="Freeform 14"/>
          <p:cNvSpPr>
            <a:spLocks/>
          </p:cNvSpPr>
          <p:nvPr/>
        </p:nvSpPr>
        <p:spPr bwMode="auto">
          <a:xfrm flipV="1">
            <a:off x="5224553" y="1547553"/>
            <a:ext cx="1728125" cy="1707650"/>
          </a:xfrm>
          <a:custGeom>
            <a:avLst/>
            <a:gdLst>
              <a:gd name="T0" fmla="*/ 8414 w 8483"/>
              <a:gd name="T1" fmla="*/ 2527 h 8377"/>
              <a:gd name="T2" fmla="*/ 5796 w 8483"/>
              <a:gd name="T3" fmla="*/ 0 h 8377"/>
              <a:gd name="T4" fmla="*/ 4242 w 8483"/>
              <a:gd name="T5" fmla="*/ 496 h 8377"/>
              <a:gd name="T6" fmla="*/ 2688 w 8483"/>
              <a:gd name="T7" fmla="*/ 0 h 8377"/>
              <a:gd name="T8" fmla="*/ 69 w 8483"/>
              <a:gd name="T9" fmla="*/ 2527 h 8377"/>
              <a:gd name="T10" fmla="*/ 539 w 8483"/>
              <a:gd name="T11" fmla="*/ 4356 h 8377"/>
              <a:gd name="T12" fmla="*/ 4242 w 8483"/>
              <a:gd name="T13" fmla="*/ 8377 h 8377"/>
              <a:gd name="T14" fmla="*/ 7944 w 8483"/>
              <a:gd name="T15" fmla="*/ 4356 h 8377"/>
              <a:gd name="T16" fmla="*/ 8414 w 8483"/>
              <a:gd name="T17" fmla="*/ 2527 h 8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483" h="8377">
                <a:moveTo>
                  <a:pt x="8414" y="2527"/>
                </a:moveTo>
                <a:cubicBezTo>
                  <a:pt x="8263" y="1063"/>
                  <a:pt x="7162" y="0"/>
                  <a:pt x="5796" y="0"/>
                </a:cubicBezTo>
                <a:cubicBezTo>
                  <a:pt x="5257" y="0"/>
                  <a:pt x="4723" y="171"/>
                  <a:pt x="4242" y="496"/>
                </a:cubicBezTo>
                <a:cubicBezTo>
                  <a:pt x="3759" y="171"/>
                  <a:pt x="3225" y="0"/>
                  <a:pt x="2688" y="0"/>
                </a:cubicBezTo>
                <a:cubicBezTo>
                  <a:pt x="1322" y="0"/>
                  <a:pt x="221" y="1063"/>
                  <a:pt x="69" y="2527"/>
                </a:cubicBezTo>
                <a:cubicBezTo>
                  <a:pt x="0" y="3197"/>
                  <a:pt x="149" y="3778"/>
                  <a:pt x="539" y="4356"/>
                </a:cubicBezTo>
                <a:cubicBezTo>
                  <a:pt x="836" y="4796"/>
                  <a:pt x="3819" y="7933"/>
                  <a:pt x="4242" y="8377"/>
                </a:cubicBezTo>
                <a:cubicBezTo>
                  <a:pt x="4664" y="7933"/>
                  <a:pt x="7648" y="4796"/>
                  <a:pt x="7944" y="4356"/>
                </a:cubicBezTo>
                <a:cubicBezTo>
                  <a:pt x="8333" y="3778"/>
                  <a:pt x="8483" y="3197"/>
                  <a:pt x="8414" y="2527"/>
                </a:cubicBezTo>
                <a:close/>
              </a:path>
            </a:pathLst>
          </a:custGeom>
          <a:solidFill>
            <a:srgbClr val="FCC125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4000" dirty="0"/>
          </a:p>
        </p:txBody>
      </p:sp>
      <p:sp>
        <p:nvSpPr>
          <p:cNvPr id="25" name="Freeform 15"/>
          <p:cNvSpPr>
            <a:spLocks/>
          </p:cNvSpPr>
          <p:nvPr/>
        </p:nvSpPr>
        <p:spPr bwMode="auto">
          <a:xfrm flipV="1">
            <a:off x="5224552" y="1543358"/>
            <a:ext cx="864063" cy="1711843"/>
          </a:xfrm>
          <a:custGeom>
            <a:avLst/>
            <a:gdLst>
              <a:gd name="T0" fmla="*/ 4242 w 4242"/>
              <a:gd name="T1" fmla="*/ 496 h 8377"/>
              <a:gd name="T2" fmla="*/ 2688 w 4242"/>
              <a:gd name="T3" fmla="*/ 0 h 8377"/>
              <a:gd name="T4" fmla="*/ 69 w 4242"/>
              <a:gd name="T5" fmla="*/ 2527 h 8377"/>
              <a:gd name="T6" fmla="*/ 539 w 4242"/>
              <a:gd name="T7" fmla="*/ 4356 h 8377"/>
              <a:gd name="T8" fmla="*/ 4242 w 4242"/>
              <a:gd name="T9" fmla="*/ 8377 h 8377"/>
              <a:gd name="T10" fmla="*/ 4242 w 4242"/>
              <a:gd name="T11" fmla="*/ 496 h 8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242" h="8377">
                <a:moveTo>
                  <a:pt x="4242" y="496"/>
                </a:moveTo>
                <a:cubicBezTo>
                  <a:pt x="3759" y="171"/>
                  <a:pt x="3225" y="0"/>
                  <a:pt x="2688" y="0"/>
                </a:cubicBezTo>
                <a:cubicBezTo>
                  <a:pt x="1322" y="0"/>
                  <a:pt x="221" y="1063"/>
                  <a:pt x="69" y="2527"/>
                </a:cubicBezTo>
                <a:cubicBezTo>
                  <a:pt x="0" y="3197"/>
                  <a:pt x="149" y="3778"/>
                  <a:pt x="539" y="4356"/>
                </a:cubicBezTo>
                <a:cubicBezTo>
                  <a:pt x="836" y="4796"/>
                  <a:pt x="3819" y="7933"/>
                  <a:pt x="4242" y="8377"/>
                </a:cubicBezTo>
                <a:lnTo>
                  <a:pt x="4242" y="496"/>
                </a:lnTo>
                <a:close/>
              </a:path>
            </a:pathLst>
          </a:custGeom>
          <a:solidFill>
            <a:srgbClr val="F9F2F2">
              <a:alpha val="35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26" name="文本框 25"/>
          <p:cNvSpPr txBox="1"/>
          <p:nvPr/>
        </p:nvSpPr>
        <p:spPr>
          <a:xfrm>
            <a:off x="5595494" y="1985879"/>
            <a:ext cx="9862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4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07002" y="3255201"/>
            <a:ext cx="2419350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第一服务队针对初级群提供的指导是义务的，我们不能给你任何金钱的奖励，我们能给予你的只有成长和锻炼</a:t>
            </a:r>
            <a:endParaRPr lang="zh-CN" altLang="en-US" sz="2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876801" y="3445701"/>
            <a:ext cx="2419350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在指导作业的过程中你可能会遇到一些性格比较急切的新同学，会遭遇他们的不理解甚至是发脾气和谩骂</a:t>
            </a:r>
            <a:endParaRPr lang="zh-CN" altLang="en-US" sz="2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8941084" y="3255201"/>
            <a:ext cx="2419350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在服务队就是一家人，我们一起分享经验和素材，一起享受学员通过后真诚感谢时的快乐，一起承受学员发火时的无奈和无辜</a:t>
            </a:r>
            <a:endParaRPr lang="en-US" altLang="zh-CN" sz="2000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endParaRPr lang="zh-CN" altLang="en-US" sz="2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6674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2000"/>
    </mc:Choice>
    <mc:Fallback xmlns="">
      <p:transition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35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850"/>
                            </p:stCondLst>
                            <p:childTnLst>
                              <p:par>
                                <p:cTn id="3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35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350"/>
                            </p:stCondLst>
                            <p:childTnLst>
                              <p:par>
                                <p:cTn id="4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100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600"/>
                            </p:stCondLst>
                            <p:childTnLst>
                              <p:par>
                                <p:cTn id="5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1100"/>
                            </p:stCondLst>
                            <p:childTnLst>
                              <p:par>
                                <p:cTn id="6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2100"/>
                            </p:stCondLst>
                            <p:childTnLst>
                              <p:par>
                                <p:cTn id="6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5300"/>
                            </p:stCondLst>
                            <p:childTnLst>
                              <p:par>
                                <p:cTn id="72" presetID="22" presetClass="exit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wipe(left)">
                                      <p:cBhvr>
                                        <p:cTn id="8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wipe(left)">
                                      <p:cBhvr>
                                        <p:cTn id="10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wipe(left)">
                                      <p:cBhvr>
                                        <p:cTn id="1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5800"/>
                            </p:stCondLst>
                            <p:childTnLst>
                              <p:par>
                                <p:cTn id="118" presetID="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11" grpId="0" animBg="1"/>
      <p:bldP spid="11" grpId="1" animBg="1"/>
      <p:bldP spid="13" grpId="0" animBg="1"/>
      <p:bldP spid="13" grpId="1" animBg="1"/>
      <p:bldP spid="14" grpId="0" animBg="1"/>
      <p:bldP spid="14" grpId="1" animBg="1"/>
      <p:bldP spid="15" grpId="0"/>
      <p:bldP spid="15" grpId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/>
      <p:bldP spid="21" grpId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/>
      <p:bldP spid="26" grpId="1"/>
      <p:bldP spid="29" grpId="0"/>
      <p:bldP spid="29" grpId="1"/>
      <p:bldP spid="30" grpId="0"/>
      <p:bldP spid="30" grpId="1"/>
      <p:bldP spid="31" grpId="0"/>
      <p:bldP spid="31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xy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0" y="814395"/>
            <a:ext cx="12192000" cy="5221377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Freeform 14"/>
          <p:cNvSpPr>
            <a:spLocks/>
          </p:cNvSpPr>
          <p:nvPr/>
        </p:nvSpPr>
        <p:spPr bwMode="auto">
          <a:xfrm>
            <a:off x="6553384" y="1542559"/>
            <a:ext cx="3818116" cy="3772878"/>
          </a:xfrm>
          <a:custGeom>
            <a:avLst/>
            <a:gdLst>
              <a:gd name="T0" fmla="*/ 8414 w 8483"/>
              <a:gd name="T1" fmla="*/ 2527 h 8377"/>
              <a:gd name="T2" fmla="*/ 5796 w 8483"/>
              <a:gd name="T3" fmla="*/ 0 h 8377"/>
              <a:gd name="T4" fmla="*/ 4242 w 8483"/>
              <a:gd name="T5" fmla="*/ 496 h 8377"/>
              <a:gd name="T6" fmla="*/ 2688 w 8483"/>
              <a:gd name="T7" fmla="*/ 0 h 8377"/>
              <a:gd name="T8" fmla="*/ 69 w 8483"/>
              <a:gd name="T9" fmla="*/ 2527 h 8377"/>
              <a:gd name="T10" fmla="*/ 539 w 8483"/>
              <a:gd name="T11" fmla="*/ 4356 h 8377"/>
              <a:gd name="T12" fmla="*/ 4242 w 8483"/>
              <a:gd name="T13" fmla="*/ 8377 h 8377"/>
              <a:gd name="T14" fmla="*/ 7944 w 8483"/>
              <a:gd name="T15" fmla="*/ 4356 h 8377"/>
              <a:gd name="T16" fmla="*/ 8414 w 8483"/>
              <a:gd name="T17" fmla="*/ 2527 h 8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483" h="8377">
                <a:moveTo>
                  <a:pt x="8414" y="2527"/>
                </a:moveTo>
                <a:cubicBezTo>
                  <a:pt x="8263" y="1063"/>
                  <a:pt x="7162" y="0"/>
                  <a:pt x="5796" y="0"/>
                </a:cubicBezTo>
                <a:cubicBezTo>
                  <a:pt x="5257" y="0"/>
                  <a:pt x="4723" y="171"/>
                  <a:pt x="4242" y="496"/>
                </a:cubicBezTo>
                <a:cubicBezTo>
                  <a:pt x="3759" y="171"/>
                  <a:pt x="3225" y="0"/>
                  <a:pt x="2688" y="0"/>
                </a:cubicBezTo>
                <a:cubicBezTo>
                  <a:pt x="1322" y="0"/>
                  <a:pt x="221" y="1063"/>
                  <a:pt x="69" y="2527"/>
                </a:cubicBezTo>
                <a:cubicBezTo>
                  <a:pt x="0" y="3197"/>
                  <a:pt x="149" y="3778"/>
                  <a:pt x="539" y="4356"/>
                </a:cubicBezTo>
                <a:cubicBezTo>
                  <a:pt x="836" y="4796"/>
                  <a:pt x="3819" y="7933"/>
                  <a:pt x="4242" y="8377"/>
                </a:cubicBezTo>
                <a:cubicBezTo>
                  <a:pt x="4664" y="7933"/>
                  <a:pt x="7648" y="4796"/>
                  <a:pt x="7944" y="4356"/>
                </a:cubicBezTo>
                <a:cubicBezTo>
                  <a:pt x="8333" y="3778"/>
                  <a:pt x="8483" y="3197"/>
                  <a:pt x="8414" y="2527"/>
                </a:cubicBezTo>
                <a:close/>
              </a:path>
            </a:pathLst>
          </a:custGeom>
          <a:solidFill>
            <a:srgbClr val="FCC125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/>
          </a:p>
        </p:txBody>
      </p:sp>
      <p:sp>
        <p:nvSpPr>
          <p:cNvPr id="19" name="Freeform 14"/>
          <p:cNvSpPr>
            <a:spLocks/>
          </p:cNvSpPr>
          <p:nvPr/>
        </p:nvSpPr>
        <p:spPr bwMode="auto">
          <a:xfrm>
            <a:off x="1966555" y="1542558"/>
            <a:ext cx="3818116" cy="3772878"/>
          </a:xfrm>
          <a:custGeom>
            <a:avLst/>
            <a:gdLst>
              <a:gd name="T0" fmla="*/ 8414 w 8483"/>
              <a:gd name="T1" fmla="*/ 2527 h 8377"/>
              <a:gd name="T2" fmla="*/ 5796 w 8483"/>
              <a:gd name="T3" fmla="*/ 0 h 8377"/>
              <a:gd name="T4" fmla="*/ 4242 w 8483"/>
              <a:gd name="T5" fmla="*/ 496 h 8377"/>
              <a:gd name="T6" fmla="*/ 2688 w 8483"/>
              <a:gd name="T7" fmla="*/ 0 h 8377"/>
              <a:gd name="T8" fmla="*/ 69 w 8483"/>
              <a:gd name="T9" fmla="*/ 2527 h 8377"/>
              <a:gd name="T10" fmla="*/ 539 w 8483"/>
              <a:gd name="T11" fmla="*/ 4356 h 8377"/>
              <a:gd name="T12" fmla="*/ 4242 w 8483"/>
              <a:gd name="T13" fmla="*/ 8377 h 8377"/>
              <a:gd name="T14" fmla="*/ 7944 w 8483"/>
              <a:gd name="T15" fmla="*/ 4356 h 8377"/>
              <a:gd name="T16" fmla="*/ 8414 w 8483"/>
              <a:gd name="T17" fmla="*/ 2527 h 8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483" h="8377">
                <a:moveTo>
                  <a:pt x="8414" y="2527"/>
                </a:moveTo>
                <a:cubicBezTo>
                  <a:pt x="8263" y="1063"/>
                  <a:pt x="7162" y="0"/>
                  <a:pt x="5796" y="0"/>
                </a:cubicBezTo>
                <a:cubicBezTo>
                  <a:pt x="5257" y="0"/>
                  <a:pt x="4723" y="171"/>
                  <a:pt x="4242" y="496"/>
                </a:cubicBezTo>
                <a:cubicBezTo>
                  <a:pt x="3759" y="171"/>
                  <a:pt x="3225" y="0"/>
                  <a:pt x="2688" y="0"/>
                </a:cubicBezTo>
                <a:cubicBezTo>
                  <a:pt x="1322" y="0"/>
                  <a:pt x="221" y="1063"/>
                  <a:pt x="69" y="2527"/>
                </a:cubicBezTo>
                <a:cubicBezTo>
                  <a:pt x="0" y="3197"/>
                  <a:pt x="149" y="3778"/>
                  <a:pt x="539" y="4356"/>
                </a:cubicBezTo>
                <a:cubicBezTo>
                  <a:pt x="836" y="4796"/>
                  <a:pt x="3819" y="7933"/>
                  <a:pt x="4242" y="8377"/>
                </a:cubicBezTo>
                <a:cubicBezTo>
                  <a:pt x="4664" y="7933"/>
                  <a:pt x="7648" y="4796"/>
                  <a:pt x="7944" y="4356"/>
                </a:cubicBezTo>
                <a:cubicBezTo>
                  <a:pt x="8333" y="3778"/>
                  <a:pt x="8483" y="3197"/>
                  <a:pt x="8414" y="2527"/>
                </a:cubicBezTo>
                <a:close/>
              </a:path>
            </a:pathLst>
          </a:custGeom>
          <a:solidFill>
            <a:srgbClr val="FCC125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/>
          </a:p>
        </p:txBody>
      </p:sp>
      <p:sp>
        <p:nvSpPr>
          <p:cNvPr id="26" name="文本框 25"/>
          <p:cNvSpPr txBox="1"/>
          <p:nvPr/>
        </p:nvSpPr>
        <p:spPr>
          <a:xfrm>
            <a:off x="6969954" y="1328330"/>
            <a:ext cx="2919342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9900" spc="600" dirty="0" smtClean="0">
                <a:solidFill>
                  <a:srgbClr val="FF0000">
                    <a:alpha val="65000"/>
                  </a:srgbClr>
                </a:solidFill>
                <a:effectLst>
                  <a:outerShdw blurRad="50800" dist="76200" dir="2700000" algn="tl" rotWithShape="0">
                    <a:prstClr val="black">
                      <a:alpha val="42000"/>
                    </a:prstClr>
                  </a:outerShdw>
                </a:effectLst>
                <a:latin typeface="MRazor HKS Xbold" panose="00000800000000000000" pitchFamily="2" charset="-120"/>
                <a:ea typeface="综艺体" panose="02010609000101010101" pitchFamily="49" charset="-122"/>
              </a:rPr>
              <a:t>谢</a:t>
            </a:r>
            <a:endParaRPr lang="zh-CN" altLang="en-US" sz="19900" spc="600" dirty="0">
              <a:solidFill>
                <a:srgbClr val="FF0000">
                  <a:alpha val="65000"/>
                </a:srgbClr>
              </a:solidFill>
              <a:effectLst>
                <a:outerShdw blurRad="50800" dist="76200" dir="2700000" algn="tl" rotWithShape="0">
                  <a:prstClr val="black">
                    <a:alpha val="42000"/>
                  </a:prstClr>
                </a:outerShdw>
              </a:effectLst>
              <a:latin typeface="MRazor HKS Xbold" panose="00000800000000000000" pitchFamily="2" charset="-120"/>
              <a:ea typeface="综艺体" panose="0201060900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415943" y="1331846"/>
            <a:ext cx="2919342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9900" spc="600" dirty="0" smtClean="0">
                <a:solidFill>
                  <a:srgbClr val="FF0000">
                    <a:alpha val="65000"/>
                  </a:srgbClr>
                </a:solidFill>
                <a:effectLst>
                  <a:outerShdw blurRad="50800" dist="76200" dir="2700000" algn="tl" rotWithShape="0">
                    <a:prstClr val="black">
                      <a:alpha val="42000"/>
                    </a:prstClr>
                  </a:outerShdw>
                </a:effectLst>
                <a:latin typeface="MRazor HKS Xbold" panose="00000800000000000000" pitchFamily="2" charset="-120"/>
                <a:ea typeface="综艺体" panose="02010609000101010101" pitchFamily="49" charset="-122"/>
              </a:rPr>
              <a:t>谢</a:t>
            </a:r>
            <a:endParaRPr lang="zh-CN" altLang="en-US" sz="19900" spc="600" dirty="0">
              <a:solidFill>
                <a:srgbClr val="FF0000">
                  <a:alpha val="65000"/>
                </a:srgbClr>
              </a:solidFill>
              <a:effectLst>
                <a:outerShdw blurRad="50800" dist="76200" dir="2700000" algn="tl" rotWithShape="0">
                  <a:prstClr val="black">
                    <a:alpha val="42000"/>
                  </a:prstClr>
                </a:outerShdw>
              </a:effectLst>
              <a:latin typeface="MRazor HKS Xbold" panose="00000800000000000000" pitchFamily="2" charset="-120"/>
              <a:ea typeface="综艺体" panose="0201060900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-4942477" y="1208717"/>
            <a:ext cx="4493805" cy="4440562"/>
            <a:chOff x="-4942477" y="1208717"/>
            <a:chExt cx="4493805" cy="4440562"/>
          </a:xfrm>
        </p:grpSpPr>
        <p:sp>
          <p:nvSpPr>
            <p:cNvPr id="5" name="Freeform 14"/>
            <p:cNvSpPr>
              <a:spLocks/>
            </p:cNvSpPr>
            <p:nvPr/>
          </p:nvSpPr>
          <p:spPr bwMode="auto">
            <a:xfrm>
              <a:off x="-4942477" y="1208717"/>
              <a:ext cx="4493805" cy="4440562"/>
            </a:xfrm>
            <a:custGeom>
              <a:avLst/>
              <a:gdLst>
                <a:gd name="T0" fmla="*/ 8414 w 8483"/>
                <a:gd name="T1" fmla="*/ 2527 h 8377"/>
                <a:gd name="T2" fmla="*/ 5796 w 8483"/>
                <a:gd name="T3" fmla="*/ 0 h 8377"/>
                <a:gd name="T4" fmla="*/ 4242 w 8483"/>
                <a:gd name="T5" fmla="*/ 496 h 8377"/>
                <a:gd name="T6" fmla="*/ 2688 w 8483"/>
                <a:gd name="T7" fmla="*/ 0 h 8377"/>
                <a:gd name="T8" fmla="*/ 69 w 8483"/>
                <a:gd name="T9" fmla="*/ 2527 h 8377"/>
                <a:gd name="T10" fmla="*/ 539 w 8483"/>
                <a:gd name="T11" fmla="*/ 4356 h 8377"/>
                <a:gd name="T12" fmla="*/ 4242 w 8483"/>
                <a:gd name="T13" fmla="*/ 8377 h 8377"/>
                <a:gd name="T14" fmla="*/ 7944 w 8483"/>
                <a:gd name="T15" fmla="*/ 4356 h 8377"/>
                <a:gd name="T16" fmla="*/ 8414 w 8483"/>
                <a:gd name="T17" fmla="*/ 2527 h 8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83" h="8377">
                  <a:moveTo>
                    <a:pt x="8414" y="2527"/>
                  </a:moveTo>
                  <a:cubicBezTo>
                    <a:pt x="8263" y="1063"/>
                    <a:pt x="7162" y="0"/>
                    <a:pt x="5796" y="0"/>
                  </a:cubicBezTo>
                  <a:cubicBezTo>
                    <a:pt x="5257" y="0"/>
                    <a:pt x="4723" y="171"/>
                    <a:pt x="4242" y="496"/>
                  </a:cubicBezTo>
                  <a:cubicBezTo>
                    <a:pt x="3759" y="171"/>
                    <a:pt x="3225" y="0"/>
                    <a:pt x="2688" y="0"/>
                  </a:cubicBezTo>
                  <a:cubicBezTo>
                    <a:pt x="1322" y="0"/>
                    <a:pt x="221" y="1063"/>
                    <a:pt x="69" y="2527"/>
                  </a:cubicBezTo>
                  <a:cubicBezTo>
                    <a:pt x="0" y="3197"/>
                    <a:pt x="149" y="3778"/>
                    <a:pt x="539" y="4356"/>
                  </a:cubicBezTo>
                  <a:cubicBezTo>
                    <a:pt x="836" y="4796"/>
                    <a:pt x="3819" y="7933"/>
                    <a:pt x="4242" y="8377"/>
                  </a:cubicBezTo>
                  <a:cubicBezTo>
                    <a:pt x="4664" y="7933"/>
                    <a:pt x="7648" y="4796"/>
                    <a:pt x="7944" y="4356"/>
                  </a:cubicBezTo>
                  <a:cubicBezTo>
                    <a:pt x="8333" y="3778"/>
                    <a:pt x="8483" y="3197"/>
                    <a:pt x="8414" y="2527"/>
                  </a:cubicBezTo>
                  <a:close/>
                </a:path>
              </a:pathLst>
            </a:custGeom>
            <a:solidFill>
              <a:srgbClr val="FCC125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1" name="Freeform 15"/>
            <p:cNvSpPr>
              <a:spLocks/>
            </p:cNvSpPr>
            <p:nvPr/>
          </p:nvSpPr>
          <p:spPr bwMode="auto">
            <a:xfrm>
              <a:off x="-4942477" y="1208717"/>
              <a:ext cx="2246904" cy="4440562"/>
            </a:xfrm>
            <a:custGeom>
              <a:avLst/>
              <a:gdLst>
                <a:gd name="T0" fmla="*/ 4242 w 4242"/>
                <a:gd name="T1" fmla="*/ 496 h 8377"/>
                <a:gd name="T2" fmla="*/ 2688 w 4242"/>
                <a:gd name="T3" fmla="*/ 0 h 8377"/>
                <a:gd name="T4" fmla="*/ 69 w 4242"/>
                <a:gd name="T5" fmla="*/ 2527 h 8377"/>
                <a:gd name="T6" fmla="*/ 539 w 4242"/>
                <a:gd name="T7" fmla="*/ 4356 h 8377"/>
                <a:gd name="T8" fmla="*/ 4242 w 4242"/>
                <a:gd name="T9" fmla="*/ 8377 h 8377"/>
                <a:gd name="T10" fmla="*/ 4242 w 4242"/>
                <a:gd name="T11" fmla="*/ 496 h 8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42" h="8377">
                  <a:moveTo>
                    <a:pt x="4242" y="496"/>
                  </a:moveTo>
                  <a:cubicBezTo>
                    <a:pt x="3759" y="171"/>
                    <a:pt x="3225" y="0"/>
                    <a:pt x="2688" y="0"/>
                  </a:cubicBezTo>
                  <a:cubicBezTo>
                    <a:pt x="1322" y="0"/>
                    <a:pt x="221" y="1063"/>
                    <a:pt x="69" y="2527"/>
                  </a:cubicBezTo>
                  <a:cubicBezTo>
                    <a:pt x="0" y="3197"/>
                    <a:pt x="149" y="3778"/>
                    <a:pt x="539" y="4356"/>
                  </a:cubicBezTo>
                  <a:cubicBezTo>
                    <a:pt x="836" y="4796"/>
                    <a:pt x="3819" y="7933"/>
                    <a:pt x="4242" y="8377"/>
                  </a:cubicBezTo>
                  <a:lnTo>
                    <a:pt x="4242" y="496"/>
                  </a:lnTo>
                  <a:close/>
                </a:path>
              </a:pathLst>
            </a:custGeom>
            <a:solidFill>
              <a:srgbClr val="F9F2F2">
                <a:alpha val="35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2669248" y="1208718"/>
            <a:ext cx="4493805" cy="4440562"/>
            <a:chOff x="12669248" y="1208718"/>
            <a:chExt cx="4493805" cy="4440562"/>
          </a:xfrm>
        </p:grpSpPr>
        <p:sp>
          <p:nvSpPr>
            <p:cNvPr id="21" name="Freeform 14"/>
            <p:cNvSpPr>
              <a:spLocks/>
            </p:cNvSpPr>
            <p:nvPr/>
          </p:nvSpPr>
          <p:spPr bwMode="auto">
            <a:xfrm>
              <a:off x="12669248" y="1208718"/>
              <a:ext cx="4493805" cy="4440562"/>
            </a:xfrm>
            <a:custGeom>
              <a:avLst/>
              <a:gdLst>
                <a:gd name="T0" fmla="*/ 8414 w 8483"/>
                <a:gd name="T1" fmla="*/ 2527 h 8377"/>
                <a:gd name="T2" fmla="*/ 5796 w 8483"/>
                <a:gd name="T3" fmla="*/ 0 h 8377"/>
                <a:gd name="T4" fmla="*/ 4242 w 8483"/>
                <a:gd name="T5" fmla="*/ 496 h 8377"/>
                <a:gd name="T6" fmla="*/ 2688 w 8483"/>
                <a:gd name="T7" fmla="*/ 0 h 8377"/>
                <a:gd name="T8" fmla="*/ 69 w 8483"/>
                <a:gd name="T9" fmla="*/ 2527 h 8377"/>
                <a:gd name="T10" fmla="*/ 539 w 8483"/>
                <a:gd name="T11" fmla="*/ 4356 h 8377"/>
                <a:gd name="T12" fmla="*/ 4242 w 8483"/>
                <a:gd name="T13" fmla="*/ 8377 h 8377"/>
                <a:gd name="T14" fmla="*/ 7944 w 8483"/>
                <a:gd name="T15" fmla="*/ 4356 h 8377"/>
                <a:gd name="T16" fmla="*/ 8414 w 8483"/>
                <a:gd name="T17" fmla="*/ 2527 h 8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83" h="8377">
                  <a:moveTo>
                    <a:pt x="8414" y="2527"/>
                  </a:moveTo>
                  <a:cubicBezTo>
                    <a:pt x="8263" y="1063"/>
                    <a:pt x="7162" y="0"/>
                    <a:pt x="5796" y="0"/>
                  </a:cubicBezTo>
                  <a:cubicBezTo>
                    <a:pt x="5257" y="0"/>
                    <a:pt x="4723" y="171"/>
                    <a:pt x="4242" y="496"/>
                  </a:cubicBezTo>
                  <a:cubicBezTo>
                    <a:pt x="3759" y="171"/>
                    <a:pt x="3225" y="0"/>
                    <a:pt x="2688" y="0"/>
                  </a:cubicBezTo>
                  <a:cubicBezTo>
                    <a:pt x="1322" y="0"/>
                    <a:pt x="221" y="1063"/>
                    <a:pt x="69" y="2527"/>
                  </a:cubicBezTo>
                  <a:cubicBezTo>
                    <a:pt x="0" y="3197"/>
                    <a:pt x="149" y="3778"/>
                    <a:pt x="539" y="4356"/>
                  </a:cubicBezTo>
                  <a:cubicBezTo>
                    <a:pt x="836" y="4796"/>
                    <a:pt x="3819" y="7933"/>
                    <a:pt x="4242" y="8377"/>
                  </a:cubicBezTo>
                  <a:cubicBezTo>
                    <a:pt x="4664" y="7933"/>
                    <a:pt x="7648" y="4796"/>
                    <a:pt x="7944" y="4356"/>
                  </a:cubicBezTo>
                  <a:cubicBezTo>
                    <a:pt x="8333" y="3778"/>
                    <a:pt x="8483" y="3197"/>
                    <a:pt x="8414" y="2527"/>
                  </a:cubicBezTo>
                  <a:close/>
                </a:path>
              </a:pathLst>
            </a:custGeom>
            <a:solidFill>
              <a:srgbClr val="FCC125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24" name="Freeform 15"/>
            <p:cNvSpPr>
              <a:spLocks/>
            </p:cNvSpPr>
            <p:nvPr/>
          </p:nvSpPr>
          <p:spPr bwMode="auto">
            <a:xfrm>
              <a:off x="12669248" y="1208718"/>
              <a:ext cx="2246904" cy="4440562"/>
            </a:xfrm>
            <a:custGeom>
              <a:avLst/>
              <a:gdLst>
                <a:gd name="T0" fmla="*/ 4242 w 4242"/>
                <a:gd name="T1" fmla="*/ 496 h 8377"/>
                <a:gd name="T2" fmla="*/ 2688 w 4242"/>
                <a:gd name="T3" fmla="*/ 0 h 8377"/>
                <a:gd name="T4" fmla="*/ 69 w 4242"/>
                <a:gd name="T5" fmla="*/ 2527 h 8377"/>
                <a:gd name="T6" fmla="*/ 539 w 4242"/>
                <a:gd name="T7" fmla="*/ 4356 h 8377"/>
                <a:gd name="T8" fmla="*/ 4242 w 4242"/>
                <a:gd name="T9" fmla="*/ 8377 h 8377"/>
                <a:gd name="T10" fmla="*/ 4242 w 4242"/>
                <a:gd name="T11" fmla="*/ 496 h 8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42" h="8377">
                  <a:moveTo>
                    <a:pt x="4242" y="496"/>
                  </a:moveTo>
                  <a:cubicBezTo>
                    <a:pt x="3759" y="171"/>
                    <a:pt x="3225" y="0"/>
                    <a:pt x="2688" y="0"/>
                  </a:cubicBezTo>
                  <a:cubicBezTo>
                    <a:pt x="1322" y="0"/>
                    <a:pt x="221" y="1063"/>
                    <a:pt x="69" y="2527"/>
                  </a:cubicBezTo>
                  <a:cubicBezTo>
                    <a:pt x="0" y="3197"/>
                    <a:pt x="149" y="3778"/>
                    <a:pt x="539" y="4356"/>
                  </a:cubicBezTo>
                  <a:cubicBezTo>
                    <a:pt x="836" y="4796"/>
                    <a:pt x="3819" y="7933"/>
                    <a:pt x="4242" y="8377"/>
                  </a:cubicBezTo>
                  <a:lnTo>
                    <a:pt x="4242" y="496"/>
                  </a:lnTo>
                  <a:close/>
                </a:path>
              </a:pathLst>
            </a:custGeom>
            <a:solidFill>
              <a:srgbClr val="F9F2F2">
                <a:alpha val="35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2397424" y="1339053"/>
            <a:ext cx="2919342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9900" spc="600" dirty="0" smtClean="0">
                <a:solidFill>
                  <a:srgbClr val="FF0000">
                    <a:alpha val="65000"/>
                  </a:srgbClr>
                </a:solidFill>
                <a:effectLst>
                  <a:outerShdw blurRad="50800" dist="76200" dir="2700000" algn="tl" rotWithShape="0">
                    <a:prstClr val="black">
                      <a:alpha val="42000"/>
                    </a:prstClr>
                  </a:outerShdw>
                </a:effectLst>
                <a:latin typeface="MRazor HKS Xbold" panose="00000800000000000000" pitchFamily="2" charset="-120"/>
                <a:ea typeface="综艺体" panose="02010609000101010101" pitchFamily="49" charset="-122"/>
              </a:rPr>
              <a:t>谢</a:t>
            </a:r>
            <a:endParaRPr lang="zh-CN" altLang="en-US" sz="19900" spc="600" dirty="0">
              <a:solidFill>
                <a:srgbClr val="FF0000">
                  <a:alpha val="65000"/>
                </a:srgbClr>
              </a:solidFill>
              <a:effectLst>
                <a:outerShdw blurRad="50800" dist="76200" dir="2700000" algn="tl" rotWithShape="0">
                  <a:prstClr val="black">
                    <a:alpha val="42000"/>
                  </a:prstClr>
                </a:outerShdw>
              </a:effectLst>
              <a:latin typeface="MRazor HKS Xbold" panose="00000800000000000000" pitchFamily="2" charset="-120"/>
              <a:ea typeface="综艺体" panose="0201060900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951435" y="1335537"/>
            <a:ext cx="2919342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9900" spc="600" dirty="0" smtClean="0">
                <a:solidFill>
                  <a:srgbClr val="FF0000">
                    <a:alpha val="65000"/>
                  </a:srgbClr>
                </a:solidFill>
                <a:effectLst>
                  <a:outerShdw blurRad="50800" dist="76200" dir="2700000" algn="tl" rotWithShape="0">
                    <a:prstClr val="black">
                      <a:alpha val="42000"/>
                    </a:prstClr>
                  </a:outerShdw>
                </a:effectLst>
                <a:latin typeface="MRazor HKS Xbold" panose="00000800000000000000" pitchFamily="2" charset="-120"/>
                <a:ea typeface="综艺体" panose="02010609000101010101" pitchFamily="49" charset="-122"/>
              </a:rPr>
              <a:t>谢</a:t>
            </a:r>
            <a:endParaRPr lang="zh-CN" altLang="en-US" sz="19900" spc="600" dirty="0">
              <a:solidFill>
                <a:srgbClr val="FF0000">
                  <a:alpha val="65000"/>
                </a:srgbClr>
              </a:solidFill>
              <a:effectLst>
                <a:outerShdw blurRad="50800" dist="76200" dir="2700000" algn="tl" rotWithShape="0">
                  <a:prstClr val="black">
                    <a:alpha val="42000"/>
                  </a:prstClr>
                </a:outerShdw>
              </a:effectLst>
              <a:latin typeface="MRazor HKS Xbold" panose="00000800000000000000" pitchFamily="2" charset="-120"/>
              <a:ea typeface="综艺体" panose="0201060900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19621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0 L 0.53893 0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940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0 L -0.53203 0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60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7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500"/>
                            </p:stCondLst>
                            <p:childTnLst>
                              <p:par>
                                <p:cTn id="7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7" grpId="0" animBg="1"/>
      <p:bldP spid="27" grpId="1" animBg="1"/>
      <p:bldP spid="19" grpId="0" animBg="1"/>
      <p:bldP spid="19" grpId="1" animBg="1"/>
      <p:bldP spid="26" grpId="0"/>
      <p:bldP spid="26" grpId="1"/>
      <p:bldP spid="8" grpId="0"/>
      <p:bldP spid="8" grpId="1"/>
      <p:bldP spid="12" grpId="0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xy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14"/>
          <p:cNvSpPr>
            <a:spLocks/>
          </p:cNvSpPr>
          <p:nvPr/>
        </p:nvSpPr>
        <p:spPr bwMode="auto">
          <a:xfrm>
            <a:off x="3450045" y="814395"/>
            <a:ext cx="5291910" cy="5229211"/>
          </a:xfrm>
          <a:custGeom>
            <a:avLst/>
            <a:gdLst>
              <a:gd name="T0" fmla="*/ 8414 w 8483"/>
              <a:gd name="T1" fmla="*/ 2527 h 8377"/>
              <a:gd name="T2" fmla="*/ 5796 w 8483"/>
              <a:gd name="T3" fmla="*/ 0 h 8377"/>
              <a:gd name="T4" fmla="*/ 4242 w 8483"/>
              <a:gd name="T5" fmla="*/ 496 h 8377"/>
              <a:gd name="T6" fmla="*/ 2688 w 8483"/>
              <a:gd name="T7" fmla="*/ 0 h 8377"/>
              <a:gd name="T8" fmla="*/ 69 w 8483"/>
              <a:gd name="T9" fmla="*/ 2527 h 8377"/>
              <a:gd name="T10" fmla="*/ 539 w 8483"/>
              <a:gd name="T11" fmla="*/ 4356 h 8377"/>
              <a:gd name="T12" fmla="*/ 4242 w 8483"/>
              <a:gd name="T13" fmla="*/ 8377 h 8377"/>
              <a:gd name="T14" fmla="*/ 7944 w 8483"/>
              <a:gd name="T15" fmla="*/ 4356 h 8377"/>
              <a:gd name="T16" fmla="*/ 8414 w 8483"/>
              <a:gd name="T17" fmla="*/ 2527 h 8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483" h="8377">
                <a:moveTo>
                  <a:pt x="8414" y="2527"/>
                </a:moveTo>
                <a:cubicBezTo>
                  <a:pt x="8263" y="1063"/>
                  <a:pt x="7162" y="0"/>
                  <a:pt x="5796" y="0"/>
                </a:cubicBezTo>
                <a:cubicBezTo>
                  <a:pt x="5257" y="0"/>
                  <a:pt x="4723" y="171"/>
                  <a:pt x="4242" y="496"/>
                </a:cubicBezTo>
                <a:cubicBezTo>
                  <a:pt x="3759" y="171"/>
                  <a:pt x="3225" y="0"/>
                  <a:pt x="2688" y="0"/>
                </a:cubicBezTo>
                <a:cubicBezTo>
                  <a:pt x="1322" y="0"/>
                  <a:pt x="221" y="1063"/>
                  <a:pt x="69" y="2527"/>
                </a:cubicBezTo>
                <a:cubicBezTo>
                  <a:pt x="0" y="3197"/>
                  <a:pt x="149" y="3778"/>
                  <a:pt x="539" y="4356"/>
                </a:cubicBezTo>
                <a:cubicBezTo>
                  <a:pt x="836" y="4796"/>
                  <a:pt x="3819" y="7933"/>
                  <a:pt x="4242" y="8377"/>
                </a:cubicBezTo>
                <a:cubicBezTo>
                  <a:pt x="4664" y="7933"/>
                  <a:pt x="7648" y="4796"/>
                  <a:pt x="7944" y="4356"/>
                </a:cubicBezTo>
                <a:cubicBezTo>
                  <a:pt x="8333" y="3778"/>
                  <a:pt x="8483" y="3197"/>
                  <a:pt x="8414" y="2527"/>
                </a:cubicBezTo>
                <a:close/>
              </a:path>
            </a:pathLst>
          </a:custGeom>
          <a:solidFill>
            <a:srgbClr val="FCC125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rcRect l="50000" r="6928"/>
          <a:stretch>
            <a:fillRect/>
          </a:stretch>
        </p:blipFill>
        <p:spPr>
          <a:xfrm>
            <a:off x="6096002" y="1609186"/>
            <a:ext cx="3481951" cy="3639627"/>
          </a:xfrm>
          <a:custGeom>
            <a:avLst/>
            <a:gdLst>
              <a:gd name="connsiteX0" fmla="*/ 0 w 3481951"/>
              <a:gd name="connsiteY0" fmla="*/ 0 h 3639627"/>
              <a:gd name="connsiteX1" fmla="*/ 3481951 w 3481951"/>
              <a:gd name="connsiteY1" fmla="*/ 0 h 3639627"/>
              <a:gd name="connsiteX2" fmla="*/ 3481951 w 3481951"/>
              <a:gd name="connsiteY2" fmla="*/ 3639627 h 3639627"/>
              <a:gd name="connsiteX3" fmla="*/ 0 w 3481951"/>
              <a:gd name="connsiteY3" fmla="*/ 3639627 h 3639627"/>
              <a:gd name="connsiteX4" fmla="*/ 0 w 3481951"/>
              <a:gd name="connsiteY4" fmla="*/ 0 h 3639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81951" h="3639627">
                <a:moveTo>
                  <a:pt x="0" y="0"/>
                </a:moveTo>
                <a:lnTo>
                  <a:pt x="3481951" y="0"/>
                </a:lnTo>
                <a:lnTo>
                  <a:pt x="3481951" y="3639627"/>
                </a:lnTo>
                <a:lnTo>
                  <a:pt x="0" y="3639627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4" name="文本框 13"/>
          <p:cNvSpPr txBox="1"/>
          <p:nvPr/>
        </p:nvSpPr>
        <p:spPr>
          <a:xfrm>
            <a:off x="4377090" y="787939"/>
            <a:ext cx="3437821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700" spc="600" dirty="0" smtClean="0">
                <a:solidFill>
                  <a:srgbClr val="FF0000">
                    <a:alpha val="65000"/>
                  </a:srgbClr>
                </a:solidFill>
                <a:effectLst>
                  <a:outerShdw blurRad="50800" dist="76200" dir="2700000" algn="tl" rotWithShape="0">
                    <a:prstClr val="black">
                      <a:alpha val="42000"/>
                    </a:prstClr>
                  </a:outerShdw>
                </a:effectLst>
                <a:latin typeface="MRazor HKS Xbold" panose="00000800000000000000" pitchFamily="2" charset="-120"/>
                <a:ea typeface="MRazor HKS Xbold" panose="00000800000000000000" pitchFamily="2" charset="-120"/>
              </a:rPr>
              <a:t>P</a:t>
            </a:r>
            <a:endParaRPr lang="zh-CN" altLang="en-US" sz="28700" spc="600" dirty="0">
              <a:solidFill>
                <a:srgbClr val="FF0000">
                  <a:alpha val="65000"/>
                </a:srgbClr>
              </a:solidFill>
              <a:effectLst>
                <a:outerShdw blurRad="50800" dist="76200" dir="2700000" algn="tl" rotWithShape="0">
                  <a:prstClr val="black">
                    <a:alpha val="42000"/>
                  </a:prstClr>
                </a:outerShdw>
              </a:effectLst>
              <a:latin typeface="MRazor HKS Xbold" panose="00000800000000000000" pitchFamily="2" charset="-120"/>
              <a:ea typeface="MRazor HKS Xbold" panose="00000800000000000000" pitchFamily="2" charset="-120"/>
            </a:endParaRPr>
          </a:p>
        </p:txBody>
      </p:sp>
      <p:sp>
        <p:nvSpPr>
          <p:cNvPr id="10" name="Freeform 14"/>
          <p:cNvSpPr>
            <a:spLocks/>
          </p:cNvSpPr>
          <p:nvPr/>
        </p:nvSpPr>
        <p:spPr bwMode="auto">
          <a:xfrm>
            <a:off x="3847891" y="1207527"/>
            <a:ext cx="4496218" cy="4442946"/>
          </a:xfrm>
          <a:custGeom>
            <a:avLst/>
            <a:gdLst>
              <a:gd name="T0" fmla="*/ 8414 w 8483"/>
              <a:gd name="T1" fmla="*/ 2527 h 8377"/>
              <a:gd name="T2" fmla="*/ 5796 w 8483"/>
              <a:gd name="T3" fmla="*/ 0 h 8377"/>
              <a:gd name="T4" fmla="*/ 4242 w 8483"/>
              <a:gd name="T5" fmla="*/ 496 h 8377"/>
              <a:gd name="T6" fmla="*/ 2688 w 8483"/>
              <a:gd name="T7" fmla="*/ 0 h 8377"/>
              <a:gd name="T8" fmla="*/ 69 w 8483"/>
              <a:gd name="T9" fmla="*/ 2527 h 8377"/>
              <a:gd name="T10" fmla="*/ 539 w 8483"/>
              <a:gd name="T11" fmla="*/ 4356 h 8377"/>
              <a:gd name="T12" fmla="*/ 4242 w 8483"/>
              <a:gd name="T13" fmla="*/ 8377 h 8377"/>
              <a:gd name="T14" fmla="*/ 7944 w 8483"/>
              <a:gd name="T15" fmla="*/ 4356 h 8377"/>
              <a:gd name="T16" fmla="*/ 8414 w 8483"/>
              <a:gd name="T17" fmla="*/ 2527 h 8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483" h="8377">
                <a:moveTo>
                  <a:pt x="8414" y="2527"/>
                </a:moveTo>
                <a:cubicBezTo>
                  <a:pt x="8263" y="1063"/>
                  <a:pt x="7162" y="0"/>
                  <a:pt x="5796" y="0"/>
                </a:cubicBezTo>
                <a:cubicBezTo>
                  <a:pt x="5257" y="0"/>
                  <a:pt x="4723" y="171"/>
                  <a:pt x="4242" y="496"/>
                </a:cubicBezTo>
                <a:cubicBezTo>
                  <a:pt x="3759" y="171"/>
                  <a:pt x="3225" y="0"/>
                  <a:pt x="2688" y="0"/>
                </a:cubicBezTo>
                <a:cubicBezTo>
                  <a:pt x="1322" y="0"/>
                  <a:pt x="221" y="1063"/>
                  <a:pt x="69" y="2527"/>
                </a:cubicBezTo>
                <a:cubicBezTo>
                  <a:pt x="0" y="3197"/>
                  <a:pt x="149" y="3778"/>
                  <a:pt x="539" y="4356"/>
                </a:cubicBezTo>
                <a:cubicBezTo>
                  <a:pt x="836" y="4796"/>
                  <a:pt x="3819" y="7933"/>
                  <a:pt x="4242" y="8377"/>
                </a:cubicBezTo>
                <a:cubicBezTo>
                  <a:pt x="4664" y="7933"/>
                  <a:pt x="7648" y="4796"/>
                  <a:pt x="7944" y="4356"/>
                </a:cubicBezTo>
                <a:cubicBezTo>
                  <a:pt x="8333" y="3778"/>
                  <a:pt x="8483" y="3197"/>
                  <a:pt x="8414" y="2527"/>
                </a:cubicBezTo>
                <a:close/>
              </a:path>
            </a:pathLst>
          </a:custGeom>
          <a:solidFill>
            <a:srgbClr val="FCC125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3"/>
          <a:srcRect l="23815" r="60133"/>
          <a:stretch>
            <a:fillRect/>
          </a:stretch>
        </p:blipFill>
        <p:spPr>
          <a:xfrm>
            <a:off x="3979244" y="1609186"/>
            <a:ext cx="1297606" cy="3639627"/>
          </a:xfrm>
          <a:custGeom>
            <a:avLst/>
            <a:gdLst>
              <a:gd name="connsiteX0" fmla="*/ 0 w 1297606"/>
              <a:gd name="connsiteY0" fmla="*/ 0 h 3639627"/>
              <a:gd name="connsiteX1" fmla="*/ 1297606 w 1297606"/>
              <a:gd name="connsiteY1" fmla="*/ 0 h 3639627"/>
              <a:gd name="connsiteX2" fmla="*/ 1297606 w 1297606"/>
              <a:gd name="connsiteY2" fmla="*/ 3639627 h 3639627"/>
              <a:gd name="connsiteX3" fmla="*/ 0 w 1297606"/>
              <a:gd name="connsiteY3" fmla="*/ 3639627 h 3639627"/>
              <a:gd name="connsiteX4" fmla="*/ 0 w 1297606"/>
              <a:gd name="connsiteY4" fmla="*/ 0 h 3639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97606" h="3639627">
                <a:moveTo>
                  <a:pt x="0" y="0"/>
                </a:moveTo>
                <a:lnTo>
                  <a:pt x="1297606" y="0"/>
                </a:lnTo>
                <a:lnTo>
                  <a:pt x="1297606" y="3639627"/>
                </a:lnTo>
                <a:lnTo>
                  <a:pt x="0" y="3639627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8" name="Freeform 15"/>
          <p:cNvSpPr>
            <a:spLocks/>
          </p:cNvSpPr>
          <p:nvPr/>
        </p:nvSpPr>
        <p:spPr bwMode="auto">
          <a:xfrm>
            <a:off x="3450045" y="814395"/>
            <a:ext cx="2645957" cy="5229211"/>
          </a:xfrm>
          <a:custGeom>
            <a:avLst/>
            <a:gdLst>
              <a:gd name="T0" fmla="*/ 4242 w 4242"/>
              <a:gd name="T1" fmla="*/ 496 h 8377"/>
              <a:gd name="T2" fmla="*/ 2688 w 4242"/>
              <a:gd name="T3" fmla="*/ 0 h 8377"/>
              <a:gd name="T4" fmla="*/ 69 w 4242"/>
              <a:gd name="T5" fmla="*/ 2527 h 8377"/>
              <a:gd name="T6" fmla="*/ 539 w 4242"/>
              <a:gd name="T7" fmla="*/ 4356 h 8377"/>
              <a:gd name="T8" fmla="*/ 4242 w 4242"/>
              <a:gd name="T9" fmla="*/ 8377 h 8377"/>
              <a:gd name="T10" fmla="*/ 4242 w 4242"/>
              <a:gd name="T11" fmla="*/ 496 h 8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242" h="8377">
                <a:moveTo>
                  <a:pt x="4242" y="496"/>
                </a:moveTo>
                <a:cubicBezTo>
                  <a:pt x="3759" y="171"/>
                  <a:pt x="3225" y="0"/>
                  <a:pt x="2688" y="0"/>
                </a:cubicBezTo>
                <a:cubicBezTo>
                  <a:pt x="1322" y="0"/>
                  <a:pt x="221" y="1063"/>
                  <a:pt x="69" y="2527"/>
                </a:cubicBezTo>
                <a:cubicBezTo>
                  <a:pt x="0" y="3197"/>
                  <a:pt x="149" y="3778"/>
                  <a:pt x="539" y="4356"/>
                </a:cubicBezTo>
                <a:cubicBezTo>
                  <a:pt x="836" y="4796"/>
                  <a:pt x="3819" y="7933"/>
                  <a:pt x="4242" y="8377"/>
                </a:cubicBezTo>
                <a:lnTo>
                  <a:pt x="4242" y="496"/>
                </a:lnTo>
                <a:close/>
              </a:path>
            </a:pathLst>
          </a:custGeom>
          <a:solidFill>
            <a:srgbClr val="F9F2F2">
              <a:alpha val="35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/>
          <a:srcRect l="39867" r="50000"/>
          <a:stretch>
            <a:fillRect/>
          </a:stretch>
        </p:blipFill>
        <p:spPr>
          <a:xfrm>
            <a:off x="5276850" y="1609186"/>
            <a:ext cx="819152" cy="3639627"/>
          </a:xfrm>
          <a:custGeom>
            <a:avLst/>
            <a:gdLst>
              <a:gd name="connsiteX0" fmla="*/ 0 w 819152"/>
              <a:gd name="connsiteY0" fmla="*/ 0 h 3639627"/>
              <a:gd name="connsiteX1" fmla="*/ 819152 w 819152"/>
              <a:gd name="connsiteY1" fmla="*/ 0 h 3639627"/>
              <a:gd name="connsiteX2" fmla="*/ 819152 w 819152"/>
              <a:gd name="connsiteY2" fmla="*/ 3639627 h 3639627"/>
              <a:gd name="connsiteX3" fmla="*/ 0 w 819152"/>
              <a:gd name="connsiteY3" fmla="*/ 3639627 h 3639627"/>
              <a:gd name="connsiteX4" fmla="*/ 0 w 819152"/>
              <a:gd name="connsiteY4" fmla="*/ 0 h 3639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9152" h="3639627">
                <a:moveTo>
                  <a:pt x="0" y="0"/>
                </a:moveTo>
                <a:lnTo>
                  <a:pt x="819152" y="0"/>
                </a:lnTo>
                <a:lnTo>
                  <a:pt x="819152" y="3639627"/>
                </a:lnTo>
                <a:lnTo>
                  <a:pt x="0" y="3639627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3"/>
          <a:srcRect r="76185"/>
          <a:stretch>
            <a:fillRect/>
          </a:stretch>
        </p:blipFill>
        <p:spPr>
          <a:xfrm>
            <a:off x="2054001" y="1609186"/>
            <a:ext cx="1925243" cy="3639627"/>
          </a:xfrm>
          <a:custGeom>
            <a:avLst/>
            <a:gdLst>
              <a:gd name="connsiteX0" fmla="*/ 0 w 1925243"/>
              <a:gd name="connsiteY0" fmla="*/ 0 h 3639627"/>
              <a:gd name="connsiteX1" fmla="*/ 1925243 w 1925243"/>
              <a:gd name="connsiteY1" fmla="*/ 0 h 3639627"/>
              <a:gd name="connsiteX2" fmla="*/ 1925243 w 1925243"/>
              <a:gd name="connsiteY2" fmla="*/ 3639627 h 3639627"/>
              <a:gd name="connsiteX3" fmla="*/ 0 w 1925243"/>
              <a:gd name="connsiteY3" fmla="*/ 3639627 h 3639627"/>
              <a:gd name="connsiteX4" fmla="*/ 0 w 1925243"/>
              <a:gd name="connsiteY4" fmla="*/ 0 h 3639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25243" h="3639627">
                <a:moveTo>
                  <a:pt x="0" y="0"/>
                </a:moveTo>
                <a:lnTo>
                  <a:pt x="1925243" y="0"/>
                </a:lnTo>
                <a:lnTo>
                  <a:pt x="1925243" y="3639627"/>
                </a:lnTo>
                <a:lnTo>
                  <a:pt x="0" y="3639627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2" name="文本框 1"/>
          <p:cNvSpPr txBox="1"/>
          <p:nvPr/>
        </p:nvSpPr>
        <p:spPr>
          <a:xfrm>
            <a:off x="8191499" y="2274957"/>
            <a:ext cx="12001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spc="6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爱</a:t>
            </a:r>
            <a:endParaRPr lang="zh-CN" altLang="en-US" sz="2800" spc="6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581275" y="1925476"/>
            <a:ext cx="68865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spc="6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爱在服务队</a:t>
            </a:r>
            <a:endParaRPr lang="zh-CN" altLang="en-US" sz="9600" spc="6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59911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2000"/>
    </mc:Choice>
    <mc:Fallback xmlns="">
      <p:transition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pat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2421 0.04953 C -0.09088 0.04953 0.01797 0.02569 0.01797 -0.0044 C 0.01797 -0.03403 -0.09088 -0.0588 -0.22421 -0.0588 C -0.35833 -0.0588 -0.4664 -0.03403 -0.4664 -0.0044 C -0.4664 0.02569 -0.35833 0.04953 -0.22421 0.04953 Z " pathEditMode="relative" rAng="0" ptsTypes="AAAAA">
                                      <p:cBhvr>
                                        <p:cTn id="1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417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6" presetClass="emph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53" presetClass="exit" presetSubtype="32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/>
      <p:bldP spid="10" grpId="0" animBg="1"/>
      <p:bldP spid="8" grpId="0" animBg="1"/>
      <p:bldP spid="2" grpId="0"/>
      <p:bldP spid="2" grpId="1"/>
      <p:bldP spid="2" grpId="2"/>
      <p:bldP spid="2" grpId="3"/>
      <p:bldP spid="2" grpId="4"/>
      <p:bldP spid="15" grpId="0"/>
      <p:bldP spid="1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xy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6"/>
          <p:cNvSpPr>
            <a:spLocks/>
          </p:cNvSpPr>
          <p:nvPr/>
        </p:nvSpPr>
        <p:spPr bwMode="auto">
          <a:xfrm>
            <a:off x="0" y="4756948"/>
            <a:ext cx="12192000" cy="2120908"/>
          </a:xfrm>
          <a:custGeom>
            <a:avLst/>
            <a:gdLst>
              <a:gd name="T0" fmla="*/ 0 w 2711"/>
              <a:gd name="T1" fmla="*/ 0 h 642"/>
              <a:gd name="T2" fmla="*/ 0 w 2711"/>
              <a:gd name="T3" fmla="*/ 536 h 642"/>
              <a:gd name="T4" fmla="*/ 90 w 2711"/>
              <a:gd name="T5" fmla="*/ 635 h 642"/>
              <a:gd name="T6" fmla="*/ 2611 w 2711"/>
              <a:gd name="T7" fmla="*/ 635 h 642"/>
              <a:gd name="T8" fmla="*/ 2710 w 2711"/>
              <a:gd name="T9" fmla="*/ 529 h 642"/>
              <a:gd name="T10" fmla="*/ 2709 w 2711"/>
              <a:gd name="T11" fmla="*/ 0 h 642"/>
              <a:gd name="T12" fmla="*/ 0 w 2711"/>
              <a:gd name="T13" fmla="*/ 0 h 6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711" h="642">
                <a:moveTo>
                  <a:pt x="0" y="0"/>
                </a:moveTo>
                <a:cubicBezTo>
                  <a:pt x="0" y="227"/>
                  <a:pt x="0" y="424"/>
                  <a:pt x="0" y="536"/>
                </a:cubicBezTo>
                <a:cubicBezTo>
                  <a:pt x="0" y="642"/>
                  <a:pt x="90" y="635"/>
                  <a:pt x="90" y="635"/>
                </a:cubicBezTo>
                <a:cubicBezTo>
                  <a:pt x="2611" y="635"/>
                  <a:pt x="2611" y="635"/>
                  <a:pt x="2611" y="635"/>
                </a:cubicBezTo>
                <a:cubicBezTo>
                  <a:pt x="2611" y="635"/>
                  <a:pt x="2711" y="636"/>
                  <a:pt x="2710" y="529"/>
                </a:cubicBezTo>
                <a:cubicBezTo>
                  <a:pt x="2709" y="416"/>
                  <a:pt x="2709" y="222"/>
                  <a:pt x="2709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E3AA23">
              <a:alpha val="87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7"/>
          <p:cNvSpPr>
            <a:spLocks/>
          </p:cNvSpPr>
          <p:nvPr/>
        </p:nvSpPr>
        <p:spPr bwMode="auto">
          <a:xfrm>
            <a:off x="3668711" y="4756948"/>
            <a:ext cx="1922464" cy="2097095"/>
          </a:xfrm>
          <a:custGeom>
            <a:avLst/>
            <a:gdLst>
              <a:gd name="T0" fmla="*/ 1211 w 1211"/>
              <a:gd name="T1" fmla="*/ 0 h 1321"/>
              <a:gd name="T2" fmla="*/ 1140 w 1211"/>
              <a:gd name="T3" fmla="*/ 0 h 1321"/>
              <a:gd name="T4" fmla="*/ 0 w 1211"/>
              <a:gd name="T5" fmla="*/ 1321 h 1321"/>
              <a:gd name="T6" fmla="*/ 71 w 1211"/>
              <a:gd name="T7" fmla="*/ 1321 h 1321"/>
              <a:gd name="T8" fmla="*/ 1211 w 1211"/>
              <a:gd name="T9" fmla="*/ 0 h 1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11" h="1321">
                <a:moveTo>
                  <a:pt x="1211" y="0"/>
                </a:moveTo>
                <a:lnTo>
                  <a:pt x="1140" y="0"/>
                </a:lnTo>
                <a:lnTo>
                  <a:pt x="0" y="1321"/>
                </a:lnTo>
                <a:lnTo>
                  <a:pt x="71" y="1321"/>
                </a:lnTo>
                <a:lnTo>
                  <a:pt x="1211" y="0"/>
                </a:lnTo>
                <a:close/>
              </a:path>
            </a:pathLst>
          </a:custGeom>
          <a:solidFill>
            <a:srgbClr val="E693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8"/>
          <p:cNvSpPr>
            <a:spLocks/>
          </p:cNvSpPr>
          <p:nvPr/>
        </p:nvSpPr>
        <p:spPr bwMode="auto">
          <a:xfrm>
            <a:off x="3460749" y="4756948"/>
            <a:ext cx="1925639" cy="2097095"/>
          </a:xfrm>
          <a:custGeom>
            <a:avLst/>
            <a:gdLst>
              <a:gd name="T0" fmla="*/ 1213 w 1213"/>
              <a:gd name="T1" fmla="*/ 0 h 1321"/>
              <a:gd name="T2" fmla="*/ 1140 w 1213"/>
              <a:gd name="T3" fmla="*/ 0 h 1321"/>
              <a:gd name="T4" fmla="*/ 0 w 1213"/>
              <a:gd name="T5" fmla="*/ 1321 h 1321"/>
              <a:gd name="T6" fmla="*/ 73 w 1213"/>
              <a:gd name="T7" fmla="*/ 1321 h 1321"/>
              <a:gd name="T8" fmla="*/ 1213 w 1213"/>
              <a:gd name="T9" fmla="*/ 0 h 1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13" h="1321">
                <a:moveTo>
                  <a:pt x="1213" y="0"/>
                </a:moveTo>
                <a:lnTo>
                  <a:pt x="1140" y="0"/>
                </a:lnTo>
                <a:lnTo>
                  <a:pt x="0" y="1321"/>
                </a:lnTo>
                <a:lnTo>
                  <a:pt x="73" y="1321"/>
                </a:lnTo>
                <a:lnTo>
                  <a:pt x="1213" y="0"/>
                </a:lnTo>
                <a:close/>
              </a:path>
            </a:pathLst>
          </a:custGeom>
          <a:solidFill>
            <a:srgbClr val="E693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9"/>
          <p:cNvSpPr>
            <a:spLocks/>
          </p:cNvSpPr>
          <p:nvPr/>
        </p:nvSpPr>
        <p:spPr bwMode="auto">
          <a:xfrm>
            <a:off x="3255961" y="4756948"/>
            <a:ext cx="1922464" cy="2097095"/>
          </a:xfrm>
          <a:custGeom>
            <a:avLst/>
            <a:gdLst>
              <a:gd name="T0" fmla="*/ 1211 w 1211"/>
              <a:gd name="T1" fmla="*/ 0 h 1321"/>
              <a:gd name="T2" fmla="*/ 1140 w 1211"/>
              <a:gd name="T3" fmla="*/ 0 h 1321"/>
              <a:gd name="T4" fmla="*/ 0 w 1211"/>
              <a:gd name="T5" fmla="*/ 1321 h 1321"/>
              <a:gd name="T6" fmla="*/ 71 w 1211"/>
              <a:gd name="T7" fmla="*/ 1321 h 1321"/>
              <a:gd name="T8" fmla="*/ 1211 w 1211"/>
              <a:gd name="T9" fmla="*/ 0 h 1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11" h="1321">
                <a:moveTo>
                  <a:pt x="1211" y="0"/>
                </a:moveTo>
                <a:lnTo>
                  <a:pt x="1140" y="0"/>
                </a:lnTo>
                <a:lnTo>
                  <a:pt x="0" y="1321"/>
                </a:lnTo>
                <a:lnTo>
                  <a:pt x="71" y="1321"/>
                </a:lnTo>
                <a:lnTo>
                  <a:pt x="1211" y="0"/>
                </a:lnTo>
                <a:close/>
              </a:path>
            </a:pathLst>
          </a:custGeom>
          <a:solidFill>
            <a:srgbClr val="E693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10"/>
          <p:cNvSpPr>
            <a:spLocks/>
          </p:cNvSpPr>
          <p:nvPr/>
        </p:nvSpPr>
        <p:spPr bwMode="auto">
          <a:xfrm>
            <a:off x="3047998" y="4756948"/>
            <a:ext cx="1925639" cy="2097095"/>
          </a:xfrm>
          <a:custGeom>
            <a:avLst/>
            <a:gdLst>
              <a:gd name="T0" fmla="*/ 1213 w 1213"/>
              <a:gd name="T1" fmla="*/ 0 h 1321"/>
              <a:gd name="T2" fmla="*/ 1140 w 1213"/>
              <a:gd name="T3" fmla="*/ 0 h 1321"/>
              <a:gd name="T4" fmla="*/ 0 w 1213"/>
              <a:gd name="T5" fmla="*/ 1321 h 1321"/>
              <a:gd name="T6" fmla="*/ 70 w 1213"/>
              <a:gd name="T7" fmla="*/ 1321 h 1321"/>
              <a:gd name="T8" fmla="*/ 1213 w 1213"/>
              <a:gd name="T9" fmla="*/ 0 h 1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13" h="1321">
                <a:moveTo>
                  <a:pt x="1213" y="0"/>
                </a:moveTo>
                <a:lnTo>
                  <a:pt x="1140" y="0"/>
                </a:lnTo>
                <a:lnTo>
                  <a:pt x="0" y="1321"/>
                </a:lnTo>
                <a:lnTo>
                  <a:pt x="70" y="1321"/>
                </a:lnTo>
                <a:lnTo>
                  <a:pt x="1213" y="0"/>
                </a:lnTo>
                <a:close/>
              </a:path>
            </a:pathLst>
          </a:custGeom>
          <a:solidFill>
            <a:srgbClr val="E693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11"/>
          <p:cNvSpPr>
            <a:spLocks/>
          </p:cNvSpPr>
          <p:nvPr/>
        </p:nvSpPr>
        <p:spPr bwMode="auto">
          <a:xfrm>
            <a:off x="2635248" y="4756948"/>
            <a:ext cx="1925639" cy="2097095"/>
          </a:xfrm>
          <a:custGeom>
            <a:avLst/>
            <a:gdLst>
              <a:gd name="T0" fmla="*/ 1213 w 1213"/>
              <a:gd name="T1" fmla="*/ 0 h 1321"/>
              <a:gd name="T2" fmla="*/ 1140 w 1213"/>
              <a:gd name="T3" fmla="*/ 0 h 1321"/>
              <a:gd name="T4" fmla="*/ 0 w 1213"/>
              <a:gd name="T5" fmla="*/ 1321 h 1321"/>
              <a:gd name="T6" fmla="*/ 70 w 1213"/>
              <a:gd name="T7" fmla="*/ 1321 h 1321"/>
              <a:gd name="T8" fmla="*/ 1213 w 1213"/>
              <a:gd name="T9" fmla="*/ 0 h 1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13" h="1321">
                <a:moveTo>
                  <a:pt x="1213" y="0"/>
                </a:moveTo>
                <a:lnTo>
                  <a:pt x="1140" y="0"/>
                </a:lnTo>
                <a:lnTo>
                  <a:pt x="0" y="1321"/>
                </a:lnTo>
                <a:lnTo>
                  <a:pt x="70" y="1321"/>
                </a:lnTo>
                <a:lnTo>
                  <a:pt x="1213" y="0"/>
                </a:lnTo>
                <a:close/>
              </a:path>
            </a:pathLst>
          </a:custGeom>
          <a:solidFill>
            <a:srgbClr val="E693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12"/>
          <p:cNvSpPr>
            <a:spLocks/>
          </p:cNvSpPr>
          <p:nvPr/>
        </p:nvSpPr>
        <p:spPr bwMode="auto">
          <a:xfrm>
            <a:off x="4699000" y="4756948"/>
            <a:ext cx="1925639" cy="2097095"/>
          </a:xfrm>
          <a:custGeom>
            <a:avLst/>
            <a:gdLst>
              <a:gd name="T0" fmla="*/ 1213 w 1213"/>
              <a:gd name="T1" fmla="*/ 0 h 1321"/>
              <a:gd name="T2" fmla="*/ 1142 w 1213"/>
              <a:gd name="T3" fmla="*/ 0 h 1321"/>
              <a:gd name="T4" fmla="*/ 0 w 1213"/>
              <a:gd name="T5" fmla="*/ 1321 h 1321"/>
              <a:gd name="T6" fmla="*/ 73 w 1213"/>
              <a:gd name="T7" fmla="*/ 1321 h 1321"/>
              <a:gd name="T8" fmla="*/ 1213 w 1213"/>
              <a:gd name="T9" fmla="*/ 0 h 1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13" h="1321">
                <a:moveTo>
                  <a:pt x="1213" y="0"/>
                </a:moveTo>
                <a:lnTo>
                  <a:pt x="1142" y="0"/>
                </a:lnTo>
                <a:lnTo>
                  <a:pt x="0" y="1321"/>
                </a:lnTo>
                <a:lnTo>
                  <a:pt x="73" y="1321"/>
                </a:lnTo>
                <a:lnTo>
                  <a:pt x="1213" y="0"/>
                </a:lnTo>
                <a:close/>
              </a:path>
            </a:pathLst>
          </a:custGeom>
          <a:solidFill>
            <a:srgbClr val="E693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13"/>
          <p:cNvSpPr>
            <a:spLocks/>
          </p:cNvSpPr>
          <p:nvPr/>
        </p:nvSpPr>
        <p:spPr bwMode="auto">
          <a:xfrm>
            <a:off x="2427286" y="4756948"/>
            <a:ext cx="1924051" cy="2097095"/>
          </a:xfrm>
          <a:custGeom>
            <a:avLst/>
            <a:gdLst>
              <a:gd name="T0" fmla="*/ 1212 w 1212"/>
              <a:gd name="T1" fmla="*/ 0 h 1321"/>
              <a:gd name="T2" fmla="*/ 1142 w 1212"/>
              <a:gd name="T3" fmla="*/ 0 h 1321"/>
              <a:gd name="T4" fmla="*/ 0 w 1212"/>
              <a:gd name="T5" fmla="*/ 1321 h 1321"/>
              <a:gd name="T6" fmla="*/ 72 w 1212"/>
              <a:gd name="T7" fmla="*/ 1321 h 1321"/>
              <a:gd name="T8" fmla="*/ 1212 w 1212"/>
              <a:gd name="T9" fmla="*/ 0 h 1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12" h="1321">
                <a:moveTo>
                  <a:pt x="1212" y="0"/>
                </a:moveTo>
                <a:lnTo>
                  <a:pt x="1142" y="0"/>
                </a:lnTo>
                <a:lnTo>
                  <a:pt x="0" y="1321"/>
                </a:lnTo>
                <a:lnTo>
                  <a:pt x="72" y="1321"/>
                </a:lnTo>
                <a:lnTo>
                  <a:pt x="1212" y="0"/>
                </a:lnTo>
                <a:close/>
              </a:path>
            </a:pathLst>
          </a:custGeom>
          <a:solidFill>
            <a:srgbClr val="E693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14"/>
          <p:cNvSpPr>
            <a:spLocks/>
          </p:cNvSpPr>
          <p:nvPr/>
        </p:nvSpPr>
        <p:spPr bwMode="auto">
          <a:xfrm>
            <a:off x="4906962" y="4756948"/>
            <a:ext cx="1925639" cy="2097095"/>
          </a:xfrm>
          <a:custGeom>
            <a:avLst/>
            <a:gdLst>
              <a:gd name="T0" fmla="*/ 1213 w 1213"/>
              <a:gd name="T1" fmla="*/ 0 h 1321"/>
              <a:gd name="T2" fmla="*/ 1140 w 1213"/>
              <a:gd name="T3" fmla="*/ 0 h 1321"/>
              <a:gd name="T4" fmla="*/ 0 w 1213"/>
              <a:gd name="T5" fmla="*/ 1321 h 1321"/>
              <a:gd name="T6" fmla="*/ 71 w 1213"/>
              <a:gd name="T7" fmla="*/ 1321 h 1321"/>
              <a:gd name="T8" fmla="*/ 1213 w 1213"/>
              <a:gd name="T9" fmla="*/ 0 h 1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13" h="1321">
                <a:moveTo>
                  <a:pt x="1213" y="0"/>
                </a:moveTo>
                <a:lnTo>
                  <a:pt x="1140" y="0"/>
                </a:lnTo>
                <a:lnTo>
                  <a:pt x="0" y="1321"/>
                </a:lnTo>
                <a:lnTo>
                  <a:pt x="71" y="1321"/>
                </a:lnTo>
                <a:lnTo>
                  <a:pt x="1213" y="0"/>
                </a:lnTo>
                <a:close/>
              </a:path>
            </a:pathLst>
          </a:custGeom>
          <a:solidFill>
            <a:srgbClr val="E693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15"/>
          <p:cNvSpPr>
            <a:spLocks/>
          </p:cNvSpPr>
          <p:nvPr/>
        </p:nvSpPr>
        <p:spPr bwMode="auto">
          <a:xfrm>
            <a:off x="4494212" y="4756948"/>
            <a:ext cx="1925639" cy="2097095"/>
          </a:xfrm>
          <a:custGeom>
            <a:avLst/>
            <a:gdLst>
              <a:gd name="T0" fmla="*/ 1213 w 1213"/>
              <a:gd name="T1" fmla="*/ 0 h 1321"/>
              <a:gd name="T2" fmla="*/ 1140 w 1213"/>
              <a:gd name="T3" fmla="*/ 0 h 1321"/>
              <a:gd name="T4" fmla="*/ 0 w 1213"/>
              <a:gd name="T5" fmla="*/ 1321 h 1321"/>
              <a:gd name="T6" fmla="*/ 71 w 1213"/>
              <a:gd name="T7" fmla="*/ 1321 h 1321"/>
              <a:gd name="T8" fmla="*/ 1213 w 1213"/>
              <a:gd name="T9" fmla="*/ 0 h 1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13" h="1321">
                <a:moveTo>
                  <a:pt x="1213" y="0"/>
                </a:moveTo>
                <a:lnTo>
                  <a:pt x="1140" y="0"/>
                </a:lnTo>
                <a:lnTo>
                  <a:pt x="0" y="1321"/>
                </a:lnTo>
                <a:lnTo>
                  <a:pt x="71" y="1321"/>
                </a:lnTo>
                <a:lnTo>
                  <a:pt x="1213" y="0"/>
                </a:lnTo>
                <a:close/>
              </a:path>
            </a:pathLst>
          </a:custGeom>
          <a:solidFill>
            <a:srgbClr val="E693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16"/>
          <p:cNvSpPr>
            <a:spLocks/>
          </p:cNvSpPr>
          <p:nvPr/>
        </p:nvSpPr>
        <p:spPr bwMode="auto">
          <a:xfrm>
            <a:off x="3873499" y="4756948"/>
            <a:ext cx="1925639" cy="2097095"/>
          </a:xfrm>
          <a:custGeom>
            <a:avLst/>
            <a:gdLst>
              <a:gd name="T0" fmla="*/ 1213 w 1213"/>
              <a:gd name="T1" fmla="*/ 0 h 1321"/>
              <a:gd name="T2" fmla="*/ 1142 w 1213"/>
              <a:gd name="T3" fmla="*/ 0 h 1321"/>
              <a:gd name="T4" fmla="*/ 0 w 1213"/>
              <a:gd name="T5" fmla="*/ 1321 h 1321"/>
              <a:gd name="T6" fmla="*/ 73 w 1213"/>
              <a:gd name="T7" fmla="*/ 1321 h 1321"/>
              <a:gd name="T8" fmla="*/ 1213 w 1213"/>
              <a:gd name="T9" fmla="*/ 0 h 1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13" h="1321">
                <a:moveTo>
                  <a:pt x="1213" y="0"/>
                </a:moveTo>
                <a:lnTo>
                  <a:pt x="1142" y="0"/>
                </a:lnTo>
                <a:lnTo>
                  <a:pt x="0" y="1321"/>
                </a:lnTo>
                <a:lnTo>
                  <a:pt x="73" y="1321"/>
                </a:lnTo>
                <a:lnTo>
                  <a:pt x="1213" y="0"/>
                </a:lnTo>
                <a:close/>
              </a:path>
            </a:pathLst>
          </a:custGeom>
          <a:solidFill>
            <a:srgbClr val="E693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17"/>
          <p:cNvSpPr>
            <a:spLocks/>
          </p:cNvSpPr>
          <p:nvPr/>
        </p:nvSpPr>
        <p:spPr bwMode="auto">
          <a:xfrm>
            <a:off x="4081462" y="4756948"/>
            <a:ext cx="1925639" cy="2097095"/>
          </a:xfrm>
          <a:custGeom>
            <a:avLst/>
            <a:gdLst>
              <a:gd name="T0" fmla="*/ 1213 w 1213"/>
              <a:gd name="T1" fmla="*/ 0 h 1321"/>
              <a:gd name="T2" fmla="*/ 1140 w 1213"/>
              <a:gd name="T3" fmla="*/ 0 h 1321"/>
              <a:gd name="T4" fmla="*/ 0 w 1213"/>
              <a:gd name="T5" fmla="*/ 1321 h 1321"/>
              <a:gd name="T6" fmla="*/ 71 w 1213"/>
              <a:gd name="T7" fmla="*/ 1321 h 1321"/>
              <a:gd name="T8" fmla="*/ 1213 w 1213"/>
              <a:gd name="T9" fmla="*/ 0 h 1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13" h="1321">
                <a:moveTo>
                  <a:pt x="1213" y="0"/>
                </a:moveTo>
                <a:lnTo>
                  <a:pt x="1140" y="0"/>
                </a:lnTo>
                <a:lnTo>
                  <a:pt x="0" y="1321"/>
                </a:lnTo>
                <a:lnTo>
                  <a:pt x="71" y="1321"/>
                </a:lnTo>
                <a:lnTo>
                  <a:pt x="1213" y="0"/>
                </a:lnTo>
                <a:close/>
              </a:path>
            </a:pathLst>
          </a:custGeom>
          <a:solidFill>
            <a:srgbClr val="E693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18"/>
          <p:cNvSpPr>
            <a:spLocks/>
          </p:cNvSpPr>
          <p:nvPr/>
        </p:nvSpPr>
        <p:spPr bwMode="auto">
          <a:xfrm>
            <a:off x="5114925" y="4756948"/>
            <a:ext cx="1922464" cy="2097095"/>
          </a:xfrm>
          <a:custGeom>
            <a:avLst/>
            <a:gdLst>
              <a:gd name="T0" fmla="*/ 1211 w 1211"/>
              <a:gd name="T1" fmla="*/ 0 h 1321"/>
              <a:gd name="T2" fmla="*/ 1140 w 1211"/>
              <a:gd name="T3" fmla="*/ 0 h 1321"/>
              <a:gd name="T4" fmla="*/ 0 w 1211"/>
              <a:gd name="T5" fmla="*/ 1321 h 1321"/>
              <a:gd name="T6" fmla="*/ 71 w 1211"/>
              <a:gd name="T7" fmla="*/ 1321 h 1321"/>
              <a:gd name="T8" fmla="*/ 1211 w 1211"/>
              <a:gd name="T9" fmla="*/ 0 h 1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11" h="1321">
                <a:moveTo>
                  <a:pt x="1211" y="0"/>
                </a:moveTo>
                <a:lnTo>
                  <a:pt x="1140" y="0"/>
                </a:lnTo>
                <a:lnTo>
                  <a:pt x="0" y="1321"/>
                </a:lnTo>
                <a:lnTo>
                  <a:pt x="71" y="1321"/>
                </a:lnTo>
                <a:lnTo>
                  <a:pt x="1211" y="0"/>
                </a:lnTo>
                <a:close/>
              </a:path>
            </a:pathLst>
          </a:custGeom>
          <a:solidFill>
            <a:srgbClr val="E693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19"/>
          <p:cNvSpPr>
            <a:spLocks/>
          </p:cNvSpPr>
          <p:nvPr/>
        </p:nvSpPr>
        <p:spPr bwMode="auto">
          <a:xfrm>
            <a:off x="4286249" y="4756948"/>
            <a:ext cx="1925639" cy="2097095"/>
          </a:xfrm>
          <a:custGeom>
            <a:avLst/>
            <a:gdLst>
              <a:gd name="T0" fmla="*/ 1213 w 1213"/>
              <a:gd name="T1" fmla="*/ 0 h 1321"/>
              <a:gd name="T2" fmla="*/ 1142 w 1213"/>
              <a:gd name="T3" fmla="*/ 0 h 1321"/>
              <a:gd name="T4" fmla="*/ 0 w 1213"/>
              <a:gd name="T5" fmla="*/ 1321 h 1321"/>
              <a:gd name="T6" fmla="*/ 73 w 1213"/>
              <a:gd name="T7" fmla="*/ 1321 h 1321"/>
              <a:gd name="T8" fmla="*/ 1213 w 1213"/>
              <a:gd name="T9" fmla="*/ 0 h 1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13" h="1321">
                <a:moveTo>
                  <a:pt x="1213" y="0"/>
                </a:moveTo>
                <a:lnTo>
                  <a:pt x="1142" y="0"/>
                </a:lnTo>
                <a:lnTo>
                  <a:pt x="0" y="1321"/>
                </a:lnTo>
                <a:lnTo>
                  <a:pt x="73" y="1321"/>
                </a:lnTo>
                <a:lnTo>
                  <a:pt x="1213" y="0"/>
                </a:lnTo>
                <a:close/>
              </a:path>
            </a:pathLst>
          </a:custGeom>
          <a:solidFill>
            <a:srgbClr val="E693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20"/>
          <p:cNvSpPr>
            <a:spLocks/>
          </p:cNvSpPr>
          <p:nvPr/>
        </p:nvSpPr>
        <p:spPr bwMode="auto">
          <a:xfrm>
            <a:off x="1620835" y="4756948"/>
            <a:ext cx="458788" cy="534989"/>
          </a:xfrm>
          <a:custGeom>
            <a:avLst/>
            <a:gdLst>
              <a:gd name="T0" fmla="*/ 139 w 139"/>
              <a:gd name="T1" fmla="*/ 0 h 162"/>
              <a:gd name="T2" fmla="*/ 104 w 139"/>
              <a:gd name="T3" fmla="*/ 0 h 162"/>
              <a:gd name="T4" fmla="*/ 0 w 139"/>
              <a:gd name="T5" fmla="*/ 122 h 162"/>
              <a:gd name="T6" fmla="*/ 0 w 139"/>
              <a:gd name="T7" fmla="*/ 162 h 162"/>
              <a:gd name="T8" fmla="*/ 139 w 139"/>
              <a:gd name="T9" fmla="*/ 0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9" h="162">
                <a:moveTo>
                  <a:pt x="139" y="0"/>
                </a:moveTo>
                <a:cubicBezTo>
                  <a:pt x="104" y="0"/>
                  <a:pt x="104" y="0"/>
                  <a:pt x="104" y="0"/>
                </a:cubicBezTo>
                <a:cubicBezTo>
                  <a:pt x="0" y="122"/>
                  <a:pt x="0" y="122"/>
                  <a:pt x="0" y="122"/>
                </a:cubicBezTo>
                <a:cubicBezTo>
                  <a:pt x="0" y="135"/>
                  <a:pt x="0" y="148"/>
                  <a:pt x="0" y="162"/>
                </a:cubicBezTo>
                <a:lnTo>
                  <a:pt x="139" y="0"/>
                </a:lnTo>
                <a:close/>
              </a:path>
            </a:pathLst>
          </a:custGeom>
          <a:solidFill>
            <a:srgbClr val="E693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21"/>
          <p:cNvSpPr>
            <a:spLocks/>
          </p:cNvSpPr>
          <p:nvPr/>
        </p:nvSpPr>
        <p:spPr bwMode="auto">
          <a:xfrm>
            <a:off x="1620835" y="4756948"/>
            <a:ext cx="663575" cy="773115"/>
          </a:xfrm>
          <a:custGeom>
            <a:avLst/>
            <a:gdLst>
              <a:gd name="T0" fmla="*/ 201 w 201"/>
              <a:gd name="T1" fmla="*/ 0 h 234"/>
              <a:gd name="T2" fmla="*/ 167 w 201"/>
              <a:gd name="T3" fmla="*/ 0 h 234"/>
              <a:gd name="T4" fmla="*/ 0 w 201"/>
              <a:gd name="T5" fmla="*/ 194 h 234"/>
              <a:gd name="T6" fmla="*/ 0 w 201"/>
              <a:gd name="T7" fmla="*/ 234 h 234"/>
              <a:gd name="T8" fmla="*/ 201 w 201"/>
              <a:gd name="T9" fmla="*/ 0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1" h="234">
                <a:moveTo>
                  <a:pt x="201" y="0"/>
                </a:moveTo>
                <a:cubicBezTo>
                  <a:pt x="167" y="0"/>
                  <a:pt x="167" y="0"/>
                  <a:pt x="167" y="0"/>
                </a:cubicBezTo>
                <a:cubicBezTo>
                  <a:pt x="0" y="194"/>
                  <a:pt x="0" y="194"/>
                  <a:pt x="0" y="194"/>
                </a:cubicBezTo>
                <a:cubicBezTo>
                  <a:pt x="0" y="208"/>
                  <a:pt x="0" y="221"/>
                  <a:pt x="0" y="234"/>
                </a:cubicBezTo>
                <a:lnTo>
                  <a:pt x="201" y="0"/>
                </a:lnTo>
                <a:close/>
              </a:path>
            </a:pathLst>
          </a:custGeom>
          <a:solidFill>
            <a:srgbClr val="E693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22"/>
          <p:cNvSpPr>
            <a:spLocks/>
          </p:cNvSpPr>
          <p:nvPr/>
        </p:nvSpPr>
        <p:spPr bwMode="auto">
          <a:xfrm>
            <a:off x="1620835" y="4756948"/>
            <a:ext cx="250825" cy="293689"/>
          </a:xfrm>
          <a:custGeom>
            <a:avLst/>
            <a:gdLst>
              <a:gd name="T0" fmla="*/ 42 w 76"/>
              <a:gd name="T1" fmla="*/ 0 h 89"/>
              <a:gd name="T2" fmla="*/ 0 w 76"/>
              <a:gd name="T3" fmla="*/ 49 h 89"/>
              <a:gd name="T4" fmla="*/ 0 w 76"/>
              <a:gd name="T5" fmla="*/ 89 h 89"/>
              <a:gd name="T6" fmla="*/ 76 w 76"/>
              <a:gd name="T7" fmla="*/ 0 h 89"/>
              <a:gd name="T8" fmla="*/ 42 w 76"/>
              <a:gd name="T9" fmla="*/ 0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6" h="89">
                <a:moveTo>
                  <a:pt x="42" y="0"/>
                </a:moveTo>
                <a:cubicBezTo>
                  <a:pt x="0" y="49"/>
                  <a:pt x="0" y="49"/>
                  <a:pt x="0" y="49"/>
                </a:cubicBezTo>
                <a:cubicBezTo>
                  <a:pt x="0" y="63"/>
                  <a:pt x="0" y="76"/>
                  <a:pt x="0" y="89"/>
                </a:cubicBezTo>
                <a:cubicBezTo>
                  <a:pt x="76" y="0"/>
                  <a:pt x="76" y="0"/>
                  <a:pt x="76" y="0"/>
                </a:cubicBezTo>
                <a:lnTo>
                  <a:pt x="42" y="0"/>
                </a:lnTo>
                <a:close/>
              </a:path>
            </a:pathLst>
          </a:custGeom>
          <a:solidFill>
            <a:srgbClr val="E693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23"/>
          <p:cNvSpPr>
            <a:spLocks/>
          </p:cNvSpPr>
          <p:nvPr/>
        </p:nvSpPr>
        <p:spPr bwMode="auto">
          <a:xfrm>
            <a:off x="1819273" y="4756948"/>
            <a:ext cx="1911351" cy="2100270"/>
          </a:xfrm>
          <a:custGeom>
            <a:avLst/>
            <a:gdLst>
              <a:gd name="T0" fmla="*/ 545 w 579"/>
              <a:gd name="T1" fmla="*/ 0 h 636"/>
              <a:gd name="T2" fmla="*/ 0 w 579"/>
              <a:gd name="T3" fmla="*/ 631 h 636"/>
              <a:gd name="T4" fmla="*/ 30 w 579"/>
              <a:gd name="T5" fmla="*/ 635 h 636"/>
              <a:gd name="T6" fmla="*/ 31 w 579"/>
              <a:gd name="T7" fmla="*/ 635 h 636"/>
              <a:gd name="T8" fmla="*/ 579 w 579"/>
              <a:gd name="T9" fmla="*/ 0 h 636"/>
              <a:gd name="T10" fmla="*/ 545 w 579"/>
              <a:gd name="T11" fmla="*/ 0 h 6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79" h="636">
                <a:moveTo>
                  <a:pt x="545" y="0"/>
                </a:moveTo>
                <a:cubicBezTo>
                  <a:pt x="0" y="631"/>
                  <a:pt x="0" y="631"/>
                  <a:pt x="0" y="631"/>
                </a:cubicBezTo>
                <a:cubicBezTo>
                  <a:pt x="16" y="636"/>
                  <a:pt x="30" y="635"/>
                  <a:pt x="30" y="635"/>
                </a:cubicBezTo>
                <a:cubicBezTo>
                  <a:pt x="31" y="635"/>
                  <a:pt x="31" y="635"/>
                  <a:pt x="31" y="635"/>
                </a:cubicBezTo>
                <a:cubicBezTo>
                  <a:pt x="579" y="0"/>
                  <a:pt x="579" y="0"/>
                  <a:pt x="579" y="0"/>
                </a:cubicBezTo>
                <a:lnTo>
                  <a:pt x="545" y="0"/>
                </a:lnTo>
                <a:close/>
              </a:path>
            </a:pathLst>
          </a:custGeom>
          <a:solidFill>
            <a:srgbClr val="E693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24"/>
          <p:cNvSpPr>
            <a:spLocks/>
          </p:cNvSpPr>
          <p:nvPr/>
        </p:nvSpPr>
        <p:spPr bwMode="auto">
          <a:xfrm>
            <a:off x="1620835" y="4756948"/>
            <a:ext cx="871538" cy="1009654"/>
          </a:xfrm>
          <a:custGeom>
            <a:avLst/>
            <a:gdLst>
              <a:gd name="T0" fmla="*/ 264 w 264"/>
              <a:gd name="T1" fmla="*/ 0 h 306"/>
              <a:gd name="T2" fmla="*/ 229 w 264"/>
              <a:gd name="T3" fmla="*/ 0 h 306"/>
              <a:gd name="T4" fmla="*/ 0 w 264"/>
              <a:gd name="T5" fmla="*/ 266 h 306"/>
              <a:gd name="T6" fmla="*/ 0 w 264"/>
              <a:gd name="T7" fmla="*/ 306 h 306"/>
              <a:gd name="T8" fmla="*/ 264 w 264"/>
              <a:gd name="T9" fmla="*/ 0 h 3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4" h="306">
                <a:moveTo>
                  <a:pt x="264" y="0"/>
                </a:moveTo>
                <a:cubicBezTo>
                  <a:pt x="229" y="0"/>
                  <a:pt x="229" y="0"/>
                  <a:pt x="229" y="0"/>
                </a:cubicBezTo>
                <a:cubicBezTo>
                  <a:pt x="0" y="266"/>
                  <a:pt x="0" y="266"/>
                  <a:pt x="0" y="266"/>
                </a:cubicBezTo>
                <a:cubicBezTo>
                  <a:pt x="0" y="280"/>
                  <a:pt x="0" y="293"/>
                  <a:pt x="0" y="306"/>
                </a:cubicBezTo>
                <a:lnTo>
                  <a:pt x="264" y="0"/>
                </a:lnTo>
                <a:close/>
              </a:path>
            </a:pathLst>
          </a:custGeom>
          <a:solidFill>
            <a:srgbClr val="E693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25"/>
          <p:cNvSpPr>
            <a:spLocks/>
          </p:cNvSpPr>
          <p:nvPr/>
        </p:nvSpPr>
        <p:spPr bwMode="auto">
          <a:xfrm>
            <a:off x="1687510" y="4756948"/>
            <a:ext cx="1838326" cy="2054232"/>
          </a:xfrm>
          <a:custGeom>
            <a:avLst/>
            <a:gdLst>
              <a:gd name="T0" fmla="*/ 522 w 557"/>
              <a:gd name="T1" fmla="*/ 0 h 622"/>
              <a:gd name="T2" fmla="*/ 0 w 557"/>
              <a:gd name="T3" fmla="*/ 605 h 622"/>
              <a:gd name="T4" fmla="*/ 20 w 557"/>
              <a:gd name="T5" fmla="*/ 622 h 622"/>
              <a:gd name="T6" fmla="*/ 557 w 557"/>
              <a:gd name="T7" fmla="*/ 0 h 622"/>
              <a:gd name="T8" fmla="*/ 522 w 557"/>
              <a:gd name="T9" fmla="*/ 0 h 6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7" h="622">
                <a:moveTo>
                  <a:pt x="522" y="0"/>
                </a:moveTo>
                <a:cubicBezTo>
                  <a:pt x="0" y="605"/>
                  <a:pt x="0" y="605"/>
                  <a:pt x="0" y="605"/>
                </a:cubicBezTo>
                <a:cubicBezTo>
                  <a:pt x="6" y="612"/>
                  <a:pt x="13" y="618"/>
                  <a:pt x="20" y="622"/>
                </a:cubicBezTo>
                <a:cubicBezTo>
                  <a:pt x="557" y="0"/>
                  <a:pt x="557" y="0"/>
                  <a:pt x="557" y="0"/>
                </a:cubicBezTo>
                <a:lnTo>
                  <a:pt x="522" y="0"/>
                </a:lnTo>
                <a:close/>
              </a:path>
            </a:pathLst>
          </a:custGeom>
          <a:solidFill>
            <a:srgbClr val="E693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26"/>
          <p:cNvSpPr>
            <a:spLocks/>
          </p:cNvSpPr>
          <p:nvPr/>
        </p:nvSpPr>
        <p:spPr bwMode="auto">
          <a:xfrm>
            <a:off x="2014535" y="4756948"/>
            <a:ext cx="1924051" cy="2097095"/>
          </a:xfrm>
          <a:custGeom>
            <a:avLst/>
            <a:gdLst>
              <a:gd name="T0" fmla="*/ 1212 w 1212"/>
              <a:gd name="T1" fmla="*/ 0 h 1321"/>
              <a:gd name="T2" fmla="*/ 1140 w 1212"/>
              <a:gd name="T3" fmla="*/ 0 h 1321"/>
              <a:gd name="T4" fmla="*/ 0 w 1212"/>
              <a:gd name="T5" fmla="*/ 1321 h 1321"/>
              <a:gd name="T6" fmla="*/ 72 w 1212"/>
              <a:gd name="T7" fmla="*/ 1321 h 1321"/>
              <a:gd name="T8" fmla="*/ 1212 w 1212"/>
              <a:gd name="T9" fmla="*/ 0 h 1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12" h="1321">
                <a:moveTo>
                  <a:pt x="1212" y="0"/>
                </a:moveTo>
                <a:lnTo>
                  <a:pt x="1140" y="0"/>
                </a:lnTo>
                <a:lnTo>
                  <a:pt x="0" y="1321"/>
                </a:lnTo>
                <a:lnTo>
                  <a:pt x="72" y="1321"/>
                </a:lnTo>
                <a:lnTo>
                  <a:pt x="1212" y="0"/>
                </a:lnTo>
                <a:close/>
              </a:path>
            </a:pathLst>
          </a:custGeom>
          <a:solidFill>
            <a:srgbClr val="E693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27"/>
          <p:cNvSpPr>
            <a:spLocks/>
          </p:cNvSpPr>
          <p:nvPr/>
        </p:nvSpPr>
        <p:spPr bwMode="auto">
          <a:xfrm>
            <a:off x="1624010" y="4756948"/>
            <a:ext cx="1693864" cy="1935169"/>
          </a:xfrm>
          <a:custGeom>
            <a:avLst/>
            <a:gdLst>
              <a:gd name="T0" fmla="*/ 513 w 513"/>
              <a:gd name="T1" fmla="*/ 0 h 586"/>
              <a:gd name="T2" fmla="*/ 479 w 513"/>
              <a:gd name="T3" fmla="*/ 0 h 586"/>
              <a:gd name="T4" fmla="*/ 0 w 513"/>
              <a:gd name="T5" fmla="*/ 555 h 586"/>
              <a:gd name="T6" fmla="*/ 8 w 513"/>
              <a:gd name="T7" fmla="*/ 586 h 586"/>
              <a:gd name="T8" fmla="*/ 513 w 513"/>
              <a:gd name="T9" fmla="*/ 0 h 5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3" h="586">
                <a:moveTo>
                  <a:pt x="513" y="0"/>
                </a:moveTo>
                <a:cubicBezTo>
                  <a:pt x="479" y="0"/>
                  <a:pt x="479" y="0"/>
                  <a:pt x="479" y="0"/>
                </a:cubicBezTo>
                <a:cubicBezTo>
                  <a:pt x="0" y="555"/>
                  <a:pt x="0" y="555"/>
                  <a:pt x="0" y="555"/>
                </a:cubicBezTo>
                <a:cubicBezTo>
                  <a:pt x="1" y="567"/>
                  <a:pt x="4" y="577"/>
                  <a:pt x="8" y="586"/>
                </a:cubicBezTo>
                <a:lnTo>
                  <a:pt x="513" y="0"/>
                </a:lnTo>
                <a:close/>
              </a:path>
            </a:pathLst>
          </a:custGeom>
          <a:solidFill>
            <a:srgbClr val="E693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28"/>
          <p:cNvSpPr>
            <a:spLocks/>
          </p:cNvSpPr>
          <p:nvPr/>
        </p:nvSpPr>
        <p:spPr bwMode="auto">
          <a:xfrm>
            <a:off x="2222498" y="4756948"/>
            <a:ext cx="1920876" cy="2097095"/>
          </a:xfrm>
          <a:custGeom>
            <a:avLst/>
            <a:gdLst>
              <a:gd name="T0" fmla="*/ 1210 w 1210"/>
              <a:gd name="T1" fmla="*/ 0 h 1321"/>
              <a:gd name="T2" fmla="*/ 1140 w 1210"/>
              <a:gd name="T3" fmla="*/ 0 h 1321"/>
              <a:gd name="T4" fmla="*/ 0 w 1210"/>
              <a:gd name="T5" fmla="*/ 1321 h 1321"/>
              <a:gd name="T6" fmla="*/ 70 w 1210"/>
              <a:gd name="T7" fmla="*/ 1321 h 1321"/>
              <a:gd name="T8" fmla="*/ 1210 w 1210"/>
              <a:gd name="T9" fmla="*/ 0 h 1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10" h="1321">
                <a:moveTo>
                  <a:pt x="1210" y="0"/>
                </a:moveTo>
                <a:lnTo>
                  <a:pt x="1140" y="0"/>
                </a:lnTo>
                <a:lnTo>
                  <a:pt x="0" y="1321"/>
                </a:lnTo>
                <a:lnTo>
                  <a:pt x="70" y="1321"/>
                </a:lnTo>
                <a:lnTo>
                  <a:pt x="1210" y="0"/>
                </a:lnTo>
                <a:close/>
              </a:path>
            </a:pathLst>
          </a:custGeom>
          <a:solidFill>
            <a:srgbClr val="E693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29"/>
          <p:cNvSpPr>
            <a:spLocks/>
          </p:cNvSpPr>
          <p:nvPr/>
        </p:nvSpPr>
        <p:spPr bwMode="auto">
          <a:xfrm>
            <a:off x="1620835" y="4756948"/>
            <a:ext cx="1079501" cy="1250954"/>
          </a:xfrm>
          <a:custGeom>
            <a:avLst/>
            <a:gdLst>
              <a:gd name="T0" fmla="*/ 327 w 327"/>
              <a:gd name="T1" fmla="*/ 0 h 379"/>
              <a:gd name="T2" fmla="*/ 292 w 327"/>
              <a:gd name="T3" fmla="*/ 0 h 379"/>
              <a:gd name="T4" fmla="*/ 0 w 327"/>
              <a:gd name="T5" fmla="*/ 339 h 379"/>
              <a:gd name="T6" fmla="*/ 0 w 327"/>
              <a:gd name="T7" fmla="*/ 379 h 379"/>
              <a:gd name="T8" fmla="*/ 327 w 327"/>
              <a:gd name="T9" fmla="*/ 0 h 3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7" h="379">
                <a:moveTo>
                  <a:pt x="327" y="0"/>
                </a:moveTo>
                <a:cubicBezTo>
                  <a:pt x="292" y="0"/>
                  <a:pt x="292" y="0"/>
                  <a:pt x="292" y="0"/>
                </a:cubicBezTo>
                <a:cubicBezTo>
                  <a:pt x="0" y="339"/>
                  <a:pt x="0" y="339"/>
                  <a:pt x="0" y="339"/>
                </a:cubicBezTo>
                <a:cubicBezTo>
                  <a:pt x="0" y="352"/>
                  <a:pt x="0" y="366"/>
                  <a:pt x="0" y="379"/>
                </a:cubicBezTo>
                <a:lnTo>
                  <a:pt x="327" y="0"/>
                </a:lnTo>
                <a:close/>
              </a:path>
            </a:pathLst>
          </a:custGeom>
          <a:solidFill>
            <a:srgbClr val="E693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30"/>
          <p:cNvSpPr>
            <a:spLocks/>
          </p:cNvSpPr>
          <p:nvPr/>
        </p:nvSpPr>
        <p:spPr bwMode="auto">
          <a:xfrm>
            <a:off x="1620835" y="4756948"/>
            <a:ext cx="1492251" cy="1727206"/>
          </a:xfrm>
          <a:custGeom>
            <a:avLst/>
            <a:gdLst>
              <a:gd name="T0" fmla="*/ 452 w 452"/>
              <a:gd name="T1" fmla="*/ 0 h 523"/>
              <a:gd name="T2" fmla="*/ 417 w 452"/>
              <a:gd name="T3" fmla="*/ 0 h 523"/>
              <a:gd name="T4" fmla="*/ 0 w 452"/>
              <a:gd name="T5" fmla="*/ 484 h 523"/>
              <a:gd name="T6" fmla="*/ 0 w 452"/>
              <a:gd name="T7" fmla="*/ 523 h 523"/>
              <a:gd name="T8" fmla="*/ 452 w 452"/>
              <a:gd name="T9" fmla="*/ 0 h 5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2" h="523">
                <a:moveTo>
                  <a:pt x="452" y="0"/>
                </a:moveTo>
                <a:cubicBezTo>
                  <a:pt x="417" y="0"/>
                  <a:pt x="417" y="0"/>
                  <a:pt x="417" y="0"/>
                </a:cubicBezTo>
                <a:cubicBezTo>
                  <a:pt x="0" y="484"/>
                  <a:pt x="0" y="484"/>
                  <a:pt x="0" y="484"/>
                </a:cubicBezTo>
                <a:cubicBezTo>
                  <a:pt x="0" y="498"/>
                  <a:pt x="0" y="511"/>
                  <a:pt x="0" y="523"/>
                </a:cubicBezTo>
                <a:lnTo>
                  <a:pt x="452" y="0"/>
                </a:lnTo>
                <a:close/>
              </a:path>
            </a:pathLst>
          </a:custGeom>
          <a:solidFill>
            <a:srgbClr val="E693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31"/>
          <p:cNvSpPr>
            <a:spLocks/>
          </p:cNvSpPr>
          <p:nvPr/>
        </p:nvSpPr>
        <p:spPr bwMode="auto">
          <a:xfrm>
            <a:off x="1620835" y="4756948"/>
            <a:ext cx="1284288" cy="1489080"/>
          </a:xfrm>
          <a:custGeom>
            <a:avLst/>
            <a:gdLst>
              <a:gd name="T0" fmla="*/ 389 w 389"/>
              <a:gd name="T1" fmla="*/ 0 h 451"/>
              <a:gd name="T2" fmla="*/ 355 w 389"/>
              <a:gd name="T3" fmla="*/ 0 h 451"/>
              <a:gd name="T4" fmla="*/ 0 w 389"/>
              <a:gd name="T5" fmla="*/ 411 h 451"/>
              <a:gd name="T6" fmla="*/ 0 w 389"/>
              <a:gd name="T7" fmla="*/ 451 h 451"/>
              <a:gd name="T8" fmla="*/ 389 w 389"/>
              <a:gd name="T9" fmla="*/ 0 h 4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9" h="451">
                <a:moveTo>
                  <a:pt x="389" y="0"/>
                </a:moveTo>
                <a:cubicBezTo>
                  <a:pt x="355" y="0"/>
                  <a:pt x="355" y="0"/>
                  <a:pt x="355" y="0"/>
                </a:cubicBezTo>
                <a:cubicBezTo>
                  <a:pt x="0" y="411"/>
                  <a:pt x="0" y="411"/>
                  <a:pt x="0" y="411"/>
                </a:cubicBezTo>
                <a:cubicBezTo>
                  <a:pt x="0" y="425"/>
                  <a:pt x="0" y="438"/>
                  <a:pt x="0" y="451"/>
                </a:cubicBezTo>
                <a:lnTo>
                  <a:pt x="389" y="0"/>
                </a:lnTo>
                <a:close/>
              </a:path>
            </a:pathLst>
          </a:custGeom>
          <a:solidFill>
            <a:srgbClr val="E693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32"/>
          <p:cNvSpPr>
            <a:spLocks/>
          </p:cNvSpPr>
          <p:nvPr/>
        </p:nvSpPr>
        <p:spPr bwMode="auto">
          <a:xfrm>
            <a:off x="2840036" y="4756948"/>
            <a:ext cx="1925639" cy="2097095"/>
          </a:xfrm>
          <a:custGeom>
            <a:avLst/>
            <a:gdLst>
              <a:gd name="T0" fmla="*/ 1213 w 1213"/>
              <a:gd name="T1" fmla="*/ 0 h 1321"/>
              <a:gd name="T2" fmla="*/ 1142 w 1213"/>
              <a:gd name="T3" fmla="*/ 0 h 1321"/>
              <a:gd name="T4" fmla="*/ 0 w 1213"/>
              <a:gd name="T5" fmla="*/ 1321 h 1321"/>
              <a:gd name="T6" fmla="*/ 72 w 1213"/>
              <a:gd name="T7" fmla="*/ 1321 h 1321"/>
              <a:gd name="T8" fmla="*/ 1213 w 1213"/>
              <a:gd name="T9" fmla="*/ 0 h 1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13" h="1321">
                <a:moveTo>
                  <a:pt x="1213" y="0"/>
                </a:moveTo>
                <a:lnTo>
                  <a:pt x="1142" y="0"/>
                </a:lnTo>
                <a:lnTo>
                  <a:pt x="0" y="1321"/>
                </a:lnTo>
                <a:lnTo>
                  <a:pt x="72" y="1321"/>
                </a:lnTo>
                <a:lnTo>
                  <a:pt x="1213" y="0"/>
                </a:lnTo>
                <a:close/>
              </a:path>
            </a:pathLst>
          </a:custGeom>
          <a:solidFill>
            <a:srgbClr val="E693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33"/>
          <p:cNvSpPr>
            <a:spLocks/>
          </p:cNvSpPr>
          <p:nvPr/>
        </p:nvSpPr>
        <p:spPr bwMode="auto">
          <a:xfrm>
            <a:off x="5319712" y="4756948"/>
            <a:ext cx="1925639" cy="2097095"/>
          </a:xfrm>
          <a:custGeom>
            <a:avLst/>
            <a:gdLst>
              <a:gd name="T0" fmla="*/ 1213 w 1213"/>
              <a:gd name="T1" fmla="*/ 0 h 1321"/>
              <a:gd name="T2" fmla="*/ 1140 w 1213"/>
              <a:gd name="T3" fmla="*/ 0 h 1321"/>
              <a:gd name="T4" fmla="*/ 0 w 1213"/>
              <a:gd name="T5" fmla="*/ 1321 h 1321"/>
              <a:gd name="T6" fmla="*/ 73 w 1213"/>
              <a:gd name="T7" fmla="*/ 1321 h 1321"/>
              <a:gd name="T8" fmla="*/ 1213 w 1213"/>
              <a:gd name="T9" fmla="*/ 0 h 1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13" h="1321">
                <a:moveTo>
                  <a:pt x="1213" y="0"/>
                </a:moveTo>
                <a:lnTo>
                  <a:pt x="1140" y="0"/>
                </a:lnTo>
                <a:lnTo>
                  <a:pt x="0" y="1321"/>
                </a:lnTo>
                <a:lnTo>
                  <a:pt x="73" y="1321"/>
                </a:lnTo>
                <a:lnTo>
                  <a:pt x="1213" y="0"/>
                </a:lnTo>
                <a:close/>
              </a:path>
            </a:pathLst>
          </a:custGeom>
          <a:solidFill>
            <a:srgbClr val="E693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34"/>
          <p:cNvSpPr>
            <a:spLocks/>
          </p:cNvSpPr>
          <p:nvPr/>
        </p:nvSpPr>
        <p:spPr bwMode="auto">
          <a:xfrm>
            <a:off x="9039227" y="5087150"/>
            <a:ext cx="1528764" cy="1766894"/>
          </a:xfrm>
          <a:custGeom>
            <a:avLst/>
            <a:gdLst>
              <a:gd name="T0" fmla="*/ 463 w 463"/>
              <a:gd name="T1" fmla="*/ 40 h 535"/>
              <a:gd name="T2" fmla="*/ 463 w 463"/>
              <a:gd name="T3" fmla="*/ 0 h 535"/>
              <a:gd name="T4" fmla="*/ 0 w 463"/>
              <a:gd name="T5" fmla="*/ 535 h 535"/>
              <a:gd name="T6" fmla="*/ 35 w 463"/>
              <a:gd name="T7" fmla="*/ 535 h 535"/>
              <a:gd name="T8" fmla="*/ 463 w 463"/>
              <a:gd name="T9" fmla="*/ 40 h 5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3" h="535">
                <a:moveTo>
                  <a:pt x="463" y="40"/>
                </a:moveTo>
                <a:cubicBezTo>
                  <a:pt x="463" y="27"/>
                  <a:pt x="463" y="13"/>
                  <a:pt x="463" y="0"/>
                </a:cubicBezTo>
                <a:cubicBezTo>
                  <a:pt x="0" y="535"/>
                  <a:pt x="0" y="535"/>
                  <a:pt x="0" y="535"/>
                </a:cubicBezTo>
                <a:cubicBezTo>
                  <a:pt x="35" y="535"/>
                  <a:pt x="35" y="535"/>
                  <a:pt x="35" y="535"/>
                </a:cubicBezTo>
                <a:lnTo>
                  <a:pt x="463" y="40"/>
                </a:lnTo>
                <a:close/>
              </a:path>
            </a:pathLst>
          </a:custGeom>
          <a:solidFill>
            <a:srgbClr val="E693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Freeform 35"/>
          <p:cNvSpPr>
            <a:spLocks/>
          </p:cNvSpPr>
          <p:nvPr/>
        </p:nvSpPr>
        <p:spPr bwMode="auto">
          <a:xfrm>
            <a:off x="8624890" y="4756948"/>
            <a:ext cx="1925639" cy="2097095"/>
          </a:xfrm>
          <a:custGeom>
            <a:avLst/>
            <a:gdLst>
              <a:gd name="T0" fmla="*/ 1213 w 1213"/>
              <a:gd name="T1" fmla="*/ 0 h 1321"/>
              <a:gd name="T2" fmla="*/ 1143 w 1213"/>
              <a:gd name="T3" fmla="*/ 0 h 1321"/>
              <a:gd name="T4" fmla="*/ 0 w 1213"/>
              <a:gd name="T5" fmla="*/ 1321 h 1321"/>
              <a:gd name="T6" fmla="*/ 73 w 1213"/>
              <a:gd name="T7" fmla="*/ 1321 h 1321"/>
              <a:gd name="T8" fmla="*/ 1213 w 1213"/>
              <a:gd name="T9" fmla="*/ 0 h 1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13" h="1321">
                <a:moveTo>
                  <a:pt x="1213" y="0"/>
                </a:moveTo>
                <a:lnTo>
                  <a:pt x="1143" y="0"/>
                </a:lnTo>
                <a:lnTo>
                  <a:pt x="0" y="1321"/>
                </a:lnTo>
                <a:lnTo>
                  <a:pt x="73" y="1321"/>
                </a:lnTo>
                <a:lnTo>
                  <a:pt x="1213" y="0"/>
                </a:lnTo>
                <a:close/>
              </a:path>
            </a:pathLst>
          </a:custGeom>
          <a:solidFill>
            <a:srgbClr val="E693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36"/>
          <p:cNvSpPr>
            <a:spLocks/>
          </p:cNvSpPr>
          <p:nvPr/>
        </p:nvSpPr>
        <p:spPr bwMode="auto">
          <a:xfrm>
            <a:off x="9247190" y="5325275"/>
            <a:ext cx="1320801" cy="1528768"/>
          </a:xfrm>
          <a:custGeom>
            <a:avLst/>
            <a:gdLst>
              <a:gd name="T0" fmla="*/ 400 w 400"/>
              <a:gd name="T1" fmla="*/ 40 h 463"/>
              <a:gd name="T2" fmla="*/ 400 w 400"/>
              <a:gd name="T3" fmla="*/ 0 h 463"/>
              <a:gd name="T4" fmla="*/ 0 w 400"/>
              <a:gd name="T5" fmla="*/ 463 h 463"/>
              <a:gd name="T6" fmla="*/ 34 w 400"/>
              <a:gd name="T7" fmla="*/ 463 h 463"/>
              <a:gd name="T8" fmla="*/ 400 w 400"/>
              <a:gd name="T9" fmla="*/ 40 h 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0" h="463">
                <a:moveTo>
                  <a:pt x="400" y="40"/>
                </a:moveTo>
                <a:cubicBezTo>
                  <a:pt x="400" y="27"/>
                  <a:pt x="400" y="14"/>
                  <a:pt x="400" y="0"/>
                </a:cubicBezTo>
                <a:cubicBezTo>
                  <a:pt x="0" y="463"/>
                  <a:pt x="0" y="463"/>
                  <a:pt x="0" y="463"/>
                </a:cubicBezTo>
                <a:cubicBezTo>
                  <a:pt x="34" y="463"/>
                  <a:pt x="34" y="463"/>
                  <a:pt x="34" y="463"/>
                </a:cubicBezTo>
                <a:lnTo>
                  <a:pt x="400" y="40"/>
                </a:lnTo>
                <a:close/>
              </a:path>
            </a:pathLst>
          </a:custGeom>
          <a:solidFill>
            <a:srgbClr val="E693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Freeform 37"/>
          <p:cNvSpPr>
            <a:spLocks/>
          </p:cNvSpPr>
          <p:nvPr/>
        </p:nvSpPr>
        <p:spPr bwMode="auto">
          <a:xfrm>
            <a:off x="8420102" y="4756948"/>
            <a:ext cx="1922464" cy="2097095"/>
          </a:xfrm>
          <a:custGeom>
            <a:avLst/>
            <a:gdLst>
              <a:gd name="T0" fmla="*/ 1211 w 1211"/>
              <a:gd name="T1" fmla="*/ 0 h 1321"/>
              <a:gd name="T2" fmla="*/ 1141 w 1211"/>
              <a:gd name="T3" fmla="*/ 0 h 1321"/>
              <a:gd name="T4" fmla="*/ 0 w 1211"/>
              <a:gd name="T5" fmla="*/ 1321 h 1321"/>
              <a:gd name="T6" fmla="*/ 71 w 1211"/>
              <a:gd name="T7" fmla="*/ 1321 h 1321"/>
              <a:gd name="T8" fmla="*/ 1211 w 1211"/>
              <a:gd name="T9" fmla="*/ 0 h 1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11" h="1321">
                <a:moveTo>
                  <a:pt x="1211" y="0"/>
                </a:moveTo>
                <a:lnTo>
                  <a:pt x="1141" y="0"/>
                </a:lnTo>
                <a:lnTo>
                  <a:pt x="0" y="1321"/>
                </a:lnTo>
                <a:lnTo>
                  <a:pt x="71" y="1321"/>
                </a:lnTo>
                <a:lnTo>
                  <a:pt x="1211" y="0"/>
                </a:lnTo>
                <a:close/>
              </a:path>
            </a:pathLst>
          </a:custGeom>
          <a:solidFill>
            <a:srgbClr val="E693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38"/>
          <p:cNvSpPr>
            <a:spLocks/>
          </p:cNvSpPr>
          <p:nvPr/>
        </p:nvSpPr>
        <p:spPr bwMode="auto">
          <a:xfrm>
            <a:off x="8212139" y="4756948"/>
            <a:ext cx="1925639" cy="2097095"/>
          </a:xfrm>
          <a:custGeom>
            <a:avLst/>
            <a:gdLst>
              <a:gd name="T0" fmla="*/ 1213 w 1213"/>
              <a:gd name="T1" fmla="*/ 0 h 1321"/>
              <a:gd name="T2" fmla="*/ 1140 w 1213"/>
              <a:gd name="T3" fmla="*/ 0 h 1321"/>
              <a:gd name="T4" fmla="*/ 0 w 1213"/>
              <a:gd name="T5" fmla="*/ 1321 h 1321"/>
              <a:gd name="T6" fmla="*/ 73 w 1213"/>
              <a:gd name="T7" fmla="*/ 1321 h 1321"/>
              <a:gd name="T8" fmla="*/ 1213 w 1213"/>
              <a:gd name="T9" fmla="*/ 0 h 1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13" h="1321">
                <a:moveTo>
                  <a:pt x="1213" y="0"/>
                </a:moveTo>
                <a:lnTo>
                  <a:pt x="1140" y="0"/>
                </a:lnTo>
                <a:lnTo>
                  <a:pt x="0" y="1321"/>
                </a:lnTo>
                <a:lnTo>
                  <a:pt x="73" y="1321"/>
                </a:lnTo>
                <a:lnTo>
                  <a:pt x="1213" y="0"/>
                </a:lnTo>
                <a:close/>
              </a:path>
            </a:pathLst>
          </a:custGeom>
          <a:solidFill>
            <a:srgbClr val="E693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Freeform 39"/>
          <p:cNvSpPr>
            <a:spLocks/>
          </p:cNvSpPr>
          <p:nvPr/>
        </p:nvSpPr>
        <p:spPr bwMode="auto">
          <a:xfrm>
            <a:off x="1620835" y="4756948"/>
            <a:ext cx="46038" cy="55563"/>
          </a:xfrm>
          <a:custGeom>
            <a:avLst/>
            <a:gdLst>
              <a:gd name="T0" fmla="*/ 14 w 14"/>
              <a:gd name="T1" fmla="*/ 0 h 17"/>
              <a:gd name="T2" fmla="*/ 0 w 14"/>
              <a:gd name="T3" fmla="*/ 0 h 17"/>
              <a:gd name="T4" fmla="*/ 0 w 14"/>
              <a:gd name="T5" fmla="*/ 17 h 17"/>
              <a:gd name="T6" fmla="*/ 14 w 14"/>
              <a:gd name="T7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4" h="17">
                <a:moveTo>
                  <a:pt x="14" y="0"/>
                </a:moveTo>
                <a:cubicBezTo>
                  <a:pt x="0" y="0"/>
                  <a:pt x="0" y="0"/>
                  <a:pt x="0" y="0"/>
                </a:cubicBezTo>
                <a:cubicBezTo>
                  <a:pt x="0" y="6"/>
                  <a:pt x="0" y="11"/>
                  <a:pt x="0" y="17"/>
                </a:cubicBezTo>
                <a:lnTo>
                  <a:pt x="14" y="0"/>
                </a:lnTo>
                <a:close/>
              </a:path>
            </a:pathLst>
          </a:custGeom>
          <a:solidFill>
            <a:srgbClr val="E693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40"/>
          <p:cNvSpPr>
            <a:spLocks/>
          </p:cNvSpPr>
          <p:nvPr/>
        </p:nvSpPr>
        <p:spPr bwMode="auto">
          <a:xfrm>
            <a:off x="10072691" y="6279366"/>
            <a:ext cx="498475" cy="574677"/>
          </a:xfrm>
          <a:custGeom>
            <a:avLst/>
            <a:gdLst>
              <a:gd name="T0" fmla="*/ 151 w 151"/>
              <a:gd name="T1" fmla="*/ 40 h 174"/>
              <a:gd name="T2" fmla="*/ 151 w 151"/>
              <a:gd name="T3" fmla="*/ 0 h 174"/>
              <a:gd name="T4" fmla="*/ 0 w 151"/>
              <a:gd name="T5" fmla="*/ 174 h 174"/>
              <a:gd name="T6" fmla="*/ 35 w 151"/>
              <a:gd name="T7" fmla="*/ 174 h 174"/>
              <a:gd name="T8" fmla="*/ 151 w 151"/>
              <a:gd name="T9" fmla="*/ 40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1" h="174">
                <a:moveTo>
                  <a:pt x="151" y="40"/>
                </a:moveTo>
                <a:cubicBezTo>
                  <a:pt x="151" y="27"/>
                  <a:pt x="151" y="14"/>
                  <a:pt x="151" y="0"/>
                </a:cubicBezTo>
                <a:cubicBezTo>
                  <a:pt x="0" y="174"/>
                  <a:pt x="0" y="174"/>
                  <a:pt x="0" y="174"/>
                </a:cubicBezTo>
                <a:cubicBezTo>
                  <a:pt x="35" y="174"/>
                  <a:pt x="35" y="174"/>
                  <a:pt x="35" y="174"/>
                </a:cubicBezTo>
                <a:lnTo>
                  <a:pt x="151" y="40"/>
                </a:lnTo>
                <a:close/>
              </a:path>
            </a:pathLst>
          </a:custGeom>
          <a:solidFill>
            <a:srgbClr val="E693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Freeform 41"/>
          <p:cNvSpPr>
            <a:spLocks/>
          </p:cNvSpPr>
          <p:nvPr/>
        </p:nvSpPr>
        <p:spPr bwMode="auto">
          <a:xfrm>
            <a:off x="10283828" y="6517492"/>
            <a:ext cx="287338" cy="333376"/>
          </a:xfrm>
          <a:custGeom>
            <a:avLst/>
            <a:gdLst>
              <a:gd name="T0" fmla="*/ 72 w 87"/>
              <a:gd name="T1" fmla="*/ 57 h 101"/>
              <a:gd name="T2" fmla="*/ 87 w 87"/>
              <a:gd name="T3" fmla="*/ 0 h 101"/>
              <a:gd name="T4" fmla="*/ 0 w 87"/>
              <a:gd name="T5" fmla="*/ 101 h 101"/>
              <a:gd name="T6" fmla="*/ 54 w 87"/>
              <a:gd name="T7" fmla="*/ 79 h 101"/>
              <a:gd name="T8" fmla="*/ 72 w 87"/>
              <a:gd name="T9" fmla="*/ 5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" h="101">
                <a:moveTo>
                  <a:pt x="72" y="57"/>
                </a:moveTo>
                <a:cubicBezTo>
                  <a:pt x="81" y="43"/>
                  <a:pt x="86" y="25"/>
                  <a:pt x="87" y="0"/>
                </a:cubicBezTo>
                <a:cubicBezTo>
                  <a:pt x="0" y="101"/>
                  <a:pt x="0" y="101"/>
                  <a:pt x="0" y="101"/>
                </a:cubicBezTo>
                <a:cubicBezTo>
                  <a:pt x="13" y="100"/>
                  <a:pt x="35" y="94"/>
                  <a:pt x="54" y="79"/>
                </a:cubicBezTo>
                <a:lnTo>
                  <a:pt x="72" y="57"/>
                </a:lnTo>
                <a:close/>
              </a:path>
            </a:pathLst>
          </a:custGeom>
          <a:solidFill>
            <a:srgbClr val="E693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Freeform 42"/>
          <p:cNvSpPr>
            <a:spLocks/>
          </p:cNvSpPr>
          <p:nvPr/>
        </p:nvSpPr>
        <p:spPr bwMode="auto">
          <a:xfrm>
            <a:off x="8007352" y="4756948"/>
            <a:ext cx="1922464" cy="2097095"/>
          </a:xfrm>
          <a:custGeom>
            <a:avLst/>
            <a:gdLst>
              <a:gd name="T0" fmla="*/ 1211 w 1211"/>
              <a:gd name="T1" fmla="*/ 0 h 1321"/>
              <a:gd name="T2" fmla="*/ 1140 w 1211"/>
              <a:gd name="T3" fmla="*/ 0 h 1321"/>
              <a:gd name="T4" fmla="*/ 0 w 1211"/>
              <a:gd name="T5" fmla="*/ 1321 h 1321"/>
              <a:gd name="T6" fmla="*/ 71 w 1211"/>
              <a:gd name="T7" fmla="*/ 1321 h 1321"/>
              <a:gd name="T8" fmla="*/ 1211 w 1211"/>
              <a:gd name="T9" fmla="*/ 0 h 1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11" h="1321">
                <a:moveTo>
                  <a:pt x="1211" y="0"/>
                </a:moveTo>
                <a:lnTo>
                  <a:pt x="1140" y="0"/>
                </a:lnTo>
                <a:lnTo>
                  <a:pt x="0" y="1321"/>
                </a:lnTo>
                <a:lnTo>
                  <a:pt x="71" y="1321"/>
                </a:lnTo>
                <a:lnTo>
                  <a:pt x="1211" y="0"/>
                </a:lnTo>
                <a:close/>
              </a:path>
            </a:pathLst>
          </a:custGeom>
          <a:solidFill>
            <a:srgbClr val="E693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Freeform 43"/>
          <p:cNvSpPr>
            <a:spLocks/>
          </p:cNvSpPr>
          <p:nvPr/>
        </p:nvSpPr>
        <p:spPr bwMode="auto">
          <a:xfrm>
            <a:off x="9867903" y="6041241"/>
            <a:ext cx="700088" cy="812803"/>
          </a:xfrm>
          <a:custGeom>
            <a:avLst/>
            <a:gdLst>
              <a:gd name="T0" fmla="*/ 212 w 212"/>
              <a:gd name="T1" fmla="*/ 40 h 246"/>
              <a:gd name="T2" fmla="*/ 212 w 212"/>
              <a:gd name="T3" fmla="*/ 0 h 246"/>
              <a:gd name="T4" fmla="*/ 0 w 212"/>
              <a:gd name="T5" fmla="*/ 246 h 246"/>
              <a:gd name="T6" fmla="*/ 34 w 212"/>
              <a:gd name="T7" fmla="*/ 246 h 246"/>
              <a:gd name="T8" fmla="*/ 212 w 212"/>
              <a:gd name="T9" fmla="*/ 40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2" h="246">
                <a:moveTo>
                  <a:pt x="212" y="40"/>
                </a:moveTo>
                <a:cubicBezTo>
                  <a:pt x="212" y="27"/>
                  <a:pt x="212" y="14"/>
                  <a:pt x="212" y="0"/>
                </a:cubicBezTo>
                <a:cubicBezTo>
                  <a:pt x="0" y="246"/>
                  <a:pt x="0" y="246"/>
                  <a:pt x="0" y="246"/>
                </a:cubicBezTo>
                <a:cubicBezTo>
                  <a:pt x="34" y="246"/>
                  <a:pt x="34" y="246"/>
                  <a:pt x="34" y="246"/>
                </a:cubicBezTo>
                <a:lnTo>
                  <a:pt x="212" y="40"/>
                </a:lnTo>
                <a:close/>
              </a:path>
            </a:pathLst>
          </a:custGeom>
          <a:solidFill>
            <a:srgbClr val="E693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Freeform 44"/>
          <p:cNvSpPr>
            <a:spLocks/>
          </p:cNvSpPr>
          <p:nvPr/>
        </p:nvSpPr>
        <p:spPr bwMode="auto">
          <a:xfrm>
            <a:off x="9451978" y="5561814"/>
            <a:ext cx="1116013" cy="1292230"/>
          </a:xfrm>
          <a:custGeom>
            <a:avLst/>
            <a:gdLst>
              <a:gd name="T0" fmla="*/ 338 w 338"/>
              <a:gd name="T1" fmla="*/ 40 h 391"/>
              <a:gd name="T2" fmla="*/ 338 w 338"/>
              <a:gd name="T3" fmla="*/ 0 h 391"/>
              <a:gd name="T4" fmla="*/ 0 w 338"/>
              <a:gd name="T5" fmla="*/ 391 h 391"/>
              <a:gd name="T6" fmla="*/ 35 w 338"/>
              <a:gd name="T7" fmla="*/ 391 h 391"/>
              <a:gd name="T8" fmla="*/ 338 w 338"/>
              <a:gd name="T9" fmla="*/ 40 h 3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8" h="391">
                <a:moveTo>
                  <a:pt x="338" y="40"/>
                </a:moveTo>
                <a:cubicBezTo>
                  <a:pt x="338" y="27"/>
                  <a:pt x="338" y="14"/>
                  <a:pt x="338" y="0"/>
                </a:cubicBezTo>
                <a:cubicBezTo>
                  <a:pt x="0" y="391"/>
                  <a:pt x="0" y="391"/>
                  <a:pt x="0" y="391"/>
                </a:cubicBezTo>
                <a:cubicBezTo>
                  <a:pt x="35" y="391"/>
                  <a:pt x="35" y="391"/>
                  <a:pt x="35" y="391"/>
                </a:cubicBezTo>
                <a:lnTo>
                  <a:pt x="338" y="40"/>
                </a:lnTo>
                <a:close/>
              </a:path>
            </a:pathLst>
          </a:custGeom>
          <a:solidFill>
            <a:srgbClr val="E693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Freeform 45"/>
          <p:cNvSpPr>
            <a:spLocks/>
          </p:cNvSpPr>
          <p:nvPr/>
        </p:nvSpPr>
        <p:spPr bwMode="auto">
          <a:xfrm>
            <a:off x="9659940" y="5803115"/>
            <a:ext cx="908051" cy="1050929"/>
          </a:xfrm>
          <a:custGeom>
            <a:avLst/>
            <a:gdLst>
              <a:gd name="T0" fmla="*/ 275 w 275"/>
              <a:gd name="T1" fmla="*/ 40 h 318"/>
              <a:gd name="T2" fmla="*/ 275 w 275"/>
              <a:gd name="T3" fmla="*/ 0 h 318"/>
              <a:gd name="T4" fmla="*/ 0 w 275"/>
              <a:gd name="T5" fmla="*/ 318 h 318"/>
              <a:gd name="T6" fmla="*/ 35 w 275"/>
              <a:gd name="T7" fmla="*/ 318 h 318"/>
              <a:gd name="T8" fmla="*/ 275 w 275"/>
              <a:gd name="T9" fmla="*/ 40 h 3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5" h="318">
                <a:moveTo>
                  <a:pt x="275" y="40"/>
                </a:moveTo>
                <a:cubicBezTo>
                  <a:pt x="275" y="27"/>
                  <a:pt x="275" y="13"/>
                  <a:pt x="275" y="0"/>
                </a:cubicBezTo>
                <a:cubicBezTo>
                  <a:pt x="0" y="318"/>
                  <a:pt x="0" y="318"/>
                  <a:pt x="0" y="318"/>
                </a:cubicBezTo>
                <a:cubicBezTo>
                  <a:pt x="35" y="318"/>
                  <a:pt x="35" y="318"/>
                  <a:pt x="35" y="318"/>
                </a:cubicBezTo>
                <a:lnTo>
                  <a:pt x="275" y="40"/>
                </a:lnTo>
                <a:close/>
              </a:path>
            </a:pathLst>
          </a:custGeom>
          <a:solidFill>
            <a:srgbClr val="E693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46"/>
          <p:cNvSpPr>
            <a:spLocks/>
          </p:cNvSpPr>
          <p:nvPr/>
        </p:nvSpPr>
        <p:spPr bwMode="auto">
          <a:xfrm>
            <a:off x="8834440" y="4845849"/>
            <a:ext cx="1733551" cy="2008195"/>
          </a:xfrm>
          <a:custGeom>
            <a:avLst/>
            <a:gdLst>
              <a:gd name="T0" fmla="*/ 525 w 525"/>
              <a:gd name="T1" fmla="*/ 40 h 608"/>
              <a:gd name="T2" fmla="*/ 525 w 525"/>
              <a:gd name="T3" fmla="*/ 0 h 608"/>
              <a:gd name="T4" fmla="*/ 0 w 525"/>
              <a:gd name="T5" fmla="*/ 608 h 608"/>
              <a:gd name="T6" fmla="*/ 34 w 525"/>
              <a:gd name="T7" fmla="*/ 608 h 608"/>
              <a:gd name="T8" fmla="*/ 525 w 525"/>
              <a:gd name="T9" fmla="*/ 40 h 6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5" h="608">
                <a:moveTo>
                  <a:pt x="525" y="40"/>
                </a:moveTo>
                <a:cubicBezTo>
                  <a:pt x="525" y="27"/>
                  <a:pt x="525" y="14"/>
                  <a:pt x="525" y="0"/>
                </a:cubicBezTo>
                <a:cubicBezTo>
                  <a:pt x="0" y="608"/>
                  <a:pt x="0" y="608"/>
                  <a:pt x="0" y="608"/>
                </a:cubicBezTo>
                <a:cubicBezTo>
                  <a:pt x="34" y="608"/>
                  <a:pt x="34" y="608"/>
                  <a:pt x="34" y="608"/>
                </a:cubicBezTo>
                <a:lnTo>
                  <a:pt x="525" y="40"/>
                </a:lnTo>
                <a:close/>
              </a:path>
            </a:pathLst>
          </a:custGeom>
          <a:solidFill>
            <a:srgbClr val="E693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Freeform 47"/>
          <p:cNvSpPr>
            <a:spLocks/>
          </p:cNvSpPr>
          <p:nvPr/>
        </p:nvSpPr>
        <p:spPr bwMode="auto">
          <a:xfrm>
            <a:off x="6145213" y="4756948"/>
            <a:ext cx="1925639" cy="2097095"/>
          </a:xfrm>
          <a:custGeom>
            <a:avLst/>
            <a:gdLst>
              <a:gd name="T0" fmla="*/ 1213 w 1213"/>
              <a:gd name="T1" fmla="*/ 0 h 1321"/>
              <a:gd name="T2" fmla="*/ 1142 w 1213"/>
              <a:gd name="T3" fmla="*/ 0 h 1321"/>
              <a:gd name="T4" fmla="*/ 0 w 1213"/>
              <a:gd name="T5" fmla="*/ 1321 h 1321"/>
              <a:gd name="T6" fmla="*/ 73 w 1213"/>
              <a:gd name="T7" fmla="*/ 1321 h 1321"/>
              <a:gd name="T8" fmla="*/ 1213 w 1213"/>
              <a:gd name="T9" fmla="*/ 0 h 1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13" h="1321">
                <a:moveTo>
                  <a:pt x="1213" y="0"/>
                </a:moveTo>
                <a:lnTo>
                  <a:pt x="1142" y="0"/>
                </a:lnTo>
                <a:lnTo>
                  <a:pt x="0" y="1321"/>
                </a:lnTo>
                <a:lnTo>
                  <a:pt x="73" y="1321"/>
                </a:lnTo>
                <a:lnTo>
                  <a:pt x="1213" y="0"/>
                </a:lnTo>
                <a:close/>
              </a:path>
            </a:pathLst>
          </a:custGeom>
          <a:solidFill>
            <a:srgbClr val="E693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Freeform 48"/>
          <p:cNvSpPr>
            <a:spLocks/>
          </p:cNvSpPr>
          <p:nvPr/>
        </p:nvSpPr>
        <p:spPr bwMode="auto">
          <a:xfrm>
            <a:off x="6353176" y="4756948"/>
            <a:ext cx="1925639" cy="2097095"/>
          </a:xfrm>
          <a:custGeom>
            <a:avLst/>
            <a:gdLst>
              <a:gd name="T0" fmla="*/ 1213 w 1213"/>
              <a:gd name="T1" fmla="*/ 0 h 1321"/>
              <a:gd name="T2" fmla="*/ 1140 w 1213"/>
              <a:gd name="T3" fmla="*/ 0 h 1321"/>
              <a:gd name="T4" fmla="*/ 0 w 1213"/>
              <a:gd name="T5" fmla="*/ 1321 h 1321"/>
              <a:gd name="T6" fmla="*/ 71 w 1213"/>
              <a:gd name="T7" fmla="*/ 1321 h 1321"/>
              <a:gd name="T8" fmla="*/ 1213 w 1213"/>
              <a:gd name="T9" fmla="*/ 0 h 1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13" h="1321">
                <a:moveTo>
                  <a:pt x="1213" y="0"/>
                </a:moveTo>
                <a:lnTo>
                  <a:pt x="1140" y="0"/>
                </a:lnTo>
                <a:lnTo>
                  <a:pt x="0" y="1321"/>
                </a:lnTo>
                <a:lnTo>
                  <a:pt x="71" y="1321"/>
                </a:lnTo>
                <a:lnTo>
                  <a:pt x="1213" y="0"/>
                </a:lnTo>
                <a:close/>
              </a:path>
            </a:pathLst>
          </a:custGeom>
          <a:solidFill>
            <a:srgbClr val="E693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49"/>
          <p:cNvSpPr>
            <a:spLocks/>
          </p:cNvSpPr>
          <p:nvPr/>
        </p:nvSpPr>
        <p:spPr bwMode="auto">
          <a:xfrm>
            <a:off x="5940425" y="4756948"/>
            <a:ext cx="1925639" cy="2097095"/>
          </a:xfrm>
          <a:custGeom>
            <a:avLst/>
            <a:gdLst>
              <a:gd name="T0" fmla="*/ 1213 w 1213"/>
              <a:gd name="T1" fmla="*/ 0 h 1321"/>
              <a:gd name="T2" fmla="*/ 1140 w 1213"/>
              <a:gd name="T3" fmla="*/ 0 h 1321"/>
              <a:gd name="T4" fmla="*/ 0 w 1213"/>
              <a:gd name="T5" fmla="*/ 1321 h 1321"/>
              <a:gd name="T6" fmla="*/ 71 w 1213"/>
              <a:gd name="T7" fmla="*/ 1321 h 1321"/>
              <a:gd name="T8" fmla="*/ 1213 w 1213"/>
              <a:gd name="T9" fmla="*/ 0 h 1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13" h="1321">
                <a:moveTo>
                  <a:pt x="1213" y="0"/>
                </a:moveTo>
                <a:lnTo>
                  <a:pt x="1140" y="0"/>
                </a:lnTo>
                <a:lnTo>
                  <a:pt x="0" y="1321"/>
                </a:lnTo>
                <a:lnTo>
                  <a:pt x="71" y="1321"/>
                </a:lnTo>
                <a:lnTo>
                  <a:pt x="1213" y="0"/>
                </a:lnTo>
                <a:close/>
              </a:path>
            </a:pathLst>
          </a:custGeom>
          <a:solidFill>
            <a:srgbClr val="E693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Freeform 50"/>
          <p:cNvSpPr>
            <a:spLocks/>
          </p:cNvSpPr>
          <p:nvPr/>
        </p:nvSpPr>
        <p:spPr bwMode="auto">
          <a:xfrm>
            <a:off x="5527675" y="4756948"/>
            <a:ext cx="1925639" cy="2097095"/>
          </a:xfrm>
          <a:custGeom>
            <a:avLst/>
            <a:gdLst>
              <a:gd name="T0" fmla="*/ 1213 w 1213"/>
              <a:gd name="T1" fmla="*/ 0 h 1321"/>
              <a:gd name="T2" fmla="*/ 1140 w 1213"/>
              <a:gd name="T3" fmla="*/ 0 h 1321"/>
              <a:gd name="T4" fmla="*/ 0 w 1213"/>
              <a:gd name="T5" fmla="*/ 1321 h 1321"/>
              <a:gd name="T6" fmla="*/ 71 w 1213"/>
              <a:gd name="T7" fmla="*/ 1321 h 1321"/>
              <a:gd name="T8" fmla="*/ 1213 w 1213"/>
              <a:gd name="T9" fmla="*/ 0 h 1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13" h="1321">
                <a:moveTo>
                  <a:pt x="1213" y="0"/>
                </a:moveTo>
                <a:lnTo>
                  <a:pt x="1140" y="0"/>
                </a:lnTo>
                <a:lnTo>
                  <a:pt x="0" y="1321"/>
                </a:lnTo>
                <a:lnTo>
                  <a:pt x="71" y="1321"/>
                </a:lnTo>
                <a:lnTo>
                  <a:pt x="1213" y="0"/>
                </a:lnTo>
                <a:close/>
              </a:path>
            </a:pathLst>
          </a:custGeom>
          <a:solidFill>
            <a:srgbClr val="E693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Freeform 51"/>
          <p:cNvSpPr>
            <a:spLocks/>
          </p:cNvSpPr>
          <p:nvPr/>
        </p:nvSpPr>
        <p:spPr bwMode="auto">
          <a:xfrm>
            <a:off x="5732463" y="4756948"/>
            <a:ext cx="1925639" cy="2097095"/>
          </a:xfrm>
          <a:custGeom>
            <a:avLst/>
            <a:gdLst>
              <a:gd name="T0" fmla="*/ 1213 w 1213"/>
              <a:gd name="T1" fmla="*/ 0 h 1321"/>
              <a:gd name="T2" fmla="*/ 1142 w 1213"/>
              <a:gd name="T3" fmla="*/ 0 h 1321"/>
              <a:gd name="T4" fmla="*/ 0 w 1213"/>
              <a:gd name="T5" fmla="*/ 1321 h 1321"/>
              <a:gd name="T6" fmla="*/ 73 w 1213"/>
              <a:gd name="T7" fmla="*/ 1321 h 1321"/>
              <a:gd name="T8" fmla="*/ 1213 w 1213"/>
              <a:gd name="T9" fmla="*/ 0 h 1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13" h="1321">
                <a:moveTo>
                  <a:pt x="1213" y="0"/>
                </a:moveTo>
                <a:lnTo>
                  <a:pt x="1142" y="0"/>
                </a:lnTo>
                <a:lnTo>
                  <a:pt x="0" y="1321"/>
                </a:lnTo>
                <a:lnTo>
                  <a:pt x="73" y="1321"/>
                </a:lnTo>
                <a:lnTo>
                  <a:pt x="1213" y="0"/>
                </a:lnTo>
                <a:close/>
              </a:path>
            </a:pathLst>
          </a:custGeom>
          <a:solidFill>
            <a:srgbClr val="E693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Freeform 52"/>
          <p:cNvSpPr>
            <a:spLocks/>
          </p:cNvSpPr>
          <p:nvPr/>
        </p:nvSpPr>
        <p:spPr bwMode="auto">
          <a:xfrm>
            <a:off x="6561138" y="4756948"/>
            <a:ext cx="1922464" cy="2097095"/>
          </a:xfrm>
          <a:custGeom>
            <a:avLst/>
            <a:gdLst>
              <a:gd name="T0" fmla="*/ 1211 w 1211"/>
              <a:gd name="T1" fmla="*/ 0 h 1321"/>
              <a:gd name="T2" fmla="*/ 1140 w 1211"/>
              <a:gd name="T3" fmla="*/ 0 h 1321"/>
              <a:gd name="T4" fmla="*/ 0 w 1211"/>
              <a:gd name="T5" fmla="*/ 1321 h 1321"/>
              <a:gd name="T6" fmla="*/ 71 w 1211"/>
              <a:gd name="T7" fmla="*/ 1321 h 1321"/>
              <a:gd name="T8" fmla="*/ 1211 w 1211"/>
              <a:gd name="T9" fmla="*/ 0 h 1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11" h="1321">
                <a:moveTo>
                  <a:pt x="1211" y="0"/>
                </a:moveTo>
                <a:lnTo>
                  <a:pt x="1140" y="0"/>
                </a:lnTo>
                <a:lnTo>
                  <a:pt x="0" y="1321"/>
                </a:lnTo>
                <a:lnTo>
                  <a:pt x="71" y="1321"/>
                </a:lnTo>
                <a:lnTo>
                  <a:pt x="1211" y="0"/>
                </a:lnTo>
                <a:close/>
              </a:path>
            </a:pathLst>
          </a:custGeom>
          <a:solidFill>
            <a:srgbClr val="E693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Freeform 53"/>
          <p:cNvSpPr>
            <a:spLocks/>
          </p:cNvSpPr>
          <p:nvPr/>
        </p:nvSpPr>
        <p:spPr bwMode="auto">
          <a:xfrm>
            <a:off x="7591427" y="4756948"/>
            <a:ext cx="1925639" cy="2097095"/>
          </a:xfrm>
          <a:custGeom>
            <a:avLst/>
            <a:gdLst>
              <a:gd name="T0" fmla="*/ 1213 w 1213"/>
              <a:gd name="T1" fmla="*/ 0 h 1321"/>
              <a:gd name="T2" fmla="*/ 1142 w 1213"/>
              <a:gd name="T3" fmla="*/ 0 h 1321"/>
              <a:gd name="T4" fmla="*/ 0 w 1213"/>
              <a:gd name="T5" fmla="*/ 1321 h 1321"/>
              <a:gd name="T6" fmla="*/ 73 w 1213"/>
              <a:gd name="T7" fmla="*/ 1321 h 1321"/>
              <a:gd name="T8" fmla="*/ 1213 w 1213"/>
              <a:gd name="T9" fmla="*/ 0 h 1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13" h="1321">
                <a:moveTo>
                  <a:pt x="1213" y="0"/>
                </a:moveTo>
                <a:lnTo>
                  <a:pt x="1142" y="0"/>
                </a:lnTo>
                <a:lnTo>
                  <a:pt x="0" y="1321"/>
                </a:lnTo>
                <a:lnTo>
                  <a:pt x="73" y="1321"/>
                </a:lnTo>
                <a:lnTo>
                  <a:pt x="1213" y="0"/>
                </a:lnTo>
                <a:close/>
              </a:path>
            </a:pathLst>
          </a:custGeom>
          <a:solidFill>
            <a:srgbClr val="E693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Freeform 54"/>
          <p:cNvSpPr>
            <a:spLocks/>
          </p:cNvSpPr>
          <p:nvPr/>
        </p:nvSpPr>
        <p:spPr bwMode="auto">
          <a:xfrm>
            <a:off x="7799389" y="4756948"/>
            <a:ext cx="1925639" cy="2097095"/>
          </a:xfrm>
          <a:custGeom>
            <a:avLst/>
            <a:gdLst>
              <a:gd name="T0" fmla="*/ 1213 w 1213"/>
              <a:gd name="T1" fmla="*/ 0 h 1321"/>
              <a:gd name="T2" fmla="*/ 1140 w 1213"/>
              <a:gd name="T3" fmla="*/ 0 h 1321"/>
              <a:gd name="T4" fmla="*/ 0 w 1213"/>
              <a:gd name="T5" fmla="*/ 1321 h 1321"/>
              <a:gd name="T6" fmla="*/ 71 w 1213"/>
              <a:gd name="T7" fmla="*/ 1321 h 1321"/>
              <a:gd name="T8" fmla="*/ 1213 w 1213"/>
              <a:gd name="T9" fmla="*/ 0 h 1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13" h="1321">
                <a:moveTo>
                  <a:pt x="1213" y="0"/>
                </a:moveTo>
                <a:lnTo>
                  <a:pt x="1140" y="0"/>
                </a:lnTo>
                <a:lnTo>
                  <a:pt x="0" y="1321"/>
                </a:lnTo>
                <a:lnTo>
                  <a:pt x="71" y="1321"/>
                </a:lnTo>
                <a:lnTo>
                  <a:pt x="1213" y="0"/>
                </a:lnTo>
                <a:close/>
              </a:path>
            </a:pathLst>
          </a:custGeom>
          <a:solidFill>
            <a:srgbClr val="E693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Freeform 55"/>
          <p:cNvSpPr>
            <a:spLocks/>
          </p:cNvSpPr>
          <p:nvPr/>
        </p:nvSpPr>
        <p:spPr bwMode="auto">
          <a:xfrm>
            <a:off x="7386639" y="4756948"/>
            <a:ext cx="1925639" cy="2097095"/>
          </a:xfrm>
          <a:custGeom>
            <a:avLst/>
            <a:gdLst>
              <a:gd name="T0" fmla="*/ 1213 w 1213"/>
              <a:gd name="T1" fmla="*/ 0 h 1321"/>
              <a:gd name="T2" fmla="*/ 1140 w 1213"/>
              <a:gd name="T3" fmla="*/ 0 h 1321"/>
              <a:gd name="T4" fmla="*/ 0 w 1213"/>
              <a:gd name="T5" fmla="*/ 1321 h 1321"/>
              <a:gd name="T6" fmla="*/ 71 w 1213"/>
              <a:gd name="T7" fmla="*/ 1321 h 1321"/>
              <a:gd name="T8" fmla="*/ 1213 w 1213"/>
              <a:gd name="T9" fmla="*/ 0 h 1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13" h="1321">
                <a:moveTo>
                  <a:pt x="1213" y="0"/>
                </a:moveTo>
                <a:lnTo>
                  <a:pt x="1140" y="0"/>
                </a:lnTo>
                <a:lnTo>
                  <a:pt x="0" y="1321"/>
                </a:lnTo>
                <a:lnTo>
                  <a:pt x="71" y="1321"/>
                </a:lnTo>
                <a:lnTo>
                  <a:pt x="1213" y="0"/>
                </a:lnTo>
                <a:close/>
              </a:path>
            </a:pathLst>
          </a:custGeom>
          <a:solidFill>
            <a:srgbClr val="E693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Freeform 56"/>
          <p:cNvSpPr>
            <a:spLocks/>
          </p:cNvSpPr>
          <p:nvPr/>
        </p:nvSpPr>
        <p:spPr bwMode="auto">
          <a:xfrm>
            <a:off x="6973889" y="4756948"/>
            <a:ext cx="1922464" cy="2097095"/>
          </a:xfrm>
          <a:custGeom>
            <a:avLst/>
            <a:gdLst>
              <a:gd name="T0" fmla="*/ 1211 w 1211"/>
              <a:gd name="T1" fmla="*/ 0 h 1321"/>
              <a:gd name="T2" fmla="*/ 1140 w 1211"/>
              <a:gd name="T3" fmla="*/ 0 h 1321"/>
              <a:gd name="T4" fmla="*/ 0 w 1211"/>
              <a:gd name="T5" fmla="*/ 1321 h 1321"/>
              <a:gd name="T6" fmla="*/ 71 w 1211"/>
              <a:gd name="T7" fmla="*/ 1321 h 1321"/>
              <a:gd name="T8" fmla="*/ 1211 w 1211"/>
              <a:gd name="T9" fmla="*/ 0 h 1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11" h="1321">
                <a:moveTo>
                  <a:pt x="1211" y="0"/>
                </a:moveTo>
                <a:lnTo>
                  <a:pt x="1140" y="0"/>
                </a:lnTo>
                <a:lnTo>
                  <a:pt x="0" y="1321"/>
                </a:lnTo>
                <a:lnTo>
                  <a:pt x="71" y="1321"/>
                </a:lnTo>
                <a:lnTo>
                  <a:pt x="1211" y="0"/>
                </a:lnTo>
                <a:close/>
              </a:path>
            </a:pathLst>
          </a:custGeom>
          <a:solidFill>
            <a:srgbClr val="E693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Freeform 57"/>
          <p:cNvSpPr>
            <a:spLocks/>
          </p:cNvSpPr>
          <p:nvPr/>
        </p:nvSpPr>
        <p:spPr bwMode="auto">
          <a:xfrm>
            <a:off x="7178676" y="4756948"/>
            <a:ext cx="1925639" cy="2097095"/>
          </a:xfrm>
          <a:custGeom>
            <a:avLst/>
            <a:gdLst>
              <a:gd name="T0" fmla="*/ 1213 w 1213"/>
              <a:gd name="T1" fmla="*/ 0 h 1321"/>
              <a:gd name="T2" fmla="*/ 1142 w 1213"/>
              <a:gd name="T3" fmla="*/ 0 h 1321"/>
              <a:gd name="T4" fmla="*/ 0 w 1213"/>
              <a:gd name="T5" fmla="*/ 1321 h 1321"/>
              <a:gd name="T6" fmla="*/ 73 w 1213"/>
              <a:gd name="T7" fmla="*/ 1321 h 1321"/>
              <a:gd name="T8" fmla="*/ 1213 w 1213"/>
              <a:gd name="T9" fmla="*/ 0 h 1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13" h="1321">
                <a:moveTo>
                  <a:pt x="1213" y="0"/>
                </a:moveTo>
                <a:lnTo>
                  <a:pt x="1142" y="0"/>
                </a:lnTo>
                <a:lnTo>
                  <a:pt x="0" y="1321"/>
                </a:lnTo>
                <a:lnTo>
                  <a:pt x="73" y="1321"/>
                </a:lnTo>
                <a:lnTo>
                  <a:pt x="1213" y="0"/>
                </a:lnTo>
                <a:close/>
              </a:path>
            </a:pathLst>
          </a:custGeom>
          <a:solidFill>
            <a:srgbClr val="E693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Freeform 58"/>
          <p:cNvSpPr>
            <a:spLocks/>
          </p:cNvSpPr>
          <p:nvPr/>
        </p:nvSpPr>
        <p:spPr bwMode="auto">
          <a:xfrm>
            <a:off x="6765926" y="4756948"/>
            <a:ext cx="1925639" cy="2097095"/>
          </a:xfrm>
          <a:custGeom>
            <a:avLst/>
            <a:gdLst>
              <a:gd name="T0" fmla="*/ 1213 w 1213"/>
              <a:gd name="T1" fmla="*/ 0 h 1321"/>
              <a:gd name="T2" fmla="*/ 1140 w 1213"/>
              <a:gd name="T3" fmla="*/ 0 h 1321"/>
              <a:gd name="T4" fmla="*/ 0 w 1213"/>
              <a:gd name="T5" fmla="*/ 1321 h 1321"/>
              <a:gd name="T6" fmla="*/ 73 w 1213"/>
              <a:gd name="T7" fmla="*/ 1321 h 1321"/>
              <a:gd name="T8" fmla="*/ 1213 w 1213"/>
              <a:gd name="T9" fmla="*/ 0 h 1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13" h="1321">
                <a:moveTo>
                  <a:pt x="1213" y="0"/>
                </a:moveTo>
                <a:lnTo>
                  <a:pt x="1140" y="0"/>
                </a:lnTo>
                <a:lnTo>
                  <a:pt x="0" y="1321"/>
                </a:lnTo>
                <a:lnTo>
                  <a:pt x="73" y="1321"/>
                </a:lnTo>
                <a:lnTo>
                  <a:pt x="1213" y="0"/>
                </a:lnTo>
                <a:close/>
              </a:path>
            </a:pathLst>
          </a:custGeom>
          <a:solidFill>
            <a:srgbClr val="E693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Freeform 59"/>
          <p:cNvSpPr>
            <a:spLocks/>
          </p:cNvSpPr>
          <p:nvPr/>
        </p:nvSpPr>
        <p:spPr bwMode="auto">
          <a:xfrm>
            <a:off x="8094664" y="3810795"/>
            <a:ext cx="933451" cy="1401767"/>
          </a:xfrm>
          <a:custGeom>
            <a:avLst/>
            <a:gdLst>
              <a:gd name="T0" fmla="*/ 588 w 588"/>
              <a:gd name="T1" fmla="*/ 71 h 883"/>
              <a:gd name="T2" fmla="*/ 447 w 588"/>
              <a:gd name="T3" fmla="*/ 0 h 883"/>
              <a:gd name="T4" fmla="*/ 0 w 588"/>
              <a:gd name="T5" fmla="*/ 883 h 883"/>
              <a:gd name="T6" fmla="*/ 178 w 588"/>
              <a:gd name="T7" fmla="*/ 883 h 883"/>
              <a:gd name="T8" fmla="*/ 588 w 588"/>
              <a:gd name="T9" fmla="*/ 71 h 8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88" h="883">
                <a:moveTo>
                  <a:pt x="588" y="71"/>
                </a:moveTo>
                <a:lnTo>
                  <a:pt x="447" y="0"/>
                </a:lnTo>
                <a:lnTo>
                  <a:pt x="0" y="883"/>
                </a:lnTo>
                <a:lnTo>
                  <a:pt x="178" y="883"/>
                </a:lnTo>
                <a:lnTo>
                  <a:pt x="588" y="71"/>
                </a:lnTo>
                <a:close/>
              </a:path>
            </a:pathLst>
          </a:custGeom>
          <a:solidFill>
            <a:srgbClr val="D55D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Freeform 60"/>
          <p:cNvSpPr>
            <a:spLocks/>
          </p:cNvSpPr>
          <p:nvPr/>
        </p:nvSpPr>
        <p:spPr bwMode="auto">
          <a:xfrm>
            <a:off x="9394828" y="3810795"/>
            <a:ext cx="935038" cy="1401767"/>
          </a:xfrm>
          <a:custGeom>
            <a:avLst/>
            <a:gdLst>
              <a:gd name="T0" fmla="*/ 142 w 589"/>
              <a:gd name="T1" fmla="*/ 0 h 883"/>
              <a:gd name="T2" fmla="*/ 0 w 589"/>
              <a:gd name="T3" fmla="*/ 71 h 883"/>
              <a:gd name="T4" fmla="*/ 412 w 589"/>
              <a:gd name="T5" fmla="*/ 883 h 883"/>
              <a:gd name="T6" fmla="*/ 589 w 589"/>
              <a:gd name="T7" fmla="*/ 883 h 883"/>
              <a:gd name="T8" fmla="*/ 142 w 589"/>
              <a:gd name="T9" fmla="*/ 0 h 8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89" h="883">
                <a:moveTo>
                  <a:pt x="142" y="0"/>
                </a:moveTo>
                <a:lnTo>
                  <a:pt x="0" y="71"/>
                </a:lnTo>
                <a:lnTo>
                  <a:pt x="412" y="883"/>
                </a:lnTo>
                <a:lnTo>
                  <a:pt x="589" y="883"/>
                </a:lnTo>
                <a:lnTo>
                  <a:pt x="142" y="0"/>
                </a:lnTo>
                <a:close/>
              </a:path>
            </a:pathLst>
          </a:custGeom>
          <a:solidFill>
            <a:srgbClr val="D55D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Rectangle 61"/>
          <p:cNvSpPr>
            <a:spLocks noChangeArrowheads="1"/>
          </p:cNvSpPr>
          <p:nvPr/>
        </p:nvSpPr>
        <p:spPr bwMode="auto">
          <a:xfrm>
            <a:off x="9117015" y="3810795"/>
            <a:ext cx="234950" cy="1401767"/>
          </a:xfrm>
          <a:prstGeom prst="rect">
            <a:avLst/>
          </a:prstGeom>
          <a:solidFill>
            <a:srgbClr val="D55D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2110" name="Picture 6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6152" y="3793333"/>
            <a:ext cx="476250" cy="476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11" name="Picture 6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82128" y="3793333"/>
            <a:ext cx="474663" cy="476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12" name="Picture 6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2728" y="3793333"/>
            <a:ext cx="257175" cy="476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" name="Rectangle 65"/>
          <p:cNvSpPr>
            <a:spLocks noChangeArrowheads="1"/>
          </p:cNvSpPr>
          <p:nvPr/>
        </p:nvSpPr>
        <p:spPr bwMode="auto">
          <a:xfrm>
            <a:off x="8113714" y="2242340"/>
            <a:ext cx="2200276" cy="1671643"/>
          </a:xfrm>
          <a:prstGeom prst="rect">
            <a:avLst/>
          </a:prstGeom>
          <a:solidFill>
            <a:srgbClr val="D55D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Rectangle 66"/>
          <p:cNvSpPr>
            <a:spLocks noChangeArrowheads="1"/>
          </p:cNvSpPr>
          <p:nvPr/>
        </p:nvSpPr>
        <p:spPr bwMode="auto">
          <a:xfrm>
            <a:off x="8169277" y="2297902"/>
            <a:ext cx="2087564" cy="1560518"/>
          </a:xfrm>
          <a:prstGeom prst="rect">
            <a:avLst/>
          </a:prstGeom>
          <a:solidFill>
            <a:srgbClr val="60BF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Rectangle 67"/>
          <p:cNvSpPr>
            <a:spLocks noChangeArrowheads="1"/>
          </p:cNvSpPr>
          <p:nvPr/>
        </p:nvSpPr>
        <p:spPr bwMode="auto">
          <a:xfrm>
            <a:off x="7975602" y="2159789"/>
            <a:ext cx="2473327" cy="134938"/>
          </a:xfrm>
          <a:prstGeom prst="rect">
            <a:avLst/>
          </a:prstGeom>
          <a:solidFill>
            <a:srgbClr val="D55D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Rectangle 68"/>
          <p:cNvSpPr>
            <a:spLocks noChangeArrowheads="1"/>
          </p:cNvSpPr>
          <p:nvPr/>
        </p:nvSpPr>
        <p:spPr bwMode="auto">
          <a:xfrm>
            <a:off x="7975602" y="3871120"/>
            <a:ext cx="2473327" cy="131763"/>
          </a:xfrm>
          <a:prstGeom prst="rect">
            <a:avLst/>
          </a:prstGeom>
          <a:solidFill>
            <a:srgbClr val="D55D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94" name="Rectangle 93"/>
          <p:cNvSpPr>
            <a:spLocks noChangeArrowheads="1"/>
          </p:cNvSpPr>
          <p:nvPr/>
        </p:nvSpPr>
        <p:spPr bwMode="auto">
          <a:xfrm>
            <a:off x="1874835" y="580221"/>
            <a:ext cx="1971676" cy="4632341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95" name="Rectangle 94"/>
          <p:cNvSpPr>
            <a:spLocks noChangeArrowheads="1"/>
          </p:cNvSpPr>
          <p:nvPr/>
        </p:nvSpPr>
        <p:spPr bwMode="auto">
          <a:xfrm>
            <a:off x="1944685" y="653246"/>
            <a:ext cx="1828801" cy="4486291"/>
          </a:xfrm>
          <a:prstGeom prst="rect">
            <a:avLst/>
          </a:prstGeom>
          <a:solidFill>
            <a:srgbClr val="D55D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96" name="Rectangle 95"/>
          <p:cNvSpPr>
            <a:spLocks noChangeArrowheads="1"/>
          </p:cNvSpPr>
          <p:nvPr/>
        </p:nvSpPr>
        <p:spPr bwMode="auto">
          <a:xfrm>
            <a:off x="1914523" y="1588287"/>
            <a:ext cx="1892301" cy="158751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97" name="Rectangle 96"/>
          <p:cNvSpPr>
            <a:spLocks noChangeArrowheads="1"/>
          </p:cNvSpPr>
          <p:nvPr/>
        </p:nvSpPr>
        <p:spPr bwMode="auto">
          <a:xfrm>
            <a:off x="1914523" y="2902742"/>
            <a:ext cx="1892301" cy="158751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98" name="Rectangle 97"/>
          <p:cNvSpPr>
            <a:spLocks noChangeArrowheads="1"/>
          </p:cNvSpPr>
          <p:nvPr/>
        </p:nvSpPr>
        <p:spPr bwMode="auto">
          <a:xfrm>
            <a:off x="1914523" y="4217197"/>
            <a:ext cx="1892301" cy="158751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00" name="Rectangle 99"/>
          <p:cNvSpPr>
            <a:spLocks noChangeArrowheads="1"/>
          </p:cNvSpPr>
          <p:nvPr/>
        </p:nvSpPr>
        <p:spPr bwMode="auto">
          <a:xfrm>
            <a:off x="2272107" y="2013739"/>
            <a:ext cx="211138" cy="82391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01" name="Rectangle 100"/>
          <p:cNvSpPr>
            <a:spLocks noChangeArrowheads="1"/>
          </p:cNvSpPr>
          <p:nvPr/>
        </p:nvSpPr>
        <p:spPr bwMode="auto">
          <a:xfrm>
            <a:off x="2568573" y="2013739"/>
            <a:ext cx="211138" cy="82391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02" name="Rectangle 101"/>
          <p:cNvSpPr>
            <a:spLocks noChangeArrowheads="1"/>
          </p:cNvSpPr>
          <p:nvPr/>
        </p:nvSpPr>
        <p:spPr bwMode="auto">
          <a:xfrm>
            <a:off x="3390922" y="2013739"/>
            <a:ext cx="211138" cy="82391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03" name="Freeform 102"/>
          <p:cNvSpPr>
            <a:spLocks/>
          </p:cNvSpPr>
          <p:nvPr/>
        </p:nvSpPr>
        <p:spPr bwMode="auto">
          <a:xfrm>
            <a:off x="2862261" y="3940971"/>
            <a:ext cx="825501" cy="211138"/>
          </a:xfrm>
          <a:custGeom>
            <a:avLst/>
            <a:gdLst>
              <a:gd name="T0" fmla="*/ 0 w 520"/>
              <a:gd name="T1" fmla="*/ 0 h 133"/>
              <a:gd name="T2" fmla="*/ 0 w 520"/>
              <a:gd name="T3" fmla="*/ 133 h 133"/>
              <a:gd name="T4" fmla="*/ 520 w 520"/>
              <a:gd name="T5" fmla="*/ 133 h 133"/>
              <a:gd name="T6" fmla="*/ 518 w 520"/>
              <a:gd name="T7" fmla="*/ 0 h 133"/>
              <a:gd name="T8" fmla="*/ 0 w 520"/>
              <a:gd name="T9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0" h="133">
                <a:moveTo>
                  <a:pt x="0" y="0"/>
                </a:moveTo>
                <a:lnTo>
                  <a:pt x="0" y="133"/>
                </a:lnTo>
                <a:lnTo>
                  <a:pt x="520" y="133"/>
                </a:lnTo>
                <a:lnTo>
                  <a:pt x="518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1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04" name="Freeform 103"/>
          <p:cNvSpPr>
            <a:spLocks/>
          </p:cNvSpPr>
          <p:nvPr/>
        </p:nvSpPr>
        <p:spPr bwMode="auto">
          <a:xfrm>
            <a:off x="2862261" y="3696495"/>
            <a:ext cx="825501" cy="211138"/>
          </a:xfrm>
          <a:custGeom>
            <a:avLst/>
            <a:gdLst>
              <a:gd name="T0" fmla="*/ 0 w 520"/>
              <a:gd name="T1" fmla="*/ 0 h 133"/>
              <a:gd name="T2" fmla="*/ 0 w 520"/>
              <a:gd name="T3" fmla="*/ 133 h 133"/>
              <a:gd name="T4" fmla="*/ 520 w 520"/>
              <a:gd name="T5" fmla="*/ 133 h 133"/>
              <a:gd name="T6" fmla="*/ 518 w 520"/>
              <a:gd name="T7" fmla="*/ 0 h 133"/>
              <a:gd name="T8" fmla="*/ 0 w 520"/>
              <a:gd name="T9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0" h="133">
                <a:moveTo>
                  <a:pt x="0" y="0"/>
                </a:moveTo>
                <a:lnTo>
                  <a:pt x="0" y="133"/>
                </a:lnTo>
                <a:lnTo>
                  <a:pt x="520" y="133"/>
                </a:lnTo>
                <a:lnTo>
                  <a:pt x="518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7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05" name="Freeform 104"/>
          <p:cNvSpPr>
            <a:spLocks/>
          </p:cNvSpPr>
          <p:nvPr/>
        </p:nvSpPr>
        <p:spPr bwMode="auto">
          <a:xfrm>
            <a:off x="2006598" y="4895061"/>
            <a:ext cx="825501" cy="201613"/>
          </a:xfrm>
          <a:custGeom>
            <a:avLst/>
            <a:gdLst>
              <a:gd name="T0" fmla="*/ 0 w 520"/>
              <a:gd name="T1" fmla="*/ 0 h 127"/>
              <a:gd name="T2" fmla="*/ 0 w 520"/>
              <a:gd name="T3" fmla="*/ 127 h 127"/>
              <a:gd name="T4" fmla="*/ 520 w 520"/>
              <a:gd name="T5" fmla="*/ 125 h 127"/>
              <a:gd name="T6" fmla="*/ 518 w 520"/>
              <a:gd name="T7" fmla="*/ 0 h 127"/>
              <a:gd name="T8" fmla="*/ 0 w 520"/>
              <a:gd name="T9" fmla="*/ 0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0" h="127">
                <a:moveTo>
                  <a:pt x="0" y="0"/>
                </a:moveTo>
                <a:lnTo>
                  <a:pt x="0" y="127"/>
                </a:lnTo>
                <a:lnTo>
                  <a:pt x="520" y="125"/>
                </a:lnTo>
                <a:lnTo>
                  <a:pt x="518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06" name="Freeform 105"/>
          <p:cNvSpPr>
            <a:spLocks/>
          </p:cNvSpPr>
          <p:nvPr/>
        </p:nvSpPr>
        <p:spPr bwMode="auto">
          <a:xfrm>
            <a:off x="2006598" y="4656936"/>
            <a:ext cx="825501" cy="198438"/>
          </a:xfrm>
          <a:custGeom>
            <a:avLst/>
            <a:gdLst>
              <a:gd name="T0" fmla="*/ 0 w 520"/>
              <a:gd name="T1" fmla="*/ 0 h 125"/>
              <a:gd name="T2" fmla="*/ 0 w 520"/>
              <a:gd name="T3" fmla="*/ 125 h 125"/>
              <a:gd name="T4" fmla="*/ 520 w 520"/>
              <a:gd name="T5" fmla="*/ 125 h 125"/>
              <a:gd name="T6" fmla="*/ 518 w 520"/>
              <a:gd name="T7" fmla="*/ 0 h 125"/>
              <a:gd name="T8" fmla="*/ 0 w 520"/>
              <a:gd name="T9" fmla="*/ 0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0" h="125">
                <a:moveTo>
                  <a:pt x="0" y="0"/>
                </a:moveTo>
                <a:lnTo>
                  <a:pt x="0" y="125"/>
                </a:lnTo>
                <a:lnTo>
                  <a:pt x="520" y="125"/>
                </a:lnTo>
                <a:lnTo>
                  <a:pt x="518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07" name="Freeform 106"/>
          <p:cNvSpPr>
            <a:spLocks/>
          </p:cNvSpPr>
          <p:nvPr/>
        </p:nvSpPr>
        <p:spPr bwMode="auto">
          <a:xfrm>
            <a:off x="2006598" y="4418810"/>
            <a:ext cx="825501" cy="201613"/>
          </a:xfrm>
          <a:custGeom>
            <a:avLst/>
            <a:gdLst>
              <a:gd name="T0" fmla="*/ 0 w 520"/>
              <a:gd name="T1" fmla="*/ 0 h 127"/>
              <a:gd name="T2" fmla="*/ 0 w 520"/>
              <a:gd name="T3" fmla="*/ 127 h 127"/>
              <a:gd name="T4" fmla="*/ 520 w 520"/>
              <a:gd name="T5" fmla="*/ 125 h 127"/>
              <a:gd name="T6" fmla="*/ 518 w 520"/>
              <a:gd name="T7" fmla="*/ 0 h 127"/>
              <a:gd name="T8" fmla="*/ 0 w 520"/>
              <a:gd name="T9" fmla="*/ 0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0" h="127">
                <a:moveTo>
                  <a:pt x="0" y="0"/>
                </a:moveTo>
                <a:lnTo>
                  <a:pt x="0" y="127"/>
                </a:lnTo>
                <a:lnTo>
                  <a:pt x="520" y="125"/>
                </a:lnTo>
                <a:lnTo>
                  <a:pt x="518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08" name="Freeform 107"/>
          <p:cNvSpPr>
            <a:spLocks/>
          </p:cNvSpPr>
          <p:nvPr/>
        </p:nvSpPr>
        <p:spPr bwMode="auto">
          <a:xfrm>
            <a:off x="2825748" y="1994689"/>
            <a:ext cx="509588" cy="842965"/>
          </a:xfrm>
          <a:custGeom>
            <a:avLst/>
            <a:gdLst>
              <a:gd name="T0" fmla="*/ 125 w 321"/>
              <a:gd name="T1" fmla="*/ 0 h 531"/>
              <a:gd name="T2" fmla="*/ 0 w 321"/>
              <a:gd name="T3" fmla="*/ 52 h 531"/>
              <a:gd name="T4" fmla="*/ 198 w 321"/>
              <a:gd name="T5" fmla="*/ 531 h 531"/>
              <a:gd name="T6" fmla="*/ 321 w 321"/>
              <a:gd name="T7" fmla="*/ 481 h 531"/>
              <a:gd name="T8" fmla="*/ 125 w 321"/>
              <a:gd name="T9" fmla="*/ 0 h 5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1" h="531">
                <a:moveTo>
                  <a:pt x="125" y="0"/>
                </a:moveTo>
                <a:lnTo>
                  <a:pt x="0" y="52"/>
                </a:lnTo>
                <a:lnTo>
                  <a:pt x="198" y="531"/>
                </a:lnTo>
                <a:lnTo>
                  <a:pt x="321" y="481"/>
                </a:lnTo>
                <a:lnTo>
                  <a:pt x="12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09" name="Rectangle 108"/>
          <p:cNvSpPr>
            <a:spLocks noChangeArrowheads="1"/>
          </p:cNvSpPr>
          <p:nvPr/>
        </p:nvSpPr>
        <p:spPr bwMode="auto">
          <a:xfrm>
            <a:off x="2565398" y="3339306"/>
            <a:ext cx="211138" cy="82232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13" name="Freeform 109"/>
          <p:cNvSpPr>
            <a:spLocks/>
          </p:cNvSpPr>
          <p:nvPr/>
        </p:nvSpPr>
        <p:spPr bwMode="auto">
          <a:xfrm>
            <a:off x="2009773" y="3321843"/>
            <a:ext cx="509588" cy="839790"/>
          </a:xfrm>
          <a:custGeom>
            <a:avLst/>
            <a:gdLst>
              <a:gd name="T0" fmla="*/ 196 w 321"/>
              <a:gd name="T1" fmla="*/ 0 h 529"/>
              <a:gd name="T2" fmla="*/ 321 w 321"/>
              <a:gd name="T3" fmla="*/ 50 h 529"/>
              <a:gd name="T4" fmla="*/ 123 w 321"/>
              <a:gd name="T5" fmla="*/ 529 h 529"/>
              <a:gd name="T6" fmla="*/ 0 w 321"/>
              <a:gd name="T7" fmla="*/ 479 h 529"/>
              <a:gd name="T8" fmla="*/ 196 w 321"/>
              <a:gd name="T9" fmla="*/ 0 h 5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1" h="529">
                <a:moveTo>
                  <a:pt x="196" y="0"/>
                </a:moveTo>
                <a:lnTo>
                  <a:pt x="321" y="50"/>
                </a:lnTo>
                <a:lnTo>
                  <a:pt x="123" y="529"/>
                </a:lnTo>
                <a:lnTo>
                  <a:pt x="0" y="479"/>
                </a:lnTo>
                <a:lnTo>
                  <a:pt x="19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2114" name="Freeform 110"/>
          <p:cNvSpPr>
            <a:spLocks/>
          </p:cNvSpPr>
          <p:nvPr/>
        </p:nvSpPr>
        <p:spPr bwMode="auto">
          <a:xfrm>
            <a:off x="4897437" y="2615403"/>
            <a:ext cx="2165351" cy="2160595"/>
          </a:xfrm>
          <a:custGeom>
            <a:avLst/>
            <a:gdLst>
              <a:gd name="T0" fmla="*/ 107 w 656"/>
              <a:gd name="T1" fmla="*/ 654 h 654"/>
              <a:gd name="T2" fmla="*/ 111 w 656"/>
              <a:gd name="T3" fmla="*/ 654 h 654"/>
              <a:gd name="T4" fmla="*/ 549 w 656"/>
              <a:gd name="T5" fmla="*/ 654 h 654"/>
              <a:gd name="T6" fmla="*/ 553 w 656"/>
              <a:gd name="T7" fmla="*/ 654 h 654"/>
              <a:gd name="T8" fmla="*/ 655 w 656"/>
              <a:gd name="T9" fmla="*/ 46 h 654"/>
              <a:gd name="T10" fmla="*/ 609 w 656"/>
              <a:gd name="T11" fmla="*/ 0 h 654"/>
              <a:gd name="T12" fmla="*/ 50 w 656"/>
              <a:gd name="T13" fmla="*/ 0 h 654"/>
              <a:gd name="T14" fmla="*/ 5 w 656"/>
              <a:gd name="T15" fmla="*/ 40 h 654"/>
              <a:gd name="T16" fmla="*/ 107 w 656"/>
              <a:gd name="T17" fmla="*/ 654 h 6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56" h="654">
                <a:moveTo>
                  <a:pt x="107" y="654"/>
                </a:moveTo>
                <a:cubicBezTo>
                  <a:pt x="111" y="654"/>
                  <a:pt x="111" y="654"/>
                  <a:pt x="111" y="654"/>
                </a:cubicBezTo>
                <a:cubicBezTo>
                  <a:pt x="549" y="654"/>
                  <a:pt x="549" y="654"/>
                  <a:pt x="549" y="654"/>
                </a:cubicBezTo>
                <a:cubicBezTo>
                  <a:pt x="553" y="654"/>
                  <a:pt x="553" y="654"/>
                  <a:pt x="553" y="654"/>
                </a:cubicBezTo>
                <a:cubicBezTo>
                  <a:pt x="655" y="46"/>
                  <a:pt x="655" y="46"/>
                  <a:pt x="655" y="46"/>
                </a:cubicBezTo>
                <a:cubicBezTo>
                  <a:pt x="655" y="46"/>
                  <a:pt x="656" y="0"/>
                  <a:pt x="609" y="0"/>
                </a:cubicBezTo>
                <a:cubicBezTo>
                  <a:pt x="543" y="0"/>
                  <a:pt x="113" y="0"/>
                  <a:pt x="50" y="0"/>
                </a:cubicBezTo>
                <a:cubicBezTo>
                  <a:pt x="0" y="0"/>
                  <a:pt x="5" y="40"/>
                  <a:pt x="5" y="40"/>
                </a:cubicBezTo>
                <a:lnTo>
                  <a:pt x="107" y="65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15" name="Freeform 111"/>
          <p:cNvSpPr>
            <a:spLocks/>
          </p:cNvSpPr>
          <p:nvPr/>
        </p:nvSpPr>
        <p:spPr bwMode="auto">
          <a:xfrm>
            <a:off x="4830762" y="3867945"/>
            <a:ext cx="2308227" cy="2063757"/>
          </a:xfrm>
          <a:custGeom>
            <a:avLst/>
            <a:gdLst>
              <a:gd name="T0" fmla="*/ 653 w 699"/>
              <a:gd name="T1" fmla="*/ 5 h 625"/>
              <a:gd name="T2" fmla="*/ 599 w 699"/>
              <a:gd name="T3" fmla="*/ 60 h 625"/>
              <a:gd name="T4" fmla="*/ 557 w 699"/>
              <a:gd name="T5" fmla="*/ 263 h 625"/>
              <a:gd name="T6" fmla="*/ 348 w 699"/>
              <a:gd name="T7" fmla="*/ 225 h 625"/>
              <a:gd name="T8" fmla="*/ 143 w 699"/>
              <a:gd name="T9" fmla="*/ 263 h 625"/>
              <a:gd name="T10" fmla="*/ 100 w 699"/>
              <a:gd name="T11" fmla="*/ 60 h 625"/>
              <a:gd name="T12" fmla="*/ 47 w 699"/>
              <a:gd name="T13" fmla="*/ 5 h 625"/>
              <a:gd name="T14" fmla="*/ 15 w 699"/>
              <a:gd name="T15" fmla="*/ 78 h 625"/>
              <a:gd name="T16" fmla="*/ 63 w 699"/>
              <a:gd name="T17" fmla="*/ 307 h 625"/>
              <a:gd name="T18" fmla="*/ 92 w 699"/>
              <a:gd name="T19" fmla="*/ 366 h 625"/>
              <a:gd name="T20" fmla="*/ 110 w 699"/>
              <a:gd name="T21" fmla="*/ 378 h 625"/>
              <a:gd name="T22" fmla="*/ 115 w 699"/>
              <a:gd name="T23" fmla="*/ 380 h 625"/>
              <a:gd name="T24" fmla="*/ 118 w 699"/>
              <a:gd name="T25" fmla="*/ 380 h 625"/>
              <a:gd name="T26" fmla="*/ 297 w 699"/>
              <a:gd name="T27" fmla="*/ 380 h 625"/>
              <a:gd name="T28" fmla="*/ 297 w 699"/>
              <a:gd name="T29" fmla="*/ 531 h 625"/>
              <a:gd name="T30" fmla="*/ 192 w 699"/>
              <a:gd name="T31" fmla="*/ 609 h 625"/>
              <a:gd name="T32" fmla="*/ 197 w 699"/>
              <a:gd name="T33" fmla="*/ 625 h 625"/>
              <a:gd name="T34" fmla="*/ 502 w 699"/>
              <a:gd name="T35" fmla="*/ 625 h 625"/>
              <a:gd name="T36" fmla="*/ 508 w 699"/>
              <a:gd name="T37" fmla="*/ 608 h 625"/>
              <a:gd name="T38" fmla="*/ 402 w 699"/>
              <a:gd name="T39" fmla="*/ 530 h 625"/>
              <a:gd name="T40" fmla="*/ 402 w 699"/>
              <a:gd name="T41" fmla="*/ 380 h 625"/>
              <a:gd name="T42" fmla="*/ 574 w 699"/>
              <a:gd name="T43" fmla="*/ 380 h 625"/>
              <a:gd name="T44" fmla="*/ 580 w 699"/>
              <a:gd name="T45" fmla="*/ 379 h 625"/>
              <a:gd name="T46" fmla="*/ 598 w 699"/>
              <a:gd name="T47" fmla="*/ 374 h 625"/>
              <a:gd name="T48" fmla="*/ 603 w 699"/>
              <a:gd name="T49" fmla="*/ 371 h 625"/>
              <a:gd name="T50" fmla="*/ 604 w 699"/>
              <a:gd name="T51" fmla="*/ 370 h 625"/>
              <a:gd name="T52" fmla="*/ 606 w 699"/>
              <a:gd name="T53" fmla="*/ 367 h 625"/>
              <a:gd name="T54" fmla="*/ 636 w 699"/>
              <a:gd name="T55" fmla="*/ 307 h 625"/>
              <a:gd name="T56" fmla="*/ 684 w 699"/>
              <a:gd name="T57" fmla="*/ 78 h 625"/>
              <a:gd name="T58" fmla="*/ 653 w 699"/>
              <a:gd name="T59" fmla="*/ 5 h 6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699" h="625">
                <a:moveTo>
                  <a:pt x="653" y="5"/>
                </a:moveTo>
                <a:cubicBezTo>
                  <a:pt x="629" y="0"/>
                  <a:pt x="609" y="15"/>
                  <a:pt x="599" y="60"/>
                </a:cubicBezTo>
                <a:cubicBezTo>
                  <a:pt x="557" y="263"/>
                  <a:pt x="557" y="263"/>
                  <a:pt x="557" y="263"/>
                </a:cubicBezTo>
                <a:cubicBezTo>
                  <a:pt x="508" y="237"/>
                  <a:pt x="433" y="225"/>
                  <a:pt x="348" y="225"/>
                </a:cubicBezTo>
                <a:cubicBezTo>
                  <a:pt x="264" y="225"/>
                  <a:pt x="190" y="236"/>
                  <a:pt x="143" y="263"/>
                </a:cubicBezTo>
                <a:cubicBezTo>
                  <a:pt x="100" y="60"/>
                  <a:pt x="100" y="60"/>
                  <a:pt x="100" y="60"/>
                </a:cubicBezTo>
                <a:cubicBezTo>
                  <a:pt x="91" y="15"/>
                  <a:pt x="70" y="0"/>
                  <a:pt x="47" y="5"/>
                </a:cubicBezTo>
                <a:cubicBezTo>
                  <a:pt x="47" y="5"/>
                  <a:pt x="0" y="7"/>
                  <a:pt x="15" y="78"/>
                </a:cubicBezTo>
                <a:cubicBezTo>
                  <a:pt x="63" y="307"/>
                  <a:pt x="63" y="307"/>
                  <a:pt x="63" y="307"/>
                </a:cubicBezTo>
                <a:cubicBezTo>
                  <a:pt x="68" y="332"/>
                  <a:pt x="79" y="353"/>
                  <a:pt x="92" y="366"/>
                </a:cubicBezTo>
                <a:cubicBezTo>
                  <a:pt x="92" y="366"/>
                  <a:pt x="109" y="378"/>
                  <a:pt x="110" y="378"/>
                </a:cubicBezTo>
                <a:cubicBezTo>
                  <a:pt x="112" y="379"/>
                  <a:pt x="113" y="379"/>
                  <a:pt x="115" y="380"/>
                </a:cubicBezTo>
                <a:cubicBezTo>
                  <a:pt x="117" y="380"/>
                  <a:pt x="118" y="380"/>
                  <a:pt x="118" y="380"/>
                </a:cubicBezTo>
                <a:cubicBezTo>
                  <a:pt x="297" y="380"/>
                  <a:pt x="297" y="380"/>
                  <a:pt x="297" y="380"/>
                </a:cubicBezTo>
                <a:cubicBezTo>
                  <a:pt x="297" y="531"/>
                  <a:pt x="297" y="531"/>
                  <a:pt x="297" y="531"/>
                </a:cubicBezTo>
                <a:cubicBezTo>
                  <a:pt x="248" y="543"/>
                  <a:pt x="209" y="573"/>
                  <a:pt x="192" y="609"/>
                </a:cubicBezTo>
                <a:cubicBezTo>
                  <a:pt x="184" y="625"/>
                  <a:pt x="197" y="625"/>
                  <a:pt x="197" y="625"/>
                </a:cubicBezTo>
                <a:cubicBezTo>
                  <a:pt x="502" y="625"/>
                  <a:pt x="502" y="625"/>
                  <a:pt x="502" y="625"/>
                </a:cubicBezTo>
                <a:cubicBezTo>
                  <a:pt x="502" y="625"/>
                  <a:pt x="515" y="624"/>
                  <a:pt x="508" y="608"/>
                </a:cubicBezTo>
                <a:cubicBezTo>
                  <a:pt x="492" y="572"/>
                  <a:pt x="452" y="543"/>
                  <a:pt x="402" y="530"/>
                </a:cubicBezTo>
                <a:cubicBezTo>
                  <a:pt x="402" y="380"/>
                  <a:pt x="402" y="380"/>
                  <a:pt x="402" y="380"/>
                </a:cubicBezTo>
                <a:cubicBezTo>
                  <a:pt x="574" y="380"/>
                  <a:pt x="574" y="380"/>
                  <a:pt x="574" y="380"/>
                </a:cubicBezTo>
                <a:cubicBezTo>
                  <a:pt x="574" y="380"/>
                  <a:pt x="576" y="380"/>
                  <a:pt x="580" y="379"/>
                </a:cubicBezTo>
                <a:cubicBezTo>
                  <a:pt x="586" y="380"/>
                  <a:pt x="592" y="378"/>
                  <a:pt x="598" y="374"/>
                </a:cubicBezTo>
                <a:cubicBezTo>
                  <a:pt x="600" y="373"/>
                  <a:pt x="601" y="372"/>
                  <a:pt x="603" y="371"/>
                </a:cubicBezTo>
                <a:cubicBezTo>
                  <a:pt x="604" y="370"/>
                  <a:pt x="604" y="370"/>
                  <a:pt x="604" y="370"/>
                </a:cubicBezTo>
                <a:cubicBezTo>
                  <a:pt x="605" y="369"/>
                  <a:pt x="606" y="368"/>
                  <a:pt x="606" y="367"/>
                </a:cubicBezTo>
                <a:cubicBezTo>
                  <a:pt x="619" y="355"/>
                  <a:pt x="631" y="333"/>
                  <a:pt x="636" y="307"/>
                </a:cubicBezTo>
                <a:cubicBezTo>
                  <a:pt x="684" y="78"/>
                  <a:pt x="684" y="78"/>
                  <a:pt x="684" y="78"/>
                </a:cubicBezTo>
                <a:cubicBezTo>
                  <a:pt x="699" y="7"/>
                  <a:pt x="653" y="5"/>
                  <a:pt x="653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16" name="Rectangle 112"/>
          <p:cNvSpPr>
            <a:spLocks noChangeArrowheads="1"/>
          </p:cNvSpPr>
          <p:nvPr/>
        </p:nvSpPr>
        <p:spPr bwMode="auto">
          <a:xfrm>
            <a:off x="5267325" y="5766602"/>
            <a:ext cx="388938" cy="27781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17" name="Rectangle 113"/>
          <p:cNvSpPr>
            <a:spLocks noChangeArrowheads="1"/>
          </p:cNvSpPr>
          <p:nvPr/>
        </p:nvSpPr>
        <p:spPr bwMode="auto">
          <a:xfrm>
            <a:off x="5240337" y="4250534"/>
            <a:ext cx="446088" cy="1616081"/>
          </a:xfrm>
          <a:prstGeom prst="rect">
            <a:avLst/>
          </a:prstGeom>
          <a:solidFill>
            <a:srgbClr val="2B3C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18" name="Rectangle 114"/>
          <p:cNvSpPr>
            <a:spLocks noChangeArrowheads="1"/>
          </p:cNvSpPr>
          <p:nvPr/>
        </p:nvSpPr>
        <p:spPr bwMode="auto">
          <a:xfrm>
            <a:off x="5454650" y="4250534"/>
            <a:ext cx="231775" cy="1616081"/>
          </a:xfrm>
          <a:prstGeom prst="rect">
            <a:avLst/>
          </a:prstGeom>
          <a:solidFill>
            <a:srgbClr val="131D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19" name="Freeform 115"/>
          <p:cNvSpPr>
            <a:spLocks/>
          </p:cNvSpPr>
          <p:nvPr/>
        </p:nvSpPr>
        <p:spPr bwMode="auto">
          <a:xfrm>
            <a:off x="5221287" y="5820577"/>
            <a:ext cx="481013" cy="244476"/>
          </a:xfrm>
          <a:custGeom>
            <a:avLst/>
            <a:gdLst>
              <a:gd name="T0" fmla="*/ 146 w 146"/>
              <a:gd name="T1" fmla="*/ 74 h 74"/>
              <a:gd name="T2" fmla="*/ 73 w 146"/>
              <a:gd name="T3" fmla="*/ 0 h 74"/>
              <a:gd name="T4" fmla="*/ 0 w 146"/>
              <a:gd name="T5" fmla="*/ 74 h 74"/>
              <a:gd name="T6" fmla="*/ 146 w 146"/>
              <a:gd name="T7" fmla="*/ 74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46" h="74">
                <a:moveTo>
                  <a:pt x="146" y="74"/>
                </a:moveTo>
                <a:cubicBezTo>
                  <a:pt x="140" y="32"/>
                  <a:pt x="109" y="0"/>
                  <a:pt x="73" y="0"/>
                </a:cubicBezTo>
                <a:cubicBezTo>
                  <a:pt x="37" y="0"/>
                  <a:pt x="7" y="32"/>
                  <a:pt x="0" y="74"/>
                </a:cubicBezTo>
                <a:lnTo>
                  <a:pt x="146" y="74"/>
                </a:lnTo>
                <a:close/>
              </a:path>
            </a:pathLst>
          </a:custGeom>
          <a:solidFill>
            <a:srgbClr val="681E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20" name="Rectangle 116"/>
          <p:cNvSpPr>
            <a:spLocks noChangeArrowheads="1"/>
          </p:cNvSpPr>
          <p:nvPr/>
        </p:nvSpPr>
        <p:spPr bwMode="auto">
          <a:xfrm>
            <a:off x="5213350" y="6058703"/>
            <a:ext cx="500063" cy="82550"/>
          </a:xfrm>
          <a:prstGeom prst="rect">
            <a:avLst/>
          </a:prstGeom>
          <a:solidFill>
            <a:srgbClr val="A4391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21" name="Rectangle 117"/>
          <p:cNvSpPr>
            <a:spLocks noChangeArrowheads="1"/>
          </p:cNvSpPr>
          <p:nvPr/>
        </p:nvSpPr>
        <p:spPr bwMode="auto">
          <a:xfrm>
            <a:off x="6257926" y="5734852"/>
            <a:ext cx="388938" cy="273051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22" name="Rectangle 118"/>
          <p:cNvSpPr>
            <a:spLocks noChangeArrowheads="1"/>
          </p:cNvSpPr>
          <p:nvPr/>
        </p:nvSpPr>
        <p:spPr bwMode="auto">
          <a:xfrm>
            <a:off x="6230938" y="4217197"/>
            <a:ext cx="446088" cy="1616081"/>
          </a:xfrm>
          <a:prstGeom prst="rect">
            <a:avLst/>
          </a:prstGeom>
          <a:solidFill>
            <a:srgbClr val="2B3C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23" name="Rectangle 119"/>
          <p:cNvSpPr>
            <a:spLocks noChangeArrowheads="1"/>
          </p:cNvSpPr>
          <p:nvPr/>
        </p:nvSpPr>
        <p:spPr bwMode="auto">
          <a:xfrm>
            <a:off x="6230938" y="4217197"/>
            <a:ext cx="231775" cy="1616081"/>
          </a:xfrm>
          <a:prstGeom prst="rect">
            <a:avLst/>
          </a:prstGeom>
          <a:solidFill>
            <a:srgbClr val="131D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24" name="Freeform 120"/>
          <p:cNvSpPr>
            <a:spLocks/>
          </p:cNvSpPr>
          <p:nvPr/>
        </p:nvSpPr>
        <p:spPr bwMode="auto">
          <a:xfrm>
            <a:off x="6211888" y="5784065"/>
            <a:ext cx="481013" cy="244476"/>
          </a:xfrm>
          <a:custGeom>
            <a:avLst/>
            <a:gdLst>
              <a:gd name="T0" fmla="*/ 0 w 146"/>
              <a:gd name="T1" fmla="*/ 74 h 74"/>
              <a:gd name="T2" fmla="*/ 73 w 146"/>
              <a:gd name="T3" fmla="*/ 0 h 74"/>
              <a:gd name="T4" fmla="*/ 146 w 146"/>
              <a:gd name="T5" fmla="*/ 74 h 74"/>
              <a:gd name="T6" fmla="*/ 0 w 146"/>
              <a:gd name="T7" fmla="*/ 74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46" h="74">
                <a:moveTo>
                  <a:pt x="0" y="74"/>
                </a:moveTo>
                <a:cubicBezTo>
                  <a:pt x="7" y="32"/>
                  <a:pt x="37" y="0"/>
                  <a:pt x="73" y="0"/>
                </a:cubicBezTo>
                <a:cubicBezTo>
                  <a:pt x="110" y="0"/>
                  <a:pt x="140" y="32"/>
                  <a:pt x="146" y="74"/>
                </a:cubicBezTo>
                <a:lnTo>
                  <a:pt x="0" y="74"/>
                </a:lnTo>
                <a:close/>
              </a:path>
            </a:pathLst>
          </a:custGeom>
          <a:solidFill>
            <a:srgbClr val="681E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25" name="Rectangle 121"/>
          <p:cNvSpPr>
            <a:spLocks noChangeArrowheads="1"/>
          </p:cNvSpPr>
          <p:nvPr/>
        </p:nvSpPr>
        <p:spPr bwMode="auto">
          <a:xfrm>
            <a:off x="6205538" y="6022190"/>
            <a:ext cx="498475" cy="82550"/>
          </a:xfrm>
          <a:prstGeom prst="rect">
            <a:avLst/>
          </a:prstGeom>
          <a:solidFill>
            <a:srgbClr val="A4391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26" name="Oval 122"/>
          <p:cNvSpPr>
            <a:spLocks noChangeArrowheads="1"/>
          </p:cNvSpPr>
          <p:nvPr/>
        </p:nvSpPr>
        <p:spPr bwMode="auto">
          <a:xfrm>
            <a:off x="6261101" y="2229639"/>
            <a:ext cx="82550" cy="119063"/>
          </a:xfrm>
          <a:prstGeom prst="ellipse">
            <a:avLst/>
          </a:prstGeom>
          <a:solidFill>
            <a:srgbClr val="FEE5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27" name="Oval 123"/>
          <p:cNvSpPr>
            <a:spLocks noChangeArrowheads="1"/>
          </p:cNvSpPr>
          <p:nvPr/>
        </p:nvSpPr>
        <p:spPr bwMode="auto">
          <a:xfrm>
            <a:off x="6264276" y="2245515"/>
            <a:ext cx="66675" cy="92075"/>
          </a:xfrm>
          <a:prstGeom prst="ellipse">
            <a:avLst/>
          </a:prstGeom>
          <a:solidFill>
            <a:srgbClr val="C4BBA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28" name="Oval 124"/>
          <p:cNvSpPr>
            <a:spLocks noChangeArrowheads="1"/>
          </p:cNvSpPr>
          <p:nvPr/>
        </p:nvSpPr>
        <p:spPr bwMode="auto">
          <a:xfrm>
            <a:off x="5673725" y="2229639"/>
            <a:ext cx="82550" cy="119063"/>
          </a:xfrm>
          <a:prstGeom prst="ellipse">
            <a:avLst/>
          </a:prstGeom>
          <a:solidFill>
            <a:srgbClr val="FEE5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29" name="Oval 125"/>
          <p:cNvSpPr>
            <a:spLocks noChangeArrowheads="1"/>
          </p:cNvSpPr>
          <p:nvPr/>
        </p:nvSpPr>
        <p:spPr bwMode="auto">
          <a:xfrm>
            <a:off x="5686425" y="2245515"/>
            <a:ext cx="66675" cy="92075"/>
          </a:xfrm>
          <a:prstGeom prst="ellipse">
            <a:avLst/>
          </a:prstGeom>
          <a:solidFill>
            <a:srgbClr val="C4BBA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30" name="Freeform 126"/>
          <p:cNvSpPr>
            <a:spLocks/>
          </p:cNvSpPr>
          <p:nvPr/>
        </p:nvSpPr>
        <p:spPr bwMode="auto">
          <a:xfrm>
            <a:off x="5795963" y="2559841"/>
            <a:ext cx="434975" cy="165101"/>
          </a:xfrm>
          <a:custGeom>
            <a:avLst/>
            <a:gdLst>
              <a:gd name="T0" fmla="*/ 0 w 274"/>
              <a:gd name="T1" fmla="*/ 102 h 104"/>
              <a:gd name="T2" fmla="*/ 272 w 274"/>
              <a:gd name="T3" fmla="*/ 104 h 104"/>
              <a:gd name="T4" fmla="*/ 274 w 274"/>
              <a:gd name="T5" fmla="*/ 0 h 104"/>
              <a:gd name="T6" fmla="*/ 0 w 274"/>
              <a:gd name="T7" fmla="*/ 2 h 104"/>
              <a:gd name="T8" fmla="*/ 0 w 274"/>
              <a:gd name="T9" fmla="*/ 102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4" h="104">
                <a:moveTo>
                  <a:pt x="0" y="102"/>
                </a:moveTo>
                <a:lnTo>
                  <a:pt x="272" y="104"/>
                </a:lnTo>
                <a:lnTo>
                  <a:pt x="274" y="0"/>
                </a:lnTo>
                <a:lnTo>
                  <a:pt x="0" y="2"/>
                </a:lnTo>
                <a:lnTo>
                  <a:pt x="0" y="102"/>
                </a:lnTo>
                <a:close/>
              </a:path>
            </a:pathLst>
          </a:custGeom>
          <a:solidFill>
            <a:srgbClr val="E5CB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31" name="Freeform 127"/>
          <p:cNvSpPr>
            <a:spLocks/>
          </p:cNvSpPr>
          <p:nvPr/>
        </p:nvSpPr>
        <p:spPr bwMode="auto">
          <a:xfrm>
            <a:off x="5389563" y="2707479"/>
            <a:ext cx="1247776" cy="1331917"/>
          </a:xfrm>
          <a:custGeom>
            <a:avLst/>
            <a:gdLst>
              <a:gd name="T0" fmla="*/ 786 w 786"/>
              <a:gd name="T1" fmla="*/ 123 h 839"/>
              <a:gd name="T2" fmla="*/ 526 w 786"/>
              <a:gd name="T3" fmla="*/ 0 h 839"/>
              <a:gd name="T4" fmla="*/ 256 w 786"/>
              <a:gd name="T5" fmla="*/ 0 h 839"/>
              <a:gd name="T6" fmla="*/ 4 w 786"/>
              <a:gd name="T7" fmla="*/ 123 h 839"/>
              <a:gd name="T8" fmla="*/ 2 w 786"/>
              <a:gd name="T9" fmla="*/ 435 h 839"/>
              <a:gd name="T10" fmla="*/ 0 w 786"/>
              <a:gd name="T11" fmla="*/ 835 h 839"/>
              <a:gd name="T12" fmla="*/ 784 w 786"/>
              <a:gd name="T13" fmla="*/ 839 h 839"/>
              <a:gd name="T14" fmla="*/ 786 w 786"/>
              <a:gd name="T15" fmla="*/ 123 h 8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86" h="839">
                <a:moveTo>
                  <a:pt x="786" y="123"/>
                </a:moveTo>
                <a:lnTo>
                  <a:pt x="526" y="0"/>
                </a:lnTo>
                <a:lnTo>
                  <a:pt x="256" y="0"/>
                </a:lnTo>
                <a:lnTo>
                  <a:pt x="4" y="123"/>
                </a:lnTo>
                <a:lnTo>
                  <a:pt x="2" y="435"/>
                </a:lnTo>
                <a:lnTo>
                  <a:pt x="0" y="835"/>
                </a:lnTo>
                <a:lnTo>
                  <a:pt x="784" y="839"/>
                </a:lnTo>
                <a:lnTo>
                  <a:pt x="786" y="123"/>
                </a:lnTo>
                <a:close/>
              </a:path>
            </a:pathLst>
          </a:custGeom>
          <a:solidFill>
            <a:srgbClr val="2B3C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32" name="Freeform 128"/>
          <p:cNvSpPr>
            <a:spLocks/>
          </p:cNvSpPr>
          <p:nvPr/>
        </p:nvSpPr>
        <p:spPr bwMode="auto">
          <a:xfrm>
            <a:off x="5792788" y="2707479"/>
            <a:ext cx="434975" cy="1328742"/>
          </a:xfrm>
          <a:custGeom>
            <a:avLst/>
            <a:gdLst>
              <a:gd name="T0" fmla="*/ 87 w 274"/>
              <a:gd name="T1" fmla="*/ 837 h 837"/>
              <a:gd name="T2" fmla="*/ 185 w 274"/>
              <a:gd name="T3" fmla="*/ 837 h 837"/>
              <a:gd name="T4" fmla="*/ 193 w 274"/>
              <a:gd name="T5" fmla="*/ 775 h 837"/>
              <a:gd name="T6" fmla="*/ 274 w 274"/>
              <a:gd name="T7" fmla="*/ 550 h 837"/>
              <a:gd name="T8" fmla="*/ 274 w 274"/>
              <a:gd name="T9" fmla="*/ 0 h 837"/>
              <a:gd name="T10" fmla="*/ 0 w 274"/>
              <a:gd name="T11" fmla="*/ 0 h 837"/>
              <a:gd name="T12" fmla="*/ 0 w 274"/>
              <a:gd name="T13" fmla="*/ 612 h 837"/>
              <a:gd name="T14" fmla="*/ 81 w 274"/>
              <a:gd name="T15" fmla="*/ 772 h 837"/>
              <a:gd name="T16" fmla="*/ 87 w 274"/>
              <a:gd name="T17" fmla="*/ 837 h 8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74" h="837">
                <a:moveTo>
                  <a:pt x="87" y="837"/>
                </a:moveTo>
                <a:lnTo>
                  <a:pt x="185" y="837"/>
                </a:lnTo>
                <a:lnTo>
                  <a:pt x="193" y="775"/>
                </a:lnTo>
                <a:lnTo>
                  <a:pt x="274" y="550"/>
                </a:lnTo>
                <a:lnTo>
                  <a:pt x="274" y="0"/>
                </a:lnTo>
                <a:lnTo>
                  <a:pt x="0" y="0"/>
                </a:lnTo>
                <a:lnTo>
                  <a:pt x="0" y="612"/>
                </a:lnTo>
                <a:lnTo>
                  <a:pt x="81" y="772"/>
                </a:lnTo>
                <a:lnTo>
                  <a:pt x="87" y="837"/>
                </a:lnTo>
                <a:close/>
              </a:path>
            </a:pathLst>
          </a:custGeom>
          <a:solidFill>
            <a:srgbClr val="9ECFD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33" name="Freeform 129"/>
          <p:cNvSpPr>
            <a:spLocks/>
          </p:cNvSpPr>
          <p:nvPr/>
        </p:nvSpPr>
        <p:spPr bwMode="auto">
          <a:xfrm>
            <a:off x="5930900" y="2880517"/>
            <a:ext cx="165100" cy="1085854"/>
          </a:xfrm>
          <a:custGeom>
            <a:avLst/>
            <a:gdLst>
              <a:gd name="T0" fmla="*/ 75 w 104"/>
              <a:gd name="T1" fmla="*/ 0 h 684"/>
              <a:gd name="T2" fmla="*/ 52 w 104"/>
              <a:gd name="T3" fmla="*/ 2 h 684"/>
              <a:gd name="T4" fmla="*/ 27 w 104"/>
              <a:gd name="T5" fmla="*/ 0 h 684"/>
              <a:gd name="T6" fmla="*/ 0 w 104"/>
              <a:gd name="T7" fmla="*/ 570 h 684"/>
              <a:gd name="T8" fmla="*/ 52 w 104"/>
              <a:gd name="T9" fmla="*/ 684 h 684"/>
              <a:gd name="T10" fmla="*/ 104 w 104"/>
              <a:gd name="T11" fmla="*/ 570 h 684"/>
              <a:gd name="T12" fmla="*/ 75 w 104"/>
              <a:gd name="T13" fmla="*/ 0 h 6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4" h="684">
                <a:moveTo>
                  <a:pt x="75" y="0"/>
                </a:moveTo>
                <a:lnTo>
                  <a:pt x="52" y="2"/>
                </a:lnTo>
                <a:lnTo>
                  <a:pt x="27" y="0"/>
                </a:lnTo>
                <a:lnTo>
                  <a:pt x="0" y="570"/>
                </a:lnTo>
                <a:lnTo>
                  <a:pt x="52" y="684"/>
                </a:lnTo>
                <a:lnTo>
                  <a:pt x="104" y="570"/>
                </a:lnTo>
                <a:lnTo>
                  <a:pt x="75" y="0"/>
                </a:lnTo>
                <a:close/>
              </a:path>
            </a:pathLst>
          </a:custGeom>
          <a:solidFill>
            <a:srgbClr val="D34E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34" name="Freeform 130"/>
          <p:cNvSpPr>
            <a:spLocks/>
          </p:cNvSpPr>
          <p:nvPr/>
        </p:nvSpPr>
        <p:spPr bwMode="auto">
          <a:xfrm>
            <a:off x="5918200" y="2707479"/>
            <a:ext cx="187325" cy="209551"/>
          </a:xfrm>
          <a:custGeom>
            <a:avLst/>
            <a:gdLst>
              <a:gd name="T0" fmla="*/ 118 w 118"/>
              <a:gd name="T1" fmla="*/ 0 h 132"/>
              <a:gd name="T2" fmla="*/ 0 w 118"/>
              <a:gd name="T3" fmla="*/ 0 h 132"/>
              <a:gd name="T4" fmla="*/ 22 w 118"/>
              <a:gd name="T5" fmla="*/ 132 h 132"/>
              <a:gd name="T6" fmla="*/ 95 w 118"/>
              <a:gd name="T7" fmla="*/ 132 h 132"/>
              <a:gd name="T8" fmla="*/ 118 w 118"/>
              <a:gd name="T9" fmla="*/ 0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8" h="132">
                <a:moveTo>
                  <a:pt x="118" y="0"/>
                </a:moveTo>
                <a:lnTo>
                  <a:pt x="0" y="0"/>
                </a:lnTo>
                <a:lnTo>
                  <a:pt x="22" y="132"/>
                </a:lnTo>
                <a:lnTo>
                  <a:pt x="95" y="132"/>
                </a:lnTo>
                <a:lnTo>
                  <a:pt x="118" y="0"/>
                </a:lnTo>
                <a:close/>
              </a:path>
            </a:pathLst>
          </a:custGeom>
          <a:solidFill>
            <a:srgbClr val="C542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35" name="Freeform 131"/>
          <p:cNvSpPr>
            <a:spLocks/>
          </p:cNvSpPr>
          <p:nvPr/>
        </p:nvSpPr>
        <p:spPr bwMode="auto">
          <a:xfrm>
            <a:off x="5784850" y="2707479"/>
            <a:ext cx="201613" cy="136525"/>
          </a:xfrm>
          <a:custGeom>
            <a:avLst/>
            <a:gdLst>
              <a:gd name="T0" fmla="*/ 127 w 127"/>
              <a:gd name="T1" fmla="*/ 3 h 86"/>
              <a:gd name="T2" fmla="*/ 34 w 127"/>
              <a:gd name="T3" fmla="*/ 86 h 86"/>
              <a:gd name="T4" fmla="*/ 0 w 127"/>
              <a:gd name="T5" fmla="*/ 25 h 86"/>
              <a:gd name="T6" fmla="*/ 7 w 127"/>
              <a:gd name="T7" fmla="*/ 0 h 86"/>
              <a:gd name="T8" fmla="*/ 127 w 127"/>
              <a:gd name="T9" fmla="*/ 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7" h="86">
                <a:moveTo>
                  <a:pt x="127" y="3"/>
                </a:moveTo>
                <a:lnTo>
                  <a:pt x="34" y="86"/>
                </a:lnTo>
                <a:lnTo>
                  <a:pt x="0" y="25"/>
                </a:lnTo>
                <a:lnTo>
                  <a:pt x="7" y="0"/>
                </a:lnTo>
                <a:lnTo>
                  <a:pt x="127" y="3"/>
                </a:lnTo>
                <a:close/>
              </a:path>
            </a:pathLst>
          </a:custGeom>
          <a:solidFill>
            <a:srgbClr val="669C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36" name="Freeform 132"/>
          <p:cNvSpPr>
            <a:spLocks/>
          </p:cNvSpPr>
          <p:nvPr/>
        </p:nvSpPr>
        <p:spPr bwMode="auto">
          <a:xfrm>
            <a:off x="6032500" y="2707479"/>
            <a:ext cx="201613" cy="136525"/>
          </a:xfrm>
          <a:custGeom>
            <a:avLst/>
            <a:gdLst>
              <a:gd name="T0" fmla="*/ 0 w 127"/>
              <a:gd name="T1" fmla="*/ 0 h 86"/>
              <a:gd name="T2" fmla="*/ 94 w 127"/>
              <a:gd name="T3" fmla="*/ 86 h 86"/>
              <a:gd name="T4" fmla="*/ 127 w 127"/>
              <a:gd name="T5" fmla="*/ 25 h 86"/>
              <a:gd name="T6" fmla="*/ 123 w 127"/>
              <a:gd name="T7" fmla="*/ 0 h 86"/>
              <a:gd name="T8" fmla="*/ 0 w 127"/>
              <a:gd name="T9" fmla="*/ 0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7" h="86">
                <a:moveTo>
                  <a:pt x="0" y="0"/>
                </a:moveTo>
                <a:lnTo>
                  <a:pt x="94" y="86"/>
                </a:lnTo>
                <a:lnTo>
                  <a:pt x="127" y="25"/>
                </a:lnTo>
                <a:lnTo>
                  <a:pt x="123" y="0"/>
                </a:lnTo>
                <a:lnTo>
                  <a:pt x="0" y="0"/>
                </a:lnTo>
                <a:close/>
              </a:path>
            </a:pathLst>
          </a:custGeom>
          <a:solidFill>
            <a:srgbClr val="669C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37" name="Freeform 133"/>
          <p:cNvSpPr>
            <a:spLocks/>
          </p:cNvSpPr>
          <p:nvPr/>
        </p:nvSpPr>
        <p:spPr bwMode="auto">
          <a:xfrm>
            <a:off x="5607050" y="2707479"/>
            <a:ext cx="314325" cy="1233492"/>
          </a:xfrm>
          <a:custGeom>
            <a:avLst/>
            <a:gdLst>
              <a:gd name="T0" fmla="*/ 117 w 198"/>
              <a:gd name="T1" fmla="*/ 0 h 777"/>
              <a:gd name="T2" fmla="*/ 198 w 198"/>
              <a:gd name="T3" fmla="*/ 777 h 777"/>
              <a:gd name="T4" fmla="*/ 0 w 198"/>
              <a:gd name="T5" fmla="*/ 431 h 777"/>
              <a:gd name="T6" fmla="*/ 81 w 198"/>
              <a:gd name="T7" fmla="*/ 194 h 777"/>
              <a:gd name="T8" fmla="*/ 21 w 198"/>
              <a:gd name="T9" fmla="*/ 150 h 777"/>
              <a:gd name="T10" fmla="*/ 117 w 198"/>
              <a:gd name="T11" fmla="*/ 0 h 7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8" h="777">
                <a:moveTo>
                  <a:pt x="117" y="0"/>
                </a:moveTo>
                <a:lnTo>
                  <a:pt x="198" y="777"/>
                </a:lnTo>
                <a:lnTo>
                  <a:pt x="0" y="431"/>
                </a:lnTo>
                <a:lnTo>
                  <a:pt x="81" y="194"/>
                </a:lnTo>
                <a:lnTo>
                  <a:pt x="21" y="150"/>
                </a:lnTo>
                <a:lnTo>
                  <a:pt x="117" y="0"/>
                </a:lnTo>
                <a:close/>
              </a:path>
            </a:pathLst>
          </a:custGeom>
          <a:solidFill>
            <a:srgbClr val="131D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38" name="Freeform 134"/>
          <p:cNvSpPr>
            <a:spLocks/>
          </p:cNvSpPr>
          <p:nvPr/>
        </p:nvSpPr>
        <p:spPr bwMode="auto">
          <a:xfrm>
            <a:off x="6099176" y="2712241"/>
            <a:ext cx="314325" cy="1228729"/>
          </a:xfrm>
          <a:custGeom>
            <a:avLst/>
            <a:gdLst>
              <a:gd name="T0" fmla="*/ 81 w 198"/>
              <a:gd name="T1" fmla="*/ 0 h 774"/>
              <a:gd name="T2" fmla="*/ 0 w 198"/>
              <a:gd name="T3" fmla="*/ 774 h 774"/>
              <a:gd name="T4" fmla="*/ 198 w 198"/>
              <a:gd name="T5" fmla="*/ 428 h 774"/>
              <a:gd name="T6" fmla="*/ 116 w 198"/>
              <a:gd name="T7" fmla="*/ 191 h 774"/>
              <a:gd name="T8" fmla="*/ 177 w 198"/>
              <a:gd name="T9" fmla="*/ 147 h 774"/>
              <a:gd name="T10" fmla="*/ 81 w 198"/>
              <a:gd name="T11" fmla="*/ 0 h 7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8" h="774">
                <a:moveTo>
                  <a:pt x="81" y="0"/>
                </a:moveTo>
                <a:lnTo>
                  <a:pt x="0" y="774"/>
                </a:lnTo>
                <a:lnTo>
                  <a:pt x="198" y="428"/>
                </a:lnTo>
                <a:lnTo>
                  <a:pt x="116" y="191"/>
                </a:lnTo>
                <a:lnTo>
                  <a:pt x="177" y="147"/>
                </a:lnTo>
                <a:lnTo>
                  <a:pt x="81" y="0"/>
                </a:lnTo>
                <a:close/>
              </a:path>
            </a:pathLst>
          </a:custGeom>
          <a:solidFill>
            <a:srgbClr val="131D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39" name="Freeform 135"/>
          <p:cNvSpPr>
            <a:spLocks/>
          </p:cNvSpPr>
          <p:nvPr/>
        </p:nvSpPr>
        <p:spPr bwMode="auto">
          <a:xfrm>
            <a:off x="5705475" y="1905788"/>
            <a:ext cx="611188" cy="792165"/>
          </a:xfrm>
          <a:custGeom>
            <a:avLst/>
            <a:gdLst>
              <a:gd name="T0" fmla="*/ 154 w 185"/>
              <a:gd name="T1" fmla="*/ 0 h 240"/>
              <a:gd name="T2" fmla="*/ 28 w 185"/>
              <a:gd name="T3" fmla="*/ 2 h 240"/>
              <a:gd name="T4" fmla="*/ 3 w 185"/>
              <a:gd name="T5" fmla="*/ 109 h 240"/>
              <a:gd name="T6" fmla="*/ 52 w 185"/>
              <a:gd name="T7" fmla="*/ 232 h 240"/>
              <a:gd name="T8" fmla="*/ 92 w 185"/>
              <a:gd name="T9" fmla="*/ 240 h 240"/>
              <a:gd name="T10" fmla="*/ 134 w 185"/>
              <a:gd name="T11" fmla="*/ 232 h 240"/>
              <a:gd name="T12" fmla="*/ 182 w 185"/>
              <a:gd name="T13" fmla="*/ 110 h 240"/>
              <a:gd name="T14" fmla="*/ 182 w 185"/>
              <a:gd name="T15" fmla="*/ 109 h 240"/>
              <a:gd name="T16" fmla="*/ 154 w 185"/>
              <a:gd name="T17" fmla="*/ 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5" h="240">
                <a:moveTo>
                  <a:pt x="154" y="0"/>
                </a:moveTo>
                <a:cubicBezTo>
                  <a:pt x="28" y="2"/>
                  <a:pt x="28" y="2"/>
                  <a:pt x="28" y="2"/>
                </a:cubicBezTo>
                <a:cubicBezTo>
                  <a:pt x="28" y="2"/>
                  <a:pt x="0" y="28"/>
                  <a:pt x="3" y="109"/>
                </a:cubicBezTo>
                <a:cubicBezTo>
                  <a:pt x="7" y="225"/>
                  <a:pt x="52" y="232"/>
                  <a:pt x="52" y="232"/>
                </a:cubicBezTo>
                <a:cubicBezTo>
                  <a:pt x="52" y="232"/>
                  <a:pt x="86" y="240"/>
                  <a:pt x="92" y="240"/>
                </a:cubicBezTo>
                <a:cubicBezTo>
                  <a:pt x="99" y="240"/>
                  <a:pt x="127" y="235"/>
                  <a:pt x="134" y="232"/>
                </a:cubicBezTo>
                <a:cubicBezTo>
                  <a:pt x="145" y="225"/>
                  <a:pt x="178" y="215"/>
                  <a:pt x="182" y="110"/>
                </a:cubicBezTo>
                <a:cubicBezTo>
                  <a:pt x="182" y="109"/>
                  <a:pt x="182" y="109"/>
                  <a:pt x="182" y="109"/>
                </a:cubicBezTo>
                <a:cubicBezTo>
                  <a:pt x="185" y="28"/>
                  <a:pt x="154" y="0"/>
                  <a:pt x="154" y="0"/>
                </a:cubicBezTo>
                <a:close/>
              </a:path>
            </a:pathLst>
          </a:custGeom>
          <a:solidFill>
            <a:srgbClr val="FEE5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40" name="Freeform 136"/>
          <p:cNvSpPr>
            <a:spLocks/>
          </p:cNvSpPr>
          <p:nvPr/>
        </p:nvSpPr>
        <p:spPr bwMode="auto">
          <a:xfrm>
            <a:off x="5649913" y="1793075"/>
            <a:ext cx="669925" cy="436564"/>
          </a:xfrm>
          <a:custGeom>
            <a:avLst/>
            <a:gdLst>
              <a:gd name="T0" fmla="*/ 20 w 203"/>
              <a:gd name="T1" fmla="*/ 128 h 132"/>
              <a:gd name="T2" fmla="*/ 48 w 203"/>
              <a:gd name="T3" fmla="*/ 34 h 132"/>
              <a:gd name="T4" fmla="*/ 120 w 203"/>
              <a:gd name="T5" fmla="*/ 8 h 132"/>
              <a:gd name="T6" fmla="*/ 107 w 203"/>
              <a:gd name="T7" fmla="*/ 19 h 132"/>
              <a:gd name="T8" fmla="*/ 165 w 203"/>
              <a:gd name="T9" fmla="*/ 17 h 132"/>
              <a:gd name="T10" fmla="*/ 145 w 203"/>
              <a:gd name="T11" fmla="*/ 28 h 132"/>
              <a:gd name="T12" fmla="*/ 203 w 203"/>
              <a:gd name="T13" fmla="*/ 46 h 132"/>
              <a:gd name="T14" fmla="*/ 195 w 203"/>
              <a:gd name="T15" fmla="*/ 56 h 132"/>
              <a:gd name="T16" fmla="*/ 199 w 203"/>
              <a:gd name="T17" fmla="*/ 132 h 132"/>
              <a:gd name="T18" fmla="*/ 180 w 203"/>
              <a:gd name="T19" fmla="*/ 67 h 132"/>
              <a:gd name="T20" fmla="*/ 39 w 203"/>
              <a:gd name="T21" fmla="*/ 68 h 132"/>
              <a:gd name="T22" fmla="*/ 20 w 203"/>
              <a:gd name="T23" fmla="*/ 128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03" h="132">
                <a:moveTo>
                  <a:pt x="20" y="128"/>
                </a:moveTo>
                <a:cubicBezTo>
                  <a:pt x="20" y="128"/>
                  <a:pt x="0" y="49"/>
                  <a:pt x="48" y="34"/>
                </a:cubicBezTo>
                <a:cubicBezTo>
                  <a:pt x="50" y="31"/>
                  <a:pt x="93" y="0"/>
                  <a:pt x="120" y="8"/>
                </a:cubicBezTo>
                <a:cubicBezTo>
                  <a:pt x="102" y="15"/>
                  <a:pt x="107" y="19"/>
                  <a:pt x="107" y="19"/>
                </a:cubicBezTo>
                <a:cubicBezTo>
                  <a:pt x="107" y="19"/>
                  <a:pt x="154" y="4"/>
                  <a:pt x="165" y="17"/>
                </a:cubicBezTo>
                <a:cubicBezTo>
                  <a:pt x="150" y="17"/>
                  <a:pt x="145" y="28"/>
                  <a:pt x="145" y="28"/>
                </a:cubicBezTo>
                <a:cubicBezTo>
                  <a:pt x="145" y="28"/>
                  <a:pt x="176" y="17"/>
                  <a:pt x="203" y="46"/>
                </a:cubicBezTo>
                <a:cubicBezTo>
                  <a:pt x="194" y="43"/>
                  <a:pt x="195" y="56"/>
                  <a:pt x="195" y="56"/>
                </a:cubicBezTo>
                <a:cubicBezTo>
                  <a:pt x="195" y="56"/>
                  <a:pt x="201" y="79"/>
                  <a:pt x="199" y="132"/>
                </a:cubicBezTo>
                <a:cubicBezTo>
                  <a:pt x="188" y="120"/>
                  <a:pt x="190" y="70"/>
                  <a:pt x="180" y="67"/>
                </a:cubicBezTo>
                <a:cubicBezTo>
                  <a:pt x="170" y="64"/>
                  <a:pt x="50" y="58"/>
                  <a:pt x="39" y="68"/>
                </a:cubicBezTo>
                <a:cubicBezTo>
                  <a:pt x="29" y="78"/>
                  <a:pt x="28" y="78"/>
                  <a:pt x="20" y="128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41" name="Freeform 137"/>
          <p:cNvSpPr>
            <a:spLocks/>
          </p:cNvSpPr>
          <p:nvPr/>
        </p:nvSpPr>
        <p:spPr bwMode="auto">
          <a:xfrm>
            <a:off x="5970588" y="1896263"/>
            <a:ext cx="284163" cy="217488"/>
          </a:xfrm>
          <a:custGeom>
            <a:avLst/>
            <a:gdLst>
              <a:gd name="T0" fmla="*/ 0 w 86"/>
              <a:gd name="T1" fmla="*/ 1 h 66"/>
              <a:gd name="T2" fmla="*/ 85 w 86"/>
              <a:gd name="T3" fmla="*/ 42 h 66"/>
              <a:gd name="T4" fmla="*/ 86 w 86"/>
              <a:gd name="T5" fmla="*/ 66 h 66"/>
              <a:gd name="T6" fmla="*/ 8 w 86"/>
              <a:gd name="T7" fmla="*/ 21 h 66"/>
              <a:gd name="T8" fmla="*/ 0 w 86"/>
              <a:gd name="T9" fmla="*/ 1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6" h="66">
                <a:moveTo>
                  <a:pt x="0" y="1"/>
                </a:moveTo>
                <a:cubicBezTo>
                  <a:pt x="0" y="1"/>
                  <a:pt x="84" y="0"/>
                  <a:pt x="85" y="42"/>
                </a:cubicBezTo>
                <a:cubicBezTo>
                  <a:pt x="86" y="51"/>
                  <a:pt x="86" y="66"/>
                  <a:pt x="86" y="66"/>
                </a:cubicBezTo>
                <a:cubicBezTo>
                  <a:pt x="86" y="66"/>
                  <a:pt x="72" y="12"/>
                  <a:pt x="8" y="21"/>
                </a:cubicBezTo>
                <a:cubicBezTo>
                  <a:pt x="0" y="13"/>
                  <a:pt x="0" y="1"/>
                  <a:pt x="0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42" name="Freeform 138"/>
          <p:cNvSpPr>
            <a:spLocks/>
          </p:cNvSpPr>
          <p:nvPr/>
        </p:nvSpPr>
        <p:spPr bwMode="auto">
          <a:xfrm>
            <a:off x="5888038" y="1891501"/>
            <a:ext cx="290513" cy="195263"/>
          </a:xfrm>
          <a:custGeom>
            <a:avLst/>
            <a:gdLst>
              <a:gd name="T0" fmla="*/ 0 w 88"/>
              <a:gd name="T1" fmla="*/ 0 h 59"/>
              <a:gd name="T2" fmla="*/ 85 w 88"/>
              <a:gd name="T3" fmla="*/ 34 h 59"/>
              <a:gd name="T4" fmla="*/ 88 w 88"/>
              <a:gd name="T5" fmla="*/ 59 h 59"/>
              <a:gd name="T6" fmla="*/ 9 w 88"/>
              <a:gd name="T7" fmla="*/ 15 h 59"/>
              <a:gd name="T8" fmla="*/ 0 w 88"/>
              <a:gd name="T9" fmla="*/ 0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8" h="59">
                <a:moveTo>
                  <a:pt x="0" y="0"/>
                </a:moveTo>
                <a:cubicBezTo>
                  <a:pt x="0" y="0"/>
                  <a:pt x="83" y="1"/>
                  <a:pt x="85" y="34"/>
                </a:cubicBezTo>
                <a:cubicBezTo>
                  <a:pt x="87" y="41"/>
                  <a:pt x="88" y="59"/>
                  <a:pt x="88" y="59"/>
                </a:cubicBezTo>
                <a:cubicBezTo>
                  <a:pt x="88" y="59"/>
                  <a:pt x="72" y="10"/>
                  <a:pt x="9" y="15"/>
                </a:cubicBezTo>
                <a:cubicBezTo>
                  <a:pt x="0" y="9"/>
                  <a:pt x="0" y="0"/>
                  <a:pt x="0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43" name="Freeform 139"/>
          <p:cNvSpPr>
            <a:spLocks/>
          </p:cNvSpPr>
          <p:nvPr/>
        </p:nvSpPr>
        <p:spPr bwMode="auto">
          <a:xfrm>
            <a:off x="5937250" y="2420140"/>
            <a:ext cx="131763" cy="73025"/>
          </a:xfrm>
          <a:custGeom>
            <a:avLst/>
            <a:gdLst>
              <a:gd name="T0" fmla="*/ 3 w 40"/>
              <a:gd name="T1" fmla="*/ 0 h 22"/>
              <a:gd name="T2" fmla="*/ 16 w 40"/>
              <a:gd name="T3" fmla="*/ 21 h 22"/>
              <a:gd name="T4" fmla="*/ 36 w 40"/>
              <a:gd name="T5" fmla="*/ 2 h 22"/>
              <a:gd name="T6" fmla="*/ 11 w 40"/>
              <a:gd name="T7" fmla="*/ 16 h 22"/>
              <a:gd name="T8" fmla="*/ 3 w 40"/>
              <a:gd name="T9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" h="22">
                <a:moveTo>
                  <a:pt x="3" y="0"/>
                </a:moveTo>
                <a:cubicBezTo>
                  <a:pt x="3" y="0"/>
                  <a:pt x="0" y="21"/>
                  <a:pt x="16" y="21"/>
                </a:cubicBezTo>
                <a:cubicBezTo>
                  <a:pt x="21" y="21"/>
                  <a:pt x="40" y="22"/>
                  <a:pt x="36" y="2"/>
                </a:cubicBezTo>
                <a:cubicBezTo>
                  <a:pt x="34" y="11"/>
                  <a:pt x="35" y="19"/>
                  <a:pt x="11" y="16"/>
                </a:cubicBezTo>
                <a:cubicBezTo>
                  <a:pt x="9" y="15"/>
                  <a:pt x="7" y="15"/>
                  <a:pt x="3" y="0"/>
                </a:cubicBezTo>
                <a:close/>
              </a:path>
            </a:pathLst>
          </a:custGeom>
          <a:solidFill>
            <a:srgbClr val="C2AF8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44" name="Freeform 140"/>
          <p:cNvSpPr>
            <a:spLocks/>
          </p:cNvSpPr>
          <p:nvPr/>
        </p:nvSpPr>
        <p:spPr bwMode="auto">
          <a:xfrm>
            <a:off x="6053138" y="2431253"/>
            <a:ext cx="46038" cy="42863"/>
          </a:xfrm>
          <a:custGeom>
            <a:avLst/>
            <a:gdLst>
              <a:gd name="T0" fmla="*/ 5 w 14"/>
              <a:gd name="T1" fmla="*/ 0 h 13"/>
              <a:gd name="T2" fmla="*/ 11 w 14"/>
              <a:gd name="T3" fmla="*/ 7 h 13"/>
              <a:gd name="T4" fmla="*/ 0 w 14"/>
              <a:gd name="T5" fmla="*/ 10 h 13"/>
              <a:gd name="T6" fmla="*/ 0 w 14"/>
              <a:gd name="T7" fmla="*/ 7 h 13"/>
              <a:gd name="T8" fmla="*/ 7 w 14"/>
              <a:gd name="T9" fmla="*/ 7 h 13"/>
              <a:gd name="T10" fmla="*/ 5 w 14"/>
              <a:gd name="T11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" h="13">
                <a:moveTo>
                  <a:pt x="5" y="0"/>
                </a:moveTo>
                <a:cubicBezTo>
                  <a:pt x="5" y="0"/>
                  <a:pt x="14" y="1"/>
                  <a:pt x="11" y="7"/>
                </a:cubicBezTo>
                <a:cubicBezTo>
                  <a:pt x="10" y="9"/>
                  <a:pt x="6" y="13"/>
                  <a:pt x="0" y="10"/>
                </a:cubicBezTo>
                <a:cubicBezTo>
                  <a:pt x="0" y="7"/>
                  <a:pt x="0" y="7"/>
                  <a:pt x="0" y="7"/>
                </a:cubicBezTo>
                <a:cubicBezTo>
                  <a:pt x="0" y="7"/>
                  <a:pt x="5" y="9"/>
                  <a:pt x="7" y="7"/>
                </a:cubicBezTo>
                <a:cubicBezTo>
                  <a:pt x="8" y="6"/>
                  <a:pt x="10" y="3"/>
                  <a:pt x="5" y="0"/>
                </a:cubicBezTo>
                <a:close/>
              </a:path>
            </a:pathLst>
          </a:custGeom>
          <a:solidFill>
            <a:srgbClr val="C2AF8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45" name="Freeform 141"/>
          <p:cNvSpPr>
            <a:spLocks/>
          </p:cNvSpPr>
          <p:nvPr/>
        </p:nvSpPr>
        <p:spPr bwMode="auto">
          <a:xfrm>
            <a:off x="5907088" y="2431253"/>
            <a:ext cx="46038" cy="42863"/>
          </a:xfrm>
          <a:custGeom>
            <a:avLst/>
            <a:gdLst>
              <a:gd name="T0" fmla="*/ 9 w 14"/>
              <a:gd name="T1" fmla="*/ 0 h 13"/>
              <a:gd name="T2" fmla="*/ 3 w 14"/>
              <a:gd name="T3" fmla="*/ 7 h 13"/>
              <a:gd name="T4" fmla="*/ 14 w 14"/>
              <a:gd name="T5" fmla="*/ 10 h 13"/>
              <a:gd name="T6" fmla="*/ 13 w 14"/>
              <a:gd name="T7" fmla="*/ 7 h 13"/>
              <a:gd name="T8" fmla="*/ 7 w 14"/>
              <a:gd name="T9" fmla="*/ 7 h 13"/>
              <a:gd name="T10" fmla="*/ 9 w 14"/>
              <a:gd name="T11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" h="13">
                <a:moveTo>
                  <a:pt x="9" y="0"/>
                </a:moveTo>
                <a:cubicBezTo>
                  <a:pt x="9" y="0"/>
                  <a:pt x="0" y="1"/>
                  <a:pt x="3" y="7"/>
                </a:cubicBezTo>
                <a:cubicBezTo>
                  <a:pt x="4" y="9"/>
                  <a:pt x="8" y="13"/>
                  <a:pt x="14" y="10"/>
                </a:cubicBezTo>
                <a:cubicBezTo>
                  <a:pt x="14" y="7"/>
                  <a:pt x="13" y="7"/>
                  <a:pt x="13" y="7"/>
                </a:cubicBezTo>
                <a:cubicBezTo>
                  <a:pt x="13" y="7"/>
                  <a:pt x="9" y="9"/>
                  <a:pt x="7" y="7"/>
                </a:cubicBezTo>
                <a:cubicBezTo>
                  <a:pt x="6" y="6"/>
                  <a:pt x="4" y="3"/>
                  <a:pt x="9" y="0"/>
                </a:cubicBezTo>
                <a:close/>
              </a:path>
            </a:pathLst>
          </a:custGeom>
          <a:solidFill>
            <a:srgbClr val="C2AF8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46" name="Freeform 142"/>
          <p:cNvSpPr>
            <a:spLocks/>
          </p:cNvSpPr>
          <p:nvPr/>
        </p:nvSpPr>
        <p:spPr bwMode="auto">
          <a:xfrm>
            <a:off x="5805488" y="2226464"/>
            <a:ext cx="134938" cy="122238"/>
          </a:xfrm>
          <a:custGeom>
            <a:avLst/>
            <a:gdLst>
              <a:gd name="T0" fmla="*/ 41 w 41"/>
              <a:gd name="T1" fmla="*/ 16 h 37"/>
              <a:gd name="T2" fmla="*/ 0 w 41"/>
              <a:gd name="T3" fmla="*/ 13 h 37"/>
              <a:gd name="T4" fmla="*/ 41 w 41"/>
              <a:gd name="T5" fmla="*/ 16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1" h="37">
                <a:moveTo>
                  <a:pt x="41" y="16"/>
                </a:moveTo>
                <a:cubicBezTo>
                  <a:pt x="41" y="16"/>
                  <a:pt x="25" y="0"/>
                  <a:pt x="0" y="13"/>
                </a:cubicBezTo>
                <a:cubicBezTo>
                  <a:pt x="6" y="21"/>
                  <a:pt x="20" y="37"/>
                  <a:pt x="41" y="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47" name="Freeform 143"/>
          <p:cNvSpPr>
            <a:spLocks/>
          </p:cNvSpPr>
          <p:nvPr/>
        </p:nvSpPr>
        <p:spPr bwMode="auto">
          <a:xfrm>
            <a:off x="5845175" y="2251865"/>
            <a:ext cx="58738" cy="53975"/>
          </a:xfrm>
          <a:custGeom>
            <a:avLst/>
            <a:gdLst>
              <a:gd name="T0" fmla="*/ 9 w 18"/>
              <a:gd name="T1" fmla="*/ 16 h 16"/>
              <a:gd name="T2" fmla="*/ 18 w 18"/>
              <a:gd name="T3" fmla="*/ 7 h 16"/>
              <a:gd name="T4" fmla="*/ 17 w 18"/>
              <a:gd name="T5" fmla="*/ 2 h 16"/>
              <a:gd name="T6" fmla="*/ 2 w 18"/>
              <a:gd name="T7" fmla="*/ 1 h 16"/>
              <a:gd name="T8" fmla="*/ 0 w 18"/>
              <a:gd name="T9" fmla="*/ 7 h 16"/>
              <a:gd name="T10" fmla="*/ 9 w 18"/>
              <a:gd name="T11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8" h="16">
                <a:moveTo>
                  <a:pt x="9" y="16"/>
                </a:moveTo>
                <a:cubicBezTo>
                  <a:pt x="14" y="16"/>
                  <a:pt x="18" y="12"/>
                  <a:pt x="18" y="7"/>
                </a:cubicBezTo>
                <a:cubicBezTo>
                  <a:pt x="18" y="5"/>
                  <a:pt x="18" y="3"/>
                  <a:pt x="17" y="2"/>
                </a:cubicBezTo>
                <a:cubicBezTo>
                  <a:pt x="13" y="1"/>
                  <a:pt x="8" y="0"/>
                  <a:pt x="2" y="1"/>
                </a:cubicBezTo>
                <a:cubicBezTo>
                  <a:pt x="1" y="2"/>
                  <a:pt x="0" y="4"/>
                  <a:pt x="0" y="7"/>
                </a:cubicBezTo>
                <a:cubicBezTo>
                  <a:pt x="0" y="12"/>
                  <a:pt x="4" y="16"/>
                  <a:pt x="9" y="16"/>
                </a:cubicBezTo>
                <a:close/>
              </a:path>
            </a:pathLst>
          </a:custGeom>
          <a:solidFill>
            <a:srgbClr val="686A6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48" name="Freeform 144"/>
          <p:cNvSpPr>
            <a:spLocks/>
          </p:cNvSpPr>
          <p:nvPr/>
        </p:nvSpPr>
        <p:spPr bwMode="auto">
          <a:xfrm>
            <a:off x="6069013" y="2226464"/>
            <a:ext cx="136525" cy="122238"/>
          </a:xfrm>
          <a:custGeom>
            <a:avLst/>
            <a:gdLst>
              <a:gd name="T0" fmla="*/ 0 w 41"/>
              <a:gd name="T1" fmla="*/ 16 h 37"/>
              <a:gd name="T2" fmla="*/ 41 w 41"/>
              <a:gd name="T3" fmla="*/ 13 h 37"/>
              <a:gd name="T4" fmla="*/ 0 w 41"/>
              <a:gd name="T5" fmla="*/ 16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1" h="37">
                <a:moveTo>
                  <a:pt x="0" y="16"/>
                </a:moveTo>
                <a:cubicBezTo>
                  <a:pt x="0" y="16"/>
                  <a:pt x="17" y="0"/>
                  <a:pt x="41" y="13"/>
                </a:cubicBezTo>
                <a:cubicBezTo>
                  <a:pt x="35" y="21"/>
                  <a:pt x="21" y="37"/>
                  <a:pt x="0" y="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49" name="Freeform 145"/>
          <p:cNvSpPr>
            <a:spLocks/>
          </p:cNvSpPr>
          <p:nvPr/>
        </p:nvSpPr>
        <p:spPr bwMode="auto">
          <a:xfrm>
            <a:off x="6105526" y="2251865"/>
            <a:ext cx="60325" cy="53975"/>
          </a:xfrm>
          <a:custGeom>
            <a:avLst/>
            <a:gdLst>
              <a:gd name="T0" fmla="*/ 9 w 18"/>
              <a:gd name="T1" fmla="*/ 16 h 16"/>
              <a:gd name="T2" fmla="*/ 0 w 18"/>
              <a:gd name="T3" fmla="*/ 7 h 16"/>
              <a:gd name="T4" fmla="*/ 1 w 18"/>
              <a:gd name="T5" fmla="*/ 2 h 16"/>
              <a:gd name="T6" fmla="*/ 16 w 18"/>
              <a:gd name="T7" fmla="*/ 1 h 16"/>
              <a:gd name="T8" fmla="*/ 18 w 18"/>
              <a:gd name="T9" fmla="*/ 7 h 16"/>
              <a:gd name="T10" fmla="*/ 9 w 18"/>
              <a:gd name="T11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8" h="16">
                <a:moveTo>
                  <a:pt x="9" y="16"/>
                </a:moveTo>
                <a:cubicBezTo>
                  <a:pt x="4" y="16"/>
                  <a:pt x="0" y="12"/>
                  <a:pt x="0" y="7"/>
                </a:cubicBezTo>
                <a:cubicBezTo>
                  <a:pt x="0" y="5"/>
                  <a:pt x="0" y="3"/>
                  <a:pt x="1" y="2"/>
                </a:cubicBezTo>
                <a:cubicBezTo>
                  <a:pt x="5" y="1"/>
                  <a:pt x="10" y="0"/>
                  <a:pt x="16" y="1"/>
                </a:cubicBezTo>
                <a:cubicBezTo>
                  <a:pt x="17" y="2"/>
                  <a:pt x="18" y="4"/>
                  <a:pt x="18" y="7"/>
                </a:cubicBezTo>
                <a:cubicBezTo>
                  <a:pt x="18" y="12"/>
                  <a:pt x="14" y="16"/>
                  <a:pt x="9" y="16"/>
                </a:cubicBezTo>
                <a:close/>
              </a:path>
            </a:pathLst>
          </a:custGeom>
          <a:solidFill>
            <a:srgbClr val="686A6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50" name="Freeform 146"/>
          <p:cNvSpPr>
            <a:spLocks/>
          </p:cNvSpPr>
          <p:nvPr/>
        </p:nvSpPr>
        <p:spPr bwMode="auto">
          <a:xfrm>
            <a:off x="5778500" y="2199477"/>
            <a:ext cx="179388" cy="49213"/>
          </a:xfrm>
          <a:custGeom>
            <a:avLst/>
            <a:gdLst>
              <a:gd name="T0" fmla="*/ 52 w 54"/>
              <a:gd name="T1" fmla="*/ 8 h 15"/>
              <a:gd name="T2" fmla="*/ 51 w 54"/>
              <a:gd name="T3" fmla="*/ 8 h 15"/>
              <a:gd name="T4" fmla="*/ 26 w 54"/>
              <a:gd name="T5" fmla="*/ 0 h 15"/>
              <a:gd name="T6" fmla="*/ 2 w 54"/>
              <a:gd name="T7" fmla="*/ 9 h 15"/>
              <a:gd name="T8" fmla="*/ 1 w 54"/>
              <a:gd name="T9" fmla="*/ 12 h 15"/>
              <a:gd name="T10" fmla="*/ 3 w 54"/>
              <a:gd name="T11" fmla="*/ 14 h 15"/>
              <a:gd name="T12" fmla="*/ 10 w 54"/>
              <a:gd name="T13" fmla="*/ 12 h 15"/>
              <a:gd name="T14" fmla="*/ 28 w 54"/>
              <a:gd name="T15" fmla="*/ 10 h 15"/>
              <a:gd name="T16" fmla="*/ 50 w 54"/>
              <a:gd name="T17" fmla="*/ 15 h 15"/>
              <a:gd name="T18" fmla="*/ 51 w 54"/>
              <a:gd name="T19" fmla="*/ 15 h 15"/>
              <a:gd name="T20" fmla="*/ 53 w 54"/>
              <a:gd name="T21" fmla="*/ 15 h 15"/>
              <a:gd name="T22" fmla="*/ 54 w 54"/>
              <a:gd name="T23" fmla="*/ 13 h 15"/>
              <a:gd name="T24" fmla="*/ 52 w 54"/>
              <a:gd name="T25" fmla="*/ 8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4" h="15">
                <a:moveTo>
                  <a:pt x="52" y="8"/>
                </a:moveTo>
                <a:cubicBezTo>
                  <a:pt x="52" y="8"/>
                  <a:pt x="52" y="8"/>
                  <a:pt x="51" y="8"/>
                </a:cubicBezTo>
                <a:cubicBezTo>
                  <a:pt x="51" y="7"/>
                  <a:pt x="40" y="0"/>
                  <a:pt x="26" y="0"/>
                </a:cubicBezTo>
                <a:cubicBezTo>
                  <a:pt x="17" y="0"/>
                  <a:pt x="9" y="3"/>
                  <a:pt x="2" y="9"/>
                </a:cubicBezTo>
                <a:cubicBezTo>
                  <a:pt x="1" y="10"/>
                  <a:pt x="0" y="11"/>
                  <a:pt x="1" y="12"/>
                </a:cubicBezTo>
                <a:cubicBezTo>
                  <a:pt x="1" y="13"/>
                  <a:pt x="2" y="14"/>
                  <a:pt x="3" y="14"/>
                </a:cubicBezTo>
                <a:cubicBezTo>
                  <a:pt x="6" y="14"/>
                  <a:pt x="9" y="12"/>
                  <a:pt x="10" y="12"/>
                </a:cubicBezTo>
                <a:cubicBezTo>
                  <a:pt x="11" y="12"/>
                  <a:pt x="19" y="10"/>
                  <a:pt x="28" y="10"/>
                </a:cubicBezTo>
                <a:cubicBezTo>
                  <a:pt x="37" y="10"/>
                  <a:pt x="44" y="11"/>
                  <a:pt x="50" y="15"/>
                </a:cubicBezTo>
                <a:cubicBezTo>
                  <a:pt x="50" y="15"/>
                  <a:pt x="51" y="15"/>
                  <a:pt x="51" y="15"/>
                </a:cubicBezTo>
                <a:cubicBezTo>
                  <a:pt x="52" y="15"/>
                  <a:pt x="52" y="15"/>
                  <a:pt x="53" y="15"/>
                </a:cubicBezTo>
                <a:cubicBezTo>
                  <a:pt x="53" y="14"/>
                  <a:pt x="54" y="14"/>
                  <a:pt x="54" y="13"/>
                </a:cubicBezTo>
                <a:cubicBezTo>
                  <a:pt x="54" y="10"/>
                  <a:pt x="52" y="8"/>
                  <a:pt x="52" y="8"/>
                </a:cubicBezTo>
                <a:close/>
              </a:path>
            </a:pathLst>
          </a:custGeom>
          <a:solidFill>
            <a:srgbClr val="2B3C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51" name="Freeform 147"/>
          <p:cNvSpPr>
            <a:spLocks/>
          </p:cNvSpPr>
          <p:nvPr/>
        </p:nvSpPr>
        <p:spPr bwMode="auto">
          <a:xfrm>
            <a:off x="6056313" y="2199477"/>
            <a:ext cx="174625" cy="49213"/>
          </a:xfrm>
          <a:custGeom>
            <a:avLst/>
            <a:gdLst>
              <a:gd name="T0" fmla="*/ 2 w 53"/>
              <a:gd name="T1" fmla="*/ 8 h 15"/>
              <a:gd name="T2" fmla="*/ 2 w 53"/>
              <a:gd name="T3" fmla="*/ 8 h 15"/>
              <a:gd name="T4" fmla="*/ 28 w 53"/>
              <a:gd name="T5" fmla="*/ 0 h 15"/>
              <a:gd name="T6" fmla="*/ 52 w 53"/>
              <a:gd name="T7" fmla="*/ 9 h 15"/>
              <a:gd name="T8" fmla="*/ 53 w 53"/>
              <a:gd name="T9" fmla="*/ 12 h 15"/>
              <a:gd name="T10" fmla="*/ 50 w 53"/>
              <a:gd name="T11" fmla="*/ 14 h 15"/>
              <a:gd name="T12" fmla="*/ 44 w 53"/>
              <a:gd name="T13" fmla="*/ 12 h 15"/>
              <a:gd name="T14" fmla="*/ 26 w 53"/>
              <a:gd name="T15" fmla="*/ 10 h 15"/>
              <a:gd name="T16" fmla="*/ 4 w 53"/>
              <a:gd name="T17" fmla="*/ 15 h 15"/>
              <a:gd name="T18" fmla="*/ 2 w 53"/>
              <a:gd name="T19" fmla="*/ 15 h 15"/>
              <a:gd name="T20" fmla="*/ 1 w 53"/>
              <a:gd name="T21" fmla="*/ 15 h 15"/>
              <a:gd name="T22" fmla="*/ 0 w 53"/>
              <a:gd name="T23" fmla="*/ 13 h 15"/>
              <a:gd name="T24" fmla="*/ 2 w 53"/>
              <a:gd name="T25" fmla="*/ 8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3" h="15">
                <a:moveTo>
                  <a:pt x="2" y="8"/>
                </a:moveTo>
                <a:cubicBezTo>
                  <a:pt x="2" y="8"/>
                  <a:pt x="2" y="8"/>
                  <a:pt x="2" y="8"/>
                </a:cubicBezTo>
                <a:cubicBezTo>
                  <a:pt x="3" y="7"/>
                  <a:pt x="14" y="0"/>
                  <a:pt x="28" y="0"/>
                </a:cubicBezTo>
                <a:cubicBezTo>
                  <a:pt x="37" y="0"/>
                  <a:pt x="45" y="3"/>
                  <a:pt x="52" y="9"/>
                </a:cubicBezTo>
                <a:cubicBezTo>
                  <a:pt x="53" y="10"/>
                  <a:pt x="53" y="11"/>
                  <a:pt x="53" y="12"/>
                </a:cubicBezTo>
                <a:cubicBezTo>
                  <a:pt x="53" y="13"/>
                  <a:pt x="52" y="14"/>
                  <a:pt x="50" y="14"/>
                </a:cubicBezTo>
                <a:cubicBezTo>
                  <a:pt x="48" y="14"/>
                  <a:pt x="45" y="12"/>
                  <a:pt x="44" y="12"/>
                </a:cubicBezTo>
                <a:cubicBezTo>
                  <a:pt x="43" y="12"/>
                  <a:pt x="35" y="10"/>
                  <a:pt x="26" y="10"/>
                </a:cubicBezTo>
                <a:cubicBezTo>
                  <a:pt x="17" y="10"/>
                  <a:pt x="9" y="11"/>
                  <a:pt x="4" y="15"/>
                </a:cubicBezTo>
                <a:cubicBezTo>
                  <a:pt x="3" y="15"/>
                  <a:pt x="3" y="15"/>
                  <a:pt x="2" y="15"/>
                </a:cubicBezTo>
                <a:cubicBezTo>
                  <a:pt x="2" y="15"/>
                  <a:pt x="2" y="15"/>
                  <a:pt x="1" y="15"/>
                </a:cubicBezTo>
                <a:cubicBezTo>
                  <a:pt x="0" y="14"/>
                  <a:pt x="0" y="14"/>
                  <a:pt x="0" y="13"/>
                </a:cubicBezTo>
                <a:cubicBezTo>
                  <a:pt x="0" y="10"/>
                  <a:pt x="2" y="8"/>
                  <a:pt x="2" y="8"/>
                </a:cubicBezTo>
                <a:close/>
              </a:path>
            </a:pathLst>
          </a:custGeom>
          <a:solidFill>
            <a:srgbClr val="2B3C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52" name="Freeform 148"/>
          <p:cNvSpPr>
            <a:spLocks/>
          </p:cNvSpPr>
          <p:nvPr/>
        </p:nvSpPr>
        <p:spPr bwMode="auto">
          <a:xfrm>
            <a:off x="5894388" y="2545553"/>
            <a:ext cx="220663" cy="44450"/>
          </a:xfrm>
          <a:custGeom>
            <a:avLst/>
            <a:gdLst>
              <a:gd name="T0" fmla="*/ 0 w 67"/>
              <a:gd name="T1" fmla="*/ 0 h 13"/>
              <a:gd name="T2" fmla="*/ 1 w 67"/>
              <a:gd name="T3" fmla="*/ 4 h 13"/>
              <a:gd name="T4" fmla="*/ 33 w 67"/>
              <a:gd name="T5" fmla="*/ 13 h 13"/>
              <a:gd name="T6" fmla="*/ 66 w 67"/>
              <a:gd name="T7" fmla="*/ 4 h 13"/>
              <a:gd name="T8" fmla="*/ 67 w 67"/>
              <a:gd name="T9" fmla="*/ 0 h 13"/>
              <a:gd name="T10" fmla="*/ 0 w 67"/>
              <a:gd name="T11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7" h="13">
                <a:moveTo>
                  <a:pt x="0" y="0"/>
                </a:moveTo>
                <a:cubicBezTo>
                  <a:pt x="0" y="2"/>
                  <a:pt x="1" y="4"/>
                  <a:pt x="1" y="4"/>
                </a:cubicBezTo>
                <a:cubicBezTo>
                  <a:pt x="1" y="4"/>
                  <a:pt x="16" y="13"/>
                  <a:pt x="33" y="13"/>
                </a:cubicBezTo>
                <a:cubicBezTo>
                  <a:pt x="51" y="13"/>
                  <a:pt x="66" y="4"/>
                  <a:pt x="66" y="4"/>
                </a:cubicBezTo>
                <a:cubicBezTo>
                  <a:pt x="66" y="4"/>
                  <a:pt x="67" y="2"/>
                  <a:pt x="67" y="0"/>
                </a:cubicBezTo>
                <a:cubicBezTo>
                  <a:pt x="51" y="6"/>
                  <a:pt x="17" y="6"/>
                  <a:pt x="0" y="0"/>
                </a:cubicBezTo>
                <a:close/>
              </a:path>
            </a:pathLst>
          </a:custGeom>
          <a:solidFill>
            <a:srgbClr val="EC69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53" name="Freeform 149"/>
          <p:cNvSpPr>
            <a:spLocks/>
          </p:cNvSpPr>
          <p:nvPr/>
        </p:nvSpPr>
        <p:spPr bwMode="auto">
          <a:xfrm>
            <a:off x="5630863" y="4696623"/>
            <a:ext cx="636588" cy="1738319"/>
          </a:xfrm>
          <a:custGeom>
            <a:avLst/>
            <a:gdLst>
              <a:gd name="T0" fmla="*/ 193 w 193"/>
              <a:gd name="T1" fmla="*/ 0 h 526"/>
              <a:gd name="T2" fmla="*/ 0 w 193"/>
              <a:gd name="T3" fmla="*/ 0 h 526"/>
              <a:gd name="T4" fmla="*/ 12 w 193"/>
              <a:gd name="T5" fmla="*/ 488 h 526"/>
              <a:gd name="T6" fmla="*/ 45 w 193"/>
              <a:gd name="T7" fmla="*/ 522 h 526"/>
              <a:gd name="T8" fmla="*/ 148 w 193"/>
              <a:gd name="T9" fmla="*/ 522 h 526"/>
              <a:gd name="T10" fmla="*/ 181 w 193"/>
              <a:gd name="T11" fmla="*/ 488 h 526"/>
              <a:gd name="T12" fmla="*/ 193 w 193"/>
              <a:gd name="T13" fmla="*/ 0 h 5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3" h="526">
                <a:moveTo>
                  <a:pt x="193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74" y="187"/>
                  <a:pt x="12" y="488"/>
                </a:cubicBezTo>
                <a:cubicBezTo>
                  <a:pt x="4" y="526"/>
                  <a:pt x="45" y="522"/>
                  <a:pt x="45" y="522"/>
                </a:cubicBezTo>
                <a:cubicBezTo>
                  <a:pt x="148" y="522"/>
                  <a:pt x="148" y="522"/>
                  <a:pt x="148" y="522"/>
                </a:cubicBezTo>
                <a:cubicBezTo>
                  <a:pt x="148" y="522"/>
                  <a:pt x="189" y="526"/>
                  <a:pt x="181" y="488"/>
                </a:cubicBezTo>
                <a:cubicBezTo>
                  <a:pt x="119" y="187"/>
                  <a:pt x="193" y="0"/>
                  <a:pt x="193" y="0"/>
                </a:cubicBezTo>
                <a:close/>
              </a:path>
            </a:pathLst>
          </a:custGeom>
          <a:solidFill>
            <a:srgbClr val="3721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2198" name="Picture 15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6575" y="4683923"/>
            <a:ext cx="663575" cy="6540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4" name="Oval 151"/>
          <p:cNvSpPr>
            <a:spLocks noChangeArrowheads="1"/>
          </p:cNvSpPr>
          <p:nvPr/>
        </p:nvSpPr>
        <p:spPr bwMode="auto">
          <a:xfrm>
            <a:off x="5383213" y="6233329"/>
            <a:ext cx="1128713" cy="446089"/>
          </a:xfrm>
          <a:prstGeom prst="ellipse">
            <a:avLst/>
          </a:prstGeom>
          <a:solidFill>
            <a:srgbClr val="3721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55" name="Freeform 152"/>
          <p:cNvSpPr>
            <a:spLocks/>
          </p:cNvSpPr>
          <p:nvPr/>
        </p:nvSpPr>
        <p:spPr bwMode="auto">
          <a:xfrm>
            <a:off x="5383213" y="6431767"/>
            <a:ext cx="1128713" cy="247651"/>
          </a:xfrm>
          <a:custGeom>
            <a:avLst/>
            <a:gdLst>
              <a:gd name="T0" fmla="*/ 171 w 342"/>
              <a:gd name="T1" fmla="*/ 60 h 75"/>
              <a:gd name="T2" fmla="*/ 1 w 342"/>
              <a:gd name="T3" fmla="*/ 0 h 75"/>
              <a:gd name="T4" fmla="*/ 0 w 342"/>
              <a:gd name="T5" fmla="*/ 7 h 75"/>
              <a:gd name="T6" fmla="*/ 171 w 342"/>
              <a:gd name="T7" fmla="*/ 75 h 75"/>
              <a:gd name="T8" fmla="*/ 342 w 342"/>
              <a:gd name="T9" fmla="*/ 7 h 75"/>
              <a:gd name="T10" fmla="*/ 341 w 342"/>
              <a:gd name="T11" fmla="*/ 0 h 75"/>
              <a:gd name="T12" fmla="*/ 171 w 342"/>
              <a:gd name="T13" fmla="*/ 60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2" h="75">
                <a:moveTo>
                  <a:pt x="171" y="60"/>
                </a:moveTo>
                <a:cubicBezTo>
                  <a:pt x="83" y="60"/>
                  <a:pt x="11" y="34"/>
                  <a:pt x="1" y="0"/>
                </a:cubicBezTo>
                <a:cubicBezTo>
                  <a:pt x="0" y="2"/>
                  <a:pt x="0" y="5"/>
                  <a:pt x="0" y="7"/>
                </a:cubicBezTo>
                <a:cubicBezTo>
                  <a:pt x="0" y="45"/>
                  <a:pt x="77" y="75"/>
                  <a:pt x="171" y="75"/>
                </a:cubicBezTo>
                <a:cubicBezTo>
                  <a:pt x="266" y="75"/>
                  <a:pt x="342" y="45"/>
                  <a:pt x="342" y="7"/>
                </a:cubicBezTo>
                <a:cubicBezTo>
                  <a:pt x="342" y="5"/>
                  <a:pt x="342" y="2"/>
                  <a:pt x="341" y="0"/>
                </a:cubicBezTo>
                <a:cubicBezTo>
                  <a:pt x="332" y="34"/>
                  <a:pt x="259" y="60"/>
                  <a:pt x="171" y="60"/>
                </a:cubicBezTo>
                <a:close/>
              </a:path>
            </a:pathLst>
          </a:custGeom>
          <a:solidFill>
            <a:srgbClr val="1503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56" name="Oval 153"/>
          <p:cNvSpPr>
            <a:spLocks noChangeArrowheads="1"/>
          </p:cNvSpPr>
          <p:nvPr/>
        </p:nvSpPr>
        <p:spPr bwMode="auto">
          <a:xfrm>
            <a:off x="4117974" y="3917158"/>
            <a:ext cx="3698877" cy="1123954"/>
          </a:xfrm>
          <a:prstGeom prst="ellipse">
            <a:avLst/>
          </a:prstGeom>
          <a:solidFill>
            <a:srgbClr val="3721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57" name="Oval 154"/>
          <p:cNvSpPr>
            <a:spLocks noChangeArrowheads="1"/>
          </p:cNvSpPr>
          <p:nvPr/>
        </p:nvSpPr>
        <p:spPr bwMode="auto">
          <a:xfrm>
            <a:off x="4391024" y="3990183"/>
            <a:ext cx="3151190" cy="858841"/>
          </a:xfrm>
          <a:prstGeom prst="ellipse">
            <a:avLst/>
          </a:prstGeom>
          <a:solidFill>
            <a:srgbClr val="794E6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58" name="Freeform 155"/>
          <p:cNvSpPr>
            <a:spLocks/>
          </p:cNvSpPr>
          <p:nvPr/>
        </p:nvSpPr>
        <p:spPr bwMode="auto">
          <a:xfrm>
            <a:off x="6756401" y="4336259"/>
            <a:ext cx="115888" cy="136525"/>
          </a:xfrm>
          <a:custGeom>
            <a:avLst/>
            <a:gdLst>
              <a:gd name="T0" fmla="*/ 23 w 35"/>
              <a:gd name="T1" fmla="*/ 0 h 41"/>
              <a:gd name="T2" fmla="*/ 3 w 35"/>
              <a:gd name="T3" fmla="*/ 28 h 41"/>
              <a:gd name="T4" fmla="*/ 4 w 35"/>
              <a:gd name="T5" fmla="*/ 35 h 41"/>
              <a:gd name="T6" fmla="*/ 8 w 35"/>
              <a:gd name="T7" fmla="*/ 38 h 41"/>
              <a:gd name="T8" fmla="*/ 15 w 35"/>
              <a:gd name="T9" fmla="*/ 36 h 41"/>
              <a:gd name="T10" fmla="*/ 35 w 35"/>
              <a:gd name="T11" fmla="*/ 8 h 41"/>
              <a:gd name="T12" fmla="*/ 23 w 35"/>
              <a:gd name="T13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5" h="41">
                <a:moveTo>
                  <a:pt x="23" y="0"/>
                </a:moveTo>
                <a:cubicBezTo>
                  <a:pt x="23" y="0"/>
                  <a:pt x="4" y="26"/>
                  <a:pt x="3" y="28"/>
                </a:cubicBezTo>
                <a:cubicBezTo>
                  <a:pt x="0" y="32"/>
                  <a:pt x="4" y="35"/>
                  <a:pt x="4" y="35"/>
                </a:cubicBezTo>
                <a:cubicBezTo>
                  <a:pt x="8" y="38"/>
                  <a:pt x="8" y="38"/>
                  <a:pt x="8" y="38"/>
                </a:cubicBezTo>
                <a:cubicBezTo>
                  <a:pt x="8" y="38"/>
                  <a:pt x="11" y="41"/>
                  <a:pt x="15" y="36"/>
                </a:cubicBezTo>
                <a:cubicBezTo>
                  <a:pt x="17" y="34"/>
                  <a:pt x="35" y="8"/>
                  <a:pt x="35" y="8"/>
                </a:cubicBezTo>
                <a:lnTo>
                  <a:pt x="23" y="0"/>
                </a:lnTo>
                <a:close/>
              </a:path>
            </a:pathLst>
          </a:custGeom>
          <a:solidFill>
            <a:srgbClr val="ECE2C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2204" name="Picture 15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3388" y="4320384"/>
            <a:ext cx="100013" cy="10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9" name="Freeform 157"/>
          <p:cNvSpPr>
            <a:spLocks/>
          </p:cNvSpPr>
          <p:nvPr/>
        </p:nvSpPr>
        <p:spPr bwMode="auto">
          <a:xfrm>
            <a:off x="5173662" y="4344197"/>
            <a:ext cx="115888" cy="131763"/>
          </a:xfrm>
          <a:custGeom>
            <a:avLst/>
            <a:gdLst>
              <a:gd name="T0" fmla="*/ 12 w 35"/>
              <a:gd name="T1" fmla="*/ 0 h 40"/>
              <a:gd name="T2" fmla="*/ 32 w 35"/>
              <a:gd name="T3" fmla="*/ 28 h 40"/>
              <a:gd name="T4" fmla="*/ 31 w 35"/>
              <a:gd name="T5" fmla="*/ 35 h 40"/>
              <a:gd name="T6" fmla="*/ 27 w 35"/>
              <a:gd name="T7" fmla="*/ 38 h 40"/>
              <a:gd name="T8" fmla="*/ 20 w 35"/>
              <a:gd name="T9" fmla="*/ 36 h 40"/>
              <a:gd name="T10" fmla="*/ 0 w 35"/>
              <a:gd name="T11" fmla="*/ 8 h 40"/>
              <a:gd name="T12" fmla="*/ 12 w 35"/>
              <a:gd name="T13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5" h="40">
                <a:moveTo>
                  <a:pt x="12" y="0"/>
                </a:moveTo>
                <a:cubicBezTo>
                  <a:pt x="12" y="0"/>
                  <a:pt x="31" y="26"/>
                  <a:pt x="32" y="28"/>
                </a:cubicBezTo>
                <a:cubicBezTo>
                  <a:pt x="35" y="32"/>
                  <a:pt x="31" y="35"/>
                  <a:pt x="31" y="35"/>
                </a:cubicBezTo>
                <a:cubicBezTo>
                  <a:pt x="27" y="38"/>
                  <a:pt x="27" y="38"/>
                  <a:pt x="27" y="38"/>
                </a:cubicBezTo>
                <a:cubicBezTo>
                  <a:pt x="27" y="38"/>
                  <a:pt x="24" y="40"/>
                  <a:pt x="20" y="36"/>
                </a:cubicBezTo>
                <a:cubicBezTo>
                  <a:pt x="18" y="33"/>
                  <a:pt x="0" y="8"/>
                  <a:pt x="0" y="8"/>
                </a:cubicBezTo>
                <a:lnTo>
                  <a:pt x="12" y="0"/>
                </a:lnTo>
                <a:close/>
              </a:path>
            </a:pathLst>
          </a:custGeom>
          <a:solidFill>
            <a:srgbClr val="FEE5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2206" name="Picture 15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0962" y="4328322"/>
            <a:ext cx="88900" cy="8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60" name="Freeform 159"/>
          <p:cNvSpPr>
            <a:spLocks/>
          </p:cNvSpPr>
          <p:nvPr/>
        </p:nvSpPr>
        <p:spPr bwMode="auto">
          <a:xfrm>
            <a:off x="5013325" y="4366422"/>
            <a:ext cx="250825" cy="293689"/>
          </a:xfrm>
          <a:custGeom>
            <a:avLst/>
            <a:gdLst>
              <a:gd name="T0" fmla="*/ 2 w 76"/>
              <a:gd name="T1" fmla="*/ 17 h 89"/>
              <a:gd name="T2" fmla="*/ 13 w 76"/>
              <a:gd name="T3" fmla="*/ 78 h 89"/>
              <a:gd name="T4" fmla="*/ 71 w 76"/>
              <a:gd name="T5" fmla="*/ 73 h 89"/>
              <a:gd name="T6" fmla="*/ 55 w 76"/>
              <a:gd name="T7" fmla="*/ 0 h 89"/>
              <a:gd name="T8" fmla="*/ 2 w 76"/>
              <a:gd name="T9" fmla="*/ 17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6" h="89">
                <a:moveTo>
                  <a:pt x="2" y="17"/>
                </a:moveTo>
                <a:cubicBezTo>
                  <a:pt x="2" y="17"/>
                  <a:pt x="0" y="66"/>
                  <a:pt x="13" y="78"/>
                </a:cubicBezTo>
                <a:cubicBezTo>
                  <a:pt x="23" y="89"/>
                  <a:pt x="67" y="88"/>
                  <a:pt x="71" y="73"/>
                </a:cubicBezTo>
                <a:cubicBezTo>
                  <a:pt x="76" y="53"/>
                  <a:pt x="71" y="5"/>
                  <a:pt x="55" y="0"/>
                </a:cubicBezTo>
                <a:cubicBezTo>
                  <a:pt x="34" y="5"/>
                  <a:pt x="2" y="17"/>
                  <a:pt x="2" y="17"/>
                </a:cubicBezTo>
                <a:close/>
              </a:path>
            </a:pathLst>
          </a:custGeom>
          <a:solidFill>
            <a:srgbClr val="73B1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61" name="Freeform 160"/>
          <p:cNvSpPr>
            <a:spLocks/>
          </p:cNvSpPr>
          <p:nvPr/>
        </p:nvSpPr>
        <p:spPr bwMode="auto">
          <a:xfrm>
            <a:off x="5019675" y="4260059"/>
            <a:ext cx="171450" cy="109538"/>
          </a:xfrm>
          <a:custGeom>
            <a:avLst/>
            <a:gdLst>
              <a:gd name="T0" fmla="*/ 6 w 108"/>
              <a:gd name="T1" fmla="*/ 69 h 69"/>
              <a:gd name="T2" fmla="*/ 0 w 108"/>
              <a:gd name="T3" fmla="*/ 9 h 69"/>
              <a:gd name="T4" fmla="*/ 104 w 108"/>
              <a:gd name="T5" fmla="*/ 0 h 69"/>
              <a:gd name="T6" fmla="*/ 108 w 108"/>
              <a:gd name="T7" fmla="*/ 61 h 69"/>
              <a:gd name="T8" fmla="*/ 6 w 108"/>
              <a:gd name="T9" fmla="*/ 69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8" h="69">
                <a:moveTo>
                  <a:pt x="6" y="69"/>
                </a:moveTo>
                <a:lnTo>
                  <a:pt x="0" y="9"/>
                </a:lnTo>
                <a:lnTo>
                  <a:pt x="104" y="0"/>
                </a:lnTo>
                <a:lnTo>
                  <a:pt x="108" y="61"/>
                </a:lnTo>
                <a:lnTo>
                  <a:pt x="6" y="69"/>
                </a:lnTo>
                <a:close/>
              </a:path>
            </a:pathLst>
          </a:custGeom>
          <a:solidFill>
            <a:srgbClr val="FEE5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2209" name="Picture 161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1737" y="4309272"/>
            <a:ext cx="188913" cy="6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62" name="Freeform 162"/>
          <p:cNvSpPr>
            <a:spLocks/>
          </p:cNvSpPr>
          <p:nvPr/>
        </p:nvSpPr>
        <p:spPr bwMode="auto">
          <a:xfrm>
            <a:off x="4992687" y="4339434"/>
            <a:ext cx="228600" cy="103188"/>
          </a:xfrm>
          <a:custGeom>
            <a:avLst/>
            <a:gdLst>
              <a:gd name="T0" fmla="*/ 2 w 69"/>
              <a:gd name="T1" fmla="*/ 31 h 31"/>
              <a:gd name="T2" fmla="*/ 1 w 69"/>
              <a:gd name="T3" fmla="*/ 14 h 31"/>
              <a:gd name="T4" fmla="*/ 6 w 69"/>
              <a:gd name="T5" fmla="*/ 5 h 31"/>
              <a:gd name="T6" fmla="*/ 66 w 69"/>
              <a:gd name="T7" fmla="*/ 0 h 31"/>
              <a:gd name="T8" fmla="*/ 67 w 69"/>
              <a:gd name="T9" fmla="*/ 2 h 31"/>
              <a:gd name="T10" fmla="*/ 69 w 69"/>
              <a:gd name="T11" fmla="*/ 26 h 31"/>
              <a:gd name="T12" fmla="*/ 2 w 69"/>
              <a:gd name="T13" fmla="*/ 31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9" h="31">
                <a:moveTo>
                  <a:pt x="2" y="31"/>
                </a:moveTo>
                <a:cubicBezTo>
                  <a:pt x="1" y="14"/>
                  <a:pt x="1" y="14"/>
                  <a:pt x="1" y="14"/>
                </a:cubicBezTo>
                <a:cubicBezTo>
                  <a:pt x="1" y="14"/>
                  <a:pt x="0" y="6"/>
                  <a:pt x="6" y="5"/>
                </a:cubicBezTo>
                <a:cubicBezTo>
                  <a:pt x="11" y="5"/>
                  <a:pt x="56" y="1"/>
                  <a:pt x="66" y="0"/>
                </a:cubicBezTo>
                <a:cubicBezTo>
                  <a:pt x="67" y="0"/>
                  <a:pt x="67" y="2"/>
                  <a:pt x="67" y="2"/>
                </a:cubicBezTo>
                <a:cubicBezTo>
                  <a:pt x="69" y="26"/>
                  <a:pt x="69" y="26"/>
                  <a:pt x="69" y="26"/>
                </a:cubicBezTo>
                <a:lnTo>
                  <a:pt x="2" y="31"/>
                </a:lnTo>
                <a:close/>
              </a:path>
            </a:pathLst>
          </a:custGeom>
          <a:solidFill>
            <a:srgbClr val="FEE5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63" name="Freeform 163"/>
          <p:cNvSpPr>
            <a:spLocks/>
          </p:cNvSpPr>
          <p:nvPr/>
        </p:nvSpPr>
        <p:spPr bwMode="auto">
          <a:xfrm>
            <a:off x="4995862" y="4390235"/>
            <a:ext cx="49213" cy="147638"/>
          </a:xfrm>
          <a:custGeom>
            <a:avLst/>
            <a:gdLst>
              <a:gd name="T0" fmla="*/ 12 w 15"/>
              <a:gd name="T1" fmla="*/ 0 h 45"/>
              <a:gd name="T2" fmla="*/ 15 w 15"/>
              <a:gd name="T3" fmla="*/ 39 h 45"/>
              <a:gd name="T4" fmla="*/ 10 w 15"/>
              <a:gd name="T5" fmla="*/ 45 h 45"/>
              <a:gd name="T6" fmla="*/ 3 w 15"/>
              <a:gd name="T7" fmla="*/ 40 h 45"/>
              <a:gd name="T8" fmla="*/ 0 w 15"/>
              <a:gd name="T9" fmla="*/ 1 h 45"/>
              <a:gd name="T10" fmla="*/ 12 w 15"/>
              <a:gd name="T11" fmla="*/ 0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" h="45">
                <a:moveTo>
                  <a:pt x="12" y="0"/>
                </a:moveTo>
                <a:cubicBezTo>
                  <a:pt x="15" y="39"/>
                  <a:pt x="15" y="39"/>
                  <a:pt x="15" y="39"/>
                </a:cubicBezTo>
                <a:cubicBezTo>
                  <a:pt x="15" y="42"/>
                  <a:pt x="13" y="45"/>
                  <a:pt x="10" y="45"/>
                </a:cubicBezTo>
                <a:cubicBezTo>
                  <a:pt x="6" y="45"/>
                  <a:pt x="3" y="43"/>
                  <a:pt x="3" y="40"/>
                </a:cubicBezTo>
                <a:cubicBezTo>
                  <a:pt x="0" y="1"/>
                  <a:pt x="0" y="1"/>
                  <a:pt x="0" y="1"/>
                </a:cubicBezTo>
                <a:lnTo>
                  <a:pt x="12" y="0"/>
                </a:lnTo>
                <a:close/>
              </a:path>
            </a:pathLst>
          </a:custGeom>
          <a:solidFill>
            <a:srgbClr val="FEE5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64" name="Freeform 164"/>
          <p:cNvSpPr>
            <a:spLocks/>
          </p:cNvSpPr>
          <p:nvPr/>
        </p:nvSpPr>
        <p:spPr bwMode="auto">
          <a:xfrm>
            <a:off x="5059362" y="4406110"/>
            <a:ext cx="49213" cy="149226"/>
          </a:xfrm>
          <a:custGeom>
            <a:avLst/>
            <a:gdLst>
              <a:gd name="T0" fmla="*/ 12 w 15"/>
              <a:gd name="T1" fmla="*/ 0 h 45"/>
              <a:gd name="T2" fmla="*/ 15 w 15"/>
              <a:gd name="T3" fmla="*/ 39 h 45"/>
              <a:gd name="T4" fmla="*/ 9 w 15"/>
              <a:gd name="T5" fmla="*/ 45 h 45"/>
              <a:gd name="T6" fmla="*/ 3 w 15"/>
              <a:gd name="T7" fmla="*/ 40 h 45"/>
              <a:gd name="T8" fmla="*/ 0 w 15"/>
              <a:gd name="T9" fmla="*/ 1 h 45"/>
              <a:gd name="T10" fmla="*/ 12 w 15"/>
              <a:gd name="T11" fmla="*/ 0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" h="45">
                <a:moveTo>
                  <a:pt x="12" y="0"/>
                </a:moveTo>
                <a:cubicBezTo>
                  <a:pt x="15" y="39"/>
                  <a:pt x="15" y="39"/>
                  <a:pt x="15" y="39"/>
                </a:cubicBezTo>
                <a:cubicBezTo>
                  <a:pt x="15" y="42"/>
                  <a:pt x="13" y="45"/>
                  <a:pt x="9" y="45"/>
                </a:cubicBezTo>
                <a:cubicBezTo>
                  <a:pt x="6" y="45"/>
                  <a:pt x="3" y="43"/>
                  <a:pt x="3" y="40"/>
                </a:cubicBezTo>
                <a:cubicBezTo>
                  <a:pt x="0" y="1"/>
                  <a:pt x="0" y="1"/>
                  <a:pt x="0" y="1"/>
                </a:cubicBezTo>
                <a:lnTo>
                  <a:pt x="12" y="0"/>
                </a:lnTo>
                <a:close/>
              </a:path>
            </a:pathLst>
          </a:custGeom>
          <a:solidFill>
            <a:srgbClr val="FEE5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65" name="Freeform 165"/>
          <p:cNvSpPr>
            <a:spLocks/>
          </p:cNvSpPr>
          <p:nvPr/>
        </p:nvSpPr>
        <p:spPr bwMode="auto">
          <a:xfrm>
            <a:off x="5181600" y="4399760"/>
            <a:ext cx="49213" cy="152401"/>
          </a:xfrm>
          <a:custGeom>
            <a:avLst/>
            <a:gdLst>
              <a:gd name="T0" fmla="*/ 12 w 15"/>
              <a:gd name="T1" fmla="*/ 0 h 46"/>
              <a:gd name="T2" fmla="*/ 15 w 15"/>
              <a:gd name="T3" fmla="*/ 40 h 46"/>
              <a:gd name="T4" fmla="*/ 9 w 15"/>
              <a:gd name="T5" fmla="*/ 46 h 46"/>
              <a:gd name="T6" fmla="*/ 3 w 15"/>
              <a:gd name="T7" fmla="*/ 41 h 46"/>
              <a:gd name="T8" fmla="*/ 0 w 15"/>
              <a:gd name="T9" fmla="*/ 1 h 46"/>
              <a:gd name="T10" fmla="*/ 12 w 15"/>
              <a:gd name="T11" fmla="*/ 0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" h="46">
                <a:moveTo>
                  <a:pt x="12" y="0"/>
                </a:moveTo>
                <a:cubicBezTo>
                  <a:pt x="15" y="40"/>
                  <a:pt x="15" y="40"/>
                  <a:pt x="15" y="40"/>
                </a:cubicBezTo>
                <a:cubicBezTo>
                  <a:pt x="15" y="43"/>
                  <a:pt x="13" y="46"/>
                  <a:pt x="9" y="46"/>
                </a:cubicBezTo>
                <a:cubicBezTo>
                  <a:pt x="6" y="46"/>
                  <a:pt x="3" y="44"/>
                  <a:pt x="3" y="41"/>
                </a:cubicBezTo>
                <a:cubicBezTo>
                  <a:pt x="0" y="1"/>
                  <a:pt x="0" y="1"/>
                  <a:pt x="0" y="1"/>
                </a:cubicBezTo>
                <a:lnTo>
                  <a:pt x="12" y="0"/>
                </a:lnTo>
                <a:close/>
              </a:path>
            </a:pathLst>
          </a:custGeom>
          <a:solidFill>
            <a:srgbClr val="FEE5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66" name="Freeform 166"/>
          <p:cNvSpPr>
            <a:spLocks/>
          </p:cNvSpPr>
          <p:nvPr/>
        </p:nvSpPr>
        <p:spPr bwMode="auto">
          <a:xfrm>
            <a:off x="5118100" y="4418810"/>
            <a:ext cx="55563" cy="152401"/>
          </a:xfrm>
          <a:custGeom>
            <a:avLst/>
            <a:gdLst>
              <a:gd name="T0" fmla="*/ 14 w 17"/>
              <a:gd name="T1" fmla="*/ 0 h 46"/>
              <a:gd name="T2" fmla="*/ 17 w 17"/>
              <a:gd name="T3" fmla="*/ 40 h 46"/>
              <a:gd name="T4" fmla="*/ 10 w 17"/>
              <a:gd name="T5" fmla="*/ 46 h 46"/>
              <a:gd name="T6" fmla="*/ 3 w 17"/>
              <a:gd name="T7" fmla="*/ 41 h 46"/>
              <a:gd name="T8" fmla="*/ 0 w 17"/>
              <a:gd name="T9" fmla="*/ 1 h 46"/>
              <a:gd name="T10" fmla="*/ 14 w 17"/>
              <a:gd name="T11" fmla="*/ 0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" h="46">
                <a:moveTo>
                  <a:pt x="14" y="0"/>
                </a:moveTo>
                <a:cubicBezTo>
                  <a:pt x="17" y="40"/>
                  <a:pt x="17" y="40"/>
                  <a:pt x="17" y="40"/>
                </a:cubicBezTo>
                <a:cubicBezTo>
                  <a:pt x="17" y="43"/>
                  <a:pt x="14" y="45"/>
                  <a:pt x="10" y="46"/>
                </a:cubicBezTo>
                <a:cubicBezTo>
                  <a:pt x="7" y="46"/>
                  <a:pt x="3" y="44"/>
                  <a:pt x="3" y="41"/>
                </a:cubicBezTo>
                <a:cubicBezTo>
                  <a:pt x="0" y="1"/>
                  <a:pt x="0" y="1"/>
                  <a:pt x="0" y="1"/>
                </a:cubicBezTo>
                <a:lnTo>
                  <a:pt x="14" y="0"/>
                </a:lnTo>
                <a:close/>
              </a:path>
            </a:pathLst>
          </a:custGeom>
          <a:solidFill>
            <a:srgbClr val="FEE5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67" name="Freeform 167"/>
          <p:cNvSpPr>
            <a:spLocks/>
          </p:cNvSpPr>
          <p:nvPr/>
        </p:nvSpPr>
        <p:spPr bwMode="auto">
          <a:xfrm>
            <a:off x="5008562" y="4260059"/>
            <a:ext cx="188913" cy="60325"/>
          </a:xfrm>
          <a:custGeom>
            <a:avLst/>
            <a:gdLst>
              <a:gd name="T0" fmla="*/ 56 w 57"/>
              <a:gd name="T1" fmla="*/ 0 h 18"/>
              <a:gd name="T2" fmla="*/ 0 w 57"/>
              <a:gd name="T3" fmla="*/ 5 h 18"/>
              <a:gd name="T4" fmla="*/ 1 w 57"/>
              <a:gd name="T5" fmla="*/ 15 h 18"/>
              <a:gd name="T6" fmla="*/ 4 w 57"/>
              <a:gd name="T7" fmla="*/ 18 h 18"/>
              <a:gd name="T8" fmla="*/ 55 w 57"/>
              <a:gd name="T9" fmla="*/ 13 h 18"/>
              <a:gd name="T10" fmla="*/ 57 w 57"/>
              <a:gd name="T11" fmla="*/ 10 h 18"/>
              <a:gd name="T12" fmla="*/ 56 w 57"/>
              <a:gd name="T13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7" h="18">
                <a:moveTo>
                  <a:pt x="56" y="0"/>
                </a:moveTo>
                <a:cubicBezTo>
                  <a:pt x="0" y="5"/>
                  <a:pt x="0" y="5"/>
                  <a:pt x="0" y="5"/>
                </a:cubicBezTo>
                <a:cubicBezTo>
                  <a:pt x="0" y="5"/>
                  <a:pt x="1" y="13"/>
                  <a:pt x="1" y="15"/>
                </a:cubicBezTo>
                <a:cubicBezTo>
                  <a:pt x="1" y="17"/>
                  <a:pt x="4" y="18"/>
                  <a:pt x="4" y="18"/>
                </a:cubicBezTo>
                <a:cubicBezTo>
                  <a:pt x="55" y="13"/>
                  <a:pt x="55" y="13"/>
                  <a:pt x="55" y="13"/>
                </a:cubicBezTo>
                <a:cubicBezTo>
                  <a:pt x="55" y="13"/>
                  <a:pt x="57" y="13"/>
                  <a:pt x="57" y="10"/>
                </a:cubicBezTo>
                <a:cubicBezTo>
                  <a:pt x="57" y="8"/>
                  <a:pt x="56" y="0"/>
                  <a:pt x="5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68" name="Freeform 168"/>
          <p:cNvSpPr>
            <a:spLocks/>
          </p:cNvSpPr>
          <p:nvPr/>
        </p:nvSpPr>
        <p:spPr bwMode="auto">
          <a:xfrm>
            <a:off x="6854826" y="4256884"/>
            <a:ext cx="173038" cy="109538"/>
          </a:xfrm>
          <a:custGeom>
            <a:avLst/>
            <a:gdLst>
              <a:gd name="T0" fmla="*/ 102 w 109"/>
              <a:gd name="T1" fmla="*/ 69 h 69"/>
              <a:gd name="T2" fmla="*/ 109 w 109"/>
              <a:gd name="T3" fmla="*/ 9 h 69"/>
              <a:gd name="T4" fmla="*/ 5 w 109"/>
              <a:gd name="T5" fmla="*/ 0 h 69"/>
              <a:gd name="T6" fmla="*/ 0 w 109"/>
              <a:gd name="T7" fmla="*/ 61 h 69"/>
              <a:gd name="T8" fmla="*/ 102 w 109"/>
              <a:gd name="T9" fmla="*/ 69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9" h="69">
                <a:moveTo>
                  <a:pt x="102" y="69"/>
                </a:moveTo>
                <a:lnTo>
                  <a:pt x="109" y="9"/>
                </a:lnTo>
                <a:lnTo>
                  <a:pt x="5" y="0"/>
                </a:lnTo>
                <a:lnTo>
                  <a:pt x="0" y="61"/>
                </a:lnTo>
                <a:lnTo>
                  <a:pt x="102" y="69"/>
                </a:lnTo>
                <a:close/>
              </a:path>
            </a:pathLst>
          </a:custGeom>
          <a:solidFill>
            <a:srgbClr val="ECE2C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2217" name="Picture 169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3714" y="4304509"/>
            <a:ext cx="187325" cy="6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69" name="Freeform 170"/>
          <p:cNvSpPr>
            <a:spLocks/>
          </p:cNvSpPr>
          <p:nvPr/>
        </p:nvSpPr>
        <p:spPr bwMode="auto">
          <a:xfrm>
            <a:off x="6826251" y="4336259"/>
            <a:ext cx="227013" cy="100013"/>
          </a:xfrm>
          <a:custGeom>
            <a:avLst/>
            <a:gdLst>
              <a:gd name="T0" fmla="*/ 67 w 69"/>
              <a:gd name="T1" fmla="*/ 30 h 30"/>
              <a:gd name="T2" fmla="*/ 68 w 69"/>
              <a:gd name="T3" fmla="*/ 13 h 30"/>
              <a:gd name="T4" fmla="*/ 63 w 69"/>
              <a:gd name="T5" fmla="*/ 5 h 30"/>
              <a:gd name="T6" fmla="*/ 4 w 69"/>
              <a:gd name="T7" fmla="*/ 0 h 30"/>
              <a:gd name="T8" fmla="*/ 2 w 69"/>
              <a:gd name="T9" fmla="*/ 2 h 30"/>
              <a:gd name="T10" fmla="*/ 0 w 69"/>
              <a:gd name="T11" fmla="*/ 25 h 30"/>
              <a:gd name="T12" fmla="*/ 67 w 69"/>
              <a:gd name="T13" fmla="*/ 3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9" h="30">
                <a:moveTo>
                  <a:pt x="67" y="30"/>
                </a:moveTo>
                <a:cubicBezTo>
                  <a:pt x="68" y="13"/>
                  <a:pt x="68" y="13"/>
                  <a:pt x="68" y="13"/>
                </a:cubicBezTo>
                <a:cubicBezTo>
                  <a:pt x="68" y="13"/>
                  <a:pt x="69" y="5"/>
                  <a:pt x="63" y="5"/>
                </a:cubicBezTo>
                <a:cubicBezTo>
                  <a:pt x="58" y="4"/>
                  <a:pt x="13" y="1"/>
                  <a:pt x="4" y="0"/>
                </a:cubicBezTo>
                <a:cubicBezTo>
                  <a:pt x="2" y="0"/>
                  <a:pt x="2" y="2"/>
                  <a:pt x="2" y="2"/>
                </a:cubicBezTo>
                <a:cubicBezTo>
                  <a:pt x="0" y="25"/>
                  <a:pt x="0" y="25"/>
                  <a:pt x="0" y="25"/>
                </a:cubicBezTo>
                <a:lnTo>
                  <a:pt x="67" y="30"/>
                </a:lnTo>
                <a:close/>
              </a:path>
            </a:pathLst>
          </a:custGeom>
          <a:solidFill>
            <a:srgbClr val="ECE2C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70" name="Freeform 171"/>
          <p:cNvSpPr>
            <a:spLocks/>
          </p:cNvSpPr>
          <p:nvPr/>
        </p:nvSpPr>
        <p:spPr bwMode="auto">
          <a:xfrm>
            <a:off x="7000876" y="4382297"/>
            <a:ext cx="49213" cy="152401"/>
          </a:xfrm>
          <a:custGeom>
            <a:avLst/>
            <a:gdLst>
              <a:gd name="T0" fmla="*/ 3 w 15"/>
              <a:gd name="T1" fmla="*/ 0 h 46"/>
              <a:gd name="T2" fmla="*/ 0 w 15"/>
              <a:gd name="T3" fmla="*/ 40 h 46"/>
              <a:gd name="T4" fmla="*/ 6 w 15"/>
              <a:gd name="T5" fmla="*/ 46 h 46"/>
              <a:gd name="T6" fmla="*/ 12 w 15"/>
              <a:gd name="T7" fmla="*/ 41 h 46"/>
              <a:gd name="T8" fmla="*/ 15 w 15"/>
              <a:gd name="T9" fmla="*/ 1 h 46"/>
              <a:gd name="T10" fmla="*/ 3 w 15"/>
              <a:gd name="T11" fmla="*/ 0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" h="46">
                <a:moveTo>
                  <a:pt x="3" y="0"/>
                </a:moveTo>
                <a:cubicBezTo>
                  <a:pt x="0" y="40"/>
                  <a:pt x="0" y="40"/>
                  <a:pt x="0" y="40"/>
                </a:cubicBezTo>
                <a:cubicBezTo>
                  <a:pt x="0" y="43"/>
                  <a:pt x="2" y="45"/>
                  <a:pt x="6" y="46"/>
                </a:cubicBezTo>
                <a:cubicBezTo>
                  <a:pt x="9" y="46"/>
                  <a:pt x="12" y="44"/>
                  <a:pt x="12" y="41"/>
                </a:cubicBezTo>
                <a:cubicBezTo>
                  <a:pt x="15" y="1"/>
                  <a:pt x="15" y="1"/>
                  <a:pt x="15" y="1"/>
                </a:cubicBezTo>
                <a:lnTo>
                  <a:pt x="3" y="0"/>
                </a:lnTo>
                <a:close/>
              </a:path>
            </a:pathLst>
          </a:custGeom>
          <a:solidFill>
            <a:srgbClr val="ECE2C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71" name="Freeform 172"/>
          <p:cNvSpPr>
            <a:spLocks/>
          </p:cNvSpPr>
          <p:nvPr/>
        </p:nvSpPr>
        <p:spPr bwMode="auto">
          <a:xfrm>
            <a:off x="6937376" y="4399760"/>
            <a:ext cx="50800" cy="152401"/>
          </a:xfrm>
          <a:custGeom>
            <a:avLst/>
            <a:gdLst>
              <a:gd name="T0" fmla="*/ 3 w 15"/>
              <a:gd name="T1" fmla="*/ 0 h 46"/>
              <a:gd name="T2" fmla="*/ 0 w 15"/>
              <a:gd name="T3" fmla="*/ 40 h 46"/>
              <a:gd name="T4" fmla="*/ 6 w 15"/>
              <a:gd name="T5" fmla="*/ 45 h 46"/>
              <a:gd name="T6" fmla="*/ 12 w 15"/>
              <a:gd name="T7" fmla="*/ 41 h 46"/>
              <a:gd name="T8" fmla="*/ 15 w 15"/>
              <a:gd name="T9" fmla="*/ 1 h 46"/>
              <a:gd name="T10" fmla="*/ 3 w 15"/>
              <a:gd name="T11" fmla="*/ 0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" h="46">
                <a:moveTo>
                  <a:pt x="3" y="0"/>
                </a:moveTo>
                <a:cubicBezTo>
                  <a:pt x="0" y="40"/>
                  <a:pt x="0" y="40"/>
                  <a:pt x="0" y="40"/>
                </a:cubicBezTo>
                <a:cubicBezTo>
                  <a:pt x="0" y="43"/>
                  <a:pt x="2" y="45"/>
                  <a:pt x="6" y="45"/>
                </a:cubicBezTo>
                <a:cubicBezTo>
                  <a:pt x="9" y="46"/>
                  <a:pt x="12" y="44"/>
                  <a:pt x="12" y="41"/>
                </a:cubicBezTo>
                <a:cubicBezTo>
                  <a:pt x="15" y="1"/>
                  <a:pt x="15" y="1"/>
                  <a:pt x="15" y="1"/>
                </a:cubicBezTo>
                <a:lnTo>
                  <a:pt x="3" y="0"/>
                </a:lnTo>
                <a:close/>
              </a:path>
            </a:pathLst>
          </a:custGeom>
          <a:solidFill>
            <a:srgbClr val="ECE2C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72" name="Freeform 173"/>
          <p:cNvSpPr>
            <a:spLocks/>
          </p:cNvSpPr>
          <p:nvPr/>
        </p:nvSpPr>
        <p:spPr bwMode="auto">
          <a:xfrm>
            <a:off x="6815138" y="4396585"/>
            <a:ext cx="50800" cy="152401"/>
          </a:xfrm>
          <a:custGeom>
            <a:avLst/>
            <a:gdLst>
              <a:gd name="T0" fmla="*/ 3 w 15"/>
              <a:gd name="T1" fmla="*/ 0 h 46"/>
              <a:gd name="T2" fmla="*/ 0 w 15"/>
              <a:gd name="T3" fmla="*/ 39 h 46"/>
              <a:gd name="T4" fmla="*/ 6 w 15"/>
              <a:gd name="T5" fmla="*/ 45 h 46"/>
              <a:gd name="T6" fmla="*/ 12 w 15"/>
              <a:gd name="T7" fmla="*/ 40 h 46"/>
              <a:gd name="T8" fmla="*/ 15 w 15"/>
              <a:gd name="T9" fmla="*/ 1 h 46"/>
              <a:gd name="T10" fmla="*/ 3 w 15"/>
              <a:gd name="T11" fmla="*/ 0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" h="46">
                <a:moveTo>
                  <a:pt x="3" y="0"/>
                </a:moveTo>
                <a:cubicBezTo>
                  <a:pt x="0" y="39"/>
                  <a:pt x="0" y="39"/>
                  <a:pt x="0" y="39"/>
                </a:cubicBezTo>
                <a:cubicBezTo>
                  <a:pt x="0" y="42"/>
                  <a:pt x="2" y="45"/>
                  <a:pt x="6" y="45"/>
                </a:cubicBezTo>
                <a:cubicBezTo>
                  <a:pt x="9" y="46"/>
                  <a:pt x="12" y="43"/>
                  <a:pt x="12" y="40"/>
                </a:cubicBezTo>
                <a:cubicBezTo>
                  <a:pt x="15" y="1"/>
                  <a:pt x="15" y="1"/>
                  <a:pt x="15" y="1"/>
                </a:cubicBezTo>
                <a:lnTo>
                  <a:pt x="3" y="0"/>
                </a:lnTo>
                <a:close/>
              </a:path>
            </a:pathLst>
          </a:custGeom>
          <a:solidFill>
            <a:srgbClr val="ECE2C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73" name="Freeform 174"/>
          <p:cNvSpPr>
            <a:spLocks/>
          </p:cNvSpPr>
          <p:nvPr/>
        </p:nvSpPr>
        <p:spPr bwMode="auto">
          <a:xfrm>
            <a:off x="6872289" y="4415635"/>
            <a:ext cx="55563" cy="149226"/>
          </a:xfrm>
          <a:custGeom>
            <a:avLst/>
            <a:gdLst>
              <a:gd name="T0" fmla="*/ 4 w 17"/>
              <a:gd name="T1" fmla="*/ 0 h 45"/>
              <a:gd name="T2" fmla="*/ 0 w 17"/>
              <a:gd name="T3" fmla="*/ 39 h 45"/>
              <a:gd name="T4" fmla="*/ 7 w 17"/>
              <a:gd name="T5" fmla="*/ 45 h 45"/>
              <a:gd name="T6" fmla="*/ 14 w 17"/>
              <a:gd name="T7" fmla="*/ 40 h 45"/>
              <a:gd name="T8" fmla="*/ 17 w 17"/>
              <a:gd name="T9" fmla="*/ 1 h 45"/>
              <a:gd name="T10" fmla="*/ 4 w 17"/>
              <a:gd name="T11" fmla="*/ 0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" h="45">
                <a:moveTo>
                  <a:pt x="4" y="0"/>
                </a:moveTo>
                <a:cubicBezTo>
                  <a:pt x="0" y="39"/>
                  <a:pt x="0" y="39"/>
                  <a:pt x="0" y="39"/>
                </a:cubicBezTo>
                <a:cubicBezTo>
                  <a:pt x="0" y="42"/>
                  <a:pt x="3" y="45"/>
                  <a:pt x="7" y="45"/>
                </a:cubicBezTo>
                <a:cubicBezTo>
                  <a:pt x="11" y="45"/>
                  <a:pt x="14" y="43"/>
                  <a:pt x="14" y="40"/>
                </a:cubicBezTo>
                <a:cubicBezTo>
                  <a:pt x="17" y="1"/>
                  <a:pt x="17" y="1"/>
                  <a:pt x="17" y="1"/>
                </a:cubicBezTo>
                <a:lnTo>
                  <a:pt x="4" y="0"/>
                </a:lnTo>
                <a:close/>
              </a:path>
            </a:pathLst>
          </a:custGeom>
          <a:solidFill>
            <a:srgbClr val="ECE2C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74" name="Freeform 175"/>
          <p:cNvSpPr>
            <a:spLocks/>
          </p:cNvSpPr>
          <p:nvPr/>
        </p:nvSpPr>
        <p:spPr bwMode="auto">
          <a:xfrm>
            <a:off x="6848476" y="4253709"/>
            <a:ext cx="188913" cy="60325"/>
          </a:xfrm>
          <a:custGeom>
            <a:avLst/>
            <a:gdLst>
              <a:gd name="T0" fmla="*/ 1 w 57"/>
              <a:gd name="T1" fmla="*/ 0 h 18"/>
              <a:gd name="T2" fmla="*/ 57 w 57"/>
              <a:gd name="T3" fmla="*/ 6 h 18"/>
              <a:gd name="T4" fmla="*/ 56 w 57"/>
              <a:gd name="T5" fmla="*/ 16 h 18"/>
              <a:gd name="T6" fmla="*/ 54 w 57"/>
              <a:gd name="T7" fmla="*/ 18 h 18"/>
              <a:gd name="T8" fmla="*/ 3 w 57"/>
              <a:gd name="T9" fmla="*/ 13 h 18"/>
              <a:gd name="T10" fmla="*/ 0 w 57"/>
              <a:gd name="T11" fmla="*/ 11 h 18"/>
              <a:gd name="T12" fmla="*/ 1 w 57"/>
              <a:gd name="T13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7" h="18">
                <a:moveTo>
                  <a:pt x="1" y="0"/>
                </a:moveTo>
                <a:cubicBezTo>
                  <a:pt x="57" y="6"/>
                  <a:pt x="57" y="6"/>
                  <a:pt x="57" y="6"/>
                </a:cubicBezTo>
                <a:cubicBezTo>
                  <a:pt x="57" y="6"/>
                  <a:pt x="56" y="14"/>
                  <a:pt x="56" y="16"/>
                </a:cubicBezTo>
                <a:cubicBezTo>
                  <a:pt x="56" y="18"/>
                  <a:pt x="54" y="18"/>
                  <a:pt x="54" y="18"/>
                </a:cubicBezTo>
                <a:cubicBezTo>
                  <a:pt x="3" y="13"/>
                  <a:pt x="3" y="13"/>
                  <a:pt x="3" y="13"/>
                </a:cubicBezTo>
                <a:cubicBezTo>
                  <a:pt x="3" y="13"/>
                  <a:pt x="0" y="13"/>
                  <a:pt x="0" y="11"/>
                </a:cubicBezTo>
                <a:cubicBezTo>
                  <a:pt x="1" y="8"/>
                  <a:pt x="1" y="0"/>
                  <a:pt x="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75" name="Freeform 176"/>
          <p:cNvSpPr>
            <a:spLocks/>
          </p:cNvSpPr>
          <p:nvPr/>
        </p:nvSpPr>
        <p:spPr bwMode="auto">
          <a:xfrm>
            <a:off x="4910137" y="2902742"/>
            <a:ext cx="555625" cy="1377955"/>
          </a:xfrm>
          <a:custGeom>
            <a:avLst/>
            <a:gdLst>
              <a:gd name="T0" fmla="*/ 306 w 350"/>
              <a:gd name="T1" fmla="*/ 0 h 868"/>
              <a:gd name="T2" fmla="*/ 0 w 350"/>
              <a:gd name="T3" fmla="*/ 529 h 868"/>
              <a:gd name="T4" fmla="*/ 56 w 350"/>
              <a:gd name="T5" fmla="*/ 868 h 868"/>
              <a:gd name="T6" fmla="*/ 183 w 350"/>
              <a:gd name="T7" fmla="*/ 855 h 868"/>
              <a:gd name="T8" fmla="*/ 166 w 350"/>
              <a:gd name="T9" fmla="*/ 545 h 868"/>
              <a:gd name="T10" fmla="*/ 350 w 350"/>
              <a:gd name="T11" fmla="*/ 275 h 868"/>
              <a:gd name="T12" fmla="*/ 306 w 350"/>
              <a:gd name="T13" fmla="*/ 0 h 8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50" h="868">
                <a:moveTo>
                  <a:pt x="306" y="0"/>
                </a:moveTo>
                <a:lnTo>
                  <a:pt x="0" y="529"/>
                </a:lnTo>
                <a:lnTo>
                  <a:pt x="56" y="868"/>
                </a:lnTo>
                <a:lnTo>
                  <a:pt x="183" y="855"/>
                </a:lnTo>
                <a:lnTo>
                  <a:pt x="166" y="545"/>
                </a:lnTo>
                <a:lnTo>
                  <a:pt x="350" y="275"/>
                </a:lnTo>
                <a:lnTo>
                  <a:pt x="306" y="0"/>
                </a:lnTo>
                <a:close/>
              </a:path>
            </a:pathLst>
          </a:custGeom>
          <a:solidFill>
            <a:srgbClr val="2B3C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76" name="Freeform 177"/>
          <p:cNvSpPr>
            <a:spLocks/>
          </p:cNvSpPr>
          <p:nvPr/>
        </p:nvSpPr>
        <p:spPr bwMode="auto">
          <a:xfrm>
            <a:off x="6570663" y="2902742"/>
            <a:ext cx="549275" cy="1374780"/>
          </a:xfrm>
          <a:custGeom>
            <a:avLst/>
            <a:gdLst>
              <a:gd name="T0" fmla="*/ 42 w 346"/>
              <a:gd name="T1" fmla="*/ 0 h 866"/>
              <a:gd name="T2" fmla="*/ 346 w 346"/>
              <a:gd name="T3" fmla="*/ 520 h 866"/>
              <a:gd name="T4" fmla="*/ 298 w 346"/>
              <a:gd name="T5" fmla="*/ 866 h 866"/>
              <a:gd name="T6" fmla="*/ 165 w 346"/>
              <a:gd name="T7" fmla="*/ 855 h 866"/>
              <a:gd name="T8" fmla="*/ 206 w 346"/>
              <a:gd name="T9" fmla="*/ 560 h 866"/>
              <a:gd name="T10" fmla="*/ 0 w 346"/>
              <a:gd name="T11" fmla="*/ 273 h 866"/>
              <a:gd name="T12" fmla="*/ 42 w 346"/>
              <a:gd name="T13" fmla="*/ 0 h 8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6" h="866">
                <a:moveTo>
                  <a:pt x="42" y="0"/>
                </a:moveTo>
                <a:lnTo>
                  <a:pt x="346" y="520"/>
                </a:lnTo>
                <a:lnTo>
                  <a:pt x="298" y="866"/>
                </a:lnTo>
                <a:lnTo>
                  <a:pt x="165" y="855"/>
                </a:lnTo>
                <a:lnTo>
                  <a:pt x="206" y="560"/>
                </a:lnTo>
                <a:lnTo>
                  <a:pt x="0" y="273"/>
                </a:lnTo>
                <a:lnTo>
                  <a:pt x="42" y="0"/>
                </a:lnTo>
                <a:close/>
              </a:path>
            </a:pathLst>
          </a:custGeom>
          <a:solidFill>
            <a:srgbClr val="2B3C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77" name="Freeform 178"/>
          <p:cNvSpPr>
            <a:spLocks/>
          </p:cNvSpPr>
          <p:nvPr/>
        </p:nvSpPr>
        <p:spPr bwMode="auto">
          <a:xfrm>
            <a:off x="5422900" y="4052096"/>
            <a:ext cx="1230313" cy="644527"/>
          </a:xfrm>
          <a:custGeom>
            <a:avLst/>
            <a:gdLst>
              <a:gd name="T0" fmla="*/ 350 w 373"/>
              <a:gd name="T1" fmla="*/ 1 h 195"/>
              <a:gd name="T2" fmla="*/ 20 w 373"/>
              <a:gd name="T3" fmla="*/ 1 h 195"/>
              <a:gd name="T4" fmla="*/ 4 w 373"/>
              <a:gd name="T5" fmla="*/ 22 h 195"/>
              <a:gd name="T6" fmla="*/ 26 w 373"/>
              <a:gd name="T7" fmla="*/ 195 h 195"/>
              <a:gd name="T8" fmla="*/ 348 w 373"/>
              <a:gd name="T9" fmla="*/ 195 h 195"/>
              <a:gd name="T10" fmla="*/ 367 w 373"/>
              <a:gd name="T11" fmla="*/ 23 h 195"/>
              <a:gd name="T12" fmla="*/ 350 w 373"/>
              <a:gd name="T13" fmla="*/ 1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3" h="195">
                <a:moveTo>
                  <a:pt x="350" y="1"/>
                </a:moveTo>
                <a:cubicBezTo>
                  <a:pt x="324" y="0"/>
                  <a:pt x="41" y="0"/>
                  <a:pt x="20" y="1"/>
                </a:cubicBezTo>
                <a:cubicBezTo>
                  <a:pt x="0" y="1"/>
                  <a:pt x="4" y="22"/>
                  <a:pt x="4" y="22"/>
                </a:cubicBezTo>
                <a:cubicBezTo>
                  <a:pt x="26" y="195"/>
                  <a:pt x="26" y="195"/>
                  <a:pt x="26" y="195"/>
                </a:cubicBezTo>
                <a:cubicBezTo>
                  <a:pt x="348" y="195"/>
                  <a:pt x="348" y="195"/>
                  <a:pt x="348" y="195"/>
                </a:cubicBezTo>
                <a:cubicBezTo>
                  <a:pt x="367" y="23"/>
                  <a:pt x="367" y="23"/>
                  <a:pt x="367" y="23"/>
                </a:cubicBezTo>
                <a:cubicBezTo>
                  <a:pt x="367" y="23"/>
                  <a:pt x="373" y="1"/>
                  <a:pt x="350" y="1"/>
                </a:cubicBezTo>
                <a:close/>
              </a:path>
            </a:pathLst>
          </a:custGeom>
          <a:solidFill>
            <a:srgbClr val="131D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78" name="Rectangle 179"/>
          <p:cNvSpPr>
            <a:spLocks noChangeArrowheads="1"/>
          </p:cNvSpPr>
          <p:nvPr/>
        </p:nvSpPr>
        <p:spPr bwMode="auto">
          <a:xfrm>
            <a:off x="5505450" y="4720436"/>
            <a:ext cx="1062038" cy="73025"/>
          </a:xfrm>
          <a:prstGeom prst="rect">
            <a:avLst/>
          </a:prstGeom>
          <a:solidFill>
            <a:srgbClr val="131D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298949" y="1475574"/>
            <a:ext cx="1238251" cy="862016"/>
            <a:chOff x="4298949" y="1475574"/>
            <a:chExt cx="1238251" cy="862016"/>
          </a:xfrm>
        </p:grpSpPr>
        <p:sp>
          <p:nvSpPr>
            <p:cNvPr id="2181" name="Freeform 182"/>
            <p:cNvSpPr>
              <a:spLocks/>
            </p:cNvSpPr>
            <p:nvPr/>
          </p:nvSpPr>
          <p:spPr bwMode="auto">
            <a:xfrm>
              <a:off x="5048250" y="2053426"/>
              <a:ext cx="284163" cy="284164"/>
            </a:xfrm>
            <a:custGeom>
              <a:avLst/>
              <a:gdLst>
                <a:gd name="T0" fmla="*/ 0 w 179"/>
                <a:gd name="T1" fmla="*/ 0 h 179"/>
                <a:gd name="T2" fmla="*/ 179 w 179"/>
                <a:gd name="T3" fmla="*/ 0 h 179"/>
                <a:gd name="T4" fmla="*/ 179 w 179"/>
                <a:gd name="T5" fmla="*/ 179 h 179"/>
                <a:gd name="T6" fmla="*/ 0 w 179"/>
                <a:gd name="T7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9" h="179">
                  <a:moveTo>
                    <a:pt x="0" y="0"/>
                  </a:moveTo>
                  <a:lnTo>
                    <a:pt x="179" y="0"/>
                  </a:lnTo>
                  <a:lnTo>
                    <a:pt x="179" y="17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7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2" name="Freeform 183"/>
            <p:cNvSpPr>
              <a:spLocks/>
            </p:cNvSpPr>
            <p:nvPr/>
          </p:nvSpPr>
          <p:spPr bwMode="auto">
            <a:xfrm>
              <a:off x="4298949" y="1475574"/>
              <a:ext cx="1238251" cy="614365"/>
            </a:xfrm>
            <a:custGeom>
              <a:avLst/>
              <a:gdLst>
                <a:gd name="T0" fmla="*/ 375 w 375"/>
                <a:gd name="T1" fmla="*/ 93 h 186"/>
                <a:gd name="T2" fmla="*/ 282 w 375"/>
                <a:gd name="T3" fmla="*/ 0 h 186"/>
                <a:gd name="T4" fmla="*/ 93 w 375"/>
                <a:gd name="T5" fmla="*/ 0 h 186"/>
                <a:gd name="T6" fmla="*/ 0 w 375"/>
                <a:gd name="T7" fmla="*/ 93 h 186"/>
                <a:gd name="T8" fmla="*/ 0 w 375"/>
                <a:gd name="T9" fmla="*/ 93 h 186"/>
                <a:gd name="T10" fmla="*/ 93 w 375"/>
                <a:gd name="T11" fmla="*/ 186 h 186"/>
                <a:gd name="T12" fmla="*/ 282 w 375"/>
                <a:gd name="T13" fmla="*/ 186 h 186"/>
                <a:gd name="T14" fmla="*/ 375 w 375"/>
                <a:gd name="T15" fmla="*/ 93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5" h="186">
                  <a:moveTo>
                    <a:pt x="375" y="93"/>
                  </a:moveTo>
                  <a:cubicBezTo>
                    <a:pt x="375" y="42"/>
                    <a:pt x="334" y="0"/>
                    <a:pt x="282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42" y="0"/>
                    <a:pt x="0" y="42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144"/>
                    <a:pt x="42" y="186"/>
                    <a:pt x="93" y="186"/>
                  </a:cubicBezTo>
                  <a:cubicBezTo>
                    <a:pt x="282" y="186"/>
                    <a:pt x="282" y="186"/>
                    <a:pt x="282" y="186"/>
                  </a:cubicBezTo>
                  <a:cubicBezTo>
                    <a:pt x="334" y="186"/>
                    <a:pt x="375" y="144"/>
                    <a:pt x="375" y="93"/>
                  </a:cubicBezTo>
                  <a:close/>
                </a:path>
              </a:pathLst>
            </a:custGeom>
            <a:solidFill>
              <a:srgbClr val="F7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172994" y="604034"/>
            <a:ext cx="1039813" cy="1087441"/>
            <a:chOff x="6172994" y="604034"/>
            <a:chExt cx="1039813" cy="1087441"/>
          </a:xfrm>
        </p:grpSpPr>
        <p:sp>
          <p:nvSpPr>
            <p:cNvPr id="2185" name="Freeform 186"/>
            <p:cNvSpPr>
              <a:spLocks/>
            </p:cNvSpPr>
            <p:nvPr/>
          </p:nvSpPr>
          <p:spPr bwMode="auto">
            <a:xfrm>
              <a:off x="6492876" y="1324761"/>
              <a:ext cx="260350" cy="366714"/>
            </a:xfrm>
            <a:custGeom>
              <a:avLst/>
              <a:gdLst>
                <a:gd name="T0" fmla="*/ 164 w 164"/>
                <a:gd name="T1" fmla="*/ 0 h 231"/>
                <a:gd name="T2" fmla="*/ 0 w 164"/>
                <a:gd name="T3" fmla="*/ 0 h 231"/>
                <a:gd name="T4" fmla="*/ 0 w 164"/>
                <a:gd name="T5" fmla="*/ 231 h 231"/>
                <a:gd name="T6" fmla="*/ 164 w 164"/>
                <a:gd name="T7" fmla="*/ 0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4" h="231">
                  <a:moveTo>
                    <a:pt x="164" y="0"/>
                  </a:moveTo>
                  <a:lnTo>
                    <a:pt x="0" y="0"/>
                  </a:lnTo>
                  <a:lnTo>
                    <a:pt x="0" y="231"/>
                  </a:lnTo>
                  <a:lnTo>
                    <a:pt x="164" y="0"/>
                  </a:lnTo>
                  <a:close/>
                </a:path>
              </a:pathLst>
            </a:custGeom>
            <a:solidFill>
              <a:srgbClr val="F7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6" name="Freeform 187"/>
            <p:cNvSpPr>
              <a:spLocks/>
            </p:cNvSpPr>
            <p:nvPr/>
          </p:nvSpPr>
          <p:spPr bwMode="auto">
            <a:xfrm>
              <a:off x="6172994" y="604034"/>
              <a:ext cx="1039813" cy="838203"/>
            </a:xfrm>
            <a:custGeom>
              <a:avLst/>
              <a:gdLst>
                <a:gd name="T0" fmla="*/ 315 w 315"/>
                <a:gd name="T1" fmla="*/ 127 h 254"/>
                <a:gd name="T2" fmla="*/ 195 w 315"/>
                <a:gd name="T3" fmla="*/ 0 h 254"/>
                <a:gd name="T4" fmla="*/ 120 w 315"/>
                <a:gd name="T5" fmla="*/ 0 h 254"/>
                <a:gd name="T6" fmla="*/ 0 w 315"/>
                <a:gd name="T7" fmla="*/ 127 h 254"/>
                <a:gd name="T8" fmla="*/ 0 w 315"/>
                <a:gd name="T9" fmla="*/ 127 h 254"/>
                <a:gd name="T10" fmla="*/ 120 w 315"/>
                <a:gd name="T11" fmla="*/ 254 h 254"/>
                <a:gd name="T12" fmla="*/ 195 w 315"/>
                <a:gd name="T13" fmla="*/ 254 h 254"/>
                <a:gd name="T14" fmla="*/ 315 w 315"/>
                <a:gd name="T15" fmla="*/ 127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5" h="254">
                  <a:moveTo>
                    <a:pt x="315" y="127"/>
                  </a:moveTo>
                  <a:cubicBezTo>
                    <a:pt x="315" y="57"/>
                    <a:pt x="261" y="0"/>
                    <a:pt x="195" y="0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54" y="0"/>
                    <a:pt x="0" y="57"/>
                    <a:pt x="0" y="127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0" y="197"/>
                    <a:pt x="54" y="254"/>
                    <a:pt x="120" y="254"/>
                  </a:cubicBezTo>
                  <a:cubicBezTo>
                    <a:pt x="195" y="254"/>
                    <a:pt x="195" y="254"/>
                    <a:pt x="195" y="254"/>
                  </a:cubicBezTo>
                  <a:cubicBezTo>
                    <a:pt x="261" y="254"/>
                    <a:pt x="315" y="197"/>
                    <a:pt x="315" y="127"/>
                  </a:cubicBezTo>
                  <a:close/>
                </a:path>
              </a:pathLst>
            </a:custGeom>
            <a:solidFill>
              <a:srgbClr val="F7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997449" y="527833"/>
            <a:ext cx="1039813" cy="1073154"/>
            <a:chOff x="4997449" y="527833"/>
            <a:chExt cx="1039813" cy="1073154"/>
          </a:xfrm>
        </p:grpSpPr>
        <p:sp>
          <p:nvSpPr>
            <p:cNvPr id="2184" name="Freeform 185"/>
            <p:cNvSpPr>
              <a:spLocks/>
            </p:cNvSpPr>
            <p:nvPr/>
          </p:nvSpPr>
          <p:spPr bwMode="auto">
            <a:xfrm>
              <a:off x="4997449" y="527833"/>
              <a:ext cx="1039813" cy="788990"/>
            </a:xfrm>
            <a:custGeom>
              <a:avLst/>
              <a:gdLst>
                <a:gd name="T0" fmla="*/ 315 w 315"/>
                <a:gd name="T1" fmla="*/ 119 h 239"/>
                <a:gd name="T2" fmla="*/ 195 w 315"/>
                <a:gd name="T3" fmla="*/ 0 h 239"/>
                <a:gd name="T4" fmla="*/ 120 w 315"/>
                <a:gd name="T5" fmla="*/ 0 h 239"/>
                <a:gd name="T6" fmla="*/ 0 w 315"/>
                <a:gd name="T7" fmla="*/ 119 h 239"/>
                <a:gd name="T8" fmla="*/ 0 w 315"/>
                <a:gd name="T9" fmla="*/ 119 h 239"/>
                <a:gd name="T10" fmla="*/ 120 w 315"/>
                <a:gd name="T11" fmla="*/ 239 h 239"/>
                <a:gd name="T12" fmla="*/ 195 w 315"/>
                <a:gd name="T13" fmla="*/ 239 h 239"/>
                <a:gd name="T14" fmla="*/ 315 w 315"/>
                <a:gd name="T15" fmla="*/ 119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5" h="239">
                  <a:moveTo>
                    <a:pt x="315" y="119"/>
                  </a:moveTo>
                  <a:cubicBezTo>
                    <a:pt x="315" y="53"/>
                    <a:pt x="261" y="0"/>
                    <a:pt x="195" y="0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54" y="0"/>
                    <a:pt x="0" y="53"/>
                    <a:pt x="0" y="119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186"/>
                    <a:pt x="54" y="239"/>
                    <a:pt x="120" y="239"/>
                  </a:cubicBezTo>
                  <a:cubicBezTo>
                    <a:pt x="195" y="239"/>
                    <a:pt x="195" y="239"/>
                    <a:pt x="195" y="239"/>
                  </a:cubicBezTo>
                  <a:cubicBezTo>
                    <a:pt x="261" y="239"/>
                    <a:pt x="315" y="186"/>
                    <a:pt x="315" y="119"/>
                  </a:cubicBezTo>
                  <a:close/>
                </a:path>
              </a:pathLst>
            </a:custGeom>
            <a:solidFill>
              <a:srgbClr val="F7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3" name="Freeform 184"/>
            <p:cNvSpPr>
              <a:spLocks/>
            </p:cNvSpPr>
            <p:nvPr/>
          </p:nvSpPr>
          <p:spPr bwMode="auto">
            <a:xfrm>
              <a:off x="5395913" y="1234273"/>
              <a:ext cx="366713" cy="366714"/>
            </a:xfrm>
            <a:custGeom>
              <a:avLst/>
              <a:gdLst>
                <a:gd name="T0" fmla="*/ 0 w 231"/>
                <a:gd name="T1" fmla="*/ 0 h 231"/>
                <a:gd name="T2" fmla="*/ 231 w 231"/>
                <a:gd name="T3" fmla="*/ 0 h 231"/>
                <a:gd name="T4" fmla="*/ 231 w 231"/>
                <a:gd name="T5" fmla="*/ 231 h 231"/>
                <a:gd name="T6" fmla="*/ 0 w 231"/>
                <a:gd name="T7" fmla="*/ 0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1" h="231">
                  <a:moveTo>
                    <a:pt x="0" y="0"/>
                  </a:moveTo>
                  <a:lnTo>
                    <a:pt x="231" y="0"/>
                  </a:lnTo>
                  <a:lnTo>
                    <a:pt x="231" y="23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7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29" name="文本框 228"/>
          <p:cNvSpPr txBox="1"/>
          <p:nvPr/>
        </p:nvSpPr>
        <p:spPr>
          <a:xfrm>
            <a:off x="6888163" y="1527025"/>
            <a:ext cx="1100139" cy="7029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3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一个月的朝夕相处</a:t>
            </a:r>
          </a:p>
        </p:txBody>
      </p:sp>
    </p:spTree>
    <p:extLst>
      <p:ext uri="{BB962C8B-B14F-4D97-AF65-F5344CB8AC3E}">
        <p14:creationId xmlns:p14="http://schemas.microsoft.com/office/powerpoint/2010/main" val="1723560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2000"/>
    </mc:Choice>
    <mc:Fallback xmlns="">
      <p:transition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1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7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7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7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7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8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8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8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9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9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9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2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2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2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3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3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3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3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4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4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4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5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5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5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7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7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7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8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8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8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9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9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9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9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0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4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05" dur="500"/>
                                        <p:tgtEl>
                                          <p:spTgt spid="2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08" dur="500"/>
                                        <p:tgtEl>
                                          <p:spTgt spid="2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0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11" dur="500"/>
                                        <p:tgtEl>
                                          <p:spTgt spid="2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1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1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2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2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26" dur="500"/>
                                        <p:tgtEl>
                                          <p:spTgt spid="20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8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29" dur="500"/>
                                        <p:tgtEl>
                                          <p:spTgt spid="20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1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32" dur="500"/>
                                        <p:tgtEl>
                                          <p:spTgt spid="20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4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35" dur="500"/>
                                        <p:tgtEl>
                                          <p:spTgt spid="20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38" dur="500"/>
                                        <p:tgtEl>
                                          <p:spTgt spid="2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0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41" dur="500"/>
                                        <p:tgtEl>
                                          <p:spTgt spid="2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3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44" dur="500"/>
                                        <p:tgtEl>
                                          <p:spTgt spid="2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6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47" dur="500"/>
                                        <p:tgtEl>
                                          <p:spTgt spid="2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9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50" dur="500"/>
                                        <p:tgtEl>
                                          <p:spTgt spid="2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2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53" dur="500"/>
                                        <p:tgtEl>
                                          <p:spTgt spid="2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5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56" dur="500"/>
                                        <p:tgtEl>
                                          <p:spTgt spid="2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59" dur="500"/>
                                        <p:tgtEl>
                                          <p:spTgt spid="2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62" dur="500"/>
                                        <p:tgtEl>
                                          <p:spTgt spid="2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4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65" dur="500"/>
                                        <p:tgtEl>
                                          <p:spTgt spid="2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68" dur="500"/>
                                        <p:tgtEl>
                                          <p:spTgt spid="2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0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71" dur="500"/>
                                        <p:tgtEl>
                                          <p:spTgt spid="21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74" dur="500"/>
                                        <p:tgtEl>
                                          <p:spTgt spid="2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6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77" dur="500"/>
                                        <p:tgtEl>
                                          <p:spTgt spid="2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80" dur="500"/>
                                        <p:tgtEl>
                                          <p:spTgt spid="2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2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83" dur="500"/>
                                        <p:tgtEl>
                                          <p:spTgt spid="2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5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86" dur="500"/>
                                        <p:tgtEl>
                                          <p:spTgt spid="2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8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89" dur="500"/>
                                        <p:tgtEl>
                                          <p:spTgt spid="2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1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92" dur="500"/>
                                        <p:tgtEl>
                                          <p:spTgt spid="2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4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95" dur="500"/>
                                        <p:tgtEl>
                                          <p:spTgt spid="21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7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98" dur="500"/>
                                        <p:tgtEl>
                                          <p:spTgt spid="2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0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01" dur="500"/>
                                        <p:tgtEl>
                                          <p:spTgt spid="21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3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04" dur="500"/>
                                        <p:tgtEl>
                                          <p:spTgt spid="2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6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07" dur="500"/>
                                        <p:tgtEl>
                                          <p:spTgt spid="21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9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10" dur="500"/>
                                        <p:tgtEl>
                                          <p:spTgt spid="2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2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13" dur="500"/>
                                        <p:tgtEl>
                                          <p:spTgt spid="21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5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16" dur="500"/>
                                        <p:tgtEl>
                                          <p:spTgt spid="21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8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19" dur="500"/>
                                        <p:tgtEl>
                                          <p:spTgt spid="2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22" dur="500"/>
                                        <p:tgtEl>
                                          <p:spTgt spid="21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4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25" dur="500"/>
                                        <p:tgtEl>
                                          <p:spTgt spid="2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7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28" dur="500"/>
                                        <p:tgtEl>
                                          <p:spTgt spid="21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0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31" dur="500"/>
                                        <p:tgtEl>
                                          <p:spTgt spid="2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3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34" dur="500"/>
                                        <p:tgtEl>
                                          <p:spTgt spid="21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6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37" dur="500"/>
                                        <p:tgtEl>
                                          <p:spTgt spid="2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9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40" dur="500"/>
                                        <p:tgtEl>
                                          <p:spTgt spid="21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2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43" dur="500"/>
                                        <p:tgtEl>
                                          <p:spTgt spid="2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5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46" dur="500"/>
                                        <p:tgtEl>
                                          <p:spTgt spid="2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8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49" dur="500"/>
                                        <p:tgtEl>
                                          <p:spTgt spid="2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1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52" dur="500"/>
                                        <p:tgtEl>
                                          <p:spTgt spid="2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4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55" dur="500"/>
                                        <p:tgtEl>
                                          <p:spTgt spid="2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7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58" dur="500"/>
                                        <p:tgtEl>
                                          <p:spTgt spid="2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0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61" dur="500"/>
                                        <p:tgtEl>
                                          <p:spTgt spid="21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3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64" dur="500"/>
                                        <p:tgtEl>
                                          <p:spTgt spid="2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6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67" dur="500"/>
                                        <p:tgtEl>
                                          <p:spTgt spid="2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9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70" dur="500"/>
                                        <p:tgtEl>
                                          <p:spTgt spid="2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2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73" dur="500"/>
                                        <p:tgtEl>
                                          <p:spTgt spid="2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5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76" dur="500"/>
                                        <p:tgtEl>
                                          <p:spTgt spid="2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8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79" dur="500"/>
                                        <p:tgtEl>
                                          <p:spTgt spid="2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1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82" dur="500"/>
                                        <p:tgtEl>
                                          <p:spTgt spid="2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4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85" dur="500"/>
                                        <p:tgtEl>
                                          <p:spTgt spid="2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7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88" dur="500"/>
                                        <p:tgtEl>
                                          <p:spTgt spid="2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0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91" dur="500"/>
                                        <p:tgtEl>
                                          <p:spTgt spid="2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3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94" dur="500"/>
                                        <p:tgtEl>
                                          <p:spTgt spid="21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6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97" dur="500"/>
                                        <p:tgtEl>
                                          <p:spTgt spid="2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9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00" dur="500"/>
                                        <p:tgtEl>
                                          <p:spTgt spid="21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2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03" dur="500"/>
                                        <p:tgtEl>
                                          <p:spTgt spid="21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5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06" dur="500"/>
                                        <p:tgtEl>
                                          <p:spTgt spid="21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8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09" dur="500"/>
                                        <p:tgtEl>
                                          <p:spTgt spid="21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1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12" dur="500"/>
                                        <p:tgtEl>
                                          <p:spTgt spid="22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4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15" dur="500"/>
                                        <p:tgtEl>
                                          <p:spTgt spid="21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7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18" dur="500"/>
                                        <p:tgtEl>
                                          <p:spTgt spid="22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0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21" dur="500"/>
                                        <p:tgtEl>
                                          <p:spTgt spid="21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3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24" dur="500"/>
                                        <p:tgtEl>
                                          <p:spTgt spid="21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6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27" dur="500"/>
                                        <p:tgtEl>
                                          <p:spTgt spid="22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9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30" dur="500"/>
                                        <p:tgtEl>
                                          <p:spTgt spid="21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2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33" dur="500"/>
                                        <p:tgtEl>
                                          <p:spTgt spid="21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5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36" dur="500"/>
                                        <p:tgtEl>
                                          <p:spTgt spid="21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8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39" dur="500"/>
                                        <p:tgtEl>
                                          <p:spTgt spid="21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1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42" dur="500"/>
                                        <p:tgtEl>
                                          <p:spTgt spid="21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4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45" dur="500"/>
                                        <p:tgtEl>
                                          <p:spTgt spid="21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7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48" dur="500"/>
                                        <p:tgtEl>
                                          <p:spTgt spid="21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0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51" dur="500"/>
                                        <p:tgtEl>
                                          <p:spTgt spid="22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3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54" dur="500"/>
                                        <p:tgtEl>
                                          <p:spTgt spid="21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6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57" dur="500"/>
                                        <p:tgtEl>
                                          <p:spTgt spid="21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9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60" dur="500"/>
                                        <p:tgtEl>
                                          <p:spTgt spid="21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2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63" dur="500"/>
                                        <p:tgtEl>
                                          <p:spTgt spid="21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5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66" dur="500"/>
                                        <p:tgtEl>
                                          <p:spTgt spid="2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8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69" dur="500"/>
                                        <p:tgtEl>
                                          <p:spTgt spid="21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1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72" dur="500"/>
                                        <p:tgtEl>
                                          <p:spTgt spid="21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4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75" dur="500"/>
                                        <p:tgtEl>
                                          <p:spTgt spid="21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7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78" dur="500"/>
                                        <p:tgtEl>
                                          <p:spTgt spid="21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0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81" dur="500"/>
                                        <p:tgtEl>
                                          <p:spTgt spid="21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  <p:bldP spid="14" grpId="0" animBg="1"/>
      <p:bldP spid="22" grpId="0" animBg="1"/>
      <p:bldP spid="28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2094" grpId="0" animBg="1"/>
      <p:bldP spid="2095" grpId="0" animBg="1"/>
      <p:bldP spid="2096" grpId="0" animBg="1"/>
      <p:bldP spid="2097" grpId="0" animBg="1"/>
      <p:bldP spid="2098" grpId="0" animBg="1"/>
      <p:bldP spid="2100" grpId="0" animBg="1"/>
      <p:bldP spid="2101" grpId="0" animBg="1"/>
      <p:bldP spid="2102" grpId="0" animBg="1"/>
      <p:bldP spid="2103" grpId="0" animBg="1"/>
      <p:bldP spid="2104" grpId="0" animBg="1"/>
      <p:bldP spid="2105" grpId="0" animBg="1"/>
      <p:bldP spid="2106" grpId="0" animBg="1"/>
      <p:bldP spid="2107" grpId="0" animBg="1"/>
      <p:bldP spid="2108" grpId="0" animBg="1"/>
      <p:bldP spid="2109" grpId="0" animBg="1"/>
      <p:bldP spid="2113" grpId="0" animBg="1"/>
      <p:bldP spid="2114" grpId="0" animBg="1"/>
      <p:bldP spid="2115" grpId="0" animBg="1"/>
      <p:bldP spid="2116" grpId="0" animBg="1"/>
      <p:bldP spid="2117" grpId="0" animBg="1"/>
      <p:bldP spid="2118" grpId="0" animBg="1"/>
      <p:bldP spid="2119" grpId="0" animBg="1"/>
      <p:bldP spid="2120" grpId="0" animBg="1"/>
      <p:bldP spid="2121" grpId="0" animBg="1"/>
      <p:bldP spid="2122" grpId="0" animBg="1"/>
      <p:bldP spid="2123" grpId="0" animBg="1"/>
      <p:bldP spid="2124" grpId="0" animBg="1"/>
      <p:bldP spid="2125" grpId="0" animBg="1"/>
      <p:bldP spid="2126" grpId="0" animBg="1"/>
      <p:bldP spid="2127" grpId="0" animBg="1"/>
      <p:bldP spid="2128" grpId="0" animBg="1"/>
      <p:bldP spid="2129" grpId="0" animBg="1"/>
      <p:bldP spid="2130" grpId="0" animBg="1"/>
      <p:bldP spid="2131" grpId="0" animBg="1"/>
      <p:bldP spid="2132" grpId="0" animBg="1"/>
      <p:bldP spid="2133" grpId="0" animBg="1"/>
      <p:bldP spid="2134" grpId="0" animBg="1"/>
      <p:bldP spid="2135" grpId="0" animBg="1"/>
      <p:bldP spid="2136" grpId="0" animBg="1"/>
      <p:bldP spid="2137" grpId="0" animBg="1"/>
      <p:bldP spid="2138" grpId="0" animBg="1"/>
      <p:bldP spid="2139" grpId="0" animBg="1"/>
      <p:bldP spid="2140" grpId="0" animBg="1"/>
      <p:bldP spid="2141" grpId="0" animBg="1"/>
      <p:bldP spid="2142" grpId="0" animBg="1"/>
      <p:bldP spid="2143" grpId="0" animBg="1"/>
      <p:bldP spid="2144" grpId="0" animBg="1"/>
      <p:bldP spid="2145" grpId="0" animBg="1"/>
      <p:bldP spid="2146" grpId="0" animBg="1"/>
      <p:bldP spid="2147" grpId="0" animBg="1"/>
      <p:bldP spid="2148" grpId="0" animBg="1"/>
      <p:bldP spid="2149" grpId="0" animBg="1"/>
      <p:bldP spid="2150" grpId="0" animBg="1"/>
      <p:bldP spid="2151" grpId="0" animBg="1"/>
      <p:bldP spid="2152" grpId="0" animBg="1"/>
      <p:bldP spid="2153" grpId="0" animBg="1"/>
      <p:bldP spid="2154" grpId="0" animBg="1"/>
      <p:bldP spid="2155" grpId="0" animBg="1"/>
      <p:bldP spid="2156" grpId="0" animBg="1"/>
      <p:bldP spid="2157" grpId="0" animBg="1"/>
      <p:bldP spid="2158" grpId="0" animBg="1"/>
      <p:bldP spid="2159" grpId="0" animBg="1"/>
      <p:bldP spid="2160" grpId="0" animBg="1"/>
      <p:bldP spid="2161" grpId="0" animBg="1"/>
      <p:bldP spid="2162" grpId="0" animBg="1"/>
      <p:bldP spid="2163" grpId="0" animBg="1"/>
      <p:bldP spid="2164" grpId="0" animBg="1"/>
      <p:bldP spid="2165" grpId="0" animBg="1"/>
      <p:bldP spid="2166" grpId="0" animBg="1"/>
      <p:bldP spid="2167" grpId="0" animBg="1"/>
      <p:bldP spid="2168" grpId="0" animBg="1"/>
      <p:bldP spid="2169" grpId="0" animBg="1"/>
      <p:bldP spid="2170" grpId="0" animBg="1"/>
      <p:bldP spid="2171" grpId="0" animBg="1"/>
      <p:bldP spid="2172" grpId="0" animBg="1"/>
      <p:bldP spid="2173" grpId="0" animBg="1"/>
      <p:bldP spid="2174" grpId="0" animBg="1"/>
      <p:bldP spid="2175" grpId="0" animBg="1"/>
      <p:bldP spid="2176" grpId="0" animBg="1"/>
      <p:bldP spid="2177" grpId="0" animBg="1"/>
      <p:bldP spid="2178" grpId="0" animBg="1"/>
      <p:bldP spid="229" grpId="0"/>
      <p:bldP spid="229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xy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4" name="文本框 173"/>
          <p:cNvSpPr txBox="1"/>
          <p:nvPr/>
        </p:nvSpPr>
        <p:spPr>
          <a:xfrm>
            <a:off x="3769089" y="2948239"/>
            <a:ext cx="750202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spc="1200" dirty="0" smtClean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>
                      <a:alpha val="40000"/>
                    </a:prstClr>
                  </a:outerShdw>
                </a:effectLst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第一服务队组别划分</a:t>
            </a:r>
            <a:endParaRPr lang="zh-CN" altLang="en-US" sz="4800" spc="1200" dirty="0">
              <a:solidFill>
                <a:schemeClr val="bg1"/>
              </a:solidFill>
              <a:effectLst>
                <a:outerShdw blurRad="50800" dist="76200" dir="2700000" algn="tl" rotWithShape="0">
                  <a:prstClr val="black">
                    <a:alpha val="40000"/>
                  </a:prstClr>
                </a:outerShdw>
              </a:effectLst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886199" y="2849797"/>
            <a:ext cx="6686551" cy="1028700"/>
            <a:chOff x="1371600" y="5010150"/>
            <a:chExt cx="9448800" cy="1028700"/>
          </a:xfrm>
          <a:effectLst>
            <a:outerShdw blurRad="25400" dist="38100" dir="5400000" algn="t" rotWithShape="0">
              <a:prstClr val="black">
                <a:alpha val="40000"/>
              </a:prstClr>
            </a:outerShdw>
          </a:effectLst>
        </p:grpSpPr>
        <p:cxnSp>
          <p:nvCxnSpPr>
            <p:cNvPr id="175" name="直接连接符 174"/>
            <p:cNvCxnSpPr/>
            <p:nvPr/>
          </p:nvCxnSpPr>
          <p:spPr>
            <a:xfrm>
              <a:off x="1371600" y="5010150"/>
              <a:ext cx="9448800" cy="0"/>
            </a:xfrm>
            <a:prstGeom prst="line">
              <a:avLst/>
            </a:prstGeom>
            <a:ln w="317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直接连接符 175"/>
            <p:cNvCxnSpPr/>
            <p:nvPr/>
          </p:nvCxnSpPr>
          <p:spPr>
            <a:xfrm>
              <a:off x="1371600" y="6038850"/>
              <a:ext cx="9448800" cy="0"/>
            </a:xfrm>
            <a:prstGeom prst="line">
              <a:avLst/>
            </a:prstGeom>
            <a:ln w="317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4"/>
          <p:cNvGrpSpPr/>
          <p:nvPr/>
        </p:nvGrpSpPr>
        <p:grpSpPr>
          <a:xfrm>
            <a:off x="1607465" y="2025325"/>
            <a:ext cx="1937287" cy="1914334"/>
            <a:chOff x="1607465" y="2025325"/>
            <a:chExt cx="1937287" cy="1914334"/>
          </a:xfrm>
        </p:grpSpPr>
        <p:sp>
          <p:nvSpPr>
            <p:cNvPr id="178" name="Freeform 14"/>
            <p:cNvSpPr>
              <a:spLocks/>
            </p:cNvSpPr>
            <p:nvPr/>
          </p:nvSpPr>
          <p:spPr bwMode="auto">
            <a:xfrm>
              <a:off x="1607465" y="2025325"/>
              <a:ext cx="1937287" cy="1914334"/>
            </a:xfrm>
            <a:custGeom>
              <a:avLst/>
              <a:gdLst>
                <a:gd name="T0" fmla="*/ 8414 w 8483"/>
                <a:gd name="T1" fmla="*/ 2527 h 8377"/>
                <a:gd name="T2" fmla="*/ 5796 w 8483"/>
                <a:gd name="T3" fmla="*/ 0 h 8377"/>
                <a:gd name="T4" fmla="*/ 4242 w 8483"/>
                <a:gd name="T5" fmla="*/ 496 h 8377"/>
                <a:gd name="T6" fmla="*/ 2688 w 8483"/>
                <a:gd name="T7" fmla="*/ 0 h 8377"/>
                <a:gd name="T8" fmla="*/ 69 w 8483"/>
                <a:gd name="T9" fmla="*/ 2527 h 8377"/>
                <a:gd name="T10" fmla="*/ 539 w 8483"/>
                <a:gd name="T11" fmla="*/ 4356 h 8377"/>
                <a:gd name="T12" fmla="*/ 4242 w 8483"/>
                <a:gd name="T13" fmla="*/ 8377 h 8377"/>
                <a:gd name="T14" fmla="*/ 7944 w 8483"/>
                <a:gd name="T15" fmla="*/ 4356 h 8377"/>
                <a:gd name="T16" fmla="*/ 8414 w 8483"/>
                <a:gd name="T17" fmla="*/ 2527 h 8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83" h="8377">
                  <a:moveTo>
                    <a:pt x="8414" y="2527"/>
                  </a:moveTo>
                  <a:cubicBezTo>
                    <a:pt x="8263" y="1063"/>
                    <a:pt x="7162" y="0"/>
                    <a:pt x="5796" y="0"/>
                  </a:cubicBezTo>
                  <a:cubicBezTo>
                    <a:pt x="5257" y="0"/>
                    <a:pt x="4723" y="171"/>
                    <a:pt x="4242" y="496"/>
                  </a:cubicBezTo>
                  <a:cubicBezTo>
                    <a:pt x="3759" y="171"/>
                    <a:pt x="3225" y="0"/>
                    <a:pt x="2688" y="0"/>
                  </a:cubicBezTo>
                  <a:cubicBezTo>
                    <a:pt x="1322" y="0"/>
                    <a:pt x="221" y="1063"/>
                    <a:pt x="69" y="2527"/>
                  </a:cubicBezTo>
                  <a:cubicBezTo>
                    <a:pt x="0" y="3197"/>
                    <a:pt x="149" y="3778"/>
                    <a:pt x="539" y="4356"/>
                  </a:cubicBezTo>
                  <a:cubicBezTo>
                    <a:pt x="836" y="4796"/>
                    <a:pt x="3819" y="7933"/>
                    <a:pt x="4242" y="8377"/>
                  </a:cubicBezTo>
                  <a:cubicBezTo>
                    <a:pt x="4664" y="7933"/>
                    <a:pt x="7648" y="4796"/>
                    <a:pt x="7944" y="4356"/>
                  </a:cubicBezTo>
                  <a:cubicBezTo>
                    <a:pt x="8333" y="3778"/>
                    <a:pt x="8483" y="3197"/>
                    <a:pt x="8414" y="2527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ffectLst>
              <a:outerShdw blurRad="50800" dist="1397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15"/>
            <p:cNvSpPr>
              <a:spLocks/>
            </p:cNvSpPr>
            <p:nvPr/>
          </p:nvSpPr>
          <p:spPr bwMode="auto">
            <a:xfrm>
              <a:off x="1612179" y="2025325"/>
              <a:ext cx="968644" cy="1914334"/>
            </a:xfrm>
            <a:custGeom>
              <a:avLst/>
              <a:gdLst>
                <a:gd name="T0" fmla="*/ 4242 w 4242"/>
                <a:gd name="T1" fmla="*/ 496 h 8377"/>
                <a:gd name="T2" fmla="*/ 2688 w 4242"/>
                <a:gd name="T3" fmla="*/ 0 h 8377"/>
                <a:gd name="T4" fmla="*/ 69 w 4242"/>
                <a:gd name="T5" fmla="*/ 2527 h 8377"/>
                <a:gd name="T6" fmla="*/ 539 w 4242"/>
                <a:gd name="T7" fmla="*/ 4356 h 8377"/>
                <a:gd name="T8" fmla="*/ 4242 w 4242"/>
                <a:gd name="T9" fmla="*/ 8377 h 8377"/>
                <a:gd name="T10" fmla="*/ 4242 w 4242"/>
                <a:gd name="T11" fmla="*/ 496 h 8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42" h="8377">
                  <a:moveTo>
                    <a:pt x="4242" y="496"/>
                  </a:moveTo>
                  <a:cubicBezTo>
                    <a:pt x="3759" y="171"/>
                    <a:pt x="3225" y="0"/>
                    <a:pt x="2688" y="0"/>
                  </a:cubicBezTo>
                  <a:cubicBezTo>
                    <a:pt x="1322" y="0"/>
                    <a:pt x="221" y="1063"/>
                    <a:pt x="69" y="2527"/>
                  </a:cubicBezTo>
                  <a:cubicBezTo>
                    <a:pt x="0" y="3197"/>
                    <a:pt x="149" y="3778"/>
                    <a:pt x="539" y="4356"/>
                  </a:cubicBezTo>
                  <a:cubicBezTo>
                    <a:pt x="836" y="4796"/>
                    <a:pt x="3819" y="7933"/>
                    <a:pt x="4242" y="8377"/>
                  </a:cubicBezTo>
                  <a:lnTo>
                    <a:pt x="4242" y="496"/>
                  </a:lnTo>
                  <a:close/>
                </a:path>
              </a:pathLst>
            </a:custGeom>
            <a:solidFill>
              <a:srgbClr val="F9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146003" y="1546741"/>
            <a:ext cx="968644" cy="959500"/>
            <a:chOff x="1146003" y="1546741"/>
            <a:chExt cx="968644" cy="959500"/>
          </a:xfrm>
        </p:grpSpPr>
        <p:sp>
          <p:nvSpPr>
            <p:cNvPr id="183" name="Freeform 14"/>
            <p:cNvSpPr>
              <a:spLocks/>
            </p:cNvSpPr>
            <p:nvPr/>
          </p:nvSpPr>
          <p:spPr bwMode="auto">
            <a:xfrm>
              <a:off x="1146003" y="1549074"/>
              <a:ext cx="968644" cy="957167"/>
            </a:xfrm>
            <a:custGeom>
              <a:avLst/>
              <a:gdLst>
                <a:gd name="T0" fmla="*/ 8414 w 8483"/>
                <a:gd name="T1" fmla="*/ 2527 h 8377"/>
                <a:gd name="T2" fmla="*/ 5796 w 8483"/>
                <a:gd name="T3" fmla="*/ 0 h 8377"/>
                <a:gd name="T4" fmla="*/ 4242 w 8483"/>
                <a:gd name="T5" fmla="*/ 496 h 8377"/>
                <a:gd name="T6" fmla="*/ 2688 w 8483"/>
                <a:gd name="T7" fmla="*/ 0 h 8377"/>
                <a:gd name="T8" fmla="*/ 69 w 8483"/>
                <a:gd name="T9" fmla="*/ 2527 h 8377"/>
                <a:gd name="T10" fmla="*/ 539 w 8483"/>
                <a:gd name="T11" fmla="*/ 4356 h 8377"/>
                <a:gd name="T12" fmla="*/ 4242 w 8483"/>
                <a:gd name="T13" fmla="*/ 8377 h 8377"/>
                <a:gd name="T14" fmla="*/ 7944 w 8483"/>
                <a:gd name="T15" fmla="*/ 4356 h 8377"/>
                <a:gd name="T16" fmla="*/ 8414 w 8483"/>
                <a:gd name="T17" fmla="*/ 2527 h 8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83" h="8377">
                  <a:moveTo>
                    <a:pt x="8414" y="2527"/>
                  </a:moveTo>
                  <a:cubicBezTo>
                    <a:pt x="8263" y="1063"/>
                    <a:pt x="7162" y="0"/>
                    <a:pt x="5796" y="0"/>
                  </a:cubicBezTo>
                  <a:cubicBezTo>
                    <a:pt x="5257" y="0"/>
                    <a:pt x="4723" y="171"/>
                    <a:pt x="4242" y="496"/>
                  </a:cubicBezTo>
                  <a:cubicBezTo>
                    <a:pt x="3759" y="171"/>
                    <a:pt x="3225" y="0"/>
                    <a:pt x="2688" y="0"/>
                  </a:cubicBezTo>
                  <a:cubicBezTo>
                    <a:pt x="1322" y="0"/>
                    <a:pt x="221" y="1063"/>
                    <a:pt x="69" y="2527"/>
                  </a:cubicBezTo>
                  <a:cubicBezTo>
                    <a:pt x="0" y="3197"/>
                    <a:pt x="149" y="3778"/>
                    <a:pt x="539" y="4356"/>
                  </a:cubicBezTo>
                  <a:cubicBezTo>
                    <a:pt x="836" y="4796"/>
                    <a:pt x="3819" y="7933"/>
                    <a:pt x="4242" y="8377"/>
                  </a:cubicBezTo>
                  <a:cubicBezTo>
                    <a:pt x="4664" y="7933"/>
                    <a:pt x="7648" y="4796"/>
                    <a:pt x="7944" y="4356"/>
                  </a:cubicBezTo>
                  <a:cubicBezTo>
                    <a:pt x="8333" y="3778"/>
                    <a:pt x="8483" y="3197"/>
                    <a:pt x="8414" y="2527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ffectLst>
              <a:outerShdw blurRad="50800" dist="1397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15"/>
            <p:cNvSpPr>
              <a:spLocks/>
            </p:cNvSpPr>
            <p:nvPr/>
          </p:nvSpPr>
          <p:spPr bwMode="auto">
            <a:xfrm flipH="1">
              <a:off x="1621252" y="1546741"/>
              <a:ext cx="484322" cy="957167"/>
            </a:xfrm>
            <a:custGeom>
              <a:avLst/>
              <a:gdLst>
                <a:gd name="T0" fmla="*/ 4242 w 4242"/>
                <a:gd name="T1" fmla="*/ 496 h 8377"/>
                <a:gd name="T2" fmla="*/ 2688 w 4242"/>
                <a:gd name="T3" fmla="*/ 0 h 8377"/>
                <a:gd name="T4" fmla="*/ 69 w 4242"/>
                <a:gd name="T5" fmla="*/ 2527 h 8377"/>
                <a:gd name="T6" fmla="*/ 539 w 4242"/>
                <a:gd name="T7" fmla="*/ 4356 h 8377"/>
                <a:gd name="T8" fmla="*/ 4242 w 4242"/>
                <a:gd name="T9" fmla="*/ 8377 h 8377"/>
                <a:gd name="T10" fmla="*/ 4242 w 4242"/>
                <a:gd name="T11" fmla="*/ 496 h 8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42" h="8377">
                  <a:moveTo>
                    <a:pt x="4242" y="496"/>
                  </a:moveTo>
                  <a:cubicBezTo>
                    <a:pt x="3759" y="171"/>
                    <a:pt x="3225" y="0"/>
                    <a:pt x="2688" y="0"/>
                  </a:cubicBezTo>
                  <a:cubicBezTo>
                    <a:pt x="1322" y="0"/>
                    <a:pt x="221" y="1063"/>
                    <a:pt x="69" y="2527"/>
                  </a:cubicBezTo>
                  <a:cubicBezTo>
                    <a:pt x="0" y="3197"/>
                    <a:pt x="149" y="3778"/>
                    <a:pt x="539" y="4356"/>
                  </a:cubicBezTo>
                  <a:cubicBezTo>
                    <a:pt x="836" y="4796"/>
                    <a:pt x="3819" y="7933"/>
                    <a:pt x="4242" y="8377"/>
                  </a:cubicBezTo>
                  <a:lnTo>
                    <a:pt x="4242" y="496"/>
                  </a:lnTo>
                  <a:close/>
                </a:path>
              </a:pathLst>
            </a:custGeom>
            <a:solidFill>
              <a:srgbClr val="F9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860540" y="2163967"/>
            <a:ext cx="131683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dirty="0" smtClean="0">
                <a:solidFill>
                  <a:srgbClr val="FFC000"/>
                </a:solidFill>
                <a:effectLst>
                  <a:outerShdw blurRad="50800" dist="508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</a:rPr>
              <a:t>0</a:t>
            </a:r>
            <a:r>
              <a:rPr lang="en-US" altLang="zh-CN" sz="8800" dirty="0" smtClean="0">
                <a:solidFill>
                  <a:schemeClr val="bg1"/>
                </a:solidFill>
                <a:effectLst>
                  <a:outerShdw blurRad="50800" dist="508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</a:rPr>
              <a:t>1</a:t>
            </a:r>
            <a:endParaRPr lang="zh-CN" altLang="en-US" sz="8800" dirty="0">
              <a:solidFill>
                <a:schemeClr val="bg1"/>
              </a:solidFill>
              <a:effectLst>
                <a:outerShdw blurRad="50800" dist="50800" dir="2700000" algn="tl" rotWithShape="0">
                  <a:prstClr val="black">
                    <a:alpha val="40000"/>
                  </a:prst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188" name="文本框 187"/>
          <p:cNvSpPr txBox="1"/>
          <p:nvPr/>
        </p:nvSpPr>
        <p:spPr>
          <a:xfrm>
            <a:off x="3784040" y="2073641"/>
            <a:ext cx="877322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spc="-150" dirty="0" smtClean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  <a:ea typeface="综艺体" panose="02010609000101010101" pitchFamily="49" charset="-122"/>
              </a:rPr>
              <a:t>Love In </a:t>
            </a:r>
            <a:r>
              <a:rPr lang="en-US" altLang="zh-CN" sz="4000" spc="-150" dirty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  <a:ea typeface="综艺体" panose="02010609000101010101" pitchFamily="49" charset="-122"/>
              </a:rPr>
              <a:t>T</a:t>
            </a:r>
            <a:r>
              <a:rPr lang="en-US" altLang="zh-CN" sz="4000" spc="-150" dirty="0" smtClean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  <a:ea typeface="综艺体" panose="02010609000101010101" pitchFamily="49" charset="-122"/>
              </a:rPr>
              <a:t>he Rapid PPT Service </a:t>
            </a:r>
            <a:r>
              <a:rPr lang="en-US" altLang="zh-CN" sz="4000" spc="-150" dirty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  <a:ea typeface="综艺体" panose="02010609000101010101" pitchFamily="49" charset="-122"/>
              </a:rPr>
              <a:t>T</a:t>
            </a:r>
            <a:r>
              <a:rPr lang="en-US" altLang="zh-CN" sz="4000" spc="-150" dirty="0" smtClean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  <a:ea typeface="综艺体" panose="02010609000101010101" pitchFamily="49" charset="-122"/>
              </a:rPr>
              <a:t>eam</a:t>
            </a:r>
            <a:endParaRPr lang="zh-CN" altLang="en-US" sz="4000" spc="-150" dirty="0">
              <a:solidFill>
                <a:schemeClr val="bg1"/>
              </a:solidFill>
              <a:effectLst>
                <a:outerShdw blurRad="50800" dist="76200" dir="2700000" algn="tl" rotWithShape="0">
                  <a:prstClr val="black">
                    <a:alpha val="40000"/>
                  </a:prstClr>
                </a:outerShdw>
              </a:effectLst>
              <a:latin typeface="Impact" panose="020B0806030902050204" pitchFamily="34" charset="0"/>
              <a:ea typeface="综艺体" panose="0201060900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71164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000">
        <p14:conveyor dir="l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4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900"/>
                            </p:stCondLst>
                            <p:childTnLst>
                              <p:par>
                                <p:cTn id="3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" grpId="0"/>
      <p:bldP spid="174" grpId="1"/>
      <p:bldP spid="6" grpId="0"/>
      <p:bldP spid="6" grpId="1"/>
      <p:bldP spid="188" grpId="0"/>
      <p:bldP spid="188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xy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0" y="822229"/>
            <a:ext cx="12192000" cy="5213543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" name="Freeform 123"/>
          <p:cNvSpPr>
            <a:spLocks noEditPoints="1"/>
          </p:cNvSpPr>
          <p:nvPr/>
        </p:nvSpPr>
        <p:spPr bwMode="auto">
          <a:xfrm>
            <a:off x="2819015" y="1108670"/>
            <a:ext cx="1101349" cy="1050218"/>
          </a:xfrm>
          <a:custGeom>
            <a:avLst/>
            <a:gdLst>
              <a:gd name="T0" fmla="*/ 620 w 850"/>
              <a:gd name="T1" fmla="*/ 0 h 810"/>
              <a:gd name="T2" fmla="*/ 659 w 850"/>
              <a:gd name="T3" fmla="*/ 2 h 810"/>
              <a:gd name="T4" fmla="*/ 850 w 850"/>
              <a:gd name="T5" fmla="*/ 232 h 810"/>
              <a:gd name="T6" fmla="*/ 850 w 850"/>
              <a:gd name="T7" fmla="*/ 281 h 810"/>
              <a:gd name="T8" fmla="*/ 425 w 850"/>
              <a:gd name="T9" fmla="*/ 810 h 810"/>
              <a:gd name="T10" fmla="*/ 0 w 850"/>
              <a:gd name="T11" fmla="*/ 281 h 810"/>
              <a:gd name="T12" fmla="*/ 0 w 850"/>
              <a:gd name="T13" fmla="*/ 232 h 810"/>
              <a:gd name="T14" fmla="*/ 191 w 850"/>
              <a:gd name="T15" fmla="*/ 2 h 810"/>
              <a:gd name="T16" fmla="*/ 230 w 850"/>
              <a:gd name="T17" fmla="*/ 0 h 810"/>
              <a:gd name="T18" fmla="*/ 425 w 850"/>
              <a:gd name="T19" fmla="*/ 105 h 810"/>
              <a:gd name="T20" fmla="*/ 620 w 850"/>
              <a:gd name="T21" fmla="*/ 0 h 810"/>
              <a:gd name="T22" fmla="*/ 620 w 850"/>
              <a:gd name="T23" fmla="*/ 93 h 810"/>
              <a:gd name="T24" fmla="*/ 496 w 850"/>
              <a:gd name="T25" fmla="*/ 164 h 810"/>
              <a:gd name="T26" fmla="*/ 425 w 850"/>
              <a:gd name="T27" fmla="*/ 249 h 810"/>
              <a:gd name="T28" fmla="*/ 354 w 850"/>
              <a:gd name="T29" fmla="*/ 164 h 810"/>
              <a:gd name="T30" fmla="*/ 230 w 850"/>
              <a:gd name="T31" fmla="*/ 93 h 810"/>
              <a:gd name="T32" fmla="*/ 200 w 850"/>
              <a:gd name="T33" fmla="*/ 95 h 810"/>
              <a:gd name="T34" fmla="*/ 93 w 850"/>
              <a:gd name="T35" fmla="*/ 236 h 810"/>
              <a:gd name="T36" fmla="*/ 93 w 850"/>
              <a:gd name="T37" fmla="*/ 277 h 810"/>
              <a:gd name="T38" fmla="*/ 425 w 850"/>
              <a:gd name="T39" fmla="*/ 695 h 810"/>
              <a:gd name="T40" fmla="*/ 757 w 850"/>
              <a:gd name="T41" fmla="*/ 277 h 810"/>
              <a:gd name="T42" fmla="*/ 757 w 850"/>
              <a:gd name="T43" fmla="*/ 236 h 810"/>
              <a:gd name="T44" fmla="*/ 650 w 850"/>
              <a:gd name="T45" fmla="*/ 95 h 810"/>
              <a:gd name="T46" fmla="*/ 620 w 850"/>
              <a:gd name="T47" fmla="*/ 93 h 8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850" h="810">
                <a:moveTo>
                  <a:pt x="620" y="0"/>
                </a:moveTo>
                <a:cubicBezTo>
                  <a:pt x="632" y="0"/>
                  <a:pt x="645" y="1"/>
                  <a:pt x="659" y="2"/>
                </a:cubicBezTo>
                <a:cubicBezTo>
                  <a:pt x="742" y="10"/>
                  <a:pt x="838" y="86"/>
                  <a:pt x="850" y="232"/>
                </a:cubicBezTo>
                <a:cubicBezTo>
                  <a:pt x="850" y="281"/>
                  <a:pt x="850" y="281"/>
                  <a:pt x="850" y="281"/>
                </a:cubicBezTo>
                <a:cubicBezTo>
                  <a:pt x="839" y="421"/>
                  <a:pt x="734" y="593"/>
                  <a:pt x="425" y="810"/>
                </a:cubicBezTo>
                <a:cubicBezTo>
                  <a:pt x="117" y="593"/>
                  <a:pt x="11" y="421"/>
                  <a:pt x="0" y="281"/>
                </a:cubicBezTo>
                <a:cubicBezTo>
                  <a:pt x="0" y="232"/>
                  <a:pt x="0" y="232"/>
                  <a:pt x="0" y="232"/>
                </a:cubicBezTo>
                <a:cubicBezTo>
                  <a:pt x="12" y="86"/>
                  <a:pt x="108" y="10"/>
                  <a:pt x="191" y="2"/>
                </a:cubicBezTo>
                <a:cubicBezTo>
                  <a:pt x="205" y="1"/>
                  <a:pt x="218" y="0"/>
                  <a:pt x="230" y="0"/>
                </a:cubicBezTo>
                <a:cubicBezTo>
                  <a:pt x="326" y="0"/>
                  <a:pt x="372" y="42"/>
                  <a:pt x="425" y="105"/>
                </a:cubicBezTo>
                <a:cubicBezTo>
                  <a:pt x="478" y="42"/>
                  <a:pt x="524" y="0"/>
                  <a:pt x="620" y="0"/>
                </a:cubicBezTo>
                <a:moveTo>
                  <a:pt x="620" y="93"/>
                </a:moveTo>
                <a:cubicBezTo>
                  <a:pt x="565" y="93"/>
                  <a:pt x="542" y="110"/>
                  <a:pt x="496" y="164"/>
                </a:cubicBezTo>
                <a:cubicBezTo>
                  <a:pt x="425" y="249"/>
                  <a:pt x="425" y="249"/>
                  <a:pt x="425" y="249"/>
                </a:cubicBezTo>
                <a:cubicBezTo>
                  <a:pt x="354" y="164"/>
                  <a:pt x="354" y="164"/>
                  <a:pt x="354" y="164"/>
                </a:cubicBezTo>
                <a:cubicBezTo>
                  <a:pt x="308" y="110"/>
                  <a:pt x="285" y="93"/>
                  <a:pt x="230" y="93"/>
                </a:cubicBezTo>
                <a:cubicBezTo>
                  <a:pt x="221" y="93"/>
                  <a:pt x="211" y="93"/>
                  <a:pt x="200" y="95"/>
                </a:cubicBezTo>
                <a:cubicBezTo>
                  <a:pt x="162" y="98"/>
                  <a:pt x="102" y="139"/>
                  <a:pt x="93" y="236"/>
                </a:cubicBezTo>
                <a:cubicBezTo>
                  <a:pt x="93" y="277"/>
                  <a:pt x="93" y="277"/>
                  <a:pt x="93" y="277"/>
                </a:cubicBezTo>
                <a:cubicBezTo>
                  <a:pt x="104" y="399"/>
                  <a:pt x="216" y="540"/>
                  <a:pt x="425" y="695"/>
                </a:cubicBezTo>
                <a:cubicBezTo>
                  <a:pt x="634" y="540"/>
                  <a:pt x="746" y="399"/>
                  <a:pt x="757" y="277"/>
                </a:cubicBezTo>
                <a:cubicBezTo>
                  <a:pt x="757" y="236"/>
                  <a:pt x="757" y="236"/>
                  <a:pt x="757" y="236"/>
                </a:cubicBezTo>
                <a:cubicBezTo>
                  <a:pt x="748" y="139"/>
                  <a:pt x="688" y="98"/>
                  <a:pt x="650" y="95"/>
                </a:cubicBezTo>
                <a:cubicBezTo>
                  <a:pt x="639" y="93"/>
                  <a:pt x="629" y="93"/>
                  <a:pt x="620" y="93"/>
                </a:cubicBezTo>
                <a:close/>
              </a:path>
            </a:pathLst>
          </a:custGeom>
          <a:solidFill>
            <a:srgbClr val="5EAF88"/>
          </a:solidFill>
          <a:ln>
            <a:noFill/>
          </a:ln>
          <a:effectLst>
            <a:outerShdw blurRad="50800" dist="1397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8" name="Freeform 124"/>
          <p:cNvSpPr>
            <a:spLocks/>
          </p:cNvSpPr>
          <p:nvPr/>
        </p:nvSpPr>
        <p:spPr bwMode="auto">
          <a:xfrm>
            <a:off x="8264385" y="1106586"/>
            <a:ext cx="1102372" cy="1050218"/>
          </a:xfrm>
          <a:custGeom>
            <a:avLst/>
            <a:gdLst>
              <a:gd name="T0" fmla="*/ 425 w 850"/>
              <a:gd name="T1" fmla="*/ 695 h 810"/>
              <a:gd name="T2" fmla="*/ 93 w 850"/>
              <a:gd name="T3" fmla="*/ 277 h 810"/>
              <a:gd name="T4" fmla="*/ 93 w 850"/>
              <a:gd name="T5" fmla="*/ 236 h 810"/>
              <a:gd name="T6" fmla="*/ 200 w 850"/>
              <a:gd name="T7" fmla="*/ 95 h 810"/>
              <a:gd name="T8" fmla="*/ 230 w 850"/>
              <a:gd name="T9" fmla="*/ 93 h 810"/>
              <a:gd name="T10" fmla="*/ 354 w 850"/>
              <a:gd name="T11" fmla="*/ 164 h 810"/>
              <a:gd name="T12" fmla="*/ 425 w 850"/>
              <a:gd name="T13" fmla="*/ 249 h 810"/>
              <a:gd name="T14" fmla="*/ 496 w 850"/>
              <a:gd name="T15" fmla="*/ 164 h 810"/>
              <a:gd name="T16" fmla="*/ 620 w 850"/>
              <a:gd name="T17" fmla="*/ 93 h 810"/>
              <a:gd name="T18" fmla="*/ 650 w 850"/>
              <a:gd name="T19" fmla="*/ 95 h 810"/>
              <a:gd name="T20" fmla="*/ 757 w 850"/>
              <a:gd name="T21" fmla="*/ 236 h 810"/>
              <a:gd name="T22" fmla="*/ 757 w 850"/>
              <a:gd name="T23" fmla="*/ 277 h 810"/>
              <a:gd name="T24" fmla="*/ 757 w 850"/>
              <a:gd name="T25" fmla="*/ 279 h 810"/>
              <a:gd name="T26" fmla="*/ 762 w 850"/>
              <a:gd name="T27" fmla="*/ 374 h 810"/>
              <a:gd name="T28" fmla="*/ 829 w 850"/>
              <a:gd name="T29" fmla="*/ 374 h 810"/>
              <a:gd name="T30" fmla="*/ 850 w 850"/>
              <a:gd name="T31" fmla="*/ 281 h 810"/>
              <a:gd name="T32" fmla="*/ 850 w 850"/>
              <a:gd name="T33" fmla="*/ 232 h 810"/>
              <a:gd name="T34" fmla="*/ 659 w 850"/>
              <a:gd name="T35" fmla="*/ 2 h 810"/>
              <a:gd name="T36" fmla="*/ 620 w 850"/>
              <a:gd name="T37" fmla="*/ 0 h 810"/>
              <a:gd name="T38" fmla="*/ 425 w 850"/>
              <a:gd name="T39" fmla="*/ 105 h 810"/>
              <a:gd name="T40" fmla="*/ 230 w 850"/>
              <a:gd name="T41" fmla="*/ 0 h 810"/>
              <a:gd name="T42" fmla="*/ 191 w 850"/>
              <a:gd name="T43" fmla="*/ 2 h 810"/>
              <a:gd name="T44" fmla="*/ 0 w 850"/>
              <a:gd name="T45" fmla="*/ 232 h 810"/>
              <a:gd name="T46" fmla="*/ 0 w 850"/>
              <a:gd name="T47" fmla="*/ 281 h 810"/>
              <a:gd name="T48" fmla="*/ 425 w 850"/>
              <a:gd name="T49" fmla="*/ 810 h 810"/>
              <a:gd name="T50" fmla="*/ 523 w 850"/>
              <a:gd name="T51" fmla="*/ 737 h 810"/>
              <a:gd name="T52" fmla="*/ 523 w 850"/>
              <a:gd name="T53" fmla="*/ 674 h 810"/>
              <a:gd name="T54" fmla="*/ 452 w 850"/>
              <a:gd name="T55" fmla="*/ 674 h 810"/>
              <a:gd name="T56" fmla="*/ 425 w 850"/>
              <a:gd name="T57" fmla="*/ 695 h 8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850" h="810">
                <a:moveTo>
                  <a:pt x="425" y="695"/>
                </a:moveTo>
                <a:cubicBezTo>
                  <a:pt x="216" y="540"/>
                  <a:pt x="104" y="399"/>
                  <a:pt x="93" y="277"/>
                </a:cubicBezTo>
                <a:cubicBezTo>
                  <a:pt x="93" y="236"/>
                  <a:pt x="93" y="236"/>
                  <a:pt x="93" y="236"/>
                </a:cubicBezTo>
                <a:cubicBezTo>
                  <a:pt x="102" y="139"/>
                  <a:pt x="162" y="98"/>
                  <a:pt x="200" y="95"/>
                </a:cubicBezTo>
                <a:cubicBezTo>
                  <a:pt x="211" y="93"/>
                  <a:pt x="221" y="93"/>
                  <a:pt x="230" y="93"/>
                </a:cubicBezTo>
                <a:cubicBezTo>
                  <a:pt x="285" y="93"/>
                  <a:pt x="308" y="110"/>
                  <a:pt x="354" y="164"/>
                </a:cubicBezTo>
                <a:cubicBezTo>
                  <a:pt x="425" y="249"/>
                  <a:pt x="425" y="249"/>
                  <a:pt x="425" y="249"/>
                </a:cubicBezTo>
                <a:cubicBezTo>
                  <a:pt x="496" y="164"/>
                  <a:pt x="496" y="164"/>
                  <a:pt x="496" y="164"/>
                </a:cubicBezTo>
                <a:cubicBezTo>
                  <a:pt x="542" y="110"/>
                  <a:pt x="565" y="93"/>
                  <a:pt x="620" y="93"/>
                </a:cubicBezTo>
                <a:cubicBezTo>
                  <a:pt x="629" y="93"/>
                  <a:pt x="639" y="93"/>
                  <a:pt x="650" y="95"/>
                </a:cubicBezTo>
                <a:cubicBezTo>
                  <a:pt x="688" y="98"/>
                  <a:pt x="748" y="139"/>
                  <a:pt x="757" y="236"/>
                </a:cubicBezTo>
                <a:cubicBezTo>
                  <a:pt x="757" y="277"/>
                  <a:pt x="757" y="277"/>
                  <a:pt x="757" y="277"/>
                </a:cubicBezTo>
                <a:cubicBezTo>
                  <a:pt x="757" y="278"/>
                  <a:pt x="757" y="279"/>
                  <a:pt x="757" y="279"/>
                </a:cubicBezTo>
                <a:cubicBezTo>
                  <a:pt x="762" y="374"/>
                  <a:pt x="762" y="374"/>
                  <a:pt x="762" y="374"/>
                </a:cubicBezTo>
                <a:cubicBezTo>
                  <a:pt x="829" y="374"/>
                  <a:pt x="829" y="374"/>
                  <a:pt x="829" y="374"/>
                </a:cubicBezTo>
                <a:cubicBezTo>
                  <a:pt x="841" y="342"/>
                  <a:pt x="848" y="311"/>
                  <a:pt x="850" y="281"/>
                </a:cubicBezTo>
                <a:cubicBezTo>
                  <a:pt x="850" y="232"/>
                  <a:pt x="850" y="232"/>
                  <a:pt x="850" y="232"/>
                </a:cubicBezTo>
                <a:cubicBezTo>
                  <a:pt x="838" y="86"/>
                  <a:pt x="742" y="10"/>
                  <a:pt x="659" y="2"/>
                </a:cubicBezTo>
                <a:cubicBezTo>
                  <a:pt x="645" y="1"/>
                  <a:pt x="632" y="0"/>
                  <a:pt x="620" y="0"/>
                </a:cubicBezTo>
                <a:cubicBezTo>
                  <a:pt x="524" y="0"/>
                  <a:pt x="478" y="42"/>
                  <a:pt x="425" y="105"/>
                </a:cubicBezTo>
                <a:cubicBezTo>
                  <a:pt x="372" y="42"/>
                  <a:pt x="326" y="0"/>
                  <a:pt x="230" y="0"/>
                </a:cubicBezTo>
                <a:cubicBezTo>
                  <a:pt x="218" y="0"/>
                  <a:pt x="205" y="1"/>
                  <a:pt x="191" y="2"/>
                </a:cubicBezTo>
                <a:cubicBezTo>
                  <a:pt x="108" y="10"/>
                  <a:pt x="12" y="86"/>
                  <a:pt x="0" y="232"/>
                </a:cubicBezTo>
                <a:cubicBezTo>
                  <a:pt x="0" y="281"/>
                  <a:pt x="0" y="281"/>
                  <a:pt x="0" y="281"/>
                </a:cubicBezTo>
                <a:cubicBezTo>
                  <a:pt x="11" y="421"/>
                  <a:pt x="117" y="593"/>
                  <a:pt x="425" y="810"/>
                </a:cubicBezTo>
                <a:cubicBezTo>
                  <a:pt x="460" y="785"/>
                  <a:pt x="493" y="761"/>
                  <a:pt x="523" y="737"/>
                </a:cubicBezTo>
                <a:cubicBezTo>
                  <a:pt x="523" y="674"/>
                  <a:pt x="523" y="674"/>
                  <a:pt x="523" y="674"/>
                </a:cubicBezTo>
                <a:cubicBezTo>
                  <a:pt x="452" y="674"/>
                  <a:pt x="452" y="674"/>
                  <a:pt x="452" y="674"/>
                </a:cubicBezTo>
                <a:cubicBezTo>
                  <a:pt x="443" y="681"/>
                  <a:pt x="434" y="688"/>
                  <a:pt x="425" y="695"/>
                </a:cubicBezTo>
                <a:close/>
              </a:path>
            </a:pathLst>
          </a:custGeom>
          <a:solidFill>
            <a:srgbClr val="84C6D5"/>
          </a:solidFill>
          <a:ln>
            <a:noFill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0" name="Freeform 126"/>
          <p:cNvSpPr>
            <a:spLocks/>
          </p:cNvSpPr>
          <p:nvPr/>
        </p:nvSpPr>
        <p:spPr bwMode="auto">
          <a:xfrm>
            <a:off x="5941292" y="1899146"/>
            <a:ext cx="89990" cy="73628"/>
          </a:xfrm>
          <a:custGeom>
            <a:avLst/>
            <a:gdLst>
              <a:gd name="T0" fmla="*/ 69 w 69"/>
              <a:gd name="T1" fmla="*/ 57 h 57"/>
              <a:gd name="T2" fmla="*/ 0 w 69"/>
              <a:gd name="T3" fmla="*/ 0 h 57"/>
              <a:gd name="T4" fmla="*/ 69 w 69"/>
              <a:gd name="T5" fmla="*/ 57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9" h="57">
                <a:moveTo>
                  <a:pt x="69" y="57"/>
                </a:moveTo>
                <a:cubicBezTo>
                  <a:pt x="45" y="38"/>
                  <a:pt x="22" y="19"/>
                  <a:pt x="0" y="0"/>
                </a:cubicBezTo>
                <a:cubicBezTo>
                  <a:pt x="22" y="19"/>
                  <a:pt x="45" y="38"/>
                  <a:pt x="69" y="57"/>
                </a:cubicBezTo>
                <a:close/>
              </a:path>
            </a:pathLst>
          </a:custGeom>
          <a:solidFill>
            <a:srgbClr val="D21E1C"/>
          </a:solidFill>
          <a:ln>
            <a:noFill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1" name="Freeform 127"/>
          <p:cNvSpPr>
            <a:spLocks/>
          </p:cNvSpPr>
          <p:nvPr/>
        </p:nvSpPr>
        <p:spPr bwMode="auto">
          <a:xfrm>
            <a:off x="5650872" y="1310124"/>
            <a:ext cx="212702" cy="517440"/>
          </a:xfrm>
          <a:custGeom>
            <a:avLst/>
            <a:gdLst>
              <a:gd name="T0" fmla="*/ 0 w 164"/>
              <a:gd name="T1" fmla="*/ 81 h 399"/>
              <a:gd name="T2" fmla="*/ 24 w 164"/>
              <a:gd name="T3" fmla="*/ 0 h 399"/>
              <a:gd name="T4" fmla="*/ 0 w 164"/>
              <a:gd name="T5" fmla="*/ 81 h 399"/>
              <a:gd name="T6" fmla="*/ 0 w 164"/>
              <a:gd name="T7" fmla="*/ 122 h 399"/>
              <a:gd name="T8" fmla="*/ 164 w 164"/>
              <a:gd name="T9" fmla="*/ 399 h 399"/>
              <a:gd name="T10" fmla="*/ 0 w 164"/>
              <a:gd name="T11" fmla="*/ 122 h 399"/>
              <a:gd name="T12" fmla="*/ 0 w 164"/>
              <a:gd name="T13" fmla="*/ 81 h 3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4" h="399">
                <a:moveTo>
                  <a:pt x="0" y="81"/>
                </a:moveTo>
                <a:cubicBezTo>
                  <a:pt x="3" y="48"/>
                  <a:pt x="12" y="21"/>
                  <a:pt x="24" y="0"/>
                </a:cubicBezTo>
                <a:cubicBezTo>
                  <a:pt x="12" y="21"/>
                  <a:pt x="3" y="48"/>
                  <a:pt x="0" y="81"/>
                </a:cubicBezTo>
                <a:cubicBezTo>
                  <a:pt x="0" y="122"/>
                  <a:pt x="0" y="122"/>
                  <a:pt x="0" y="122"/>
                </a:cubicBezTo>
                <a:cubicBezTo>
                  <a:pt x="7" y="206"/>
                  <a:pt x="63" y="299"/>
                  <a:pt x="164" y="399"/>
                </a:cubicBezTo>
                <a:cubicBezTo>
                  <a:pt x="63" y="299"/>
                  <a:pt x="7" y="206"/>
                  <a:pt x="0" y="122"/>
                </a:cubicBezTo>
                <a:lnTo>
                  <a:pt x="0" y="81"/>
                </a:lnTo>
                <a:close/>
              </a:path>
            </a:pathLst>
          </a:custGeom>
          <a:solidFill>
            <a:srgbClr val="D21E1C"/>
          </a:solidFill>
          <a:ln>
            <a:noFill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2" name="Freeform 128"/>
          <p:cNvSpPr>
            <a:spLocks/>
          </p:cNvSpPr>
          <p:nvPr/>
        </p:nvSpPr>
        <p:spPr bwMode="auto">
          <a:xfrm>
            <a:off x="6081390" y="1321372"/>
            <a:ext cx="92034" cy="110441"/>
          </a:xfrm>
          <a:custGeom>
            <a:avLst/>
            <a:gdLst>
              <a:gd name="T0" fmla="*/ 90 w 90"/>
              <a:gd name="T1" fmla="*/ 0 h 108"/>
              <a:gd name="T2" fmla="*/ 0 w 90"/>
              <a:gd name="T3" fmla="*/ 108 h 108"/>
              <a:gd name="T4" fmla="*/ 0 w 90"/>
              <a:gd name="T5" fmla="*/ 108 h 108"/>
              <a:gd name="T6" fmla="*/ 90 w 90"/>
              <a:gd name="T7" fmla="*/ 0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0" h="108">
                <a:moveTo>
                  <a:pt x="90" y="0"/>
                </a:moveTo>
                <a:lnTo>
                  <a:pt x="0" y="108"/>
                </a:lnTo>
                <a:lnTo>
                  <a:pt x="0" y="108"/>
                </a:lnTo>
                <a:lnTo>
                  <a:pt x="90" y="0"/>
                </a:lnTo>
                <a:close/>
              </a:path>
            </a:pathLst>
          </a:custGeom>
          <a:solidFill>
            <a:srgbClr val="D21E1C"/>
          </a:solidFill>
          <a:ln>
            <a:noFill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" name="Freeform 129"/>
          <p:cNvSpPr>
            <a:spLocks/>
          </p:cNvSpPr>
          <p:nvPr/>
        </p:nvSpPr>
        <p:spPr bwMode="auto">
          <a:xfrm>
            <a:off x="6115135" y="2117985"/>
            <a:ext cx="22498" cy="16362"/>
          </a:xfrm>
          <a:custGeom>
            <a:avLst/>
            <a:gdLst>
              <a:gd name="T0" fmla="*/ 17 w 17"/>
              <a:gd name="T1" fmla="*/ 0 h 13"/>
              <a:gd name="T2" fmla="*/ 0 w 17"/>
              <a:gd name="T3" fmla="*/ 13 h 13"/>
              <a:gd name="T4" fmla="*/ 17 w 17"/>
              <a:gd name="T5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7" h="13">
                <a:moveTo>
                  <a:pt x="17" y="0"/>
                </a:moveTo>
                <a:cubicBezTo>
                  <a:pt x="12" y="4"/>
                  <a:pt x="6" y="8"/>
                  <a:pt x="0" y="13"/>
                </a:cubicBezTo>
                <a:cubicBezTo>
                  <a:pt x="6" y="8"/>
                  <a:pt x="12" y="4"/>
                  <a:pt x="17" y="0"/>
                </a:cubicBezTo>
                <a:close/>
              </a:path>
            </a:pathLst>
          </a:custGeom>
          <a:solidFill>
            <a:srgbClr val="D21E1C"/>
          </a:solidFill>
          <a:ln>
            <a:noFill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4" name="Freeform 130"/>
          <p:cNvSpPr>
            <a:spLocks/>
          </p:cNvSpPr>
          <p:nvPr/>
        </p:nvSpPr>
        <p:spPr bwMode="auto">
          <a:xfrm>
            <a:off x="6147859" y="2089351"/>
            <a:ext cx="26588" cy="20452"/>
          </a:xfrm>
          <a:custGeom>
            <a:avLst/>
            <a:gdLst>
              <a:gd name="T0" fmla="*/ 21 w 21"/>
              <a:gd name="T1" fmla="*/ 0 h 16"/>
              <a:gd name="T2" fmla="*/ 0 w 21"/>
              <a:gd name="T3" fmla="*/ 16 h 16"/>
              <a:gd name="T4" fmla="*/ 21 w 21"/>
              <a:gd name="T5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" h="16">
                <a:moveTo>
                  <a:pt x="21" y="0"/>
                </a:moveTo>
                <a:cubicBezTo>
                  <a:pt x="15" y="6"/>
                  <a:pt x="7" y="11"/>
                  <a:pt x="0" y="16"/>
                </a:cubicBezTo>
                <a:cubicBezTo>
                  <a:pt x="7" y="11"/>
                  <a:pt x="15" y="6"/>
                  <a:pt x="21" y="0"/>
                </a:cubicBezTo>
                <a:close/>
              </a:path>
            </a:pathLst>
          </a:custGeom>
          <a:solidFill>
            <a:srgbClr val="D21E1C"/>
          </a:solidFill>
          <a:ln>
            <a:noFill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5" name="Freeform 131"/>
          <p:cNvSpPr>
            <a:spLocks/>
          </p:cNvSpPr>
          <p:nvPr/>
        </p:nvSpPr>
        <p:spPr bwMode="auto">
          <a:xfrm>
            <a:off x="6178538" y="2065830"/>
            <a:ext cx="28633" cy="22498"/>
          </a:xfrm>
          <a:custGeom>
            <a:avLst/>
            <a:gdLst>
              <a:gd name="T0" fmla="*/ 22 w 22"/>
              <a:gd name="T1" fmla="*/ 0 h 17"/>
              <a:gd name="T2" fmla="*/ 0 w 22"/>
              <a:gd name="T3" fmla="*/ 17 h 17"/>
              <a:gd name="T4" fmla="*/ 22 w 22"/>
              <a:gd name="T5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2" h="17">
                <a:moveTo>
                  <a:pt x="22" y="0"/>
                </a:moveTo>
                <a:cubicBezTo>
                  <a:pt x="14" y="5"/>
                  <a:pt x="7" y="11"/>
                  <a:pt x="0" y="17"/>
                </a:cubicBezTo>
                <a:cubicBezTo>
                  <a:pt x="7" y="11"/>
                  <a:pt x="14" y="5"/>
                  <a:pt x="22" y="0"/>
                </a:cubicBezTo>
                <a:close/>
              </a:path>
            </a:pathLst>
          </a:custGeom>
          <a:solidFill>
            <a:srgbClr val="D21E1C"/>
          </a:solidFill>
          <a:ln>
            <a:noFill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6" name="Freeform 132"/>
          <p:cNvSpPr>
            <a:spLocks/>
          </p:cNvSpPr>
          <p:nvPr/>
        </p:nvSpPr>
        <p:spPr bwMode="auto">
          <a:xfrm>
            <a:off x="6144791" y="1108670"/>
            <a:ext cx="189183" cy="67492"/>
          </a:xfrm>
          <a:custGeom>
            <a:avLst/>
            <a:gdLst>
              <a:gd name="T0" fmla="*/ 146 w 146"/>
              <a:gd name="T1" fmla="*/ 0 h 52"/>
              <a:gd name="T2" fmla="*/ 0 w 146"/>
              <a:gd name="T3" fmla="*/ 52 h 52"/>
              <a:gd name="T4" fmla="*/ 146 w 146"/>
              <a:gd name="T5" fmla="*/ 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46" h="52">
                <a:moveTo>
                  <a:pt x="146" y="0"/>
                </a:moveTo>
                <a:cubicBezTo>
                  <a:pt x="80" y="0"/>
                  <a:pt x="37" y="20"/>
                  <a:pt x="0" y="52"/>
                </a:cubicBezTo>
                <a:cubicBezTo>
                  <a:pt x="37" y="20"/>
                  <a:pt x="80" y="0"/>
                  <a:pt x="146" y="0"/>
                </a:cubicBezTo>
                <a:close/>
              </a:path>
            </a:pathLst>
          </a:custGeom>
          <a:solidFill>
            <a:srgbClr val="D21E1C"/>
          </a:solidFill>
          <a:ln>
            <a:noFill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7" name="Freeform 133"/>
          <p:cNvSpPr>
            <a:spLocks/>
          </p:cNvSpPr>
          <p:nvPr/>
        </p:nvSpPr>
        <p:spPr bwMode="auto">
          <a:xfrm>
            <a:off x="5777675" y="1108670"/>
            <a:ext cx="50108" cy="3068"/>
          </a:xfrm>
          <a:custGeom>
            <a:avLst/>
            <a:gdLst>
              <a:gd name="T0" fmla="*/ 38 w 38"/>
              <a:gd name="T1" fmla="*/ 0 h 2"/>
              <a:gd name="T2" fmla="*/ 0 w 38"/>
              <a:gd name="T3" fmla="*/ 2 h 2"/>
              <a:gd name="T4" fmla="*/ 38 w 38"/>
              <a:gd name="T5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8" h="2">
                <a:moveTo>
                  <a:pt x="38" y="0"/>
                </a:moveTo>
                <a:cubicBezTo>
                  <a:pt x="26" y="0"/>
                  <a:pt x="14" y="1"/>
                  <a:pt x="0" y="2"/>
                </a:cubicBezTo>
                <a:cubicBezTo>
                  <a:pt x="14" y="1"/>
                  <a:pt x="26" y="0"/>
                  <a:pt x="38" y="0"/>
                </a:cubicBezTo>
                <a:close/>
              </a:path>
            </a:pathLst>
          </a:custGeom>
          <a:solidFill>
            <a:srgbClr val="D21E1C"/>
          </a:solidFill>
          <a:ln>
            <a:noFill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" name="Freeform 134"/>
          <p:cNvSpPr>
            <a:spLocks/>
          </p:cNvSpPr>
          <p:nvPr/>
        </p:nvSpPr>
        <p:spPr bwMode="auto">
          <a:xfrm>
            <a:off x="5827782" y="1229338"/>
            <a:ext cx="203499" cy="143165"/>
          </a:xfrm>
          <a:custGeom>
            <a:avLst/>
            <a:gdLst>
              <a:gd name="T0" fmla="*/ 124 w 157"/>
              <a:gd name="T1" fmla="*/ 71 h 110"/>
              <a:gd name="T2" fmla="*/ 157 w 157"/>
              <a:gd name="T3" fmla="*/ 110 h 110"/>
              <a:gd name="T4" fmla="*/ 124 w 157"/>
              <a:gd name="T5" fmla="*/ 71 h 110"/>
              <a:gd name="T6" fmla="*/ 0 w 157"/>
              <a:gd name="T7" fmla="*/ 0 h 110"/>
              <a:gd name="T8" fmla="*/ 0 w 157"/>
              <a:gd name="T9" fmla="*/ 0 h 110"/>
              <a:gd name="T10" fmla="*/ 124 w 157"/>
              <a:gd name="T11" fmla="*/ 71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7" h="110">
                <a:moveTo>
                  <a:pt x="124" y="71"/>
                </a:moveTo>
                <a:cubicBezTo>
                  <a:pt x="157" y="110"/>
                  <a:pt x="157" y="110"/>
                  <a:pt x="157" y="110"/>
                </a:cubicBezTo>
                <a:cubicBezTo>
                  <a:pt x="124" y="71"/>
                  <a:pt x="124" y="71"/>
                  <a:pt x="124" y="71"/>
                </a:cubicBezTo>
                <a:cubicBezTo>
                  <a:pt x="79" y="17"/>
                  <a:pt x="56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56" y="0"/>
                  <a:pt x="79" y="17"/>
                  <a:pt x="124" y="71"/>
                </a:cubicBezTo>
                <a:close/>
              </a:path>
            </a:pathLst>
          </a:custGeom>
          <a:solidFill>
            <a:srgbClr val="D21E1C"/>
          </a:solidFill>
          <a:ln>
            <a:noFill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" name="Freeform 135"/>
          <p:cNvSpPr>
            <a:spLocks/>
          </p:cNvSpPr>
          <p:nvPr/>
        </p:nvSpPr>
        <p:spPr bwMode="auto">
          <a:xfrm>
            <a:off x="5902433" y="1116851"/>
            <a:ext cx="178957" cy="127827"/>
          </a:xfrm>
          <a:custGeom>
            <a:avLst/>
            <a:gdLst>
              <a:gd name="T0" fmla="*/ 138 w 138"/>
              <a:gd name="T1" fmla="*/ 99 h 99"/>
              <a:gd name="T2" fmla="*/ 0 w 138"/>
              <a:gd name="T3" fmla="*/ 0 h 99"/>
              <a:gd name="T4" fmla="*/ 138 w 138"/>
              <a:gd name="T5" fmla="*/ 99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38" h="99">
                <a:moveTo>
                  <a:pt x="138" y="99"/>
                </a:moveTo>
                <a:cubicBezTo>
                  <a:pt x="97" y="50"/>
                  <a:pt x="60" y="14"/>
                  <a:pt x="0" y="0"/>
                </a:cubicBezTo>
                <a:cubicBezTo>
                  <a:pt x="60" y="14"/>
                  <a:pt x="97" y="50"/>
                  <a:pt x="138" y="99"/>
                </a:cubicBezTo>
                <a:close/>
              </a:path>
            </a:pathLst>
          </a:custGeom>
          <a:solidFill>
            <a:srgbClr val="D21E1C"/>
          </a:solidFill>
          <a:ln>
            <a:noFill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0" name="Freeform 136"/>
          <p:cNvSpPr>
            <a:spLocks/>
          </p:cNvSpPr>
          <p:nvPr/>
        </p:nvSpPr>
        <p:spPr bwMode="auto">
          <a:xfrm>
            <a:off x="6105932" y="1189457"/>
            <a:ext cx="25565" cy="25565"/>
          </a:xfrm>
          <a:custGeom>
            <a:avLst/>
            <a:gdLst>
              <a:gd name="T0" fmla="*/ 20 w 20"/>
              <a:gd name="T1" fmla="*/ 0 h 20"/>
              <a:gd name="T2" fmla="*/ 0 w 20"/>
              <a:gd name="T3" fmla="*/ 20 h 20"/>
              <a:gd name="T4" fmla="*/ 20 w 20"/>
              <a:gd name="T5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" h="20">
                <a:moveTo>
                  <a:pt x="20" y="0"/>
                </a:moveTo>
                <a:cubicBezTo>
                  <a:pt x="13" y="6"/>
                  <a:pt x="7" y="13"/>
                  <a:pt x="0" y="20"/>
                </a:cubicBezTo>
                <a:cubicBezTo>
                  <a:pt x="7" y="13"/>
                  <a:pt x="13" y="6"/>
                  <a:pt x="20" y="0"/>
                </a:cubicBezTo>
                <a:close/>
              </a:path>
            </a:pathLst>
          </a:custGeom>
          <a:solidFill>
            <a:srgbClr val="D21E1C"/>
          </a:solidFill>
          <a:ln>
            <a:noFill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1" name="Freeform 137"/>
          <p:cNvSpPr>
            <a:spLocks/>
          </p:cNvSpPr>
          <p:nvPr/>
        </p:nvSpPr>
        <p:spPr bwMode="auto">
          <a:xfrm>
            <a:off x="5559860" y="1113784"/>
            <a:ext cx="197363" cy="171799"/>
          </a:xfrm>
          <a:custGeom>
            <a:avLst/>
            <a:gdLst>
              <a:gd name="T0" fmla="*/ 152 w 152"/>
              <a:gd name="T1" fmla="*/ 0 h 132"/>
              <a:gd name="T2" fmla="*/ 0 w 152"/>
              <a:gd name="T3" fmla="*/ 132 h 132"/>
              <a:gd name="T4" fmla="*/ 152 w 152"/>
              <a:gd name="T5" fmla="*/ 0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2" h="132">
                <a:moveTo>
                  <a:pt x="152" y="0"/>
                </a:moveTo>
                <a:cubicBezTo>
                  <a:pt x="94" y="12"/>
                  <a:pt x="33" y="55"/>
                  <a:pt x="0" y="132"/>
                </a:cubicBezTo>
                <a:cubicBezTo>
                  <a:pt x="33" y="55"/>
                  <a:pt x="94" y="12"/>
                  <a:pt x="152" y="0"/>
                </a:cubicBezTo>
                <a:close/>
              </a:path>
            </a:pathLst>
          </a:custGeom>
          <a:solidFill>
            <a:srgbClr val="D21E1C"/>
          </a:solidFill>
          <a:ln>
            <a:noFill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2" name="Freeform 138"/>
          <p:cNvSpPr>
            <a:spLocks/>
          </p:cNvSpPr>
          <p:nvPr/>
        </p:nvSpPr>
        <p:spPr bwMode="auto">
          <a:xfrm>
            <a:off x="6081390" y="2134346"/>
            <a:ext cx="33746" cy="24543"/>
          </a:xfrm>
          <a:custGeom>
            <a:avLst/>
            <a:gdLst>
              <a:gd name="T0" fmla="*/ 26 w 26"/>
              <a:gd name="T1" fmla="*/ 0 h 19"/>
              <a:gd name="T2" fmla="*/ 0 w 26"/>
              <a:gd name="T3" fmla="*/ 19 h 19"/>
              <a:gd name="T4" fmla="*/ 26 w 26"/>
              <a:gd name="T5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6" h="19">
                <a:moveTo>
                  <a:pt x="26" y="0"/>
                </a:moveTo>
                <a:cubicBezTo>
                  <a:pt x="17" y="6"/>
                  <a:pt x="9" y="12"/>
                  <a:pt x="0" y="19"/>
                </a:cubicBezTo>
                <a:cubicBezTo>
                  <a:pt x="9" y="12"/>
                  <a:pt x="17" y="6"/>
                  <a:pt x="26" y="0"/>
                </a:cubicBezTo>
                <a:close/>
              </a:path>
            </a:pathLst>
          </a:custGeom>
          <a:solidFill>
            <a:srgbClr val="D21E1C"/>
          </a:solidFill>
          <a:ln>
            <a:noFill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" name="Freeform 139"/>
          <p:cNvSpPr>
            <a:spLocks/>
          </p:cNvSpPr>
          <p:nvPr/>
        </p:nvSpPr>
        <p:spPr bwMode="auto">
          <a:xfrm>
            <a:off x="5975038" y="2081171"/>
            <a:ext cx="68515" cy="51131"/>
          </a:xfrm>
          <a:custGeom>
            <a:avLst/>
            <a:gdLst>
              <a:gd name="T0" fmla="*/ 53 w 53"/>
              <a:gd name="T1" fmla="*/ 39 h 39"/>
              <a:gd name="T2" fmla="*/ 0 w 53"/>
              <a:gd name="T3" fmla="*/ 0 h 39"/>
              <a:gd name="T4" fmla="*/ 53 w 53"/>
              <a:gd name="T5" fmla="*/ 3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3" h="39">
                <a:moveTo>
                  <a:pt x="53" y="39"/>
                </a:moveTo>
                <a:cubicBezTo>
                  <a:pt x="35" y="26"/>
                  <a:pt x="17" y="13"/>
                  <a:pt x="0" y="0"/>
                </a:cubicBezTo>
                <a:cubicBezTo>
                  <a:pt x="17" y="13"/>
                  <a:pt x="35" y="26"/>
                  <a:pt x="53" y="39"/>
                </a:cubicBezTo>
                <a:close/>
              </a:path>
            </a:pathLst>
          </a:custGeom>
          <a:solidFill>
            <a:srgbClr val="D21E1C"/>
          </a:solidFill>
          <a:ln>
            <a:noFill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4" name="Freeform 140"/>
          <p:cNvSpPr>
            <a:spLocks/>
          </p:cNvSpPr>
          <p:nvPr/>
        </p:nvSpPr>
        <p:spPr bwMode="auto">
          <a:xfrm>
            <a:off x="5827782" y="1108670"/>
            <a:ext cx="74651" cy="8181"/>
          </a:xfrm>
          <a:custGeom>
            <a:avLst/>
            <a:gdLst>
              <a:gd name="T0" fmla="*/ 0 w 58"/>
              <a:gd name="T1" fmla="*/ 0 h 6"/>
              <a:gd name="T2" fmla="*/ 0 w 58"/>
              <a:gd name="T3" fmla="*/ 0 h 6"/>
              <a:gd name="T4" fmla="*/ 58 w 58"/>
              <a:gd name="T5" fmla="*/ 6 h 6"/>
              <a:gd name="T6" fmla="*/ 0 w 58"/>
              <a:gd name="T7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8" h="6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22" y="0"/>
                  <a:pt x="41" y="2"/>
                  <a:pt x="58" y="6"/>
                </a:cubicBezTo>
                <a:cubicBezTo>
                  <a:pt x="41" y="2"/>
                  <a:pt x="22" y="0"/>
                  <a:pt x="0" y="0"/>
                </a:cubicBezTo>
                <a:close/>
              </a:path>
            </a:pathLst>
          </a:custGeom>
          <a:solidFill>
            <a:srgbClr val="D21E1C"/>
          </a:solidFill>
          <a:ln>
            <a:noFill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5" name="Freeform 141"/>
          <p:cNvSpPr>
            <a:spLocks/>
          </p:cNvSpPr>
          <p:nvPr/>
        </p:nvSpPr>
        <p:spPr bwMode="auto">
          <a:xfrm>
            <a:off x="6174447" y="2088328"/>
            <a:ext cx="4091" cy="1023"/>
          </a:xfrm>
          <a:custGeom>
            <a:avLst/>
            <a:gdLst>
              <a:gd name="T0" fmla="*/ 3 w 3"/>
              <a:gd name="T1" fmla="*/ 0 h 1"/>
              <a:gd name="T2" fmla="*/ 0 w 3"/>
              <a:gd name="T3" fmla="*/ 1 h 1"/>
              <a:gd name="T4" fmla="*/ 3 w 3"/>
              <a:gd name="T5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" h="1">
                <a:moveTo>
                  <a:pt x="3" y="0"/>
                </a:moveTo>
                <a:cubicBezTo>
                  <a:pt x="2" y="0"/>
                  <a:pt x="1" y="1"/>
                  <a:pt x="0" y="1"/>
                </a:cubicBezTo>
                <a:cubicBezTo>
                  <a:pt x="1" y="1"/>
                  <a:pt x="2" y="0"/>
                  <a:pt x="3" y="0"/>
                </a:cubicBezTo>
                <a:close/>
              </a:path>
            </a:pathLst>
          </a:custGeom>
          <a:solidFill>
            <a:srgbClr val="D21E1C"/>
          </a:solidFill>
          <a:ln>
            <a:noFill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6" name="Freeform 142"/>
          <p:cNvSpPr>
            <a:spLocks/>
          </p:cNvSpPr>
          <p:nvPr/>
        </p:nvSpPr>
        <p:spPr bwMode="auto">
          <a:xfrm>
            <a:off x="6207170" y="2064809"/>
            <a:ext cx="0" cy="1023"/>
          </a:xfrm>
          <a:custGeom>
            <a:avLst/>
            <a:gdLst>
              <a:gd name="T0" fmla="*/ 0 h 1"/>
              <a:gd name="T1" fmla="*/ 0 h 1"/>
              <a:gd name="T2" fmla="*/ 1 h 1"/>
              <a:gd name="T3" fmla="*/ 0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</a:cxnLst>
            <a:rect l="0" t="0" r="r" b="b"/>
            <a:pathLst>
              <a:path h="1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0"/>
                  <a:pt x="0" y="0"/>
                </a:cubicBezTo>
                <a:close/>
              </a:path>
            </a:pathLst>
          </a:custGeom>
          <a:solidFill>
            <a:srgbClr val="D21E1C"/>
          </a:solidFill>
          <a:ln>
            <a:noFill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7" name="Freeform 143"/>
          <p:cNvSpPr>
            <a:spLocks/>
          </p:cNvSpPr>
          <p:nvPr/>
        </p:nvSpPr>
        <p:spPr bwMode="auto">
          <a:xfrm>
            <a:off x="6137633" y="2109804"/>
            <a:ext cx="10226" cy="8181"/>
          </a:xfrm>
          <a:custGeom>
            <a:avLst/>
            <a:gdLst>
              <a:gd name="T0" fmla="*/ 8 w 8"/>
              <a:gd name="T1" fmla="*/ 0 h 6"/>
              <a:gd name="T2" fmla="*/ 0 w 8"/>
              <a:gd name="T3" fmla="*/ 6 h 6"/>
              <a:gd name="T4" fmla="*/ 8 w 8"/>
              <a:gd name="T5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" h="6">
                <a:moveTo>
                  <a:pt x="8" y="0"/>
                </a:moveTo>
                <a:cubicBezTo>
                  <a:pt x="6" y="2"/>
                  <a:pt x="3" y="4"/>
                  <a:pt x="0" y="6"/>
                </a:cubicBezTo>
                <a:cubicBezTo>
                  <a:pt x="3" y="4"/>
                  <a:pt x="6" y="2"/>
                  <a:pt x="8" y="0"/>
                </a:cubicBezTo>
                <a:close/>
              </a:path>
            </a:pathLst>
          </a:custGeom>
          <a:solidFill>
            <a:srgbClr val="D21E1C"/>
          </a:solidFill>
          <a:ln>
            <a:noFill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" name="Freeform 144"/>
          <p:cNvSpPr>
            <a:spLocks/>
          </p:cNvSpPr>
          <p:nvPr/>
        </p:nvSpPr>
        <p:spPr bwMode="auto">
          <a:xfrm>
            <a:off x="5530204" y="1285582"/>
            <a:ext cx="444834" cy="795589"/>
          </a:xfrm>
          <a:custGeom>
            <a:avLst/>
            <a:gdLst>
              <a:gd name="T0" fmla="*/ 0 w 343"/>
              <a:gd name="T1" fmla="*/ 145 h 614"/>
              <a:gd name="T2" fmla="*/ 0 w 343"/>
              <a:gd name="T3" fmla="*/ 96 h 614"/>
              <a:gd name="T4" fmla="*/ 23 w 343"/>
              <a:gd name="T5" fmla="*/ 0 h 614"/>
              <a:gd name="T6" fmla="*/ 0 w 343"/>
              <a:gd name="T7" fmla="*/ 96 h 614"/>
              <a:gd name="T8" fmla="*/ 0 w 343"/>
              <a:gd name="T9" fmla="*/ 145 h 614"/>
              <a:gd name="T10" fmla="*/ 343 w 343"/>
              <a:gd name="T11" fmla="*/ 614 h 614"/>
              <a:gd name="T12" fmla="*/ 0 w 343"/>
              <a:gd name="T13" fmla="*/ 145 h 6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3" h="614">
                <a:moveTo>
                  <a:pt x="0" y="145"/>
                </a:moveTo>
                <a:cubicBezTo>
                  <a:pt x="0" y="96"/>
                  <a:pt x="0" y="96"/>
                  <a:pt x="0" y="96"/>
                </a:cubicBezTo>
                <a:cubicBezTo>
                  <a:pt x="3" y="60"/>
                  <a:pt x="11" y="28"/>
                  <a:pt x="23" y="0"/>
                </a:cubicBezTo>
                <a:cubicBezTo>
                  <a:pt x="11" y="28"/>
                  <a:pt x="3" y="60"/>
                  <a:pt x="0" y="96"/>
                </a:cubicBezTo>
                <a:cubicBezTo>
                  <a:pt x="0" y="145"/>
                  <a:pt x="0" y="145"/>
                  <a:pt x="0" y="145"/>
                </a:cubicBezTo>
                <a:cubicBezTo>
                  <a:pt x="10" y="272"/>
                  <a:pt x="97" y="425"/>
                  <a:pt x="343" y="614"/>
                </a:cubicBezTo>
                <a:cubicBezTo>
                  <a:pt x="97" y="425"/>
                  <a:pt x="10" y="272"/>
                  <a:pt x="0" y="145"/>
                </a:cubicBezTo>
                <a:close/>
              </a:path>
            </a:pathLst>
          </a:custGeom>
          <a:solidFill>
            <a:srgbClr val="D21E1C"/>
          </a:solidFill>
          <a:ln>
            <a:noFill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" name="Freeform 145"/>
          <p:cNvSpPr>
            <a:spLocks/>
          </p:cNvSpPr>
          <p:nvPr/>
        </p:nvSpPr>
        <p:spPr bwMode="auto">
          <a:xfrm>
            <a:off x="6173424" y="1229338"/>
            <a:ext cx="160550" cy="92035"/>
          </a:xfrm>
          <a:custGeom>
            <a:avLst/>
            <a:gdLst>
              <a:gd name="T0" fmla="*/ 124 w 124"/>
              <a:gd name="T1" fmla="*/ 0 h 71"/>
              <a:gd name="T2" fmla="*/ 124 w 124"/>
              <a:gd name="T3" fmla="*/ 0 h 71"/>
              <a:gd name="T4" fmla="*/ 0 w 124"/>
              <a:gd name="T5" fmla="*/ 71 h 71"/>
              <a:gd name="T6" fmla="*/ 124 w 124"/>
              <a:gd name="T7" fmla="*/ 0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4" h="71">
                <a:moveTo>
                  <a:pt x="124" y="0"/>
                </a:moveTo>
                <a:cubicBezTo>
                  <a:pt x="124" y="0"/>
                  <a:pt x="124" y="0"/>
                  <a:pt x="124" y="0"/>
                </a:cubicBezTo>
                <a:cubicBezTo>
                  <a:pt x="68" y="0"/>
                  <a:pt x="45" y="17"/>
                  <a:pt x="0" y="71"/>
                </a:cubicBezTo>
                <a:cubicBezTo>
                  <a:pt x="45" y="17"/>
                  <a:pt x="69" y="0"/>
                  <a:pt x="124" y="0"/>
                </a:cubicBezTo>
                <a:close/>
              </a:path>
            </a:pathLst>
          </a:custGeom>
          <a:solidFill>
            <a:srgbClr val="D21E1C"/>
          </a:solidFill>
          <a:ln>
            <a:noFill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0" name="Freeform 146"/>
          <p:cNvSpPr>
            <a:spLocks/>
          </p:cNvSpPr>
          <p:nvPr/>
        </p:nvSpPr>
        <p:spPr bwMode="auto">
          <a:xfrm>
            <a:off x="6031282" y="1372503"/>
            <a:ext cx="50108" cy="59311"/>
          </a:xfrm>
          <a:custGeom>
            <a:avLst/>
            <a:gdLst>
              <a:gd name="T0" fmla="*/ 49 w 49"/>
              <a:gd name="T1" fmla="*/ 58 h 58"/>
              <a:gd name="T2" fmla="*/ 0 w 49"/>
              <a:gd name="T3" fmla="*/ 0 h 58"/>
              <a:gd name="T4" fmla="*/ 49 w 49"/>
              <a:gd name="T5" fmla="*/ 58 h 58"/>
              <a:gd name="T6" fmla="*/ 49 w 49"/>
              <a:gd name="T7" fmla="*/ 58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9" h="58">
                <a:moveTo>
                  <a:pt x="49" y="58"/>
                </a:moveTo>
                <a:lnTo>
                  <a:pt x="0" y="0"/>
                </a:lnTo>
                <a:lnTo>
                  <a:pt x="49" y="58"/>
                </a:lnTo>
                <a:lnTo>
                  <a:pt x="49" y="58"/>
                </a:lnTo>
                <a:close/>
              </a:path>
            </a:pathLst>
          </a:custGeom>
          <a:solidFill>
            <a:srgbClr val="D21E1C"/>
          </a:solidFill>
          <a:ln>
            <a:noFill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1" name="Freeform 147"/>
          <p:cNvSpPr>
            <a:spLocks/>
          </p:cNvSpPr>
          <p:nvPr/>
        </p:nvSpPr>
        <p:spPr bwMode="auto">
          <a:xfrm>
            <a:off x="5682572" y="1229338"/>
            <a:ext cx="145210" cy="80787"/>
          </a:xfrm>
          <a:custGeom>
            <a:avLst/>
            <a:gdLst>
              <a:gd name="T0" fmla="*/ 83 w 112"/>
              <a:gd name="T1" fmla="*/ 2 h 62"/>
              <a:gd name="T2" fmla="*/ 112 w 112"/>
              <a:gd name="T3" fmla="*/ 0 h 62"/>
              <a:gd name="T4" fmla="*/ 112 w 112"/>
              <a:gd name="T5" fmla="*/ 0 h 62"/>
              <a:gd name="T6" fmla="*/ 83 w 112"/>
              <a:gd name="T7" fmla="*/ 2 h 62"/>
              <a:gd name="T8" fmla="*/ 0 w 112"/>
              <a:gd name="T9" fmla="*/ 62 h 62"/>
              <a:gd name="T10" fmla="*/ 83 w 112"/>
              <a:gd name="T11" fmla="*/ 2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2" h="62">
                <a:moveTo>
                  <a:pt x="83" y="2"/>
                </a:moveTo>
                <a:cubicBezTo>
                  <a:pt x="93" y="0"/>
                  <a:pt x="103" y="0"/>
                  <a:pt x="112" y="0"/>
                </a:cubicBezTo>
                <a:cubicBezTo>
                  <a:pt x="112" y="0"/>
                  <a:pt x="112" y="0"/>
                  <a:pt x="112" y="0"/>
                </a:cubicBezTo>
                <a:cubicBezTo>
                  <a:pt x="103" y="0"/>
                  <a:pt x="93" y="0"/>
                  <a:pt x="83" y="2"/>
                </a:cubicBezTo>
                <a:cubicBezTo>
                  <a:pt x="58" y="4"/>
                  <a:pt x="23" y="23"/>
                  <a:pt x="0" y="62"/>
                </a:cubicBezTo>
                <a:cubicBezTo>
                  <a:pt x="23" y="23"/>
                  <a:pt x="58" y="4"/>
                  <a:pt x="83" y="2"/>
                </a:cubicBezTo>
                <a:close/>
              </a:path>
            </a:pathLst>
          </a:custGeom>
          <a:solidFill>
            <a:srgbClr val="D21E1C"/>
          </a:solidFill>
          <a:ln>
            <a:noFill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2" name="Freeform 148"/>
          <p:cNvSpPr>
            <a:spLocks/>
          </p:cNvSpPr>
          <p:nvPr/>
        </p:nvSpPr>
        <p:spPr bwMode="auto">
          <a:xfrm>
            <a:off x="5530204" y="1108670"/>
            <a:ext cx="1101349" cy="1050218"/>
          </a:xfrm>
          <a:custGeom>
            <a:avLst/>
            <a:gdLst>
              <a:gd name="T0" fmla="*/ 658 w 849"/>
              <a:gd name="T1" fmla="*/ 2 h 810"/>
              <a:gd name="T2" fmla="*/ 620 w 849"/>
              <a:gd name="T3" fmla="*/ 0 h 810"/>
              <a:gd name="T4" fmla="*/ 620 w 849"/>
              <a:gd name="T5" fmla="*/ 0 h 810"/>
              <a:gd name="T6" fmla="*/ 474 w 849"/>
              <a:gd name="T7" fmla="*/ 52 h 810"/>
              <a:gd name="T8" fmla="*/ 464 w 849"/>
              <a:gd name="T9" fmla="*/ 62 h 810"/>
              <a:gd name="T10" fmla="*/ 444 w 849"/>
              <a:gd name="T11" fmla="*/ 82 h 810"/>
              <a:gd name="T12" fmla="*/ 425 w 849"/>
              <a:gd name="T13" fmla="*/ 105 h 810"/>
              <a:gd name="T14" fmla="*/ 287 w 849"/>
              <a:gd name="T15" fmla="*/ 6 h 810"/>
              <a:gd name="T16" fmla="*/ 229 w 849"/>
              <a:gd name="T17" fmla="*/ 0 h 810"/>
              <a:gd name="T18" fmla="*/ 191 w 849"/>
              <a:gd name="T19" fmla="*/ 2 h 810"/>
              <a:gd name="T20" fmla="*/ 175 w 849"/>
              <a:gd name="T21" fmla="*/ 4 h 810"/>
              <a:gd name="T22" fmla="*/ 23 w 849"/>
              <a:gd name="T23" fmla="*/ 136 h 810"/>
              <a:gd name="T24" fmla="*/ 0 w 849"/>
              <a:gd name="T25" fmla="*/ 232 h 810"/>
              <a:gd name="T26" fmla="*/ 0 w 849"/>
              <a:gd name="T27" fmla="*/ 281 h 810"/>
              <a:gd name="T28" fmla="*/ 343 w 849"/>
              <a:gd name="T29" fmla="*/ 750 h 810"/>
              <a:gd name="T30" fmla="*/ 396 w 849"/>
              <a:gd name="T31" fmla="*/ 789 h 810"/>
              <a:gd name="T32" fmla="*/ 425 w 849"/>
              <a:gd name="T33" fmla="*/ 810 h 810"/>
              <a:gd name="T34" fmla="*/ 451 w 849"/>
              <a:gd name="T35" fmla="*/ 791 h 810"/>
              <a:gd name="T36" fmla="*/ 468 w 849"/>
              <a:gd name="T37" fmla="*/ 778 h 810"/>
              <a:gd name="T38" fmla="*/ 476 w 849"/>
              <a:gd name="T39" fmla="*/ 772 h 810"/>
              <a:gd name="T40" fmla="*/ 497 w 849"/>
              <a:gd name="T41" fmla="*/ 756 h 810"/>
              <a:gd name="T42" fmla="*/ 500 w 849"/>
              <a:gd name="T43" fmla="*/ 755 h 810"/>
              <a:gd name="T44" fmla="*/ 522 w 849"/>
              <a:gd name="T45" fmla="*/ 738 h 810"/>
              <a:gd name="T46" fmla="*/ 522 w 849"/>
              <a:gd name="T47" fmla="*/ 737 h 810"/>
              <a:gd name="T48" fmla="*/ 522 w 849"/>
              <a:gd name="T49" fmla="*/ 674 h 810"/>
              <a:gd name="T50" fmla="*/ 452 w 849"/>
              <a:gd name="T51" fmla="*/ 674 h 810"/>
              <a:gd name="T52" fmla="*/ 425 w 849"/>
              <a:gd name="T53" fmla="*/ 695 h 810"/>
              <a:gd name="T54" fmla="*/ 386 w 849"/>
              <a:gd name="T55" fmla="*/ 666 h 810"/>
              <a:gd name="T56" fmla="*/ 317 w 849"/>
              <a:gd name="T57" fmla="*/ 609 h 810"/>
              <a:gd name="T58" fmla="*/ 257 w 849"/>
              <a:gd name="T59" fmla="*/ 554 h 810"/>
              <a:gd name="T60" fmla="*/ 93 w 849"/>
              <a:gd name="T61" fmla="*/ 277 h 810"/>
              <a:gd name="T62" fmla="*/ 93 w 849"/>
              <a:gd name="T63" fmla="*/ 236 h 810"/>
              <a:gd name="T64" fmla="*/ 117 w 849"/>
              <a:gd name="T65" fmla="*/ 155 h 810"/>
              <a:gd name="T66" fmla="*/ 200 w 849"/>
              <a:gd name="T67" fmla="*/ 95 h 810"/>
              <a:gd name="T68" fmla="*/ 229 w 849"/>
              <a:gd name="T69" fmla="*/ 93 h 810"/>
              <a:gd name="T70" fmla="*/ 229 w 849"/>
              <a:gd name="T71" fmla="*/ 93 h 810"/>
              <a:gd name="T72" fmla="*/ 353 w 849"/>
              <a:gd name="T73" fmla="*/ 164 h 810"/>
              <a:gd name="T74" fmla="*/ 386 w 849"/>
              <a:gd name="T75" fmla="*/ 203 h 810"/>
              <a:gd name="T76" fmla="*/ 425 w 849"/>
              <a:gd name="T77" fmla="*/ 249 h 810"/>
              <a:gd name="T78" fmla="*/ 496 w 849"/>
              <a:gd name="T79" fmla="*/ 164 h 810"/>
              <a:gd name="T80" fmla="*/ 620 w 849"/>
              <a:gd name="T81" fmla="*/ 93 h 810"/>
              <a:gd name="T82" fmla="*/ 649 w 849"/>
              <a:gd name="T83" fmla="*/ 95 h 810"/>
              <a:gd name="T84" fmla="*/ 757 w 849"/>
              <a:gd name="T85" fmla="*/ 236 h 810"/>
              <a:gd name="T86" fmla="*/ 757 w 849"/>
              <a:gd name="T87" fmla="*/ 277 h 810"/>
              <a:gd name="T88" fmla="*/ 756 w 849"/>
              <a:gd name="T89" fmla="*/ 279 h 810"/>
              <a:gd name="T90" fmla="*/ 756 w 849"/>
              <a:gd name="T91" fmla="*/ 279 h 810"/>
              <a:gd name="T92" fmla="*/ 720 w 849"/>
              <a:gd name="T93" fmla="*/ 390 h 810"/>
              <a:gd name="T94" fmla="*/ 725 w 849"/>
              <a:gd name="T95" fmla="*/ 435 h 810"/>
              <a:gd name="T96" fmla="*/ 801 w 849"/>
              <a:gd name="T97" fmla="*/ 435 h 810"/>
              <a:gd name="T98" fmla="*/ 829 w 849"/>
              <a:gd name="T99" fmla="*/ 374 h 810"/>
              <a:gd name="T100" fmla="*/ 829 w 849"/>
              <a:gd name="T101" fmla="*/ 374 h 810"/>
              <a:gd name="T102" fmla="*/ 842 w 849"/>
              <a:gd name="T103" fmla="*/ 328 h 810"/>
              <a:gd name="T104" fmla="*/ 843 w 849"/>
              <a:gd name="T105" fmla="*/ 325 h 810"/>
              <a:gd name="T106" fmla="*/ 847 w 849"/>
              <a:gd name="T107" fmla="*/ 305 h 810"/>
              <a:gd name="T108" fmla="*/ 847 w 849"/>
              <a:gd name="T109" fmla="*/ 302 h 810"/>
              <a:gd name="T110" fmla="*/ 849 w 849"/>
              <a:gd name="T111" fmla="*/ 281 h 810"/>
              <a:gd name="T112" fmla="*/ 849 w 849"/>
              <a:gd name="T113" fmla="*/ 232 h 810"/>
              <a:gd name="T114" fmla="*/ 658 w 849"/>
              <a:gd name="T115" fmla="*/ 2 h 8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849" h="810">
                <a:moveTo>
                  <a:pt x="658" y="2"/>
                </a:moveTo>
                <a:cubicBezTo>
                  <a:pt x="645" y="1"/>
                  <a:pt x="632" y="0"/>
                  <a:pt x="620" y="0"/>
                </a:cubicBezTo>
                <a:cubicBezTo>
                  <a:pt x="620" y="0"/>
                  <a:pt x="620" y="0"/>
                  <a:pt x="620" y="0"/>
                </a:cubicBezTo>
                <a:cubicBezTo>
                  <a:pt x="554" y="0"/>
                  <a:pt x="511" y="20"/>
                  <a:pt x="474" y="52"/>
                </a:cubicBezTo>
                <a:cubicBezTo>
                  <a:pt x="470" y="55"/>
                  <a:pt x="467" y="58"/>
                  <a:pt x="464" y="62"/>
                </a:cubicBezTo>
                <a:cubicBezTo>
                  <a:pt x="457" y="68"/>
                  <a:pt x="451" y="75"/>
                  <a:pt x="444" y="82"/>
                </a:cubicBezTo>
                <a:cubicBezTo>
                  <a:pt x="438" y="89"/>
                  <a:pt x="431" y="97"/>
                  <a:pt x="425" y="105"/>
                </a:cubicBezTo>
                <a:cubicBezTo>
                  <a:pt x="384" y="56"/>
                  <a:pt x="347" y="20"/>
                  <a:pt x="287" y="6"/>
                </a:cubicBezTo>
                <a:cubicBezTo>
                  <a:pt x="270" y="2"/>
                  <a:pt x="251" y="0"/>
                  <a:pt x="229" y="0"/>
                </a:cubicBezTo>
                <a:cubicBezTo>
                  <a:pt x="217" y="0"/>
                  <a:pt x="205" y="1"/>
                  <a:pt x="191" y="2"/>
                </a:cubicBezTo>
                <a:cubicBezTo>
                  <a:pt x="186" y="2"/>
                  <a:pt x="180" y="3"/>
                  <a:pt x="175" y="4"/>
                </a:cubicBezTo>
                <a:cubicBezTo>
                  <a:pt x="117" y="16"/>
                  <a:pt x="56" y="59"/>
                  <a:pt x="23" y="136"/>
                </a:cubicBezTo>
                <a:cubicBezTo>
                  <a:pt x="11" y="164"/>
                  <a:pt x="3" y="196"/>
                  <a:pt x="0" y="232"/>
                </a:cubicBezTo>
                <a:cubicBezTo>
                  <a:pt x="0" y="281"/>
                  <a:pt x="0" y="281"/>
                  <a:pt x="0" y="281"/>
                </a:cubicBezTo>
                <a:cubicBezTo>
                  <a:pt x="10" y="408"/>
                  <a:pt x="97" y="561"/>
                  <a:pt x="343" y="750"/>
                </a:cubicBezTo>
                <a:cubicBezTo>
                  <a:pt x="360" y="763"/>
                  <a:pt x="378" y="776"/>
                  <a:pt x="396" y="789"/>
                </a:cubicBezTo>
                <a:cubicBezTo>
                  <a:pt x="405" y="796"/>
                  <a:pt x="415" y="803"/>
                  <a:pt x="425" y="810"/>
                </a:cubicBezTo>
                <a:cubicBezTo>
                  <a:pt x="434" y="803"/>
                  <a:pt x="442" y="797"/>
                  <a:pt x="451" y="791"/>
                </a:cubicBezTo>
                <a:cubicBezTo>
                  <a:pt x="457" y="786"/>
                  <a:pt x="463" y="782"/>
                  <a:pt x="468" y="778"/>
                </a:cubicBezTo>
                <a:cubicBezTo>
                  <a:pt x="471" y="776"/>
                  <a:pt x="474" y="774"/>
                  <a:pt x="476" y="772"/>
                </a:cubicBezTo>
                <a:cubicBezTo>
                  <a:pt x="483" y="767"/>
                  <a:pt x="491" y="762"/>
                  <a:pt x="497" y="756"/>
                </a:cubicBezTo>
                <a:cubicBezTo>
                  <a:pt x="498" y="756"/>
                  <a:pt x="499" y="755"/>
                  <a:pt x="500" y="755"/>
                </a:cubicBezTo>
                <a:cubicBezTo>
                  <a:pt x="507" y="749"/>
                  <a:pt x="514" y="743"/>
                  <a:pt x="522" y="738"/>
                </a:cubicBezTo>
                <a:cubicBezTo>
                  <a:pt x="522" y="738"/>
                  <a:pt x="522" y="737"/>
                  <a:pt x="522" y="737"/>
                </a:cubicBezTo>
                <a:cubicBezTo>
                  <a:pt x="522" y="674"/>
                  <a:pt x="522" y="674"/>
                  <a:pt x="522" y="674"/>
                </a:cubicBezTo>
                <a:cubicBezTo>
                  <a:pt x="452" y="674"/>
                  <a:pt x="452" y="674"/>
                  <a:pt x="452" y="674"/>
                </a:cubicBezTo>
                <a:cubicBezTo>
                  <a:pt x="443" y="681"/>
                  <a:pt x="434" y="688"/>
                  <a:pt x="425" y="695"/>
                </a:cubicBezTo>
                <a:cubicBezTo>
                  <a:pt x="411" y="685"/>
                  <a:pt x="399" y="676"/>
                  <a:pt x="386" y="666"/>
                </a:cubicBezTo>
                <a:cubicBezTo>
                  <a:pt x="362" y="647"/>
                  <a:pt x="339" y="628"/>
                  <a:pt x="317" y="609"/>
                </a:cubicBezTo>
                <a:cubicBezTo>
                  <a:pt x="296" y="591"/>
                  <a:pt x="276" y="572"/>
                  <a:pt x="257" y="554"/>
                </a:cubicBezTo>
                <a:cubicBezTo>
                  <a:pt x="156" y="454"/>
                  <a:pt x="100" y="361"/>
                  <a:pt x="93" y="277"/>
                </a:cubicBezTo>
                <a:cubicBezTo>
                  <a:pt x="93" y="236"/>
                  <a:pt x="93" y="236"/>
                  <a:pt x="93" y="236"/>
                </a:cubicBezTo>
                <a:cubicBezTo>
                  <a:pt x="96" y="203"/>
                  <a:pt x="105" y="176"/>
                  <a:pt x="117" y="155"/>
                </a:cubicBezTo>
                <a:cubicBezTo>
                  <a:pt x="140" y="116"/>
                  <a:pt x="175" y="97"/>
                  <a:pt x="200" y="95"/>
                </a:cubicBezTo>
                <a:cubicBezTo>
                  <a:pt x="210" y="93"/>
                  <a:pt x="220" y="93"/>
                  <a:pt x="229" y="93"/>
                </a:cubicBezTo>
                <a:cubicBezTo>
                  <a:pt x="229" y="93"/>
                  <a:pt x="229" y="93"/>
                  <a:pt x="229" y="93"/>
                </a:cubicBezTo>
                <a:cubicBezTo>
                  <a:pt x="285" y="93"/>
                  <a:pt x="308" y="110"/>
                  <a:pt x="353" y="164"/>
                </a:cubicBezTo>
                <a:cubicBezTo>
                  <a:pt x="386" y="203"/>
                  <a:pt x="386" y="203"/>
                  <a:pt x="386" y="203"/>
                </a:cubicBezTo>
                <a:cubicBezTo>
                  <a:pt x="425" y="249"/>
                  <a:pt x="425" y="249"/>
                  <a:pt x="425" y="249"/>
                </a:cubicBezTo>
                <a:cubicBezTo>
                  <a:pt x="496" y="164"/>
                  <a:pt x="496" y="164"/>
                  <a:pt x="496" y="164"/>
                </a:cubicBezTo>
                <a:cubicBezTo>
                  <a:pt x="541" y="110"/>
                  <a:pt x="564" y="93"/>
                  <a:pt x="620" y="93"/>
                </a:cubicBezTo>
                <a:cubicBezTo>
                  <a:pt x="629" y="93"/>
                  <a:pt x="639" y="93"/>
                  <a:pt x="649" y="95"/>
                </a:cubicBezTo>
                <a:cubicBezTo>
                  <a:pt x="688" y="98"/>
                  <a:pt x="747" y="139"/>
                  <a:pt x="757" y="236"/>
                </a:cubicBezTo>
                <a:cubicBezTo>
                  <a:pt x="757" y="277"/>
                  <a:pt x="757" y="277"/>
                  <a:pt x="757" y="277"/>
                </a:cubicBezTo>
                <a:cubicBezTo>
                  <a:pt x="756" y="278"/>
                  <a:pt x="756" y="279"/>
                  <a:pt x="756" y="279"/>
                </a:cubicBezTo>
                <a:cubicBezTo>
                  <a:pt x="756" y="279"/>
                  <a:pt x="756" y="279"/>
                  <a:pt x="756" y="279"/>
                </a:cubicBezTo>
                <a:cubicBezTo>
                  <a:pt x="753" y="315"/>
                  <a:pt x="741" y="351"/>
                  <a:pt x="720" y="390"/>
                </a:cubicBezTo>
                <a:cubicBezTo>
                  <a:pt x="725" y="435"/>
                  <a:pt x="725" y="435"/>
                  <a:pt x="725" y="435"/>
                </a:cubicBezTo>
                <a:cubicBezTo>
                  <a:pt x="801" y="435"/>
                  <a:pt x="801" y="435"/>
                  <a:pt x="801" y="435"/>
                </a:cubicBezTo>
                <a:cubicBezTo>
                  <a:pt x="813" y="414"/>
                  <a:pt x="822" y="394"/>
                  <a:pt x="829" y="374"/>
                </a:cubicBezTo>
                <a:cubicBezTo>
                  <a:pt x="829" y="374"/>
                  <a:pt x="829" y="374"/>
                  <a:pt x="829" y="374"/>
                </a:cubicBezTo>
                <a:cubicBezTo>
                  <a:pt x="835" y="358"/>
                  <a:pt x="839" y="343"/>
                  <a:pt x="842" y="328"/>
                </a:cubicBezTo>
                <a:cubicBezTo>
                  <a:pt x="843" y="327"/>
                  <a:pt x="843" y="326"/>
                  <a:pt x="843" y="325"/>
                </a:cubicBezTo>
                <a:cubicBezTo>
                  <a:pt x="844" y="318"/>
                  <a:pt x="846" y="311"/>
                  <a:pt x="847" y="305"/>
                </a:cubicBezTo>
                <a:cubicBezTo>
                  <a:pt x="847" y="304"/>
                  <a:pt x="847" y="303"/>
                  <a:pt x="847" y="302"/>
                </a:cubicBezTo>
                <a:cubicBezTo>
                  <a:pt x="848" y="295"/>
                  <a:pt x="849" y="288"/>
                  <a:pt x="849" y="281"/>
                </a:cubicBezTo>
                <a:cubicBezTo>
                  <a:pt x="849" y="232"/>
                  <a:pt x="849" y="232"/>
                  <a:pt x="849" y="232"/>
                </a:cubicBezTo>
                <a:cubicBezTo>
                  <a:pt x="838" y="86"/>
                  <a:pt x="741" y="10"/>
                  <a:pt x="658" y="2"/>
                </a:cubicBezTo>
                <a:close/>
              </a:path>
            </a:pathLst>
          </a:custGeom>
          <a:solidFill>
            <a:srgbClr val="D21E1C"/>
          </a:solidFill>
          <a:ln>
            <a:noFill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8054806" y="2289506"/>
            <a:ext cx="1536869" cy="2239337"/>
            <a:chOff x="8054806" y="2289506"/>
            <a:chExt cx="1536869" cy="2239337"/>
          </a:xfrm>
        </p:grpSpPr>
        <p:sp>
          <p:nvSpPr>
            <p:cNvPr id="168" name="Freeform 164"/>
            <p:cNvSpPr>
              <a:spLocks/>
            </p:cNvSpPr>
            <p:nvPr/>
          </p:nvSpPr>
          <p:spPr bwMode="auto">
            <a:xfrm>
              <a:off x="8054806" y="2289506"/>
              <a:ext cx="1536868" cy="2239337"/>
            </a:xfrm>
            <a:custGeom>
              <a:avLst/>
              <a:gdLst>
                <a:gd name="T0" fmla="*/ 649 w 825"/>
                <a:gd name="T1" fmla="*/ 0 h 1082"/>
                <a:gd name="T2" fmla="*/ 0 w 825"/>
                <a:gd name="T3" fmla="*/ 0 h 1082"/>
                <a:gd name="T4" fmla="*/ 0 w 825"/>
                <a:gd name="T5" fmla="*/ 1082 h 1082"/>
                <a:gd name="T6" fmla="*/ 825 w 825"/>
                <a:gd name="T7" fmla="*/ 1082 h 1082"/>
                <a:gd name="T8" fmla="*/ 825 w 825"/>
                <a:gd name="T9" fmla="*/ 177 h 1082"/>
                <a:gd name="T10" fmla="*/ 649 w 825"/>
                <a:gd name="T11" fmla="*/ 177 h 1082"/>
                <a:gd name="T12" fmla="*/ 649 w 825"/>
                <a:gd name="T13" fmla="*/ 0 h 10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5" h="1082">
                  <a:moveTo>
                    <a:pt x="649" y="0"/>
                  </a:moveTo>
                  <a:lnTo>
                    <a:pt x="0" y="0"/>
                  </a:lnTo>
                  <a:lnTo>
                    <a:pt x="0" y="1082"/>
                  </a:lnTo>
                  <a:lnTo>
                    <a:pt x="825" y="1082"/>
                  </a:lnTo>
                  <a:lnTo>
                    <a:pt x="825" y="177"/>
                  </a:lnTo>
                  <a:lnTo>
                    <a:pt x="649" y="177"/>
                  </a:lnTo>
                  <a:lnTo>
                    <a:pt x="649" y="0"/>
                  </a:lnTo>
                  <a:close/>
                </a:path>
              </a:pathLst>
            </a:custGeom>
            <a:solidFill>
              <a:srgbClr val="84C6D5"/>
            </a:solidFill>
            <a:ln>
              <a:noFill/>
            </a:ln>
            <a:effectLst>
              <a:outerShdw blurRad="50800" dist="139700" dir="27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165"/>
            <p:cNvSpPr>
              <a:spLocks/>
            </p:cNvSpPr>
            <p:nvPr/>
          </p:nvSpPr>
          <p:spPr bwMode="auto">
            <a:xfrm>
              <a:off x="9263809" y="2289506"/>
              <a:ext cx="327866" cy="366325"/>
            </a:xfrm>
            <a:custGeom>
              <a:avLst/>
              <a:gdLst>
                <a:gd name="T0" fmla="*/ 0 w 176"/>
                <a:gd name="T1" fmla="*/ 0 h 177"/>
                <a:gd name="T2" fmla="*/ 0 w 176"/>
                <a:gd name="T3" fmla="*/ 177 h 177"/>
                <a:gd name="T4" fmla="*/ 176 w 176"/>
                <a:gd name="T5" fmla="*/ 177 h 177"/>
                <a:gd name="T6" fmla="*/ 176 w 176"/>
                <a:gd name="T7" fmla="*/ 172 h 177"/>
                <a:gd name="T8" fmla="*/ 0 w 176"/>
                <a:gd name="T9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" h="177">
                  <a:moveTo>
                    <a:pt x="0" y="0"/>
                  </a:moveTo>
                  <a:lnTo>
                    <a:pt x="0" y="177"/>
                  </a:lnTo>
                  <a:lnTo>
                    <a:pt x="176" y="177"/>
                  </a:lnTo>
                  <a:lnTo>
                    <a:pt x="176" y="17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0800" dist="139700" dir="27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320114" y="2289506"/>
            <a:ext cx="1536870" cy="2239337"/>
            <a:chOff x="5320114" y="2289506"/>
            <a:chExt cx="1536870" cy="2239337"/>
          </a:xfrm>
        </p:grpSpPr>
        <p:sp>
          <p:nvSpPr>
            <p:cNvPr id="161" name="Freeform 157"/>
            <p:cNvSpPr>
              <a:spLocks/>
            </p:cNvSpPr>
            <p:nvPr/>
          </p:nvSpPr>
          <p:spPr bwMode="auto">
            <a:xfrm>
              <a:off x="5320114" y="2289506"/>
              <a:ext cx="1536868" cy="2239337"/>
            </a:xfrm>
            <a:custGeom>
              <a:avLst/>
              <a:gdLst>
                <a:gd name="T0" fmla="*/ 649 w 825"/>
                <a:gd name="T1" fmla="*/ 0 h 1082"/>
                <a:gd name="T2" fmla="*/ 0 w 825"/>
                <a:gd name="T3" fmla="*/ 0 h 1082"/>
                <a:gd name="T4" fmla="*/ 0 w 825"/>
                <a:gd name="T5" fmla="*/ 1082 h 1082"/>
                <a:gd name="T6" fmla="*/ 825 w 825"/>
                <a:gd name="T7" fmla="*/ 1082 h 1082"/>
                <a:gd name="T8" fmla="*/ 825 w 825"/>
                <a:gd name="T9" fmla="*/ 177 h 1082"/>
                <a:gd name="T10" fmla="*/ 649 w 825"/>
                <a:gd name="T11" fmla="*/ 177 h 1082"/>
                <a:gd name="T12" fmla="*/ 649 w 825"/>
                <a:gd name="T13" fmla="*/ 0 h 10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5" h="1082">
                  <a:moveTo>
                    <a:pt x="649" y="0"/>
                  </a:moveTo>
                  <a:lnTo>
                    <a:pt x="0" y="0"/>
                  </a:lnTo>
                  <a:lnTo>
                    <a:pt x="0" y="1082"/>
                  </a:lnTo>
                  <a:lnTo>
                    <a:pt x="825" y="1082"/>
                  </a:lnTo>
                  <a:lnTo>
                    <a:pt x="825" y="177"/>
                  </a:lnTo>
                  <a:lnTo>
                    <a:pt x="649" y="177"/>
                  </a:lnTo>
                  <a:lnTo>
                    <a:pt x="649" y="0"/>
                  </a:lnTo>
                  <a:close/>
                </a:path>
              </a:pathLst>
            </a:custGeom>
            <a:solidFill>
              <a:srgbClr val="D21E1C"/>
            </a:solidFill>
            <a:ln>
              <a:noFill/>
            </a:ln>
            <a:effectLst>
              <a:outerShdw blurRad="50800" dist="139700" dir="27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158"/>
            <p:cNvSpPr>
              <a:spLocks/>
            </p:cNvSpPr>
            <p:nvPr/>
          </p:nvSpPr>
          <p:spPr bwMode="auto">
            <a:xfrm>
              <a:off x="6529118" y="2289506"/>
              <a:ext cx="327866" cy="366325"/>
            </a:xfrm>
            <a:custGeom>
              <a:avLst/>
              <a:gdLst>
                <a:gd name="T0" fmla="*/ 0 w 176"/>
                <a:gd name="T1" fmla="*/ 0 h 177"/>
                <a:gd name="T2" fmla="*/ 0 w 176"/>
                <a:gd name="T3" fmla="*/ 177 h 177"/>
                <a:gd name="T4" fmla="*/ 176 w 176"/>
                <a:gd name="T5" fmla="*/ 177 h 177"/>
                <a:gd name="T6" fmla="*/ 176 w 176"/>
                <a:gd name="T7" fmla="*/ 172 h 177"/>
                <a:gd name="T8" fmla="*/ 0 w 176"/>
                <a:gd name="T9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" h="177">
                  <a:moveTo>
                    <a:pt x="0" y="0"/>
                  </a:moveTo>
                  <a:lnTo>
                    <a:pt x="0" y="177"/>
                  </a:lnTo>
                  <a:lnTo>
                    <a:pt x="176" y="177"/>
                  </a:lnTo>
                  <a:lnTo>
                    <a:pt x="176" y="17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0800" dist="139700" dir="27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600325" y="2289506"/>
            <a:ext cx="1538731" cy="2239337"/>
            <a:chOff x="2600325" y="2289506"/>
            <a:chExt cx="1538731" cy="2239337"/>
          </a:xfrm>
        </p:grpSpPr>
        <p:sp>
          <p:nvSpPr>
            <p:cNvPr id="154" name="Freeform 150"/>
            <p:cNvSpPr>
              <a:spLocks/>
            </p:cNvSpPr>
            <p:nvPr/>
          </p:nvSpPr>
          <p:spPr bwMode="auto">
            <a:xfrm>
              <a:off x="2600325" y="2289506"/>
              <a:ext cx="1538730" cy="2239337"/>
            </a:xfrm>
            <a:custGeom>
              <a:avLst/>
              <a:gdLst>
                <a:gd name="T0" fmla="*/ 648 w 826"/>
                <a:gd name="T1" fmla="*/ 0 h 1082"/>
                <a:gd name="T2" fmla="*/ 0 w 826"/>
                <a:gd name="T3" fmla="*/ 0 h 1082"/>
                <a:gd name="T4" fmla="*/ 0 w 826"/>
                <a:gd name="T5" fmla="*/ 1082 h 1082"/>
                <a:gd name="T6" fmla="*/ 826 w 826"/>
                <a:gd name="T7" fmla="*/ 1082 h 1082"/>
                <a:gd name="T8" fmla="*/ 826 w 826"/>
                <a:gd name="T9" fmla="*/ 177 h 1082"/>
                <a:gd name="T10" fmla="*/ 648 w 826"/>
                <a:gd name="T11" fmla="*/ 177 h 1082"/>
                <a:gd name="T12" fmla="*/ 648 w 826"/>
                <a:gd name="T13" fmla="*/ 0 h 10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6" h="1082">
                  <a:moveTo>
                    <a:pt x="648" y="0"/>
                  </a:moveTo>
                  <a:lnTo>
                    <a:pt x="0" y="0"/>
                  </a:lnTo>
                  <a:lnTo>
                    <a:pt x="0" y="1082"/>
                  </a:lnTo>
                  <a:lnTo>
                    <a:pt x="826" y="1082"/>
                  </a:lnTo>
                  <a:lnTo>
                    <a:pt x="826" y="177"/>
                  </a:lnTo>
                  <a:lnTo>
                    <a:pt x="648" y="177"/>
                  </a:lnTo>
                  <a:lnTo>
                    <a:pt x="648" y="0"/>
                  </a:lnTo>
                  <a:close/>
                </a:path>
              </a:pathLst>
            </a:custGeom>
            <a:solidFill>
              <a:srgbClr val="5EAF88"/>
            </a:solidFill>
            <a:ln>
              <a:noFill/>
            </a:ln>
            <a:effectLst>
              <a:outerShdw blurRad="50800" dist="139700" dir="27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151"/>
            <p:cNvSpPr>
              <a:spLocks/>
            </p:cNvSpPr>
            <p:nvPr/>
          </p:nvSpPr>
          <p:spPr bwMode="auto">
            <a:xfrm>
              <a:off x="3807465" y="2289506"/>
              <a:ext cx="331591" cy="366325"/>
            </a:xfrm>
            <a:custGeom>
              <a:avLst/>
              <a:gdLst>
                <a:gd name="T0" fmla="*/ 0 w 178"/>
                <a:gd name="T1" fmla="*/ 0 h 177"/>
                <a:gd name="T2" fmla="*/ 0 w 178"/>
                <a:gd name="T3" fmla="*/ 177 h 177"/>
                <a:gd name="T4" fmla="*/ 178 w 178"/>
                <a:gd name="T5" fmla="*/ 177 h 177"/>
                <a:gd name="T6" fmla="*/ 178 w 178"/>
                <a:gd name="T7" fmla="*/ 172 h 177"/>
                <a:gd name="T8" fmla="*/ 0 w 178"/>
                <a:gd name="T9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" h="177">
                  <a:moveTo>
                    <a:pt x="0" y="0"/>
                  </a:moveTo>
                  <a:lnTo>
                    <a:pt x="0" y="177"/>
                  </a:lnTo>
                  <a:lnTo>
                    <a:pt x="178" y="177"/>
                  </a:lnTo>
                  <a:lnTo>
                    <a:pt x="178" y="17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0800" dist="139700" dir="27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371600" y="4722714"/>
            <a:ext cx="9448800" cy="1028700"/>
            <a:chOff x="1371600" y="4722714"/>
            <a:chExt cx="9448800" cy="1028700"/>
          </a:xfrm>
        </p:grpSpPr>
        <p:cxnSp>
          <p:nvCxnSpPr>
            <p:cNvPr id="216" name="直接连接符 215"/>
            <p:cNvCxnSpPr/>
            <p:nvPr/>
          </p:nvCxnSpPr>
          <p:spPr>
            <a:xfrm>
              <a:off x="1371600" y="4722714"/>
              <a:ext cx="9448800" cy="0"/>
            </a:xfrm>
            <a:prstGeom prst="line">
              <a:avLst/>
            </a:prstGeom>
            <a:ln w="31750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直接连接符 216"/>
            <p:cNvCxnSpPr/>
            <p:nvPr/>
          </p:nvCxnSpPr>
          <p:spPr>
            <a:xfrm>
              <a:off x="1371600" y="5751414"/>
              <a:ext cx="9448800" cy="0"/>
            </a:xfrm>
            <a:prstGeom prst="line">
              <a:avLst/>
            </a:prstGeom>
            <a:ln w="31750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8" name="文本框 217"/>
          <p:cNvSpPr txBox="1"/>
          <p:nvPr/>
        </p:nvSpPr>
        <p:spPr>
          <a:xfrm>
            <a:off x="3031136" y="2632038"/>
            <a:ext cx="677108" cy="155427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ctr"/>
            <a:r>
              <a:rPr lang="zh-CN" altLang="en-US" sz="3200" spc="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自由组</a:t>
            </a:r>
            <a:endParaRPr lang="zh-CN" altLang="en-US" sz="3200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9" name="文本框 218"/>
          <p:cNvSpPr txBox="1"/>
          <p:nvPr/>
        </p:nvSpPr>
        <p:spPr>
          <a:xfrm>
            <a:off x="5749994" y="2632038"/>
            <a:ext cx="677108" cy="155427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ctr"/>
            <a:r>
              <a:rPr lang="zh-CN" altLang="en-US" sz="3200" spc="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白天组</a:t>
            </a:r>
            <a:endParaRPr lang="zh-CN" altLang="en-US" sz="3200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0" name="文本框 219"/>
          <p:cNvSpPr txBox="1"/>
          <p:nvPr/>
        </p:nvSpPr>
        <p:spPr>
          <a:xfrm>
            <a:off x="8484686" y="2632038"/>
            <a:ext cx="677108" cy="155427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ctr"/>
            <a:r>
              <a:rPr lang="zh-CN" altLang="en-US" sz="3200" spc="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晚上组</a:t>
            </a:r>
            <a:endParaRPr lang="zh-CN" altLang="en-US" sz="3200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1" name="文本框 220"/>
          <p:cNvSpPr txBox="1"/>
          <p:nvPr/>
        </p:nvSpPr>
        <p:spPr>
          <a:xfrm>
            <a:off x="1467628" y="4825971"/>
            <a:ext cx="9256744" cy="853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三个小组全天候轮流值守，保证新同学的疑问能在第一时间得到解决，确保新同学提交作业时能第一时间予以指导，并且节假日作业指导工作照常进行</a:t>
            </a:r>
            <a:endParaRPr lang="zh-CN" altLang="en-US" sz="2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KSO_Shape"/>
          <p:cNvSpPr/>
          <p:nvPr/>
        </p:nvSpPr>
        <p:spPr>
          <a:xfrm>
            <a:off x="6192854" y="1672622"/>
            <a:ext cx="368527" cy="368527"/>
          </a:xfrm>
          <a:custGeom>
            <a:avLst/>
            <a:gdLst>
              <a:gd name="connsiteX0" fmla="*/ 654112 w 1380233"/>
              <a:gd name="connsiteY0" fmla="*/ 1092200 h 1380232"/>
              <a:gd name="connsiteX1" fmla="*/ 726121 w 1380233"/>
              <a:gd name="connsiteY1" fmla="*/ 1092201 h 1380232"/>
              <a:gd name="connsiteX2" fmla="*/ 726120 w 1380233"/>
              <a:gd name="connsiteY2" fmla="*/ 1380232 h 1380232"/>
              <a:gd name="connsiteX3" fmla="*/ 654112 w 1380233"/>
              <a:gd name="connsiteY3" fmla="*/ 1380232 h 1380232"/>
              <a:gd name="connsiteX4" fmla="*/ 877250 w 1380233"/>
              <a:gd name="connsiteY4" fmla="*/ 1047815 h 1380232"/>
              <a:gd name="connsiteX5" fmla="*/ 987475 w 1380233"/>
              <a:gd name="connsiteY5" fmla="*/ 1313922 h 1380232"/>
              <a:gd name="connsiteX6" fmla="*/ 920948 w 1380233"/>
              <a:gd name="connsiteY6" fmla="*/ 1341478 h 1380232"/>
              <a:gd name="connsiteX7" fmla="*/ 810723 w 1380233"/>
              <a:gd name="connsiteY7" fmla="*/ 1075371 h 1380232"/>
              <a:gd name="connsiteX8" fmla="*/ 502983 w 1380233"/>
              <a:gd name="connsiteY8" fmla="*/ 1047815 h 1380232"/>
              <a:gd name="connsiteX9" fmla="*/ 569509 w 1380233"/>
              <a:gd name="connsiteY9" fmla="*/ 1075372 h 1380232"/>
              <a:gd name="connsiteX10" fmla="*/ 459284 w 1380233"/>
              <a:gd name="connsiteY10" fmla="*/ 1341478 h 1380232"/>
              <a:gd name="connsiteX11" fmla="*/ 392757 w 1380233"/>
              <a:gd name="connsiteY11" fmla="*/ 1313923 h 1380232"/>
              <a:gd name="connsiteX12" fmla="*/ 380341 w 1380233"/>
              <a:gd name="connsiteY12" fmla="*/ 948974 h 1380232"/>
              <a:gd name="connsiteX13" fmla="*/ 431258 w 1380233"/>
              <a:gd name="connsiteY13" fmla="*/ 999891 h 1380232"/>
              <a:gd name="connsiteX14" fmla="*/ 227590 w 1380233"/>
              <a:gd name="connsiteY14" fmla="*/ 1203560 h 1380232"/>
              <a:gd name="connsiteX15" fmla="*/ 176672 w 1380233"/>
              <a:gd name="connsiteY15" fmla="*/ 1152643 h 1380232"/>
              <a:gd name="connsiteX16" fmla="*/ 999892 w 1380233"/>
              <a:gd name="connsiteY16" fmla="*/ 948973 h 1380232"/>
              <a:gd name="connsiteX17" fmla="*/ 1203561 w 1380233"/>
              <a:gd name="connsiteY17" fmla="*/ 1152643 h 1380232"/>
              <a:gd name="connsiteX18" fmla="*/ 1152643 w 1380233"/>
              <a:gd name="connsiteY18" fmla="*/ 1203560 h 1380232"/>
              <a:gd name="connsiteX19" fmla="*/ 948974 w 1380233"/>
              <a:gd name="connsiteY19" fmla="*/ 999892 h 1380232"/>
              <a:gd name="connsiteX20" fmla="*/ 304861 w 1380233"/>
              <a:gd name="connsiteY20" fmla="*/ 810724 h 1380232"/>
              <a:gd name="connsiteX21" fmla="*/ 332417 w 1380233"/>
              <a:gd name="connsiteY21" fmla="*/ 877250 h 1380232"/>
              <a:gd name="connsiteX22" fmla="*/ 66310 w 1380233"/>
              <a:gd name="connsiteY22" fmla="*/ 987475 h 1380232"/>
              <a:gd name="connsiteX23" fmla="*/ 38754 w 1380233"/>
              <a:gd name="connsiteY23" fmla="*/ 920949 h 1380232"/>
              <a:gd name="connsiteX24" fmla="*/ 1075371 w 1380233"/>
              <a:gd name="connsiteY24" fmla="*/ 810723 h 1380232"/>
              <a:gd name="connsiteX25" fmla="*/ 1341478 w 1380233"/>
              <a:gd name="connsiteY25" fmla="*/ 920949 h 1380232"/>
              <a:gd name="connsiteX26" fmla="*/ 1313922 w 1380233"/>
              <a:gd name="connsiteY26" fmla="*/ 987475 h 1380232"/>
              <a:gd name="connsiteX27" fmla="*/ 1047815 w 1380233"/>
              <a:gd name="connsiteY27" fmla="*/ 877250 h 1380232"/>
              <a:gd name="connsiteX28" fmla="*/ 1092201 w 1380233"/>
              <a:gd name="connsiteY28" fmla="*/ 654112 h 1380232"/>
              <a:gd name="connsiteX29" fmla="*/ 1380233 w 1380233"/>
              <a:gd name="connsiteY29" fmla="*/ 654112 h 1380232"/>
              <a:gd name="connsiteX30" fmla="*/ 1380232 w 1380233"/>
              <a:gd name="connsiteY30" fmla="*/ 726121 h 1380232"/>
              <a:gd name="connsiteX31" fmla="*/ 1092201 w 1380233"/>
              <a:gd name="connsiteY31" fmla="*/ 726120 h 1380232"/>
              <a:gd name="connsiteX32" fmla="*/ 1 w 1380233"/>
              <a:gd name="connsiteY32" fmla="*/ 654112 h 1380232"/>
              <a:gd name="connsiteX33" fmla="*/ 288032 w 1380233"/>
              <a:gd name="connsiteY33" fmla="*/ 654112 h 1380232"/>
              <a:gd name="connsiteX34" fmla="*/ 288032 w 1380233"/>
              <a:gd name="connsiteY34" fmla="*/ 726120 h 1380232"/>
              <a:gd name="connsiteX35" fmla="*/ 0 w 1380233"/>
              <a:gd name="connsiteY35" fmla="*/ 726121 h 1380232"/>
              <a:gd name="connsiteX36" fmla="*/ 1313922 w 1380233"/>
              <a:gd name="connsiteY36" fmla="*/ 392757 h 1380232"/>
              <a:gd name="connsiteX37" fmla="*/ 1341478 w 1380233"/>
              <a:gd name="connsiteY37" fmla="*/ 459284 h 1380232"/>
              <a:gd name="connsiteX38" fmla="*/ 1075371 w 1380233"/>
              <a:gd name="connsiteY38" fmla="*/ 569509 h 1380232"/>
              <a:gd name="connsiteX39" fmla="*/ 1047815 w 1380233"/>
              <a:gd name="connsiteY39" fmla="*/ 502982 h 1380232"/>
              <a:gd name="connsiteX40" fmla="*/ 66310 w 1380233"/>
              <a:gd name="connsiteY40" fmla="*/ 392757 h 1380232"/>
              <a:gd name="connsiteX41" fmla="*/ 332417 w 1380233"/>
              <a:gd name="connsiteY41" fmla="*/ 502982 h 1380232"/>
              <a:gd name="connsiteX42" fmla="*/ 304861 w 1380233"/>
              <a:gd name="connsiteY42" fmla="*/ 569509 h 1380232"/>
              <a:gd name="connsiteX43" fmla="*/ 38754 w 1380233"/>
              <a:gd name="connsiteY43" fmla="*/ 459283 h 1380232"/>
              <a:gd name="connsiteX44" fmla="*/ 690116 w 1380233"/>
              <a:gd name="connsiteY44" fmla="*/ 330076 h 1380232"/>
              <a:gd name="connsiteX45" fmla="*/ 1050156 w 1380233"/>
              <a:gd name="connsiteY45" fmla="*/ 690116 h 1380232"/>
              <a:gd name="connsiteX46" fmla="*/ 690116 w 1380233"/>
              <a:gd name="connsiteY46" fmla="*/ 1050156 h 1380232"/>
              <a:gd name="connsiteX47" fmla="*/ 330076 w 1380233"/>
              <a:gd name="connsiteY47" fmla="*/ 690116 h 1380232"/>
              <a:gd name="connsiteX48" fmla="*/ 690116 w 1380233"/>
              <a:gd name="connsiteY48" fmla="*/ 330076 h 1380232"/>
              <a:gd name="connsiteX49" fmla="*/ 1152643 w 1380233"/>
              <a:gd name="connsiteY49" fmla="*/ 176672 h 1380232"/>
              <a:gd name="connsiteX50" fmla="*/ 1203561 w 1380233"/>
              <a:gd name="connsiteY50" fmla="*/ 227589 h 1380232"/>
              <a:gd name="connsiteX51" fmla="*/ 999892 w 1380233"/>
              <a:gd name="connsiteY51" fmla="*/ 431259 h 1380232"/>
              <a:gd name="connsiteX52" fmla="*/ 948975 w 1380233"/>
              <a:gd name="connsiteY52" fmla="*/ 380341 h 1380232"/>
              <a:gd name="connsiteX53" fmla="*/ 227589 w 1380233"/>
              <a:gd name="connsiteY53" fmla="*/ 176672 h 1380232"/>
              <a:gd name="connsiteX54" fmla="*/ 431259 w 1380233"/>
              <a:gd name="connsiteY54" fmla="*/ 380341 h 1380232"/>
              <a:gd name="connsiteX55" fmla="*/ 380341 w 1380233"/>
              <a:gd name="connsiteY55" fmla="*/ 431258 h 1380232"/>
              <a:gd name="connsiteX56" fmla="*/ 176672 w 1380233"/>
              <a:gd name="connsiteY56" fmla="*/ 227589 h 1380232"/>
              <a:gd name="connsiteX57" fmla="*/ 920948 w 1380233"/>
              <a:gd name="connsiteY57" fmla="*/ 38753 h 1380232"/>
              <a:gd name="connsiteX58" fmla="*/ 987476 w 1380233"/>
              <a:gd name="connsiteY58" fmla="*/ 66310 h 1380232"/>
              <a:gd name="connsiteX59" fmla="*/ 877250 w 1380233"/>
              <a:gd name="connsiteY59" fmla="*/ 332417 h 1380232"/>
              <a:gd name="connsiteX60" fmla="*/ 810724 w 1380233"/>
              <a:gd name="connsiteY60" fmla="*/ 304861 h 1380232"/>
              <a:gd name="connsiteX61" fmla="*/ 459284 w 1380233"/>
              <a:gd name="connsiteY61" fmla="*/ 38753 h 1380232"/>
              <a:gd name="connsiteX62" fmla="*/ 569509 w 1380233"/>
              <a:gd name="connsiteY62" fmla="*/ 304860 h 1380232"/>
              <a:gd name="connsiteX63" fmla="*/ 502983 w 1380233"/>
              <a:gd name="connsiteY63" fmla="*/ 332417 h 1380232"/>
              <a:gd name="connsiteX64" fmla="*/ 392757 w 1380233"/>
              <a:gd name="connsiteY64" fmla="*/ 66310 h 1380232"/>
              <a:gd name="connsiteX65" fmla="*/ 654112 w 1380233"/>
              <a:gd name="connsiteY65" fmla="*/ 0 h 1380232"/>
              <a:gd name="connsiteX66" fmla="*/ 726120 w 1380233"/>
              <a:gd name="connsiteY66" fmla="*/ 0 h 1380232"/>
              <a:gd name="connsiteX67" fmla="*/ 726121 w 1380233"/>
              <a:gd name="connsiteY67" fmla="*/ 288032 h 1380232"/>
              <a:gd name="connsiteX68" fmla="*/ 654112 w 1380233"/>
              <a:gd name="connsiteY68" fmla="*/ 288032 h 1380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1380233" h="1380232">
                <a:moveTo>
                  <a:pt x="654112" y="1092200"/>
                </a:moveTo>
                <a:lnTo>
                  <a:pt x="726121" y="1092201"/>
                </a:lnTo>
                <a:lnTo>
                  <a:pt x="726120" y="1380232"/>
                </a:lnTo>
                <a:lnTo>
                  <a:pt x="654112" y="1380232"/>
                </a:lnTo>
                <a:close/>
                <a:moveTo>
                  <a:pt x="877250" y="1047815"/>
                </a:moveTo>
                <a:lnTo>
                  <a:pt x="987475" y="1313922"/>
                </a:lnTo>
                <a:lnTo>
                  <a:pt x="920948" y="1341478"/>
                </a:lnTo>
                <a:lnTo>
                  <a:pt x="810723" y="1075371"/>
                </a:lnTo>
                <a:close/>
                <a:moveTo>
                  <a:pt x="502983" y="1047815"/>
                </a:moveTo>
                <a:lnTo>
                  <a:pt x="569509" y="1075372"/>
                </a:lnTo>
                <a:lnTo>
                  <a:pt x="459284" y="1341478"/>
                </a:lnTo>
                <a:lnTo>
                  <a:pt x="392757" y="1313923"/>
                </a:lnTo>
                <a:close/>
                <a:moveTo>
                  <a:pt x="380341" y="948974"/>
                </a:moveTo>
                <a:lnTo>
                  <a:pt x="431258" y="999891"/>
                </a:lnTo>
                <a:lnTo>
                  <a:pt x="227590" y="1203560"/>
                </a:lnTo>
                <a:lnTo>
                  <a:pt x="176672" y="1152643"/>
                </a:lnTo>
                <a:close/>
                <a:moveTo>
                  <a:pt x="999892" y="948973"/>
                </a:moveTo>
                <a:lnTo>
                  <a:pt x="1203561" y="1152643"/>
                </a:lnTo>
                <a:lnTo>
                  <a:pt x="1152643" y="1203560"/>
                </a:lnTo>
                <a:lnTo>
                  <a:pt x="948974" y="999892"/>
                </a:lnTo>
                <a:close/>
                <a:moveTo>
                  <a:pt x="304861" y="810724"/>
                </a:moveTo>
                <a:lnTo>
                  <a:pt x="332417" y="877250"/>
                </a:lnTo>
                <a:lnTo>
                  <a:pt x="66310" y="987475"/>
                </a:lnTo>
                <a:lnTo>
                  <a:pt x="38754" y="920949"/>
                </a:lnTo>
                <a:close/>
                <a:moveTo>
                  <a:pt x="1075371" y="810723"/>
                </a:moveTo>
                <a:lnTo>
                  <a:pt x="1341478" y="920949"/>
                </a:lnTo>
                <a:lnTo>
                  <a:pt x="1313922" y="987475"/>
                </a:lnTo>
                <a:lnTo>
                  <a:pt x="1047815" y="877250"/>
                </a:lnTo>
                <a:close/>
                <a:moveTo>
                  <a:pt x="1092201" y="654112"/>
                </a:moveTo>
                <a:lnTo>
                  <a:pt x="1380233" y="654112"/>
                </a:lnTo>
                <a:lnTo>
                  <a:pt x="1380232" y="726121"/>
                </a:lnTo>
                <a:lnTo>
                  <a:pt x="1092201" y="726120"/>
                </a:lnTo>
                <a:close/>
                <a:moveTo>
                  <a:pt x="1" y="654112"/>
                </a:moveTo>
                <a:lnTo>
                  <a:pt x="288032" y="654112"/>
                </a:lnTo>
                <a:lnTo>
                  <a:pt x="288032" y="726120"/>
                </a:lnTo>
                <a:lnTo>
                  <a:pt x="0" y="726121"/>
                </a:lnTo>
                <a:close/>
                <a:moveTo>
                  <a:pt x="1313922" y="392757"/>
                </a:moveTo>
                <a:lnTo>
                  <a:pt x="1341478" y="459284"/>
                </a:lnTo>
                <a:lnTo>
                  <a:pt x="1075371" y="569509"/>
                </a:lnTo>
                <a:lnTo>
                  <a:pt x="1047815" y="502982"/>
                </a:lnTo>
                <a:close/>
                <a:moveTo>
                  <a:pt x="66310" y="392757"/>
                </a:moveTo>
                <a:lnTo>
                  <a:pt x="332417" y="502982"/>
                </a:lnTo>
                <a:lnTo>
                  <a:pt x="304861" y="569509"/>
                </a:lnTo>
                <a:lnTo>
                  <a:pt x="38754" y="459283"/>
                </a:lnTo>
                <a:close/>
                <a:moveTo>
                  <a:pt x="690116" y="330076"/>
                </a:moveTo>
                <a:cubicBezTo>
                  <a:pt x="888961" y="330076"/>
                  <a:pt x="1050156" y="491271"/>
                  <a:pt x="1050156" y="690116"/>
                </a:cubicBezTo>
                <a:cubicBezTo>
                  <a:pt x="1050156" y="888961"/>
                  <a:pt x="888961" y="1050156"/>
                  <a:pt x="690116" y="1050156"/>
                </a:cubicBezTo>
                <a:cubicBezTo>
                  <a:pt x="491271" y="1050156"/>
                  <a:pt x="330076" y="888961"/>
                  <a:pt x="330076" y="690116"/>
                </a:cubicBezTo>
                <a:cubicBezTo>
                  <a:pt x="330076" y="491271"/>
                  <a:pt x="491271" y="330076"/>
                  <a:pt x="690116" y="330076"/>
                </a:cubicBezTo>
                <a:close/>
                <a:moveTo>
                  <a:pt x="1152643" y="176672"/>
                </a:moveTo>
                <a:lnTo>
                  <a:pt x="1203561" y="227589"/>
                </a:lnTo>
                <a:lnTo>
                  <a:pt x="999892" y="431259"/>
                </a:lnTo>
                <a:lnTo>
                  <a:pt x="948975" y="380341"/>
                </a:lnTo>
                <a:close/>
                <a:moveTo>
                  <a:pt x="227589" y="176672"/>
                </a:moveTo>
                <a:lnTo>
                  <a:pt x="431259" y="380341"/>
                </a:lnTo>
                <a:lnTo>
                  <a:pt x="380341" y="431258"/>
                </a:lnTo>
                <a:lnTo>
                  <a:pt x="176672" y="227589"/>
                </a:lnTo>
                <a:close/>
                <a:moveTo>
                  <a:pt x="920948" y="38753"/>
                </a:moveTo>
                <a:lnTo>
                  <a:pt x="987476" y="66310"/>
                </a:lnTo>
                <a:lnTo>
                  <a:pt x="877250" y="332417"/>
                </a:lnTo>
                <a:lnTo>
                  <a:pt x="810724" y="304861"/>
                </a:lnTo>
                <a:close/>
                <a:moveTo>
                  <a:pt x="459284" y="38753"/>
                </a:moveTo>
                <a:lnTo>
                  <a:pt x="569509" y="304860"/>
                </a:lnTo>
                <a:lnTo>
                  <a:pt x="502983" y="332417"/>
                </a:lnTo>
                <a:lnTo>
                  <a:pt x="392757" y="66310"/>
                </a:lnTo>
                <a:close/>
                <a:moveTo>
                  <a:pt x="654112" y="0"/>
                </a:moveTo>
                <a:lnTo>
                  <a:pt x="726120" y="0"/>
                </a:lnTo>
                <a:lnTo>
                  <a:pt x="726121" y="288032"/>
                </a:lnTo>
                <a:lnTo>
                  <a:pt x="654112" y="288032"/>
                </a:lnTo>
                <a:close/>
              </a:path>
            </a:pathLst>
          </a:custGeom>
          <a:solidFill>
            <a:srgbClr val="D21E1C"/>
          </a:solidFill>
          <a:ln>
            <a:noFill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7" name="KSO_Shape"/>
          <p:cNvSpPr>
            <a:spLocks/>
          </p:cNvSpPr>
          <p:nvPr/>
        </p:nvSpPr>
        <p:spPr bwMode="auto">
          <a:xfrm>
            <a:off x="9020905" y="1626763"/>
            <a:ext cx="275497" cy="378257"/>
          </a:xfrm>
          <a:custGeom>
            <a:avLst/>
            <a:gdLst>
              <a:gd name="T0" fmla="*/ 228981623 w 8052"/>
              <a:gd name="T1" fmla="*/ 113424986 h 11051"/>
              <a:gd name="T2" fmla="*/ 235218540 w 8052"/>
              <a:gd name="T3" fmla="*/ 134255871 h 11051"/>
              <a:gd name="T4" fmla="*/ 238574534 w 8052"/>
              <a:gd name="T5" fmla="*/ 155740257 h 11051"/>
              <a:gd name="T6" fmla="*/ 239049777 w 8052"/>
              <a:gd name="T7" fmla="*/ 173658911 h 11051"/>
              <a:gd name="T8" fmla="*/ 237475686 w 8052"/>
              <a:gd name="T9" fmla="*/ 192082645 h 11051"/>
              <a:gd name="T10" fmla="*/ 233733535 w 8052"/>
              <a:gd name="T11" fmla="*/ 210209191 h 11051"/>
              <a:gd name="T12" fmla="*/ 227585877 w 8052"/>
              <a:gd name="T13" fmla="*/ 228633097 h 11051"/>
              <a:gd name="T14" fmla="*/ 212587637 w 8052"/>
              <a:gd name="T15" fmla="*/ 257160175 h 11051"/>
              <a:gd name="T16" fmla="*/ 192184242 w 8052"/>
              <a:gd name="T17" fmla="*/ 282091697 h 11051"/>
              <a:gd name="T18" fmla="*/ 167177469 w 8052"/>
              <a:gd name="T19" fmla="*/ 302417328 h 11051"/>
              <a:gd name="T20" fmla="*/ 151852522 w 8052"/>
              <a:gd name="T21" fmla="*/ 311302271 h 11051"/>
              <a:gd name="T22" fmla="*/ 133706272 w 8052"/>
              <a:gd name="T23" fmla="*/ 319147231 h 11051"/>
              <a:gd name="T24" fmla="*/ 114787881 w 8052"/>
              <a:gd name="T25" fmla="*/ 324614862 h 11051"/>
              <a:gd name="T26" fmla="*/ 97443410 w 8052"/>
              <a:gd name="T27" fmla="*/ 327527093 h 11051"/>
              <a:gd name="T28" fmla="*/ 77960690 w 8052"/>
              <a:gd name="T29" fmla="*/ 328388834 h 11051"/>
              <a:gd name="T30" fmla="*/ 58567057 w 8052"/>
              <a:gd name="T31" fmla="*/ 326813946 h 11051"/>
              <a:gd name="T32" fmla="*/ 37866591 w 8052"/>
              <a:gd name="T33" fmla="*/ 322386299 h 11051"/>
              <a:gd name="T34" fmla="*/ 8375166 w 8052"/>
              <a:gd name="T35" fmla="*/ 310975434 h 11051"/>
              <a:gd name="T36" fmla="*/ 14552635 w 8052"/>
              <a:gd name="T37" fmla="*/ 303605906 h 11051"/>
              <a:gd name="T38" fmla="*/ 38015126 w 8052"/>
              <a:gd name="T39" fmla="*/ 295671825 h 11051"/>
              <a:gd name="T40" fmla="*/ 59873889 w 8052"/>
              <a:gd name="T41" fmla="*/ 284082716 h 11051"/>
              <a:gd name="T42" fmla="*/ 79000090 w 8052"/>
              <a:gd name="T43" fmla="*/ 269551553 h 11051"/>
              <a:gd name="T44" fmla="*/ 99581831 w 8052"/>
              <a:gd name="T45" fmla="*/ 247086481 h 11051"/>
              <a:gd name="T46" fmla="*/ 108758948 w 8052"/>
              <a:gd name="T47" fmla="*/ 237012960 h 11051"/>
              <a:gd name="T48" fmla="*/ 127796063 w 8052"/>
              <a:gd name="T49" fmla="*/ 237874700 h 11051"/>
              <a:gd name="T50" fmla="*/ 138992703 w 8052"/>
              <a:gd name="T51" fmla="*/ 236894016 h 11051"/>
              <a:gd name="T52" fmla="*/ 160257498 w 8052"/>
              <a:gd name="T53" fmla="*/ 230921132 h 11051"/>
              <a:gd name="T54" fmla="*/ 120727729 w 8052"/>
              <a:gd name="T55" fmla="*/ 205900488 h 11051"/>
              <a:gd name="T56" fmla="*/ 95631869 w 8052"/>
              <a:gd name="T57" fmla="*/ 191696335 h 11051"/>
              <a:gd name="T58" fmla="*/ 111936768 w 8052"/>
              <a:gd name="T59" fmla="*/ 179899160 h 11051"/>
              <a:gd name="T60" fmla="*/ 120401021 w 8052"/>
              <a:gd name="T61" fmla="*/ 169468979 h 11051"/>
              <a:gd name="T62" fmla="*/ 128152581 w 8052"/>
              <a:gd name="T63" fmla="*/ 150629114 h 11051"/>
              <a:gd name="T64" fmla="*/ 129785949 w 8052"/>
              <a:gd name="T65" fmla="*/ 130125239 h 11051"/>
              <a:gd name="T66" fmla="*/ 125835987 w 8052"/>
              <a:gd name="T67" fmla="*/ 106471589 h 11051"/>
              <a:gd name="T68" fmla="*/ 120311934 w 8052"/>
              <a:gd name="T69" fmla="*/ 90217118 h 11051"/>
              <a:gd name="T70" fmla="*/ 104957349 w 8052"/>
              <a:gd name="T71" fmla="*/ 60887599 h 11051"/>
              <a:gd name="T72" fmla="*/ 89365314 w 8052"/>
              <a:gd name="T73" fmla="*/ 40472846 h 11051"/>
              <a:gd name="T74" fmla="*/ 72080291 w 8052"/>
              <a:gd name="T75" fmla="*/ 23326812 h 11051"/>
              <a:gd name="T76" fmla="*/ 52775744 w 8052"/>
              <a:gd name="T77" fmla="*/ 8439334 h 11051"/>
              <a:gd name="T78" fmla="*/ 46390292 w 8052"/>
              <a:gd name="T79" fmla="*/ 267365 h 11051"/>
              <a:gd name="T80" fmla="*/ 66466980 w 8052"/>
              <a:gd name="T81" fmla="*/ 267365 h 11051"/>
              <a:gd name="T82" fmla="*/ 96255475 w 8052"/>
              <a:gd name="T83" fmla="*/ 4308703 h 11051"/>
              <a:gd name="T84" fmla="*/ 134419136 w 8052"/>
              <a:gd name="T85" fmla="*/ 16700253 h 11051"/>
              <a:gd name="T86" fmla="*/ 157465834 w 8052"/>
              <a:gd name="T87" fmla="*/ 28883737 h 11051"/>
              <a:gd name="T88" fmla="*/ 176057516 w 8052"/>
              <a:gd name="T89" fmla="*/ 41988434 h 11051"/>
              <a:gd name="T90" fmla="*/ 196431273 w 8052"/>
              <a:gd name="T91" fmla="*/ 61036193 h 11051"/>
              <a:gd name="T92" fmla="*/ 213508313 w 8052"/>
              <a:gd name="T93" fmla="*/ 83085305 h 11051"/>
              <a:gd name="T94" fmla="*/ 155089791 w 8052"/>
              <a:gd name="T95" fmla="*/ 128461230 h 11051"/>
              <a:gd name="T96" fmla="*/ 152713921 w 8052"/>
              <a:gd name="T97" fmla="*/ 133720967 h 11051"/>
              <a:gd name="T98" fmla="*/ 152476300 w 8052"/>
              <a:gd name="T99" fmla="*/ 139426314 h 11051"/>
              <a:gd name="T100" fmla="*/ 154347289 w 8052"/>
              <a:gd name="T101" fmla="*/ 144834645 h 11051"/>
              <a:gd name="T102" fmla="*/ 157614196 w 8052"/>
              <a:gd name="T103" fmla="*/ 148757039 h 11051"/>
              <a:gd name="T104" fmla="*/ 166316070 w 8052"/>
              <a:gd name="T105" fmla="*/ 152352767 h 11051"/>
              <a:gd name="T106" fmla="*/ 172226279 w 8052"/>
              <a:gd name="T107" fmla="*/ 151639448 h 11051"/>
              <a:gd name="T108" fmla="*/ 180245099 w 8052"/>
              <a:gd name="T109" fmla="*/ 145458670 h 11051"/>
              <a:gd name="T110" fmla="*/ 182650779 w 8052"/>
              <a:gd name="T111" fmla="*/ 137286874 h 11051"/>
              <a:gd name="T112" fmla="*/ 180156012 w 8052"/>
              <a:gd name="T113" fmla="*/ 128817889 h 11051"/>
              <a:gd name="T114" fmla="*/ 174186527 w 8052"/>
              <a:gd name="T115" fmla="*/ 123617624 h 11051"/>
              <a:gd name="T116" fmla="*/ 166494415 w 8052"/>
              <a:gd name="T117" fmla="*/ 122072386 h 11051"/>
              <a:gd name="T118" fmla="*/ 158505234 w 8052"/>
              <a:gd name="T119" fmla="*/ 124984445 h 11051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8052" h="11051">
                <a:moveTo>
                  <a:pt x="7472" y="3283"/>
                </a:moveTo>
                <a:lnTo>
                  <a:pt x="7472" y="3283"/>
                </a:lnTo>
                <a:lnTo>
                  <a:pt x="7505" y="3348"/>
                </a:lnTo>
                <a:lnTo>
                  <a:pt x="7537" y="3414"/>
                </a:lnTo>
                <a:lnTo>
                  <a:pt x="7568" y="3481"/>
                </a:lnTo>
                <a:lnTo>
                  <a:pt x="7599" y="3547"/>
                </a:lnTo>
                <a:lnTo>
                  <a:pt x="7628" y="3613"/>
                </a:lnTo>
                <a:lnTo>
                  <a:pt x="7656" y="3681"/>
                </a:lnTo>
                <a:lnTo>
                  <a:pt x="7683" y="3750"/>
                </a:lnTo>
                <a:lnTo>
                  <a:pt x="7710" y="3817"/>
                </a:lnTo>
                <a:lnTo>
                  <a:pt x="7735" y="3886"/>
                </a:lnTo>
                <a:lnTo>
                  <a:pt x="7760" y="3955"/>
                </a:lnTo>
                <a:lnTo>
                  <a:pt x="7784" y="4025"/>
                </a:lnTo>
                <a:lnTo>
                  <a:pt x="7806" y="4095"/>
                </a:lnTo>
                <a:lnTo>
                  <a:pt x="7828" y="4165"/>
                </a:lnTo>
                <a:lnTo>
                  <a:pt x="7848" y="4234"/>
                </a:lnTo>
                <a:lnTo>
                  <a:pt x="7868" y="4304"/>
                </a:lnTo>
                <a:lnTo>
                  <a:pt x="7886" y="4375"/>
                </a:lnTo>
                <a:lnTo>
                  <a:pt x="7904" y="4447"/>
                </a:lnTo>
                <a:lnTo>
                  <a:pt x="7920" y="4518"/>
                </a:lnTo>
                <a:lnTo>
                  <a:pt x="7937" y="4589"/>
                </a:lnTo>
                <a:lnTo>
                  <a:pt x="7951" y="4661"/>
                </a:lnTo>
                <a:lnTo>
                  <a:pt x="7965" y="4733"/>
                </a:lnTo>
                <a:lnTo>
                  <a:pt x="7977" y="4804"/>
                </a:lnTo>
                <a:lnTo>
                  <a:pt x="7989" y="4877"/>
                </a:lnTo>
                <a:lnTo>
                  <a:pt x="8000" y="4949"/>
                </a:lnTo>
                <a:lnTo>
                  <a:pt x="8009" y="5023"/>
                </a:lnTo>
                <a:lnTo>
                  <a:pt x="8019" y="5095"/>
                </a:lnTo>
                <a:lnTo>
                  <a:pt x="8026" y="5167"/>
                </a:lnTo>
                <a:lnTo>
                  <a:pt x="8033" y="5241"/>
                </a:lnTo>
                <a:lnTo>
                  <a:pt x="8038" y="5314"/>
                </a:lnTo>
                <a:lnTo>
                  <a:pt x="8042" y="5386"/>
                </a:lnTo>
                <a:lnTo>
                  <a:pt x="8046" y="5460"/>
                </a:lnTo>
                <a:lnTo>
                  <a:pt x="8049" y="5533"/>
                </a:lnTo>
                <a:lnTo>
                  <a:pt x="8051" y="5595"/>
                </a:lnTo>
                <a:lnTo>
                  <a:pt x="8052" y="5658"/>
                </a:lnTo>
                <a:lnTo>
                  <a:pt x="8052" y="5719"/>
                </a:lnTo>
                <a:lnTo>
                  <a:pt x="8051" y="5782"/>
                </a:lnTo>
                <a:lnTo>
                  <a:pt x="8049" y="5844"/>
                </a:lnTo>
                <a:lnTo>
                  <a:pt x="8047" y="5907"/>
                </a:lnTo>
                <a:lnTo>
                  <a:pt x="8045" y="5968"/>
                </a:lnTo>
                <a:lnTo>
                  <a:pt x="8041" y="6031"/>
                </a:lnTo>
                <a:lnTo>
                  <a:pt x="8036" y="6093"/>
                </a:lnTo>
                <a:lnTo>
                  <a:pt x="8032" y="6154"/>
                </a:lnTo>
                <a:lnTo>
                  <a:pt x="8026" y="6217"/>
                </a:lnTo>
                <a:lnTo>
                  <a:pt x="8020" y="6279"/>
                </a:lnTo>
                <a:lnTo>
                  <a:pt x="8013" y="6340"/>
                </a:lnTo>
                <a:lnTo>
                  <a:pt x="8004" y="6402"/>
                </a:lnTo>
                <a:lnTo>
                  <a:pt x="7996" y="6464"/>
                </a:lnTo>
                <a:lnTo>
                  <a:pt x="7987" y="6525"/>
                </a:lnTo>
                <a:lnTo>
                  <a:pt x="7977" y="6587"/>
                </a:lnTo>
                <a:lnTo>
                  <a:pt x="7966" y="6649"/>
                </a:lnTo>
                <a:lnTo>
                  <a:pt x="7955" y="6710"/>
                </a:lnTo>
                <a:lnTo>
                  <a:pt x="7943" y="6771"/>
                </a:lnTo>
                <a:lnTo>
                  <a:pt x="7930" y="6832"/>
                </a:lnTo>
                <a:lnTo>
                  <a:pt x="7916" y="6893"/>
                </a:lnTo>
                <a:lnTo>
                  <a:pt x="7901" y="6953"/>
                </a:lnTo>
                <a:lnTo>
                  <a:pt x="7886" y="7014"/>
                </a:lnTo>
                <a:lnTo>
                  <a:pt x="7870" y="7074"/>
                </a:lnTo>
                <a:lnTo>
                  <a:pt x="7854" y="7134"/>
                </a:lnTo>
                <a:lnTo>
                  <a:pt x="7837" y="7194"/>
                </a:lnTo>
                <a:lnTo>
                  <a:pt x="7820" y="7254"/>
                </a:lnTo>
                <a:lnTo>
                  <a:pt x="7801" y="7313"/>
                </a:lnTo>
                <a:lnTo>
                  <a:pt x="7782" y="7373"/>
                </a:lnTo>
                <a:lnTo>
                  <a:pt x="7761" y="7432"/>
                </a:lnTo>
                <a:lnTo>
                  <a:pt x="7740" y="7490"/>
                </a:lnTo>
                <a:lnTo>
                  <a:pt x="7703" y="7592"/>
                </a:lnTo>
                <a:lnTo>
                  <a:pt x="7663" y="7694"/>
                </a:lnTo>
                <a:lnTo>
                  <a:pt x="7622" y="7793"/>
                </a:lnTo>
                <a:lnTo>
                  <a:pt x="7578" y="7893"/>
                </a:lnTo>
                <a:lnTo>
                  <a:pt x="7533" y="7992"/>
                </a:lnTo>
                <a:lnTo>
                  <a:pt x="7485" y="8090"/>
                </a:lnTo>
                <a:lnTo>
                  <a:pt x="7436" y="8186"/>
                </a:lnTo>
                <a:lnTo>
                  <a:pt x="7383" y="8282"/>
                </a:lnTo>
                <a:lnTo>
                  <a:pt x="7330" y="8376"/>
                </a:lnTo>
                <a:lnTo>
                  <a:pt x="7274" y="8470"/>
                </a:lnTo>
                <a:lnTo>
                  <a:pt x="7217" y="8562"/>
                </a:lnTo>
                <a:lnTo>
                  <a:pt x="7158" y="8654"/>
                </a:lnTo>
                <a:lnTo>
                  <a:pt x="7097" y="8743"/>
                </a:lnTo>
                <a:lnTo>
                  <a:pt x="7034" y="8832"/>
                </a:lnTo>
                <a:lnTo>
                  <a:pt x="6970" y="8919"/>
                </a:lnTo>
                <a:lnTo>
                  <a:pt x="6903" y="9006"/>
                </a:lnTo>
                <a:lnTo>
                  <a:pt x="6836" y="9090"/>
                </a:lnTo>
                <a:lnTo>
                  <a:pt x="6766" y="9174"/>
                </a:lnTo>
                <a:lnTo>
                  <a:pt x="6695" y="9256"/>
                </a:lnTo>
                <a:lnTo>
                  <a:pt x="6621" y="9336"/>
                </a:lnTo>
                <a:lnTo>
                  <a:pt x="6548" y="9416"/>
                </a:lnTo>
                <a:lnTo>
                  <a:pt x="6471" y="9493"/>
                </a:lnTo>
                <a:lnTo>
                  <a:pt x="6394" y="9569"/>
                </a:lnTo>
                <a:lnTo>
                  <a:pt x="6314" y="9643"/>
                </a:lnTo>
                <a:lnTo>
                  <a:pt x="6234" y="9716"/>
                </a:lnTo>
                <a:lnTo>
                  <a:pt x="6152" y="9787"/>
                </a:lnTo>
                <a:lnTo>
                  <a:pt x="6068" y="9857"/>
                </a:lnTo>
                <a:lnTo>
                  <a:pt x="5983" y="9924"/>
                </a:lnTo>
                <a:lnTo>
                  <a:pt x="5897" y="9991"/>
                </a:lnTo>
                <a:lnTo>
                  <a:pt x="5810" y="10055"/>
                </a:lnTo>
                <a:lnTo>
                  <a:pt x="5720" y="10116"/>
                </a:lnTo>
                <a:lnTo>
                  <a:pt x="5629" y="10177"/>
                </a:lnTo>
                <a:lnTo>
                  <a:pt x="5574" y="10213"/>
                </a:lnTo>
                <a:lnTo>
                  <a:pt x="5518" y="10249"/>
                </a:lnTo>
                <a:lnTo>
                  <a:pt x="5461" y="10283"/>
                </a:lnTo>
                <a:lnTo>
                  <a:pt x="5404" y="10318"/>
                </a:lnTo>
                <a:lnTo>
                  <a:pt x="5346" y="10351"/>
                </a:lnTo>
                <a:lnTo>
                  <a:pt x="5288" y="10383"/>
                </a:lnTo>
                <a:lnTo>
                  <a:pt x="5230" y="10415"/>
                </a:lnTo>
                <a:lnTo>
                  <a:pt x="5172" y="10447"/>
                </a:lnTo>
                <a:lnTo>
                  <a:pt x="5113" y="10476"/>
                </a:lnTo>
                <a:lnTo>
                  <a:pt x="5054" y="10506"/>
                </a:lnTo>
                <a:lnTo>
                  <a:pt x="4993" y="10536"/>
                </a:lnTo>
                <a:lnTo>
                  <a:pt x="4933" y="10563"/>
                </a:lnTo>
                <a:lnTo>
                  <a:pt x="4872" y="10590"/>
                </a:lnTo>
                <a:lnTo>
                  <a:pt x="4812" y="10617"/>
                </a:lnTo>
                <a:lnTo>
                  <a:pt x="4750" y="10644"/>
                </a:lnTo>
                <a:lnTo>
                  <a:pt x="4688" y="10668"/>
                </a:lnTo>
                <a:lnTo>
                  <a:pt x="4627" y="10692"/>
                </a:lnTo>
                <a:lnTo>
                  <a:pt x="4565" y="10716"/>
                </a:lnTo>
                <a:lnTo>
                  <a:pt x="4502" y="10740"/>
                </a:lnTo>
                <a:lnTo>
                  <a:pt x="4440" y="10761"/>
                </a:lnTo>
                <a:lnTo>
                  <a:pt x="4377" y="10782"/>
                </a:lnTo>
                <a:lnTo>
                  <a:pt x="4314" y="10802"/>
                </a:lnTo>
                <a:lnTo>
                  <a:pt x="4250" y="10823"/>
                </a:lnTo>
                <a:lnTo>
                  <a:pt x="4186" y="10841"/>
                </a:lnTo>
                <a:lnTo>
                  <a:pt x="4122" y="10859"/>
                </a:lnTo>
                <a:lnTo>
                  <a:pt x="4058" y="10877"/>
                </a:lnTo>
                <a:lnTo>
                  <a:pt x="3994" y="10894"/>
                </a:lnTo>
                <a:lnTo>
                  <a:pt x="3930" y="10909"/>
                </a:lnTo>
                <a:lnTo>
                  <a:pt x="3865" y="10924"/>
                </a:lnTo>
                <a:lnTo>
                  <a:pt x="3800" y="10939"/>
                </a:lnTo>
                <a:lnTo>
                  <a:pt x="3734" y="10952"/>
                </a:lnTo>
                <a:lnTo>
                  <a:pt x="3669" y="10965"/>
                </a:lnTo>
                <a:lnTo>
                  <a:pt x="3605" y="10977"/>
                </a:lnTo>
                <a:lnTo>
                  <a:pt x="3540" y="10987"/>
                </a:lnTo>
                <a:lnTo>
                  <a:pt x="3475" y="10997"/>
                </a:lnTo>
                <a:lnTo>
                  <a:pt x="3411" y="11006"/>
                </a:lnTo>
                <a:lnTo>
                  <a:pt x="3346" y="11015"/>
                </a:lnTo>
                <a:lnTo>
                  <a:pt x="3281" y="11022"/>
                </a:lnTo>
                <a:lnTo>
                  <a:pt x="3215" y="11029"/>
                </a:lnTo>
                <a:lnTo>
                  <a:pt x="3150" y="11035"/>
                </a:lnTo>
                <a:lnTo>
                  <a:pt x="3084" y="11039"/>
                </a:lnTo>
                <a:lnTo>
                  <a:pt x="3019" y="11043"/>
                </a:lnTo>
                <a:lnTo>
                  <a:pt x="2954" y="11047"/>
                </a:lnTo>
                <a:lnTo>
                  <a:pt x="2888" y="11049"/>
                </a:lnTo>
                <a:lnTo>
                  <a:pt x="2822" y="11051"/>
                </a:lnTo>
                <a:lnTo>
                  <a:pt x="2757" y="11051"/>
                </a:lnTo>
                <a:lnTo>
                  <a:pt x="2692" y="11051"/>
                </a:lnTo>
                <a:lnTo>
                  <a:pt x="2625" y="11051"/>
                </a:lnTo>
                <a:lnTo>
                  <a:pt x="2560" y="11049"/>
                </a:lnTo>
                <a:lnTo>
                  <a:pt x="2495" y="11047"/>
                </a:lnTo>
                <a:lnTo>
                  <a:pt x="2430" y="11043"/>
                </a:lnTo>
                <a:lnTo>
                  <a:pt x="2363" y="11039"/>
                </a:lnTo>
                <a:lnTo>
                  <a:pt x="2298" y="11035"/>
                </a:lnTo>
                <a:lnTo>
                  <a:pt x="2233" y="11029"/>
                </a:lnTo>
                <a:lnTo>
                  <a:pt x="2168" y="11022"/>
                </a:lnTo>
                <a:lnTo>
                  <a:pt x="2103" y="11015"/>
                </a:lnTo>
                <a:lnTo>
                  <a:pt x="2037" y="11006"/>
                </a:lnTo>
                <a:lnTo>
                  <a:pt x="1972" y="10998"/>
                </a:lnTo>
                <a:lnTo>
                  <a:pt x="1908" y="10987"/>
                </a:lnTo>
                <a:lnTo>
                  <a:pt x="1843" y="10978"/>
                </a:lnTo>
                <a:lnTo>
                  <a:pt x="1779" y="10966"/>
                </a:lnTo>
                <a:lnTo>
                  <a:pt x="1714" y="10954"/>
                </a:lnTo>
                <a:lnTo>
                  <a:pt x="1650" y="10941"/>
                </a:lnTo>
                <a:lnTo>
                  <a:pt x="1586" y="10927"/>
                </a:lnTo>
                <a:lnTo>
                  <a:pt x="1482" y="10903"/>
                </a:lnTo>
                <a:lnTo>
                  <a:pt x="1379" y="10877"/>
                </a:lnTo>
                <a:lnTo>
                  <a:pt x="1275" y="10849"/>
                </a:lnTo>
                <a:lnTo>
                  <a:pt x="1172" y="10819"/>
                </a:lnTo>
                <a:lnTo>
                  <a:pt x="1072" y="10787"/>
                </a:lnTo>
                <a:lnTo>
                  <a:pt x="970" y="10754"/>
                </a:lnTo>
                <a:lnTo>
                  <a:pt x="869" y="10718"/>
                </a:lnTo>
                <a:lnTo>
                  <a:pt x="769" y="10680"/>
                </a:lnTo>
                <a:lnTo>
                  <a:pt x="670" y="10641"/>
                </a:lnTo>
                <a:lnTo>
                  <a:pt x="571" y="10600"/>
                </a:lnTo>
                <a:lnTo>
                  <a:pt x="474" y="10556"/>
                </a:lnTo>
                <a:lnTo>
                  <a:pt x="378" y="10512"/>
                </a:lnTo>
                <a:lnTo>
                  <a:pt x="282" y="10465"/>
                </a:lnTo>
                <a:lnTo>
                  <a:pt x="188" y="10416"/>
                </a:lnTo>
                <a:lnTo>
                  <a:pt x="93" y="10366"/>
                </a:lnTo>
                <a:lnTo>
                  <a:pt x="0" y="10314"/>
                </a:lnTo>
                <a:lnTo>
                  <a:pt x="82" y="10301"/>
                </a:lnTo>
                <a:lnTo>
                  <a:pt x="164" y="10287"/>
                </a:lnTo>
                <a:lnTo>
                  <a:pt x="247" y="10271"/>
                </a:lnTo>
                <a:lnTo>
                  <a:pt x="327" y="10255"/>
                </a:lnTo>
                <a:lnTo>
                  <a:pt x="409" y="10236"/>
                </a:lnTo>
                <a:lnTo>
                  <a:pt x="490" y="10217"/>
                </a:lnTo>
                <a:lnTo>
                  <a:pt x="571" y="10196"/>
                </a:lnTo>
                <a:lnTo>
                  <a:pt x="651" y="10173"/>
                </a:lnTo>
                <a:lnTo>
                  <a:pt x="731" y="10151"/>
                </a:lnTo>
                <a:lnTo>
                  <a:pt x="811" y="10126"/>
                </a:lnTo>
                <a:lnTo>
                  <a:pt x="890" y="10100"/>
                </a:lnTo>
                <a:lnTo>
                  <a:pt x="968" y="10072"/>
                </a:lnTo>
                <a:lnTo>
                  <a:pt x="1048" y="10044"/>
                </a:lnTo>
                <a:lnTo>
                  <a:pt x="1125" y="10014"/>
                </a:lnTo>
                <a:lnTo>
                  <a:pt x="1203" y="9982"/>
                </a:lnTo>
                <a:lnTo>
                  <a:pt x="1280" y="9950"/>
                </a:lnTo>
                <a:lnTo>
                  <a:pt x="1356" y="9917"/>
                </a:lnTo>
                <a:lnTo>
                  <a:pt x="1432" y="9883"/>
                </a:lnTo>
                <a:lnTo>
                  <a:pt x="1507" y="9846"/>
                </a:lnTo>
                <a:lnTo>
                  <a:pt x="1581" y="9809"/>
                </a:lnTo>
                <a:lnTo>
                  <a:pt x="1656" y="9770"/>
                </a:lnTo>
                <a:lnTo>
                  <a:pt x="1729" y="9731"/>
                </a:lnTo>
                <a:lnTo>
                  <a:pt x="1802" y="9691"/>
                </a:lnTo>
                <a:lnTo>
                  <a:pt x="1874" y="9648"/>
                </a:lnTo>
                <a:lnTo>
                  <a:pt x="1945" y="9605"/>
                </a:lnTo>
                <a:lnTo>
                  <a:pt x="2016" y="9560"/>
                </a:lnTo>
                <a:lnTo>
                  <a:pt x="2086" y="9515"/>
                </a:lnTo>
                <a:lnTo>
                  <a:pt x="2155" y="9468"/>
                </a:lnTo>
                <a:lnTo>
                  <a:pt x="2224" y="9421"/>
                </a:lnTo>
                <a:lnTo>
                  <a:pt x="2291" y="9372"/>
                </a:lnTo>
                <a:lnTo>
                  <a:pt x="2357" y="9321"/>
                </a:lnTo>
                <a:lnTo>
                  <a:pt x="2423" y="9270"/>
                </a:lnTo>
                <a:lnTo>
                  <a:pt x="2503" y="9205"/>
                </a:lnTo>
                <a:lnTo>
                  <a:pt x="2581" y="9140"/>
                </a:lnTo>
                <a:lnTo>
                  <a:pt x="2660" y="9071"/>
                </a:lnTo>
                <a:lnTo>
                  <a:pt x="2735" y="9002"/>
                </a:lnTo>
                <a:lnTo>
                  <a:pt x="2810" y="8931"/>
                </a:lnTo>
                <a:lnTo>
                  <a:pt x="2884" y="8859"/>
                </a:lnTo>
                <a:lnTo>
                  <a:pt x="2955" y="8785"/>
                </a:lnTo>
                <a:lnTo>
                  <a:pt x="3025" y="8711"/>
                </a:lnTo>
                <a:lnTo>
                  <a:pt x="3093" y="8635"/>
                </a:lnTo>
                <a:lnTo>
                  <a:pt x="3161" y="8557"/>
                </a:lnTo>
                <a:lnTo>
                  <a:pt x="3227" y="8477"/>
                </a:lnTo>
                <a:lnTo>
                  <a:pt x="3291" y="8397"/>
                </a:lnTo>
                <a:lnTo>
                  <a:pt x="3353" y="8315"/>
                </a:lnTo>
                <a:lnTo>
                  <a:pt x="3415" y="8232"/>
                </a:lnTo>
                <a:lnTo>
                  <a:pt x="3474" y="8148"/>
                </a:lnTo>
                <a:lnTo>
                  <a:pt x="3531" y="8062"/>
                </a:lnTo>
                <a:lnTo>
                  <a:pt x="3546" y="8040"/>
                </a:lnTo>
                <a:lnTo>
                  <a:pt x="3561" y="8016"/>
                </a:lnTo>
                <a:lnTo>
                  <a:pt x="3575" y="7991"/>
                </a:lnTo>
                <a:lnTo>
                  <a:pt x="3586" y="7965"/>
                </a:lnTo>
                <a:lnTo>
                  <a:pt x="3662" y="7976"/>
                </a:lnTo>
                <a:lnTo>
                  <a:pt x="3738" y="7988"/>
                </a:lnTo>
                <a:lnTo>
                  <a:pt x="3813" y="7998"/>
                </a:lnTo>
                <a:lnTo>
                  <a:pt x="3851" y="8003"/>
                </a:lnTo>
                <a:lnTo>
                  <a:pt x="3889" y="8007"/>
                </a:lnTo>
                <a:lnTo>
                  <a:pt x="4007" y="8007"/>
                </a:lnTo>
                <a:lnTo>
                  <a:pt x="4126" y="8008"/>
                </a:lnTo>
                <a:lnTo>
                  <a:pt x="4185" y="8008"/>
                </a:lnTo>
                <a:lnTo>
                  <a:pt x="4244" y="8008"/>
                </a:lnTo>
                <a:lnTo>
                  <a:pt x="4303" y="8005"/>
                </a:lnTo>
                <a:lnTo>
                  <a:pt x="4361" y="8002"/>
                </a:lnTo>
                <a:lnTo>
                  <a:pt x="4402" y="8000"/>
                </a:lnTo>
                <a:lnTo>
                  <a:pt x="4442" y="7997"/>
                </a:lnTo>
                <a:lnTo>
                  <a:pt x="4521" y="7994"/>
                </a:lnTo>
                <a:lnTo>
                  <a:pt x="4562" y="7991"/>
                </a:lnTo>
                <a:lnTo>
                  <a:pt x="4601" y="7987"/>
                </a:lnTo>
                <a:lnTo>
                  <a:pt x="4641" y="7981"/>
                </a:lnTo>
                <a:lnTo>
                  <a:pt x="4680" y="7972"/>
                </a:lnTo>
                <a:lnTo>
                  <a:pt x="4726" y="7964"/>
                </a:lnTo>
                <a:lnTo>
                  <a:pt x="4771" y="7955"/>
                </a:lnTo>
                <a:lnTo>
                  <a:pt x="4818" y="7945"/>
                </a:lnTo>
                <a:lnTo>
                  <a:pt x="4863" y="7934"/>
                </a:lnTo>
                <a:lnTo>
                  <a:pt x="4953" y="7912"/>
                </a:lnTo>
                <a:lnTo>
                  <a:pt x="5043" y="7887"/>
                </a:lnTo>
                <a:lnTo>
                  <a:pt x="5132" y="7860"/>
                </a:lnTo>
                <a:lnTo>
                  <a:pt x="5221" y="7831"/>
                </a:lnTo>
                <a:lnTo>
                  <a:pt x="5308" y="7802"/>
                </a:lnTo>
                <a:lnTo>
                  <a:pt x="5396" y="7771"/>
                </a:lnTo>
                <a:lnTo>
                  <a:pt x="3870" y="7414"/>
                </a:lnTo>
                <a:lnTo>
                  <a:pt x="3897" y="7345"/>
                </a:lnTo>
                <a:lnTo>
                  <a:pt x="3926" y="7277"/>
                </a:lnTo>
                <a:lnTo>
                  <a:pt x="3986" y="7139"/>
                </a:lnTo>
                <a:lnTo>
                  <a:pt x="4013" y="7069"/>
                </a:lnTo>
                <a:lnTo>
                  <a:pt x="4040" y="6999"/>
                </a:lnTo>
                <a:lnTo>
                  <a:pt x="4053" y="6965"/>
                </a:lnTo>
                <a:lnTo>
                  <a:pt x="4065" y="6929"/>
                </a:lnTo>
                <a:lnTo>
                  <a:pt x="4076" y="6894"/>
                </a:lnTo>
                <a:lnTo>
                  <a:pt x="4086" y="6857"/>
                </a:lnTo>
                <a:lnTo>
                  <a:pt x="3840" y="6771"/>
                </a:lnTo>
                <a:lnTo>
                  <a:pt x="3593" y="6683"/>
                </a:lnTo>
                <a:lnTo>
                  <a:pt x="3347" y="6596"/>
                </a:lnTo>
                <a:lnTo>
                  <a:pt x="3099" y="6512"/>
                </a:lnTo>
                <a:lnTo>
                  <a:pt x="3160" y="6483"/>
                </a:lnTo>
                <a:lnTo>
                  <a:pt x="3220" y="6451"/>
                </a:lnTo>
                <a:lnTo>
                  <a:pt x="3279" y="6417"/>
                </a:lnTo>
                <a:lnTo>
                  <a:pt x="3339" y="6383"/>
                </a:lnTo>
                <a:lnTo>
                  <a:pt x="3397" y="6348"/>
                </a:lnTo>
                <a:lnTo>
                  <a:pt x="3452" y="6310"/>
                </a:lnTo>
                <a:lnTo>
                  <a:pt x="3509" y="6270"/>
                </a:lnTo>
                <a:lnTo>
                  <a:pt x="3564" y="6230"/>
                </a:lnTo>
                <a:lnTo>
                  <a:pt x="3617" y="6189"/>
                </a:lnTo>
                <a:lnTo>
                  <a:pt x="3669" y="6145"/>
                </a:lnTo>
                <a:lnTo>
                  <a:pt x="3720" y="6100"/>
                </a:lnTo>
                <a:lnTo>
                  <a:pt x="3769" y="6054"/>
                </a:lnTo>
                <a:lnTo>
                  <a:pt x="3817" y="6005"/>
                </a:lnTo>
                <a:lnTo>
                  <a:pt x="3862" y="5955"/>
                </a:lnTo>
                <a:lnTo>
                  <a:pt x="3908" y="5903"/>
                </a:lnTo>
                <a:lnTo>
                  <a:pt x="3950" y="5851"/>
                </a:lnTo>
                <a:lnTo>
                  <a:pt x="3972" y="5821"/>
                </a:lnTo>
                <a:lnTo>
                  <a:pt x="3994" y="5793"/>
                </a:lnTo>
                <a:lnTo>
                  <a:pt x="4014" y="5763"/>
                </a:lnTo>
                <a:lnTo>
                  <a:pt x="4034" y="5732"/>
                </a:lnTo>
                <a:lnTo>
                  <a:pt x="4054" y="5703"/>
                </a:lnTo>
                <a:lnTo>
                  <a:pt x="4073" y="5672"/>
                </a:lnTo>
                <a:lnTo>
                  <a:pt x="4110" y="5609"/>
                </a:lnTo>
                <a:lnTo>
                  <a:pt x="4143" y="5545"/>
                </a:lnTo>
                <a:lnTo>
                  <a:pt x="4175" y="5480"/>
                </a:lnTo>
                <a:lnTo>
                  <a:pt x="4205" y="5414"/>
                </a:lnTo>
                <a:lnTo>
                  <a:pt x="4231" y="5346"/>
                </a:lnTo>
                <a:lnTo>
                  <a:pt x="4256" y="5279"/>
                </a:lnTo>
                <a:lnTo>
                  <a:pt x="4277" y="5209"/>
                </a:lnTo>
                <a:lnTo>
                  <a:pt x="4297" y="5139"/>
                </a:lnTo>
                <a:lnTo>
                  <a:pt x="4315" y="5069"/>
                </a:lnTo>
                <a:lnTo>
                  <a:pt x="4329" y="4998"/>
                </a:lnTo>
                <a:lnTo>
                  <a:pt x="4342" y="4927"/>
                </a:lnTo>
                <a:lnTo>
                  <a:pt x="4352" y="4855"/>
                </a:lnTo>
                <a:lnTo>
                  <a:pt x="4360" y="4783"/>
                </a:lnTo>
                <a:lnTo>
                  <a:pt x="4367" y="4703"/>
                </a:lnTo>
                <a:lnTo>
                  <a:pt x="4371" y="4622"/>
                </a:lnTo>
                <a:lnTo>
                  <a:pt x="4373" y="4541"/>
                </a:lnTo>
                <a:lnTo>
                  <a:pt x="4372" y="4460"/>
                </a:lnTo>
                <a:lnTo>
                  <a:pt x="4370" y="4379"/>
                </a:lnTo>
                <a:lnTo>
                  <a:pt x="4364" y="4298"/>
                </a:lnTo>
                <a:lnTo>
                  <a:pt x="4358" y="4218"/>
                </a:lnTo>
                <a:lnTo>
                  <a:pt x="4348" y="4138"/>
                </a:lnTo>
                <a:lnTo>
                  <a:pt x="4338" y="4058"/>
                </a:lnTo>
                <a:lnTo>
                  <a:pt x="4325" y="3977"/>
                </a:lnTo>
                <a:lnTo>
                  <a:pt x="4310" y="3898"/>
                </a:lnTo>
                <a:lnTo>
                  <a:pt x="4294" y="3818"/>
                </a:lnTo>
                <a:lnTo>
                  <a:pt x="4276" y="3740"/>
                </a:lnTo>
                <a:lnTo>
                  <a:pt x="4257" y="3661"/>
                </a:lnTo>
                <a:lnTo>
                  <a:pt x="4237" y="3583"/>
                </a:lnTo>
                <a:lnTo>
                  <a:pt x="4214" y="3506"/>
                </a:lnTo>
                <a:lnTo>
                  <a:pt x="4197" y="3446"/>
                </a:lnTo>
                <a:lnTo>
                  <a:pt x="4178" y="3387"/>
                </a:lnTo>
                <a:lnTo>
                  <a:pt x="4159" y="3328"/>
                </a:lnTo>
                <a:lnTo>
                  <a:pt x="4139" y="3269"/>
                </a:lnTo>
                <a:lnTo>
                  <a:pt x="4118" y="3210"/>
                </a:lnTo>
                <a:lnTo>
                  <a:pt x="4096" y="3152"/>
                </a:lnTo>
                <a:lnTo>
                  <a:pt x="4075" y="3094"/>
                </a:lnTo>
                <a:lnTo>
                  <a:pt x="4051" y="3036"/>
                </a:lnTo>
                <a:lnTo>
                  <a:pt x="4028" y="2979"/>
                </a:lnTo>
                <a:lnTo>
                  <a:pt x="4004" y="2923"/>
                </a:lnTo>
                <a:lnTo>
                  <a:pt x="3954" y="2809"/>
                </a:lnTo>
                <a:lnTo>
                  <a:pt x="3900" y="2696"/>
                </a:lnTo>
                <a:lnTo>
                  <a:pt x="3846" y="2585"/>
                </a:lnTo>
                <a:lnTo>
                  <a:pt x="3788" y="2476"/>
                </a:lnTo>
                <a:lnTo>
                  <a:pt x="3727" y="2367"/>
                </a:lnTo>
                <a:lnTo>
                  <a:pt x="3666" y="2260"/>
                </a:lnTo>
                <a:lnTo>
                  <a:pt x="3601" y="2153"/>
                </a:lnTo>
                <a:lnTo>
                  <a:pt x="3534" y="2049"/>
                </a:lnTo>
                <a:lnTo>
                  <a:pt x="3464" y="1946"/>
                </a:lnTo>
                <a:lnTo>
                  <a:pt x="3393" y="1844"/>
                </a:lnTo>
                <a:lnTo>
                  <a:pt x="3320" y="1744"/>
                </a:lnTo>
                <a:lnTo>
                  <a:pt x="3271" y="1678"/>
                </a:lnTo>
                <a:lnTo>
                  <a:pt x="3220" y="1614"/>
                </a:lnTo>
                <a:lnTo>
                  <a:pt x="3168" y="1550"/>
                </a:lnTo>
                <a:lnTo>
                  <a:pt x="3116" y="1486"/>
                </a:lnTo>
                <a:lnTo>
                  <a:pt x="3064" y="1425"/>
                </a:lnTo>
                <a:lnTo>
                  <a:pt x="3009" y="1362"/>
                </a:lnTo>
                <a:lnTo>
                  <a:pt x="2955" y="1301"/>
                </a:lnTo>
                <a:lnTo>
                  <a:pt x="2899" y="1241"/>
                </a:lnTo>
                <a:lnTo>
                  <a:pt x="2842" y="1182"/>
                </a:lnTo>
                <a:lnTo>
                  <a:pt x="2785" y="1122"/>
                </a:lnTo>
                <a:lnTo>
                  <a:pt x="2727" y="1064"/>
                </a:lnTo>
                <a:lnTo>
                  <a:pt x="2669" y="1006"/>
                </a:lnTo>
                <a:lnTo>
                  <a:pt x="2610" y="949"/>
                </a:lnTo>
                <a:lnTo>
                  <a:pt x="2549" y="894"/>
                </a:lnTo>
                <a:lnTo>
                  <a:pt x="2489" y="839"/>
                </a:lnTo>
                <a:lnTo>
                  <a:pt x="2427" y="785"/>
                </a:lnTo>
                <a:lnTo>
                  <a:pt x="2366" y="731"/>
                </a:lnTo>
                <a:lnTo>
                  <a:pt x="2303" y="678"/>
                </a:lnTo>
                <a:lnTo>
                  <a:pt x="2239" y="626"/>
                </a:lnTo>
                <a:lnTo>
                  <a:pt x="2175" y="575"/>
                </a:lnTo>
                <a:lnTo>
                  <a:pt x="2110" y="524"/>
                </a:lnTo>
                <a:lnTo>
                  <a:pt x="2045" y="474"/>
                </a:lnTo>
                <a:lnTo>
                  <a:pt x="1978" y="425"/>
                </a:lnTo>
                <a:lnTo>
                  <a:pt x="1912" y="378"/>
                </a:lnTo>
                <a:lnTo>
                  <a:pt x="1844" y="331"/>
                </a:lnTo>
                <a:lnTo>
                  <a:pt x="1777" y="284"/>
                </a:lnTo>
                <a:lnTo>
                  <a:pt x="1709" y="238"/>
                </a:lnTo>
                <a:lnTo>
                  <a:pt x="1640" y="194"/>
                </a:lnTo>
                <a:lnTo>
                  <a:pt x="1571" y="151"/>
                </a:lnTo>
                <a:lnTo>
                  <a:pt x="1501" y="107"/>
                </a:lnTo>
                <a:lnTo>
                  <a:pt x="1431" y="65"/>
                </a:lnTo>
                <a:lnTo>
                  <a:pt x="1360" y="24"/>
                </a:lnTo>
                <a:lnTo>
                  <a:pt x="1427" y="18"/>
                </a:lnTo>
                <a:lnTo>
                  <a:pt x="1495" y="13"/>
                </a:lnTo>
                <a:lnTo>
                  <a:pt x="1562" y="9"/>
                </a:lnTo>
                <a:lnTo>
                  <a:pt x="1630" y="6"/>
                </a:lnTo>
                <a:lnTo>
                  <a:pt x="1697" y="4"/>
                </a:lnTo>
                <a:lnTo>
                  <a:pt x="1765" y="2"/>
                </a:lnTo>
                <a:lnTo>
                  <a:pt x="1832" y="1"/>
                </a:lnTo>
                <a:lnTo>
                  <a:pt x="1900" y="0"/>
                </a:lnTo>
                <a:lnTo>
                  <a:pt x="1968" y="1"/>
                </a:lnTo>
                <a:lnTo>
                  <a:pt x="2035" y="2"/>
                </a:lnTo>
                <a:lnTo>
                  <a:pt x="2103" y="4"/>
                </a:lnTo>
                <a:lnTo>
                  <a:pt x="2170" y="7"/>
                </a:lnTo>
                <a:lnTo>
                  <a:pt x="2238" y="9"/>
                </a:lnTo>
                <a:lnTo>
                  <a:pt x="2305" y="14"/>
                </a:lnTo>
                <a:lnTo>
                  <a:pt x="2373" y="19"/>
                </a:lnTo>
                <a:lnTo>
                  <a:pt x="2440" y="24"/>
                </a:lnTo>
                <a:lnTo>
                  <a:pt x="2507" y="30"/>
                </a:lnTo>
                <a:lnTo>
                  <a:pt x="2574" y="37"/>
                </a:lnTo>
                <a:lnTo>
                  <a:pt x="2708" y="53"/>
                </a:lnTo>
                <a:lnTo>
                  <a:pt x="2842" y="71"/>
                </a:lnTo>
                <a:lnTo>
                  <a:pt x="2976" y="92"/>
                </a:lnTo>
                <a:lnTo>
                  <a:pt x="3109" y="117"/>
                </a:lnTo>
                <a:lnTo>
                  <a:pt x="3241" y="145"/>
                </a:lnTo>
                <a:lnTo>
                  <a:pt x="3374" y="174"/>
                </a:lnTo>
                <a:lnTo>
                  <a:pt x="3505" y="206"/>
                </a:lnTo>
                <a:lnTo>
                  <a:pt x="3636" y="242"/>
                </a:lnTo>
                <a:lnTo>
                  <a:pt x="3765" y="280"/>
                </a:lnTo>
                <a:lnTo>
                  <a:pt x="3894" y="320"/>
                </a:lnTo>
                <a:lnTo>
                  <a:pt x="4022" y="363"/>
                </a:lnTo>
                <a:lnTo>
                  <a:pt x="4150" y="409"/>
                </a:lnTo>
                <a:lnTo>
                  <a:pt x="4276" y="457"/>
                </a:lnTo>
                <a:lnTo>
                  <a:pt x="4402" y="508"/>
                </a:lnTo>
                <a:lnTo>
                  <a:pt x="4526" y="562"/>
                </a:lnTo>
                <a:lnTo>
                  <a:pt x="4649" y="617"/>
                </a:lnTo>
                <a:lnTo>
                  <a:pt x="4770" y="677"/>
                </a:lnTo>
                <a:lnTo>
                  <a:pt x="4891" y="737"/>
                </a:lnTo>
                <a:lnTo>
                  <a:pt x="4952" y="769"/>
                </a:lnTo>
                <a:lnTo>
                  <a:pt x="5011" y="801"/>
                </a:lnTo>
                <a:lnTo>
                  <a:pt x="5070" y="834"/>
                </a:lnTo>
                <a:lnTo>
                  <a:pt x="5128" y="868"/>
                </a:lnTo>
                <a:lnTo>
                  <a:pt x="5186" y="902"/>
                </a:lnTo>
                <a:lnTo>
                  <a:pt x="5244" y="936"/>
                </a:lnTo>
                <a:lnTo>
                  <a:pt x="5302" y="972"/>
                </a:lnTo>
                <a:lnTo>
                  <a:pt x="5359" y="1007"/>
                </a:lnTo>
                <a:lnTo>
                  <a:pt x="5416" y="1044"/>
                </a:lnTo>
                <a:lnTo>
                  <a:pt x="5473" y="1081"/>
                </a:lnTo>
                <a:lnTo>
                  <a:pt x="5551" y="1134"/>
                </a:lnTo>
                <a:lnTo>
                  <a:pt x="5628" y="1187"/>
                </a:lnTo>
                <a:lnTo>
                  <a:pt x="5704" y="1242"/>
                </a:lnTo>
                <a:lnTo>
                  <a:pt x="5780" y="1298"/>
                </a:lnTo>
                <a:lnTo>
                  <a:pt x="5855" y="1355"/>
                </a:lnTo>
                <a:lnTo>
                  <a:pt x="5928" y="1413"/>
                </a:lnTo>
                <a:lnTo>
                  <a:pt x="6002" y="1472"/>
                </a:lnTo>
                <a:lnTo>
                  <a:pt x="6074" y="1532"/>
                </a:lnTo>
                <a:lnTo>
                  <a:pt x="6145" y="1594"/>
                </a:lnTo>
                <a:lnTo>
                  <a:pt x="6215" y="1657"/>
                </a:lnTo>
                <a:lnTo>
                  <a:pt x="6284" y="1721"/>
                </a:lnTo>
                <a:lnTo>
                  <a:pt x="6352" y="1785"/>
                </a:lnTo>
                <a:lnTo>
                  <a:pt x="6419" y="1851"/>
                </a:lnTo>
                <a:lnTo>
                  <a:pt x="6485" y="1918"/>
                </a:lnTo>
                <a:lnTo>
                  <a:pt x="6550" y="1985"/>
                </a:lnTo>
                <a:lnTo>
                  <a:pt x="6614" y="2054"/>
                </a:lnTo>
                <a:lnTo>
                  <a:pt x="6677" y="2124"/>
                </a:lnTo>
                <a:lnTo>
                  <a:pt x="6739" y="2195"/>
                </a:lnTo>
                <a:lnTo>
                  <a:pt x="6799" y="2267"/>
                </a:lnTo>
                <a:lnTo>
                  <a:pt x="6858" y="2339"/>
                </a:lnTo>
                <a:lnTo>
                  <a:pt x="6916" y="2413"/>
                </a:lnTo>
                <a:lnTo>
                  <a:pt x="6973" y="2488"/>
                </a:lnTo>
                <a:lnTo>
                  <a:pt x="7029" y="2563"/>
                </a:lnTo>
                <a:lnTo>
                  <a:pt x="7084" y="2639"/>
                </a:lnTo>
                <a:lnTo>
                  <a:pt x="7137" y="2717"/>
                </a:lnTo>
                <a:lnTo>
                  <a:pt x="7189" y="2796"/>
                </a:lnTo>
                <a:lnTo>
                  <a:pt x="7240" y="2875"/>
                </a:lnTo>
                <a:lnTo>
                  <a:pt x="7289" y="2955"/>
                </a:lnTo>
                <a:lnTo>
                  <a:pt x="7337" y="3035"/>
                </a:lnTo>
                <a:lnTo>
                  <a:pt x="7383" y="3117"/>
                </a:lnTo>
                <a:lnTo>
                  <a:pt x="7428" y="3200"/>
                </a:lnTo>
                <a:lnTo>
                  <a:pt x="7472" y="3283"/>
                </a:lnTo>
                <a:close/>
                <a:moveTo>
                  <a:pt x="5234" y="4308"/>
                </a:moveTo>
                <a:lnTo>
                  <a:pt x="5234" y="4308"/>
                </a:lnTo>
                <a:lnTo>
                  <a:pt x="5222" y="4323"/>
                </a:lnTo>
                <a:lnTo>
                  <a:pt x="5210" y="4340"/>
                </a:lnTo>
                <a:lnTo>
                  <a:pt x="5200" y="4355"/>
                </a:lnTo>
                <a:lnTo>
                  <a:pt x="5190" y="4373"/>
                </a:lnTo>
                <a:lnTo>
                  <a:pt x="5181" y="4390"/>
                </a:lnTo>
                <a:lnTo>
                  <a:pt x="5173" y="4407"/>
                </a:lnTo>
                <a:lnTo>
                  <a:pt x="5166" y="4425"/>
                </a:lnTo>
                <a:lnTo>
                  <a:pt x="5159" y="4443"/>
                </a:lnTo>
                <a:lnTo>
                  <a:pt x="5153" y="4462"/>
                </a:lnTo>
                <a:lnTo>
                  <a:pt x="5147" y="4481"/>
                </a:lnTo>
                <a:lnTo>
                  <a:pt x="5142" y="4500"/>
                </a:lnTo>
                <a:lnTo>
                  <a:pt x="5139" y="4519"/>
                </a:lnTo>
                <a:lnTo>
                  <a:pt x="5135" y="4538"/>
                </a:lnTo>
                <a:lnTo>
                  <a:pt x="5133" y="4557"/>
                </a:lnTo>
                <a:lnTo>
                  <a:pt x="5131" y="4576"/>
                </a:lnTo>
                <a:lnTo>
                  <a:pt x="5129" y="4596"/>
                </a:lnTo>
                <a:lnTo>
                  <a:pt x="5129" y="4615"/>
                </a:lnTo>
                <a:lnTo>
                  <a:pt x="5129" y="4634"/>
                </a:lnTo>
                <a:lnTo>
                  <a:pt x="5131" y="4654"/>
                </a:lnTo>
                <a:lnTo>
                  <a:pt x="5132" y="4673"/>
                </a:lnTo>
                <a:lnTo>
                  <a:pt x="5134" y="4692"/>
                </a:lnTo>
                <a:lnTo>
                  <a:pt x="5138" y="4711"/>
                </a:lnTo>
                <a:lnTo>
                  <a:pt x="5141" y="4730"/>
                </a:lnTo>
                <a:lnTo>
                  <a:pt x="5146" y="4749"/>
                </a:lnTo>
                <a:lnTo>
                  <a:pt x="5151" y="4768"/>
                </a:lnTo>
                <a:lnTo>
                  <a:pt x="5157" y="4787"/>
                </a:lnTo>
                <a:lnTo>
                  <a:pt x="5164" y="4804"/>
                </a:lnTo>
                <a:lnTo>
                  <a:pt x="5171" y="4822"/>
                </a:lnTo>
                <a:lnTo>
                  <a:pt x="5179" y="4840"/>
                </a:lnTo>
                <a:lnTo>
                  <a:pt x="5187" y="4858"/>
                </a:lnTo>
                <a:lnTo>
                  <a:pt x="5197" y="4874"/>
                </a:lnTo>
                <a:lnTo>
                  <a:pt x="5208" y="4891"/>
                </a:lnTo>
                <a:lnTo>
                  <a:pt x="5218" y="4908"/>
                </a:lnTo>
                <a:lnTo>
                  <a:pt x="5229" y="4923"/>
                </a:lnTo>
                <a:lnTo>
                  <a:pt x="5241" y="4937"/>
                </a:lnTo>
                <a:lnTo>
                  <a:pt x="5253" y="4953"/>
                </a:lnTo>
                <a:lnTo>
                  <a:pt x="5266" y="4967"/>
                </a:lnTo>
                <a:lnTo>
                  <a:pt x="5279" y="4980"/>
                </a:lnTo>
                <a:lnTo>
                  <a:pt x="5293" y="4993"/>
                </a:lnTo>
                <a:lnTo>
                  <a:pt x="5307" y="5006"/>
                </a:lnTo>
                <a:lnTo>
                  <a:pt x="5337" y="5028"/>
                </a:lnTo>
                <a:lnTo>
                  <a:pt x="5368" y="5050"/>
                </a:lnTo>
                <a:lnTo>
                  <a:pt x="5401" y="5069"/>
                </a:lnTo>
                <a:lnTo>
                  <a:pt x="5435" y="5085"/>
                </a:lnTo>
                <a:lnTo>
                  <a:pt x="5471" y="5100"/>
                </a:lnTo>
                <a:lnTo>
                  <a:pt x="5506" y="5110"/>
                </a:lnTo>
                <a:lnTo>
                  <a:pt x="5543" y="5120"/>
                </a:lnTo>
                <a:lnTo>
                  <a:pt x="5562" y="5122"/>
                </a:lnTo>
                <a:lnTo>
                  <a:pt x="5581" y="5126"/>
                </a:lnTo>
                <a:lnTo>
                  <a:pt x="5600" y="5127"/>
                </a:lnTo>
                <a:lnTo>
                  <a:pt x="5619" y="5128"/>
                </a:lnTo>
                <a:lnTo>
                  <a:pt x="5638" y="5128"/>
                </a:lnTo>
                <a:lnTo>
                  <a:pt x="5657" y="5128"/>
                </a:lnTo>
                <a:lnTo>
                  <a:pt x="5676" y="5127"/>
                </a:lnTo>
                <a:lnTo>
                  <a:pt x="5695" y="5126"/>
                </a:lnTo>
                <a:lnTo>
                  <a:pt x="5714" y="5122"/>
                </a:lnTo>
                <a:lnTo>
                  <a:pt x="5731" y="5120"/>
                </a:lnTo>
                <a:lnTo>
                  <a:pt x="5766" y="5113"/>
                </a:lnTo>
                <a:lnTo>
                  <a:pt x="5799" y="5103"/>
                </a:lnTo>
                <a:lnTo>
                  <a:pt x="5832" y="5090"/>
                </a:lnTo>
                <a:lnTo>
                  <a:pt x="5864" y="5076"/>
                </a:lnTo>
                <a:lnTo>
                  <a:pt x="5894" y="5060"/>
                </a:lnTo>
                <a:lnTo>
                  <a:pt x="5923" y="5042"/>
                </a:lnTo>
                <a:lnTo>
                  <a:pt x="5952" y="5021"/>
                </a:lnTo>
                <a:lnTo>
                  <a:pt x="5979" y="4999"/>
                </a:lnTo>
                <a:lnTo>
                  <a:pt x="6004" y="4975"/>
                </a:lnTo>
                <a:lnTo>
                  <a:pt x="6028" y="4950"/>
                </a:lnTo>
                <a:lnTo>
                  <a:pt x="6050" y="4923"/>
                </a:lnTo>
                <a:lnTo>
                  <a:pt x="6069" y="4895"/>
                </a:lnTo>
                <a:lnTo>
                  <a:pt x="6088" y="4865"/>
                </a:lnTo>
                <a:lnTo>
                  <a:pt x="6104" y="4834"/>
                </a:lnTo>
                <a:lnTo>
                  <a:pt x="6117" y="4801"/>
                </a:lnTo>
                <a:lnTo>
                  <a:pt x="6127" y="4768"/>
                </a:lnTo>
                <a:lnTo>
                  <a:pt x="6135" y="4739"/>
                </a:lnTo>
                <a:lnTo>
                  <a:pt x="6143" y="4710"/>
                </a:lnTo>
                <a:lnTo>
                  <a:pt x="6146" y="4680"/>
                </a:lnTo>
                <a:lnTo>
                  <a:pt x="6149" y="4649"/>
                </a:lnTo>
                <a:lnTo>
                  <a:pt x="6150" y="4620"/>
                </a:lnTo>
                <a:lnTo>
                  <a:pt x="6149" y="4590"/>
                </a:lnTo>
                <a:lnTo>
                  <a:pt x="6146" y="4559"/>
                </a:lnTo>
                <a:lnTo>
                  <a:pt x="6141" y="4530"/>
                </a:lnTo>
                <a:lnTo>
                  <a:pt x="6135" y="4500"/>
                </a:lnTo>
                <a:lnTo>
                  <a:pt x="6128" y="4471"/>
                </a:lnTo>
                <a:lnTo>
                  <a:pt x="6119" y="4442"/>
                </a:lnTo>
                <a:lnTo>
                  <a:pt x="6108" y="4415"/>
                </a:lnTo>
                <a:lnTo>
                  <a:pt x="6095" y="4387"/>
                </a:lnTo>
                <a:lnTo>
                  <a:pt x="6081" y="4360"/>
                </a:lnTo>
                <a:lnTo>
                  <a:pt x="6066" y="4335"/>
                </a:lnTo>
                <a:lnTo>
                  <a:pt x="6048" y="4310"/>
                </a:lnTo>
                <a:lnTo>
                  <a:pt x="6029" y="4287"/>
                </a:lnTo>
                <a:lnTo>
                  <a:pt x="6009" y="4264"/>
                </a:lnTo>
                <a:lnTo>
                  <a:pt x="5987" y="4244"/>
                </a:lnTo>
                <a:lnTo>
                  <a:pt x="5965" y="4224"/>
                </a:lnTo>
                <a:lnTo>
                  <a:pt x="5942" y="4206"/>
                </a:lnTo>
                <a:lnTo>
                  <a:pt x="5917" y="4188"/>
                </a:lnTo>
                <a:lnTo>
                  <a:pt x="5891" y="4173"/>
                </a:lnTo>
                <a:lnTo>
                  <a:pt x="5865" y="4160"/>
                </a:lnTo>
                <a:lnTo>
                  <a:pt x="5838" y="4147"/>
                </a:lnTo>
                <a:lnTo>
                  <a:pt x="5811" y="4136"/>
                </a:lnTo>
                <a:lnTo>
                  <a:pt x="5782" y="4127"/>
                </a:lnTo>
                <a:lnTo>
                  <a:pt x="5754" y="4119"/>
                </a:lnTo>
                <a:lnTo>
                  <a:pt x="5724" y="4114"/>
                </a:lnTo>
                <a:lnTo>
                  <a:pt x="5695" y="4109"/>
                </a:lnTo>
                <a:lnTo>
                  <a:pt x="5665" y="4106"/>
                </a:lnTo>
                <a:lnTo>
                  <a:pt x="5635" y="4106"/>
                </a:lnTo>
                <a:lnTo>
                  <a:pt x="5606" y="4108"/>
                </a:lnTo>
                <a:lnTo>
                  <a:pt x="5577" y="4110"/>
                </a:lnTo>
                <a:lnTo>
                  <a:pt x="5549" y="4115"/>
                </a:lnTo>
                <a:lnTo>
                  <a:pt x="5520" y="4121"/>
                </a:lnTo>
                <a:lnTo>
                  <a:pt x="5492" y="4129"/>
                </a:lnTo>
                <a:lnTo>
                  <a:pt x="5465" y="4138"/>
                </a:lnTo>
                <a:lnTo>
                  <a:pt x="5437" y="4149"/>
                </a:lnTo>
                <a:lnTo>
                  <a:pt x="5411" y="4161"/>
                </a:lnTo>
                <a:lnTo>
                  <a:pt x="5385" y="4175"/>
                </a:lnTo>
                <a:lnTo>
                  <a:pt x="5360" y="4189"/>
                </a:lnTo>
                <a:lnTo>
                  <a:pt x="5337" y="4206"/>
                </a:lnTo>
                <a:lnTo>
                  <a:pt x="5313" y="4224"/>
                </a:lnTo>
                <a:lnTo>
                  <a:pt x="5292" y="4243"/>
                </a:lnTo>
                <a:lnTo>
                  <a:pt x="5270" y="4263"/>
                </a:lnTo>
                <a:lnTo>
                  <a:pt x="5251" y="4285"/>
                </a:lnTo>
                <a:lnTo>
                  <a:pt x="5234" y="4308"/>
                </a:lnTo>
                <a:close/>
              </a:path>
            </a:pathLst>
          </a:custGeom>
          <a:solidFill>
            <a:srgbClr val="84C6D5"/>
          </a:solidFill>
          <a:ln>
            <a:noFill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8543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9250"/>
                            </p:stCondLst>
                            <p:childTnLst>
                              <p:par>
                                <p:cTn id="62" presetID="22" presetClass="exit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3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9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5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4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3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wipe(left)">
                                      <p:cBhvr>
                                        <p:cTn id="99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2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5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8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1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4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7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0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3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6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9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32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35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38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1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4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7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0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3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6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9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2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5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9750"/>
                            </p:stCondLst>
                            <p:childTnLst>
                              <p:par>
                                <p:cTn id="168" presetID="16" presetClass="exit" presetSubtype="37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16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127" grpId="0" animBg="1"/>
      <p:bldP spid="127" grpId="1" animBg="1"/>
      <p:bldP spid="128" grpId="0" animBg="1"/>
      <p:bldP spid="128" grpId="1" animBg="1"/>
      <p:bldP spid="130" grpId="0" animBg="1"/>
      <p:bldP spid="131" grpId="0" animBg="1"/>
      <p:bldP spid="132" grpId="0" animBg="1"/>
      <p:bldP spid="133" grpId="0" animBg="1"/>
      <p:bldP spid="134" grpId="0" animBg="1"/>
      <p:bldP spid="135" grpId="0" animBg="1"/>
      <p:bldP spid="136" grpId="0" animBg="1"/>
      <p:bldP spid="137" grpId="0" animBg="1"/>
      <p:bldP spid="138" grpId="0" animBg="1"/>
      <p:bldP spid="139" grpId="0" animBg="1"/>
      <p:bldP spid="140" grpId="0" animBg="1"/>
      <p:bldP spid="141" grpId="0" animBg="1"/>
      <p:bldP spid="142" grpId="0" animBg="1"/>
      <p:bldP spid="143" grpId="0" animBg="1"/>
      <p:bldP spid="144" grpId="0" animBg="1"/>
      <p:bldP spid="145" grpId="0" animBg="1"/>
      <p:bldP spid="146" grpId="0" animBg="1"/>
      <p:bldP spid="147" grpId="0" animBg="1"/>
      <p:bldP spid="148" grpId="0" animBg="1"/>
      <p:bldP spid="149" grpId="0" animBg="1"/>
      <p:bldP spid="150" grpId="0" animBg="1"/>
      <p:bldP spid="151" grpId="0" animBg="1"/>
      <p:bldP spid="152" grpId="0" animBg="1"/>
      <p:bldP spid="152" grpId="1" animBg="1"/>
      <p:bldP spid="218" grpId="0"/>
      <p:bldP spid="218" grpId="1"/>
      <p:bldP spid="219" grpId="0"/>
      <p:bldP spid="219" grpId="1"/>
      <p:bldP spid="220" grpId="0"/>
      <p:bldP spid="220" grpId="1"/>
      <p:bldP spid="221" grpId="0"/>
      <p:bldP spid="221" grpId="1"/>
      <p:bldP spid="46" grpId="0" animBg="1"/>
      <p:bldP spid="46" grpId="1" animBg="1"/>
      <p:bldP spid="47" grpId="0" animBg="1"/>
      <p:bldP spid="47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xy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4" name="文本框 173"/>
          <p:cNvSpPr txBox="1"/>
          <p:nvPr/>
        </p:nvSpPr>
        <p:spPr>
          <a:xfrm>
            <a:off x="3769089" y="2948239"/>
            <a:ext cx="750202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spc="1200" dirty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>
                      <a:alpha val="40000"/>
                    </a:prstClr>
                  </a:outerShdw>
                </a:effectLst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第一服务队人员组成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886199" y="2849797"/>
            <a:ext cx="6686551" cy="1028700"/>
            <a:chOff x="1371600" y="5010150"/>
            <a:chExt cx="9448800" cy="1028700"/>
          </a:xfrm>
          <a:effectLst>
            <a:outerShdw blurRad="25400" dist="38100" dir="5400000" algn="t" rotWithShape="0">
              <a:prstClr val="black">
                <a:alpha val="40000"/>
              </a:prstClr>
            </a:outerShdw>
          </a:effectLst>
        </p:grpSpPr>
        <p:cxnSp>
          <p:nvCxnSpPr>
            <p:cNvPr id="175" name="直接连接符 174"/>
            <p:cNvCxnSpPr/>
            <p:nvPr/>
          </p:nvCxnSpPr>
          <p:spPr>
            <a:xfrm>
              <a:off x="1371600" y="5010150"/>
              <a:ext cx="9448800" cy="0"/>
            </a:xfrm>
            <a:prstGeom prst="line">
              <a:avLst/>
            </a:prstGeom>
            <a:ln w="317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直接连接符 175"/>
            <p:cNvCxnSpPr/>
            <p:nvPr/>
          </p:nvCxnSpPr>
          <p:spPr>
            <a:xfrm>
              <a:off x="1371600" y="6038850"/>
              <a:ext cx="9448800" cy="0"/>
            </a:xfrm>
            <a:prstGeom prst="line">
              <a:avLst/>
            </a:prstGeom>
            <a:ln w="317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4"/>
          <p:cNvGrpSpPr/>
          <p:nvPr/>
        </p:nvGrpSpPr>
        <p:grpSpPr>
          <a:xfrm>
            <a:off x="1607465" y="2025325"/>
            <a:ext cx="1937287" cy="1914334"/>
            <a:chOff x="1607465" y="2025325"/>
            <a:chExt cx="1937287" cy="1914334"/>
          </a:xfrm>
        </p:grpSpPr>
        <p:sp>
          <p:nvSpPr>
            <p:cNvPr id="178" name="Freeform 14"/>
            <p:cNvSpPr>
              <a:spLocks/>
            </p:cNvSpPr>
            <p:nvPr/>
          </p:nvSpPr>
          <p:spPr bwMode="auto">
            <a:xfrm>
              <a:off x="1607465" y="2025325"/>
              <a:ext cx="1937287" cy="1914334"/>
            </a:xfrm>
            <a:custGeom>
              <a:avLst/>
              <a:gdLst>
                <a:gd name="T0" fmla="*/ 8414 w 8483"/>
                <a:gd name="T1" fmla="*/ 2527 h 8377"/>
                <a:gd name="T2" fmla="*/ 5796 w 8483"/>
                <a:gd name="T3" fmla="*/ 0 h 8377"/>
                <a:gd name="T4" fmla="*/ 4242 w 8483"/>
                <a:gd name="T5" fmla="*/ 496 h 8377"/>
                <a:gd name="T6" fmla="*/ 2688 w 8483"/>
                <a:gd name="T7" fmla="*/ 0 h 8377"/>
                <a:gd name="T8" fmla="*/ 69 w 8483"/>
                <a:gd name="T9" fmla="*/ 2527 h 8377"/>
                <a:gd name="T10" fmla="*/ 539 w 8483"/>
                <a:gd name="T11" fmla="*/ 4356 h 8377"/>
                <a:gd name="T12" fmla="*/ 4242 w 8483"/>
                <a:gd name="T13" fmla="*/ 8377 h 8377"/>
                <a:gd name="T14" fmla="*/ 7944 w 8483"/>
                <a:gd name="T15" fmla="*/ 4356 h 8377"/>
                <a:gd name="T16" fmla="*/ 8414 w 8483"/>
                <a:gd name="T17" fmla="*/ 2527 h 8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83" h="8377">
                  <a:moveTo>
                    <a:pt x="8414" y="2527"/>
                  </a:moveTo>
                  <a:cubicBezTo>
                    <a:pt x="8263" y="1063"/>
                    <a:pt x="7162" y="0"/>
                    <a:pt x="5796" y="0"/>
                  </a:cubicBezTo>
                  <a:cubicBezTo>
                    <a:pt x="5257" y="0"/>
                    <a:pt x="4723" y="171"/>
                    <a:pt x="4242" y="496"/>
                  </a:cubicBezTo>
                  <a:cubicBezTo>
                    <a:pt x="3759" y="171"/>
                    <a:pt x="3225" y="0"/>
                    <a:pt x="2688" y="0"/>
                  </a:cubicBezTo>
                  <a:cubicBezTo>
                    <a:pt x="1322" y="0"/>
                    <a:pt x="221" y="1063"/>
                    <a:pt x="69" y="2527"/>
                  </a:cubicBezTo>
                  <a:cubicBezTo>
                    <a:pt x="0" y="3197"/>
                    <a:pt x="149" y="3778"/>
                    <a:pt x="539" y="4356"/>
                  </a:cubicBezTo>
                  <a:cubicBezTo>
                    <a:pt x="836" y="4796"/>
                    <a:pt x="3819" y="7933"/>
                    <a:pt x="4242" y="8377"/>
                  </a:cubicBezTo>
                  <a:cubicBezTo>
                    <a:pt x="4664" y="7933"/>
                    <a:pt x="7648" y="4796"/>
                    <a:pt x="7944" y="4356"/>
                  </a:cubicBezTo>
                  <a:cubicBezTo>
                    <a:pt x="8333" y="3778"/>
                    <a:pt x="8483" y="3197"/>
                    <a:pt x="8414" y="2527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ffectLst>
              <a:outerShdw blurRad="50800" dist="1397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15"/>
            <p:cNvSpPr>
              <a:spLocks/>
            </p:cNvSpPr>
            <p:nvPr/>
          </p:nvSpPr>
          <p:spPr bwMode="auto">
            <a:xfrm>
              <a:off x="1612179" y="2025325"/>
              <a:ext cx="968644" cy="1914334"/>
            </a:xfrm>
            <a:custGeom>
              <a:avLst/>
              <a:gdLst>
                <a:gd name="T0" fmla="*/ 4242 w 4242"/>
                <a:gd name="T1" fmla="*/ 496 h 8377"/>
                <a:gd name="T2" fmla="*/ 2688 w 4242"/>
                <a:gd name="T3" fmla="*/ 0 h 8377"/>
                <a:gd name="T4" fmla="*/ 69 w 4242"/>
                <a:gd name="T5" fmla="*/ 2527 h 8377"/>
                <a:gd name="T6" fmla="*/ 539 w 4242"/>
                <a:gd name="T7" fmla="*/ 4356 h 8377"/>
                <a:gd name="T8" fmla="*/ 4242 w 4242"/>
                <a:gd name="T9" fmla="*/ 8377 h 8377"/>
                <a:gd name="T10" fmla="*/ 4242 w 4242"/>
                <a:gd name="T11" fmla="*/ 496 h 8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42" h="8377">
                  <a:moveTo>
                    <a:pt x="4242" y="496"/>
                  </a:moveTo>
                  <a:cubicBezTo>
                    <a:pt x="3759" y="171"/>
                    <a:pt x="3225" y="0"/>
                    <a:pt x="2688" y="0"/>
                  </a:cubicBezTo>
                  <a:cubicBezTo>
                    <a:pt x="1322" y="0"/>
                    <a:pt x="221" y="1063"/>
                    <a:pt x="69" y="2527"/>
                  </a:cubicBezTo>
                  <a:cubicBezTo>
                    <a:pt x="0" y="3197"/>
                    <a:pt x="149" y="3778"/>
                    <a:pt x="539" y="4356"/>
                  </a:cubicBezTo>
                  <a:cubicBezTo>
                    <a:pt x="836" y="4796"/>
                    <a:pt x="3819" y="7933"/>
                    <a:pt x="4242" y="8377"/>
                  </a:cubicBezTo>
                  <a:lnTo>
                    <a:pt x="4242" y="496"/>
                  </a:lnTo>
                  <a:close/>
                </a:path>
              </a:pathLst>
            </a:custGeom>
            <a:solidFill>
              <a:srgbClr val="F9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146003" y="1546741"/>
            <a:ext cx="968644" cy="959500"/>
            <a:chOff x="1146003" y="1546741"/>
            <a:chExt cx="968644" cy="959500"/>
          </a:xfrm>
        </p:grpSpPr>
        <p:sp>
          <p:nvSpPr>
            <p:cNvPr id="183" name="Freeform 14"/>
            <p:cNvSpPr>
              <a:spLocks/>
            </p:cNvSpPr>
            <p:nvPr/>
          </p:nvSpPr>
          <p:spPr bwMode="auto">
            <a:xfrm>
              <a:off x="1146003" y="1549074"/>
              <a:ext cx="968644" cy="957167"/>
            </a:xfrm>
            <a:custGeom>
              <a:avLst/>
              <a:gdLst>
                <a:gd name="T0" fmla="*/ 8414 w 8483"/>
                <a:gd name="T1" fmla="*/ 2527 h 8377"/>
                <a:gd name="T2" fmla="*/ 5796 w 8483"/>
                <a:gd name="T3" fmla="*/ 0 h 8377"/>
                <a:gd name="T4" fmla="*/ 4242 w 8483"/>
                <a:gd name="T5" fmla="*/ 496 h 8377"/>
                <a:gd name="T6" fmla="*/ 2688 w 8483"/>
                <a:gd name="T7" fmla="*/ 0 h 8377"/>
                <a:gd name="T8" fmla="*/ 69 w 8483"/>
                <a:gd name="T9" fmla="*/ 2527 h 8377"/>
                <a:gd name="T10" fmla="*/ 539 w 8483"/>
                <a:gd name="T11" fmla="*/ 4356 h 8377"/>
                <a:gd name="T12" fmla="*/ 4242 w 8483"/>
                <a:gd name="T13" fmla="*/ 8377 h 8377"/>
                <a:gd name="T14" fmla="*/ 7944 w 8483"/>
                <a:gd name="T15" fmla="*/ 4356 h 8377"/>
                <a:gd name="T16" fmla="*/ 8414 w 8483"/>
                <a:gd name="T17" fmla="*/ 2527 h 8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83" h="8377">
                  <a:moveTo>
                    <a:pt x="8414" y="2527"/>
                  </a:moveTo>
                  <a:cubicBezTo>
                    <a:pt x="8263" y="1063"/>
                    <a:pt x="7162" y="0"/>
                    <a:pt x="5796" y="0"/>
                  </a:cubicBezTo>
                  <a:cubicBezTo>
                    <a:pt x="5257" y="0"/>
                    <a:pt x="4723" y="171"/>
                    <a:pt x="4242" y="496"/>
                  </a:cubicBezTo>
                  <a:cubicBezTo>
                    <a:pt x="3759" y="171"/>
                    <a:pt x="3225" y="0"/>
                    <a:pt x="2688" y="0"/>
                  </a:cubicBezTo>
                  <a:cubicBezTo>
                    <a:pt x="1322" y="0"/>
                    <a:pt x="221" y="1063"/>
                    <a:pt x="69" y="2527"/>
                  </a:cubicBezTo>
                  <a:cubicBezTo>
                    <a:pt x="0" y="3197"/>
                    <a:pt x="149" y="3778"/>
                    <a:pt x="539" y="4356"/>
                  </a:cubicBezTo>
                  <a:cubicBezTo>
                    <a:pt x="836" y="4796"/>
                    <a:pt x="3819" y="7933"/>
                    <a:pt x="4242" y="8377"/>
                  </a:cubicBezTo>
                  <a:cubicBezTo>
                    <a:pt x="4664" y="7933"/>
                    <a:pt x="7648" y="4796"/>
                    <a:pt x="7944" y="4356"/>
                  </a:cubicBezTo>
                  <a:cubicBezTo>
                    <a:pt x="8333" y="3778"/>
                    <a:pt x="8483" y="3197"/>
                    <a:pt x="8414" y="2527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ffectLst>
              <a:outerShdw blurRad="50800" dist="1397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15"/>
            <p:cNvSpPr>
              <a:spLocks/>
            </p:cNvSpPr>
            <p:nvPr/>
          </p:nvSpPr>
          <p:spPr bwMode="auto">
            <a:xfrm flipH="1">
              <a:off x="1621252" y="1546741"/>
              <a:ext cx="484322" cy="957167"/>
            </a:xfrm>
            <a:custGeom>
              <a:avLst/>
              <a:gdLst>
                <a:gd name="T0" fmla="*/ 4242 w 4242"/>
                <a:gd name="T1" fmla="*/ 496 h 8377"/>
                <a:gd name="T2" fmla="*/ 2688 w 4242"/>
                <a:gd name="T3" fmla="*/ 0 h 8377"/>
                <a:gd name="T4" fmla="*/ 69 w 4242"/>
                <a:gd name="T5" fmla="*/ 2527 h 8377"/>
                <a:gd name="T6" fmla="*/ 539 w 4242"/>
                <a:gd name="T7" fmla="*/ 4356 h 8377"/>
                <a:gd name="T8" fmla="*/ 4242 w 4242"/>
                <a:gd name="T9" fmla="*/ 8377 h 8377"/>
                <a:gd name="T10" fmla="*/ 4242 w 4242"/>
                <a:gd name="T11" fmla="*/ 496 h 8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42" h="8377">
                  <a:moveTo>
                    <a:pt x="4242" y="496"/>
                  </a:moveTo>
                  <a:cubicBezTo>
                    <a:pt x="3759" y="171"/>
                    <a:pt x="3225" y="0"/>
                    <a:pt x="2688" y="0"/>
                  </a:cubicBezTo>
                  <a:cubicBezTo>
                    <a:pt x="1322" y="0"/>
                    <a:pt x="221" y="1063"/>
                    <a:pt x="69" y="2527"/>
                  </a:cubicBezTo>
                  <a:cubicBezTo>
                    <a:pt x="0" y="3197"/>
                    <a:pt x="149" y="3778"/>
                    <a:pt x="539" y="4356"/>
                  </a:cubicBezTo>
                  <a:cubicBezTo>
                    <a:pt x="836" y="4796"/>
                    <a:pt x="3819" y="7933"/>
                    <a:pt x="4242" y="8377"/>
                  </a:cubicBezTo>
                  <a:lnTo>
                    <a:pt x="4242" y="496"/>
                  </a:lnTo>
                  <a:close/>
                </a:path>
              </a:pathLst>
            </a:custGeom>
            <a:solidFill>
              <a:srgbClr val="F9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860540" y="2163967"/>
            <a:ext cx="140011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dirty="0" smtClean="0">
                <a:solidFill>
                  <a:srgbClr val="FFC000"/>
                </a:solidFill>
                <a:effectLst>
                  <a:outerShdw blurRad="50800" dist="508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</a:rPr>
              <a:t>0</a:t>
            </a:r>
            <a:r>
              <a:rPr lang="en-US" altLang="zh-CN" sz="8800" dirty="0">
                <a:solidFill>
                  <a:schemeClr val="bg1"/>
                </a:solidFill>
                <a:effectLst>
                  <a:outerShdw blurRad="50800" dist="508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</a:rPr>
              <a:t>2</a:t>
            </a:r>
            <a:endParaRPr lang="zh-CN" altLang="en-US" sz="8800" dirty="0">
              <a:solidFill>
                <a:schemeClr val="bg1"/>
              </a:solidFill>
              <a:effectLst>
                <a:outerShdw blurRad="50800" dist="50800" dir="2700000" algn="tl" rotWithShape="0">
                  <a:prstClr val="black">
                    <a:alpha val="40000"/>
                  </a:prst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188" name="文本框 187"/>
          <p:cNvSpPr txBox="1"/>
          <p:nvPr/>
        </p:nvSpPr>
        <p:spPr>
          <a:xfrm>
            <a:off x="3784040" y="2073641"/>
            <a:ext cx="877322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spc="-150" dirty="0" smtClean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  <a:ea typeface="综艺体" panose="02010609000101010101" pitchFamily="49" charset="-122"/>
              </a:rPr>
              <a:t>Love In </a:t>
            </a:r>
            <a:r>
              <a:rPr lang="en-US" altLang="zh-CN" sz="4000" spc="-150" dirty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  <a:ea typeface="综艺体" panose="02010609000101010101" pitchFamily="49" charset="-122"/>
              </a:rPr>
              <a:t>T</a:t>
            </a:r>
            <a:r>
              <a:rPr lang="en-US" altLang="zh-CN" sz="4000" spc="-150" dirty="0" smtClean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  <a:ea typeface="综艺体" panose="02010609000101010101" pitchFamily="49" charset="-122"/>
              </a:rPr>
              <a:t>he Rapid PPT Service </a:t>
            </a:r>
            <a:r>
              <a:rPr lang="en-US" altLang="zh-CN" sz="4000" spc="-150" dirty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  <a:ea typeface="综艺体" panose="02010609000101010101" pitchFamily="49" charset="-122"/>
              </a:rPr>
              <a:t>T</a:t>
            </a:r>
            <a:r>
              <a:rPr lang="en-US" altLang="zh-CN" sz="4000" spc="-150" dirty="0" smtClean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  <a:ea typeface="综艺体" panose="02010609000101010101" pitchFamily="49" charset="-122"/>
              </a:rPr>
              <a:t>eam</a:t>
            </a:r>
            <a:endParaRPr lang="zh-CN" altLang="en-US" sz="4000" spc="-150" dirty="0">
              <a:solidFill>
                <a:schemeClr val="bg1"/>
              </a:solidFill>
              <a:effectLst>
                <a:outerShdw blurRad="50800" dist="76200" dir="2700000" algn="tl" rotWithShape="0">
                  <a:prstClr val="black">
                    <a:alpha val="40000"/>
                  </a:prstClr>
                </a:outerShdw>
              </a:effectLst>
              <a:latin typeface="Impact" panose="020B0806030902050204" pitchFamily="34" charset="0"/>
              <a:ea typeface="综艺体" panose="0201060900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26878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4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900"/>
                            </p:stCondLst>
                            <p:childTnLst>
                              <p:par>
                                <p:cTn id="31" presetID="2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wipe(left)">
                                      <p:cBhvr>
                                        <p:cTn id="44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7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" grpId="0"/>
      <p:bldP spid="174" grpId="1"/>
      <p:bldP spid="6" grpId="0"/>
      <p:bldP spid="6" grpId="1"/>
      <p:bldP spid="188" grpId="0"/>
      <p:bldP spid="188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xy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0" y="348433"/>
            <a:ext cx="12192000" cy="6161135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3068638" y="1457326"/>
            <a:ext cx="284163" cy="1312863"/>
          </a:xfrm>
          <a:custGeom>
            <a:avLst/>
            <a:gdLst>
              <a:gd name="T0" fmla="*/ 0 w 179"/>
              <a:gd name="T1" fmla="*/ 3 h 827"/>
              <a:gd name="T2" fmla="*/ 18 w 179"/>
              <a:gd name="T3" fmla="*/ 0 h 827"/>
              <a:gd name="T4" fmla="*/ 179 w 179"/>
              <a:gd name="T5" fmla="*/ 823 h 827"/>
              <a:gd name="T6" fmla="*/ 161 w 179"/>
              <a:gd name="T7" fmla="*/ 827 h 827"/>
              <a:gd name="T8" fmla="*/ 0 w 179"/>
              <a:gd name="T9" fmla="*/ 3 h 827"/>
              <a:gd name="T10" fmla="*/ 0 w 179"/>
              <a:gd name="T11" fmla="*/ 3 h 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9" h="827">
                <a:moveTo>
                  <a:pt x="0" y="3"/>
                </a:moveTo>
                <a:lnTo>
                  <a:pt x="18" y="0"/>
                </a:lnTo>
                <a:lnTo>
                  <a:pt x="179" y="823"/>
                </a:lnTo>
                <a:lnTo>
                  <a:pt x="161" y="827"/>
                </a:lnTo>
                <a:lnTo>
                  <a:pt x="0" y="3"/>
                </a:lnTo>
                <a:lnTo>
                  <a:pt x="0" y="3"/>
                </a:lnTo>
                <a:close/>
              </a:path>
            </a:pathLst>
          </a:custGeom>
          <a:solidFill>
            <a:srgbClr val="6666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4616450" y="4086226"/>
            <a:ext cx="1336675" cy="180975"/>
          </a:xfrm>
          <a:custGeom>
            <a:avLst/>
            <a:gdLst>
              <a:gd name="T0" fmla="*/ 0 w 842"/>
              <a:gd name="T1" fmla="*/ 18 h 114"/>
              <a:gd name="T2" fmla="*/ 3 w 842"/>
              <a:gd name="T3" fmla="*/ 0 h 114"/>
              <a:gd name="T4" fmla="*/ 842 w 842"/>
              <a:gd name="T5" fmla="*/ 96 h 114"/>
              <a:gd name="T6" fmla="*/ 840 w 842"/>
              <a:gd name="T7" fmla="*/ 114 h 114"/>
              <a:gd name="T8" fmla="*/ 0 w 842"/>
              <a:gd name="T9" fmla="*/ 18 h 114"/>
              <a:gd name="T10" fmla="*/ 0 w 842"/>
              <a:gd name="T11" fmla="*/ 18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42" h="114">
                <a:moveTo>
                  <a:pt x="0" y="18"/>
                </a:moveTo>
                <a:lnTo>
                  <a:pt x="3" y="0"/>
                </a:lnTo>
                <a:lnTo>
                  <a:pt x="842" y="96"/>
                </a:lnTo>
                <a:lnTo>
                  <a:pt x="840" y="114"/>
                </a:lnTo>
                <a:lnTo>
                  <a:pt x="0" y="18"/>
                </a:lnTo>
                <a:lnTo>
                  <a:pt x="0" y="18"/>
                </a:lnTo>
                <a:close/>
              </a:path>
            </a:pathLst>
          </a:custGeom>
          <a:solidFill>
            <a:srgbClr val="6666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5553075" y="2224088"/>
            <a:ext cx="565150" cy="1778000"/>
          </a:xfrm>
          <a:custGeom>
            <a:avLst/>
            <a:gdLst>
              <a:gd name="T0" fmla="*/ 0 w 356"/>
              <a:gd name="T1" fmla="*/ 6 h 1120"/>
              <a:gd name="T2" fmla="*/ 17 w 356"/>
              <a:gd name="T3" fmla="*/ 0 h 1120"/>
              <a:gd name="T4" fmla="*/ 356 w 356"/>
              <a:gd name="T5" fmla="*/ 1114 h 1120"/>
              <a:gd name="T6" fmla="*/ 339 w 356"/>
              <a:gd name="T7" fmla="*/ 1120 h 1120"/>
              <a:gd name="T8" fmla="*/ 0 w 356"/>
              <a:gd name="T9" fmla="*/ 6 h 1120"/>
              <a:gd name="T10" fmla="*/ 0 w 356"/>
              <a:gd name="T11" fmla="*/ 6 h 1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56" h="1120">
                <a:moveTo>
                  <a:pt x="0" y="6"/>
                </a:moveTo>
                <a:lnTo>
                  <a:pt x="17" y="0"/>
                </a:lnTo>
                <a:lnTo>
                  <a:pt x="356" y="1114"/>
                </a:lnTo>
                <a:lnTo>
                  <a:pt x="339" y="1120"/>
                </a:lnTo>
                <a:lnTo>
                  <a:pt x="0" y="6"/>
                </a:lnTo>
                <a:lnTo>
                  <a:pt x="0" y="6"/>
                </a:lnTo>
                <a:close/>
              </a:path>
            </a:pathLst>
          </a:custGeom>
          <a:solidFill>
            <a:srgbClr val="6666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4562475" y="1473201"/>
            <a:ext cx="4006850" cy="1844675"/>
          </a:xfrm>
          <a:custGeom>
            <a:avLst/>
            <a:gdLst>
              <a:gd name="T0" fmla="*/ 0 w 2524"/>
              <a:gd name="T1" fmla="*/ 1146 h 1162"/>
              <a:gd name="T2" fmla="*/ 2517 w 2524"/>
              <a:gd name="T3" fmla="*/ 0 h 1162"/>
              <a:gd name="T4" fmla="*/ 2524 w 2524"/>
              <a:gd name="T5" fmla="*/ 16 h 1162"/>
              <a:gd name="T6" fmla="*/ 8 w 2524"/>
              <a:gd name="T7" fmla="*/ 1162 h 1162"/>
              <a:gd name="T8" fmla="*/ 0 w 2524"/>
              <a:gd name="T9" fmla="*/ 1146 h 1162"/>
              <a:gd name="T10" fmla="*/ 0 w 2524"/>
              <a:gd name="T11" fmla="*/ 1146 h 1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524" h="1162">
                <a:moveTo>
                  <a:pt x="0" y="1146"/>
                </a:moveTo>
                <a:lnTo>
                  <a:pt x="2517" y="0"/>
                </a:lnTo>
                <a:lnTo>
                  <a:pt x="2524" y="16"/>
                </a:lnTo>
                <a:lnTo>
                  <a:pt x="8" y="1162"/>
                </a:lnTo>
                <a:lnTo>
                  <a:pt x="0" y="1146"/>
                </a:lnTo>
                <a:lnTo>
                  <a:pt x="0" y="1146"/>
                </a:lnTo>
                <a:close/>
              </a:path>
            </a:pathLst>
          </a:custGeom>
          <a:solidFill>
            <a:srgbClr val="6666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5969000" y="1882776"/>
            <a:ext cx="1936750" cy="1382713"/>
          </a:xfrm>
          <a:custGeom>
            <a:avLst/>
            <a:gdLst>
              <a:gd name="T0" fmla="*/ 0 w 1220"/>
              <a:gd name="T1" fmla="*/ 16 h 871"/>
              <a:gd name="T2" fmla="*/ 10 w 1220"/>
              <a:gd name="T3" fmla="*/ 0 h 871"/>
              <a:gd name="T4" fmla="*/ 1220 w 1220"/>
              <a:gd name="T5" fmla="*/ 857 h 871"/>
              <a:gd name="T6" fmla="*/ 1210 w 1220"/>
              <a:gd name="T7" fmla="*/ 871 h 871"/>
              <a:gd name="T8" fmla="*/ 0 w 1220"/>
              <a:gd name="T9" fmla="*/ 16 h 871"/>
              <a:gd name="T10" fmla="*/ 0 w 1220"/>
              <a:gd name="T11" fmla="*/ 16 h 8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20" h="871">
                <a:moveTo>
                  <a:pt x="0" y="16"/>
                </a:moveTo>
                <a:lnTo>
                  <a:pt x="10" y="0"/>
                </a:lnTo>
                <a:lnTo>
                  <a:pt x="1220" y="857"/>
                </a:lnTo>
                <a:lnTo>
                  <a:pt x="1210" y="871"/>
                </a:lnTo>
                <a:lnTo>
                  <a:pt x="0" y="16"/>
                </a:lnTo>
                <a:lnTo>
                  <a:pt x="0" y="16"/>
                </a:lnTo>
                <a:close/>
              </a:path>
            </a:pathLst>
          </a:custGeom>
          <a:solidFill>
            <a:srgbClr val="6666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7499350" y="1171576"/>
            <a:ext cx="769938" cy="1779588"/>
          </a:xfrm>
          <a:custGeom>
            <a:avLst/>
            <a:gdLst>
              <a:gd name="T0" fmla="*/ 0 w 485"/>
              <a:gd name="T1" fmla="*/ 8 h 1121"/>
              <a:gd name="T2" fmla="*/ 17 w 485"/>
              <a:gd name="T3" fmla="*/ 0 h 1121"/>
              <a:gd name="T4" fmla="*/ 485 w 485"/>
              <a:gd name="T5" fmla="*/ 1115 h 1121"/>
              <a:gd name="T6" fmla="*/ 469 w 485"/>
              <a:gd name="T7" fmla="*/ 1121 h 1121"/>
              <a:gd name="T8" fmla="*/ 0 w 485"/>
              <a:gd name="T9" fmla="*/ 8 h 1121"/>
              <a:gd name="T10" fmla="*/ 0 w 485"/>
              <a:gd name="T11" fmla="*/ 8 h 1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85" h="1121">
                <a:moveTo>
                  <a:pt x="0" y="8"/>
                </a:moveTo>
                <a:lnTo>
                  <a:pt x="17" y="0"/>
                </a:lnTo>
                <a:lnTo>
                  <a:pt x="485" y="1115"/>
                </a:lnTo>
                <a:lnTo>
                  <a:pt x="469" y="1121"/>
                </a:lnTo>
                <a:lnTo>
                  <a:pt x="0" y="8"/>
                </a:lnTo>
                <a:lnTo>
                  <a:pt x="0" y="8"/>
                </a:lnTo>
                <a:close/>
              </a:path>
            </a:pathLst>
          </a:custGeom>
          <a:solidFill>
            <a:srgbClr val="6666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3465513" y="1189038"/>
            <a:ext cx="1052513" cy="130175"/>
          </a:xfrm>
          <a:custGeom>
            <a:avLst/>
            <a:gdLst>
              <a:gd name="T0" fmla="*/ 0 w 663"/>
              <a:gd name="T1" fmla="*/ 18 h 82"/>
              <a:gd name="T2" fmla="*/ 2 w 663"/>
              <a:gd name="T3" fmla="*/ 0 h 82"/>
              <a:gd name="T4" fmla="*/ 663 w 663"/>
              <a:gd name="T5" fmla="*/ 65 h 82"/>
              <a:gd name="T6" fmla="*/ 661 w 663"/>
              <a:gd name="T7" fmla="*/ 82 h 82"/>
              <a:gd name="T8" fmla="*/ 0 w 663"/>
              <a:gd name="T9" fmla="*/ 18 h 82"/>
              <a:gd name="T10" fmla="*/ 0 w 663"/>
              <a:gd name="T11" fmla="*/ 18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63" h="82">
                <a:moveTo>
                  <a:pt x="0" y="18"/>
                </a:moveTo>
                <a:lnTo>
                  <a:pt x="2" y="0"/>
                </a:lnTo>
                <a:lnTo>
                  <a:pt x="663" y="65"/>
                </a:lnTo>
                <a:lnTo>
                  <a:pt x="661" y="82"/>
                </a:lnTo>
                <a:lnTo>
                  <a:pt x="0" y="18"/>
                </a:lnTo>
                <a:lnTo>
                  <a:pt x="0" y="18"/>
                </a:lnTo>
                <a:close/>
              </a:path>
            </a:pathLst>
          </a:custGeom>
          <a:solidFill>
            <a:srgbClr val="6666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Oval 12"/>
          <p:cNvSpPr>
            <a:spLocks noChangeArrowheads="1"/>
          </p:cNvSpPr>
          <p:nvPr/>
        </p:nvSpPr>
        <p:spPr bwMode="auto">
          <a:xfrm>
            <a:off x="2436813" y="523876"/>
            <a:ext cx="1209675" cy="1212850"/>
          </a:xfrm>
          <a:prstGeom prst="ellipse">
            <a:avLst/>
          </a:prstGeom>
          <a:solidFill>
            <a:srgbClr val="29ABE2"/>
          </a:solidFill>
          <a:ln>
            <a:noFill/>
          </a:ln>
          <a:effectLst>
            <a:outerShdw blurRad="50800" dist="76200" dir="2700000" algn="tl" rotWithShape="0">
              <a:prstClr val="black">
                <a:alpha val="3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Oval 13"/>
          <p:cNvSpPr>
            <a:spLocks noChangeArrowheads="1"/>
          </p:cNvSpPr>
          <p:nvPr/>
        </p:nvSpPr>
        <p:spPr bwMode="auto">
          <a:xfrm>
            <a:off x="8275638" y="473076"/>
            <a:ext cx="1555750" cy="1555750"/>
          </a:xfrm>
          <a:prstGeom prst="ellipse">
            <a:avLst/>
          </a:prstGeom>
          <a:solidFill>
            <a:srgbClr val="FFAEB8"/>
          </a:solidFill>
          <a:ln>
            <a:noFill/>
          </a:ln>
          <a:effectLst>
            <a:outerShdw blurRad="50800" dist="76200" dir="2700000" algn="tl" rotWithShape="0">
              <a:prstClr val="black">
                <a:alpha val="3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Oval 14"/>
          <p:cNvSpPr>
            <a:spLocks noChangeArrowheads="1"/>
          </p:cNvSpPr>
          <p:nvPr/>
        </p:nvSpPr>
        <p:spPr bwMode="auto">
          <a:xfrm>
            <a:off x="4352330" y="422276"/>
            <a:ext cx="2017713" cy="2017713"/>
          </a:xfrm>
          <a:prstGeom prst="ellipse">
            <a:avLst/>
          </a:prstGeom>
          <a:solidFill>
            <a:srgbClr val="424AA8"/>
          </a:solidFill>
          <a:ln>
            <a:noFill/>
          </a:ln>
          <a:effectLst>
            <a:outerShdw blurRad="50800" dist="76200" dir="2700000" algn="tl" rotWithShape="0">
              <a:prstClr val="black">
                <a:alpha val="3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Oval 15"/>
          <p:cNvSpPr>
            <a:spLocks noChangeArrowheads="1"/>
          </p:cNvSpPr>
          <p:nvPr/>
        </p:nvSpPr>
        <p:spPr bwMode="auto">
          <a:xfrm>
            <a:off x="7081838" y="652463"/>
            <a:ext cx="711200" cy="711200"/>
          </a:xfrm>
          <a:prstGeom prst="ellipse">
            <a:avLst/>
          </a:prstGeom>
          <a:solidFill>
            <a:srgbClr val="20CEA0"/>
          </a:solidFill>
          <a:ln>
            <a:noFill/>
          </a:ln>
          <a:effectLst>
            <a:outerShdw blurRad="50800" dist="76200" dir="2700000" algn="tl" rotWithShape="0">
              <a:prstClr val="black">
                <a:alpha val="3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Oval 16"/>
          <p:cNvSpPr>
            <a:spLocks noChangeArrowheads="1"/>
          </p:cNvSpPr>
          <p:nvPr/>
        </p:nvSpPr>
        <p:spPr bwMode="auto">
          <a:xfrm>
            <a:off x="2206625" y="2468563"/>
            <a:ext cx="2706688" cy="2709863"/>
          </a:xfrm>
          <a:prstGeom prst="ellipse">
            <a:avLst/>
          </a:prstGeom>
          <a:solidFill>
            <a:srgbClr val="B0D344"/>
          </a:solidFill>
          <a:ln>
            <a:noFill/>
          </a:ln>
          <a:effectLst>
            <a:outerShdw blurRad="50800" dist="76200" dir="2700000" algn="tl" rotWithShape="0">
              <a:prstClr val="black">
                <a:alpha val="3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Oval 17"/>
          <p:cNvSpPr>
            <a:spLocks noChangeArrowheads="1"/>
          </p:cNvSpPr>
          <p:nvPr/>
        </p:nvSpPr>
        <p:spPr bwMode="auto">
          <a:xfrm>
            <a:off x="7450138" y="2641601"/>
            <a:ext cx="2535238" cy="2536825"/>
          </a:xfrm>
          <a:prstGeom prst="ellipse">
            <a:avLst/>
          </a:prstGeom>
          <a:solidFill>
            <a:srgbClr val="ED1C24"/>
          </a:solidFill>
          <a:ln>
            <a:noFill/>
          </a:ln>
          <a:effectLst>
            <a:outerShdw blurRad="50800" dist="76200" dir="2700000" algn="tl" rotWithShape="0">
              <a:prstClr val="black">
                <a:alpha val="3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Oval 18"/>
          <p:cNvSpPr>
            <a:spLocks noChangeArrowheads="1"/>
          </p:cNvSpPr>
          <p:nvPr/>
        </p:nvSpPr>
        <p:spPr bwMode="auto">
          <a:xfrm>
            <a:off x="5759450" y="3829051"/>
            <a:ext cx="844550" cy="847725"/>
          </a:xfrm>
          <a:prstGeom prst="ellipse">
            <a:avLst/>
          </a:prstGeom>
          <a:solidFill>
            <a:srgbClr val="7E49AD"/>
          </a:solidFill>
          <a:ln>
            <a:noFill/>
          </a:ln>
          <a:effectLst>
            <a:outerShdw blurRad="50800" dist="76200" dir="2700000" algn="tl" rotWithShape="0">
              <a:prstClr val="black">
                <a:alpha val="3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371600" y="5351364"/>
            <a:ext cx="9448800" cy="1028700"/>
            <a:chOff x="1371600" y="5351364"/>
            <a:chExt cx="9448800" cy="1028700"/>
          </a:xfrm>
        </p:grpSpPr>
        <p:cxnSp>
          <p:nvCxnSpPr>
            <p:cNvPr id="86" name="直接连接符 85"/>
            <p:cNvCxnSpPr/>
            <p:nvPr/>
          </p:nvCxnSpPr>
          <p:spPr>
            <a:xfrm>
              <a:off x="1371600" y="5351364"/>
              <a:ext cx="9448800" cy="0"/>
            </a:xfrm>
            <a:prstGeom prst="line">
              <a:avLst/>
            </a:prstGeom>
            <a:ln w="31750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/>
            <p:cNvCxnSpPr/>
            <p:nvPr/>
          </p:nvCxnSpPr>
          <p:spPr>
            <a:xfrm>
              <a:off x="1371600" y="6380064"/>
              <a:ext cx="9448800" cy="0"/>
            </a:xfrm>
            <a:prstGeom prst="line">
              <a:avLst/>
            </a:prstGeom>
            <a:ln w="31750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8" name="文本框 87"/>
          <p:cNvSpPr txBox="1"/>
          <p:nvPr/>
        </p:nvSpPr>
        <p:spPr>
          <a:xfrm>
            <a:off x="1467628" y="5454621"/>
            <a:ext cx="925674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由总舵陈魁亲自带队，队员皆是从初级学员经过层层筛选，保证指导质量、速度以及耐心热情，确保从初级进入高级的学员能有更扎实的基础</a:t>
            </a:r>
            <a:endParaRPr lang="zh-CN" altLang="en-US" sz="2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7981157" y="3494515"/>
            <a:ext cx="1473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总舵陈魁亲自带队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2470745" y="3407996"/>
            <a:ext cx="21784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锐普元老级</a:t>
            </a:r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人组全力协助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4414044" y="1015634"/>
            <a:ext cx="18942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高级指导部五大</a:t>
            </a:r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神压阵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8405218" y="650787"/>
            <a:ext cx="129659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余准</a:t>
            </a:r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神协同作战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2558058" y="622470"/>
            <a:ext cx="96718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新人小白暗夜学习中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44217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35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85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35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350"/>
                            </p:stCondLst>
                            <p:childTnLst>
                              <p:par>
                                <p:cTn id="4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850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350"/>
                            </p:stCondLst>
                            <p:childTnLst>
                              <p:par>
                                <p:cTn id="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250"/>
                            </p:stCondLst>
                            <p:childTnLst>
                              <p:par>
                                <p:cTn id="5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750"/>
                            </p:stCondLst>
                            <p:childTnLst>
                              <p:par>
                                <p:cTn id="5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250"/>
                            </p:stCondLst>
                            <p:childTnLst>
                              <p:par>
                                <p:cTn id="6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8300"/>
                            </p:stCondLst>
                            <p:childTnLst>
                              <p:par>
                                <p:cTn id="6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80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9300"/>
                            </p:stCondLst>
                            <p:childTnLst>
                              <p:par>
                                <p:cTn id="8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250"/>
                            </p:stCondLst>
                            <p:childTnLst>
                              <p:par>
                                <p:cTn id="9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3800"/>
                            </p:stCondLst>
                            <p:childTnLst>
                              <p:par>
                                <p:cTn id="100" presetID="22" presetClass="exit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wipe(up)">
                                      <p:cBhvr>
                                        <p:cTn id="11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wipe(up)">
                                      <p:cBhvr>
                                        <p:cTn id="11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wipe(up)">
                                      <p:cBhvr>
                                        <p:cTn id="128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wipe(up)">
                                      <p:cBhvr>
                                        <p:cTn id="13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wipe(up)">
                                      <p:cBhvr>
                                        <p:cTn id="15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5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wipe(up)">
                                      <p:cBhvr>
                                        <p:cTn id="161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14300"/>
                            </p:stCondLst>
                            <p:childTnLst>
                              <p:par>
                                <p:cTn id="164" presetID="16" presetClass="exit" presetSubtype="37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16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88" grpId="0"/>
      <p:bldP spid="88" grpId="1"/>
      <p:bldP spid="49" grpId="0"/>
      <p:bldP spid="49" grpId="1"/>
      <p:bldP spid="90" grpId="0"/>
      <p:bldP spid="90" grpId="1"/>
      <p:bldP spid="91" grpId="0"/>
      <p:bldP spid="91" grpId="1"/>
      <p:bldP spid="92" grpId="0"/>
      <p:bldP spid="92" grpId="1"/>
      <p:bldP spid="93" grpId="0"/>
      <p:bldP spid="93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xy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4" name="文本框 173"/>
          <p:cNvSpPr txBox="1"/>
          <p:nvPr/>
        </p:nvSpPr>
        <p:spPr>
          <a:xfrm>
            <a:off x="3769089" y="2948239"/>
            <a:ext cx="750202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spc="1200" dirty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>
                      <a:alpha val="40000"/>
                    </a:prstClr>
                  </a:outerShdw>
                </a:effectLst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第一服务队主要工作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886199" y="2849797"/>
            <a:ext cx="6686551" cy="1028700"/>
            <a:chOff x="1371600" y="5010150"/>
            <a:chExt cx="9448800" cy="1028700"/>
          </a:xfrm>
          <a:effectLst>
            <a:outerShdw blurRad="25400" dist="38100" dir="5400000" algn="t" rotWithShape="0">
              <a:prstClr val="black">
                <a:alpha val="40000"/>
              </a:prstClr>
            </a:outerShdw>
          </a:effectLst>
        </p:grpSpPr>
        <p:cxnSp>
          <p:nvCxnSpPr>
            <p:cNvPr id="175" name="直接连接符 174"/>
            <p:cNvCxnSpPr/>
            <p:nvPr/>
          </p:nvCxnSpPr>
          <p:spPr>
            <a:xfrm>
              <a:off x="1371600" y="5010150"/>
              <a:ext cx="9448800" cy="0"/>
            </a:xfrm>
            <a:prstGeom prst="line">
              <a:avLst/>
            </a:prstGeom>
            <a:ln w="317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直接连接符 175"/>
            <p:cNvCxnSpPr/>
            <p:nvPr/>
          </p:nvCxnSpPr>
          <p:spPr>
            <a:xfrm>
              <a:off x="1371600" y="6038850"/>
              <a:ext cx="9448800" cy="0"/>
            </a:xfrm>
            <a:prstGeom prst="line">
              <a:avLst/>
            </a:prstGeom>
            <a:ln w="317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4"/>
          <p:cNvGrpSpPr/>
          <p:nvPr/>
        </p:nvGrpSpPr>
        <p:grpSpPr>
          <a:xfrm>
            <a:off x="1607465" y="2025325"/>
            <a:ext cx="1937287" cy="1914334"/>
            <a:chOff x="1607465" y="2025325"/>
            <a:chExt cx="1937287" cy="1914334"/>
          </a:xfrm>
        </p:grpSpPr>
        <p:sp>
          <p:nvSpPr>
            <p:cNvPr id="178" name="Freeform 14"/>
            <p:cNvSpPr>
              <a:spLocks/>
            </p:cNvSpPr>
            <p:nvPr/>
          </p:nvSpPr>
          <p:spPr bwMode="auto">
            <a:xfrm>
              <a:off x="1607465" y="2025325"/>
              <a:ext cx="1937287" cy="1914334"/>
            </a:xfrm>
            <a:custGeom>
              <a:avLst/>
              <a:gdLst>
                <a:gd name="T0" fmla="*/ 8414 w 8483"/>
                <a:gd name="T1" fmla="*/ 2527 h 8377"/>
                <a:gd name="T2" fmla="*/ 5796 w 8483"/>
                <a:gd name="T3" fmla="*/ 0 h 8377"/>
                <a:gd name="T4" fmla="*/ 4242 w 8483"/>
                <a:gd name="T5" fmla="*/ 496 h 8377"/>
                <a:gd name="T6" fmla="*/ 2688 w 8483"/>
                <a:gd name="T7" fmla="*/ 0 h 8377"/>
                <a:gd name="T8" fmla="*/ 69 w 8483"/>
                <a:gd name="T9" fmla="*/ 2527 h 8377"/>
                <a:gd name="T10" fmla="*/ 539 w 8483"/>
                <a:gd name="T11" fmla="*/ 4356 h 8377"/>
                <a:gd name="T12" fmla="*/ 4242 w 8483"/>
                <a:gd name="T13" fmla="*/ 8377 h 8377"/>
                <a:gd name="T14" fmla="*/ 7944 w 8483"/>
                <a:gd name="T15" fmla="*/ 4356 h 8377"/>
                <a:gd name="T16" fmla="*/ 8414 w 8483"/>
                <a:gd name="T17" fmla="*/ 2527 h 8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83" h="8377">
                  <a:moveTo>
                    <a:pt x="8414" y="2527"/>
                  </a:moveTo>
                  <a:cubicBezTo>
                    <a:pt x="8263" y="1063"/>
                    <a:pt x="7162" y="0"/>
                    <a:pt x="5796" y="0"/>
                  </a:cubicBezTo>
                  <a:cubicBezTo>
                    <a:pt x="5257" y="0"/>
                    <a:pt x="4723" y="171"/>
                    <a:pt x="4242" y="496"/>
                  </a:cubicBezTo>
                  <a:cubicBezTo>
                    <a:pt x="3759" y="171"/>
                    <a:pt x="3225" y="0"/>
                    <a:pt x="2688" y="0"/>
                  </a:cubicBezTo>
                  <a:cubicBezTo>
                    <a:pt x="1322" y="0"/>
                    <a:pt x="221" y="1063"/>
                    <a:pt x="69" y="2527"/>
                  </a:cubicBezTo>
                  <a:cubicBezTo>
                    <a:pt x="0" y="3197"/>
                    <a:pt x="149" y="3778"/>
                    <a:pt x="539" y="4356"/>
                  </a:cubicBezTo>
                  <a:cubicBezTo>
                    <a:pt x="836" y="4796"/>
                    <a:pt x="3819" y="7933"/>
                    <a:pt x="4242" y="8377"/>
                  </a:cubicBezTo>
                  <a:cubicBezTo>
                    <a:pt x="4664" y="7933"/>
                    <a:pt x="7648" y="4796"/>
                    <a:pt x="7944" y="4356"/>
                  </a:cubicBezTo>
                  <a:cubicBezTo>
                    <a:pt x="8333" y="3778"/>
                    <a:pt x="8483" y="3197"/>
                    <a:pt x="8414" y="2527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ffectLst>
              <a:outerShdw blurRad="50800" dist="1397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15"/>
            <p:cNvSpPr>
              <a:spLocks/>
            </p:cNvSpPr>
            <p:nvPr/>
          </p:nvSpPr>
          <p:spPr bwMode="auto">
            <a:xfrm>
              <a:off x="1612179" y="2025325"/>
              <a:ext cx="968644" cy="1914334"/>
            </a:xfrm>
            <a:custGeom>
              <a:avLst/>
              <a:gdLst>
                <a:gd name="T0" fmla="*/ 4242 w 4242"/>
                <a:gd name="T1" fmla="*/ 496 h 8377"/>
                <a:gd name="T2" fmla="*/ 2688 w 4242"/>
                <a:gd name="T3" fmla="*/ 0 h 8377"/>
                <a:gd name="T4" fmla="*/ 69 w 4242"/>
                <a:gd name="T5" fmla="*/ 2527 h 8377"/>
                <a:gd name="T6" fmla="*/ 539 w 4242"/>
                <a:gd name="T7" fmla="*/ 4356 h 8377"/>
                <a:gd name="T8" fmla="*/ 4242 w 4242"/>
                <a:gd name="T9" fmla="*/ 8377 h 8377"/>
                <a:gd name="T10" fmla="*/ 4242 w 4242"/>
                <a:gd name="T11" fmla="*/ 496 h 8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42" h="8377">
                  <a:moveTo>
                    <a:pt x="4242" y="496"/>
                  </a:moveTo>
                  <a:cubicBezTo>
                    <a:pt x="3759" y="171"/>
                    <a:pt x="3225" y="0"/>
                    <a:pt x="2688" y="0"/>
                  </a:cubicBezTo>
                  <a:cubicBezTo>
                    <a:pt x="1322" y="0"/>
                    <a:pt x="221" y="1063"/>
                    <a:pt x="69" y="2527"/>
                  </a:cubicBezTo>
                  <a:cubicBezTo>
                    <a:pt x="0" y="3197"/>
                    <a:pt x="149" y="3778"/>
                    <a:pt x="539" y="4356"/>
                  </a:cubicBezTo>
                  <a:cubicBezTo>
                    <a:pt x="836" y="4796"/>
                    <a:pt x="3819" y="7933"/>
                    <a:pt x="4242" y="8377"/>
                  </a:cubicBezTo>
                  <a:lnTo>
                    <a:pt x="4242" y="496"/>
                  </a:lnTo>
                  <a:close/>
                </a:path>
              </a:pathLst>
            </a:custGeom>
            <a:solidFill>
              <a:srgbClr val="F9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146003" y="1546741"/>
            <a:ext cx="968644" cy="959500"/>
            <a:chOff x="1146003" y="1546741"/>
            <a:chExt cx="968644" cy="959500"/>
          </a:xfrm>
        </p:grpSpPr>
        <p:sp>
          <p:nvSpPr>
            <p:cNvPr id="183" name="Freeform 14"/>
            <p:cNvSpPr>
              <a:spLocks/>
            </p:cNvSpPr>
            <p:nvPr/>
          </p:nvSpPr>
          <p:spPr bwMode="auto">
            <a:xfrm>
              <a:off x="1146003" y="1549074"/>
              <a:ext cx="968644" cy="957167"/>
            </a:xfrm>
            <a:custGeom>
              <a:avLst/>
              <a:gdLst>
                <a:gd name="T0" fmla="*/ 8414 w 8483"/>
                <a:gd name="T1" fmla="*/ 2527 h 8377"/>
                <a:gd name="T2" fmla="*/ 5796 w 8483"/>
                <a:gd name="T3" fmla="*/ 0 h 8377"/>
                <a:gd name="T4" fmla="*/ 4242 w 8483"/>
                <a:gd name="T5" fmla="*/ 496 h 8377"/>
                <a:gd name="T6" fmla="*/ 2688 w 8483"/>
                <a:gd name="T7" fmla="*/ 0 h 8377"/>
                <a:gd name="T8" fmla="*/ 69 w 8483"/>
                <a:gd name="T9" fmla="*/ 2527 h 8377"/>
                <a:gd name="T10" fmla="*/ 539 w 8483"/>
                <a:gd name="T11" fmla="*/ 4356 h 8377"/>
                <a:gd name="T12" fmla="*/ 4242 w 8483"/>
                <a:gd name="T13" fmla="*/ 8377 h 8377"/>
                <a:gd name="T14" fmla="*/ 7944 w 8483"/>
                <a:gd name="T15" fmla="*/ 4356 h 8377"/>
                <a:gd name="T16" fmla="*/ 8414 w 8483"/>
                <a:gd name="T17" fmla="*/ 2527 h 8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83" h="8377">
                  <a:moveTo>
                    <a:pt x="8414" y="2527"/>
                  </a:moveTo>
                  <a:cubicBezTo>
                    <a:pt x="8263" y="1063"/>
                    <a:pt x="7162" y="0"/>
                    <a:pt x="5796" y="0"/>
                  </a:cubicBezTo>
                  <a:cubicBezTo>
                    <a:pt x="5257" y="0"/>
                    <a:pt x="4723" y="171"/>
                    <a:pt x="4242" y="496"/>
                  </a:cubicBezTo>
                  <a:cubicBezTo>
                    <a:pt x="3759" y="171"/>
                    <a:pt x="3225" y="0"/>
                    <a:pt x="2688" y="0"/>
                  </a:cubicBezTo>
                  <a:cubicBezTo>
                    <a:pt x="1322" y="0"/>
                    <a:pt x="221" y="1063"/>
                    <a:pt x="69" y="2527"/>
                  </a:cubicBezTo>
                  <a:cubicBezTo>
                    <a:pt x="0" y="3197"/>
                    <a:pt x="149" y="3778"/>
                    <a:pt x="539" y="4356"/>
                  </a:cubicBezTo>
                  <a:cubicBezTo>
                    <a:pt x="836" y="4796"/>
                    <a:pt x="3819" y="7933"/>
                    <a:pt x="4242" y="8377"/>
                  </a:cubicBezTo>
                  <a:cubicBezTo>
                    <a:pt x="4664" y="7933"/>
                    <a:pt x="7648" y="4796"/>
                    <a:pt x="7944" y="4356"/>
                  </a:cubicBezTo>
                  <a:cubicBezTo>
                    <a:pt x="8333" y="3778"/>
                    <a:pt x="8483" y="3197"/>
                    <a:pt x="8414" y="2527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ffectLst>
              <a:outerShdw blurRad="50800" dist="1397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15"/>
            <p:cNvSpPr>
              <a:spLocks/>
            </p:cNvSpPr>
            <p:nvPr/>
          </p:nvSpPr>
          <p:spPr bwMode="auto">
            <a:xfrm flipH="1">
              <a:off x="1621252" y="1546741"/>
              <a:ext cx="484322" cy="957167"/>
            </a:xfrm>
            <a:custGeom>
              <a:avLst/>
              <a:gdLst>
                <a:gd name="T0" fmla="*/ 4242 w 4242"/>
                <a:gd name="T1" fmla="*/ 496 h 8377"/>
                <a:gd name="T2" fmla="*/ 2688 w 4242"/>
                <a:gd name="T3" fmla="*/ 0 h 8377"/>
                <a:gd name="T4" fmla="*/ 69 w 4242"/>
                <a:gd name="T5" fmla="*/ 2527 h 8377"/>
                <a:gd name="T6" fmla="*/ 539 w 4242"/>
                <a:gd name="T7" fmla="*/ 4356 h 8377"/>
                <a:gd name="T8" fmla="*/ 4242 w 4242"/>
                <a:gd name="T9" fmla="*/ 8377 h 8377"/>
                <a:gd name="T10" fmla="*/ 4242 w 4242"/>
                <a:gd name="T11" fmla="*/ 496 h 8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42" h="8377">
                  <a:moveTo>
                    <a:pt x="4242" y="496"/>
                  </a:moveTo>
                  <a:cubicBezTo>
                    <a:pt x="3759" y="171"/>
                    <a:pt x="3225" y="0"/>
                    <a:pt x="2688" y="0"/>
                  </a:cubicBezTo>
                  <a:cubicBezTo>
                    <a:pt x="1322" y="0"/>
                    <a:pt x="221" y="1063"/>
                    <a:pt x="69" y="2527"/>
                  </a:cubicBezTo>
                  <a:cubicBezTo>
                    <a:pt x="0" y="3197"/>
                    <a:pt x="149" y="3778"/>
                    <a:pt x="539" y="4356"/>
                  </a:cubicBezTo>
                  <a:cubicBezTo>
                    <a:pt x="836" y="4796"/>
                    <a:pt x="3819" y="7933"/>
                    <a:pt x="4242" y="8377"/>
                  </a:cubicBezTo>
                  <a:lnTo>
                    <a:pt x="4242" y="496"/>
                  </a:lnTo>
                  <a:close/>
                </a:path>
              </a:pathLst>
            </a:custGeom>
            <a:solidFill>
              <a:srgbClr val="F9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860540" y="2163967"/>
            <a:ext cx="140011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dirty="0" smtClean="0">
                <a:solidFill>
                  <a:srgbClr val="FFC000"/>
                </a:solidFill>
                <a:effectLst>
                  <a:outerShdw blurRad="50800" dist="508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</a:rPr>
              <a:t>0</a:t>
            </a:r>
            <a:r>
              <a:rPr lang="en-US" altLang="zh-CN" sz="8800" dirty="0" smtClean="0">
                <a:solidFill>
                  <a:schemeClr val="bg1"/>
                </a:solidFill>
                <a:effectLst>
                  <a:outerShdw blurRad="50800" dist="508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</a:rPr>
              <a:t>3</a:t>
            </a:r>
            <a:endParaRPr lang="zh-CN" altLang="en-US" sz="8800" dirty="0">
              <a:solidFill>
                <a:schemeClr val="bg1"/>
              </a:solidFill>
              <a:effectLst>
                <a:outerShdw blurRad="50800" dist="50800" dir="2700000" algn="tl" rotWithShape="0">
                  <a:prstClr val="black">
                    <a:alpha val="40000"/>
                  </a:prst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188" name="文本框 187"/>
          <p:cNvSpPr txBox="1"/>
          <p:nvPr/>
        </p:nvSpPr>
        <p:spPr>
          <a:xfrm>
            <a:off x="3784040" y="2073641"/>
            <a:ext cx="877322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spc="-150" dirty="0" smtClean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  <a:ea typeface="综艺体" panose="02010609000101010101" pitchFamily="49" charset="-122"/>
              </a:rPr>
              <a:t>Love In </a:t>
            </a:r>
            <a:r>
              <a:rPr lang="en-US" altLang="zh-CN" sz="4000" spc="-150" dirty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  <a:ea typeface="综艺体" panose="02010609000101010101" pitchFamily="49" charset="-122"/>
              </a:rPr>
              <a:t>T</a:t>
            </a:r>
            <a:r>
              <a:rPr lang="en-US" altLang="zh-CN" sz="4000" spc="-150" dirty="0" smtClean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  <a:ea typeface="综艺体" panose="02010609000101010101" pitchFamily="49" charset="-122"/>
              </a:rPr>
              <a:t>he Rapid PPT Service </a:t>
            </a:r>
            <a:r>
              <a:rPr lang="en-US" altLang="zh-CN" sz="4000" spc="-150" dirty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  <a:ea typeface="综艺体" panose="02010609000101010101" pitchFamily="49" charset="-122"/>
              </a:rPr>
              <a:t>T</a:t>
            </a:r>
            <a:r>
              <a:rPr lang="en-US" altLang="zh-CN" sz="4000" spc="-150" dirty="0" smtClean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  <a:ea typeface="综艺体" panose="02010609000101010101" pitchFamily="49" charset="-122"/>
              </a:rPr>
              <a:t>eam</a:t>
            </a:r>
            <a:endParaRPr lang="zh-CN" altLang="en-US" sz="4000" spc="-150" dirty="0">
              <a:solidFill>
                <a:schemeClr val="bg1"/>
              </a:solidFill>
              <a:effectLst>
                <a:outerShdw blurRad="50800" dist="76200" dir="2700000" algn="tl" rotWithShape="0">
                  <a:prstClr val="black">
                    <a:alpha val="40000"/>
                  </a:prstClr>
                </a:outerShdw>
              </a:effectLst>
              <a:latin typeface="Impact" panose="020B0806030902050204" pitchFamily="34" charset="0"/>
              <a:ea typeface="综艺体" panose="0201060900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56709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4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900"/>
                            </p:stCondLst>
                            <p:childTnLst>
                              <p:par>
                                <p:cTn id="31" presetID="16" presetClass="exit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6" presetClass="exit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6" presetClass="exit" presetSubtype="37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6" presetClass="exit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6" presetClass="exit" presetSubtype="37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barn(outVertical)">
                                      <p:cBhvr>
                                        <p:cTn id="44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6" presetClass="exit" presetSubtype="37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47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" grpId="0"/>
      <p:bldP spid="174" grpId="1"/>
      <p:bldP spid="6" grpId="0"/>
      <p:bldP spid="6" grpId="1"/>
      <p:bldP spid="188" grpId="0"/>
      <p:bldP spid="188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xy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0" y="822229"/>
            <a:ext cx="12192000" cy="5213543"/>
          </a:xfrm>
          <a:prstGeom prst="rect">
            <a:avLst/>
          </a:prstGeom>
          <a:solidFill>
            <a:schemeClr val="bg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6819" name="组合 66818"/>
          <p:cNvGrpSpPr/>
          <p:nvPr/>
        </p:nvGrpSpPr>
        <p:grpSpPr>
          <a:xfrm rot="19041443">
            <a:off x="616865" y="2311075"/>
            <a:ext cx="1937287" cy="1914334"/>
            <a:chOff x="1607465" y="2025325"/>
            <a:chExt cx="1937287" cy="1914334"/>
          </a:xfrm>
        </p:grpSpPr>
        <p:sp>
          <p:nvSpPr>
            <p:cNvPr id="18595" name="Freeform 14"/>
            <p:cNvSpPr>
              <a:spLocks/>
            </p:cNvSpPr>
            <p:nvPr/>
          </p:nvSpPr>
          <p:spPr bwMode="auto">
            <a:xfrm>
              <a:off x="1607465" y="2025325"/>
              <a:ext cx="1937287" cy="1914334"/>
            </a:xfrm>
            <a:custGeom>
              <a:avLst/>
              <a:gdLst>
                <a:gd name="T0" fmla="*/ 8414 w 8483"/>
                <a:gd name="T1" fmla="*/ 2527 h 8377"/>
                <a:gd name="T2" fmla="*/ 5796 w 8483"/>
                <a:gd name="T3" fmla="*/ 0 h 8377"/>
                <a:gd name="T4" fmla="*/ 4242 w 8483"/>
                <a:gd name="T5" fmla="*/ 496 h 8377"/>
                <a:gd name="T6" fmla="*/ 2688 w 8483"/>
                <a:gd name="T7" fmla="*/ 0 h 8377"/>
                <a:gd name="T8" fmla="*/ 69 w 8483"/>
                <a:gd name="T9" fmla="*/ 2527 h 8377"/>
                <a:gd name="T10" fmla="*/ 539 w 8483"/>
                <a:gd name="T11" fmla="*/ 4356 h 8377"/>
                <a:gd name="T12" fmla="*/ 4242 w 8483"/>
                <a:gd name="T13" fmla="*/ 8377 h 8377"/>
                <a:gd name="T14" fmla="*/ 7944 w 8483"/>
                <a:gd name="T15" fmla="*/ 4356 h 8377"/>
                <a:gd name="T16" fmla="*/ 8414 w 8483"/>
                <a:gd name="T17" fmla="*/ 2527 h 8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83" h="8377">
                  <a:moveTo>
                    <a:pt x="8414" y="2527"/>
                  </a:moveTo>
                  <a:cubicBezTo>
                    <a:pt x="8263" y="1063"/>
                    <a:pt x="7162" y="0"/>
                    <a:pt x="5796" y="0"/>
                  </a:cubicBezTo>
                  <a:cubicBezTo>
                    <a:pt x="5257" y="0"/>
                    <a:pt x="4723" y="171"/>
                    <a:pt x="4242" y="496"/>
                  </a:cubicBezTo>
                  <a:cubicBezTo>
                    <a:pt x="3759" y="171"/>
                    <a:pt x="3225" y="0"/>
                    <a:pt x="2688" y="0"/>
                  </a:cubicBezTo>
                  <a:cubicBezTo>
                    <a:pt x="1322" y="0"/>
                    <a:pt x="221" y="1063"/>
                    <a:pt x="69" y="2527"/>
                  </a:cubicBezTo>
                  <a:cubicBezTo>
                    <a:pt x="0" y="3197"/>
                    <a:pt x="149" y="3778"/>
                    <a:pt x="539" y="4356"/>
                  </a:cubicBezTo>
                  <a:cubicBezTo>
                    <a:pt x="836" y="4796"/>
                    <a:pt x="3819" y="7933"/>
                    <a:pt x="4242" y="8377"/>
                  </a:cubicBezTo>
                  <a:cubicBezTo>
                    <a:pt x="4664" y="7933"/>
                    <a:pt x="7648" y="4796"/>
                    <a:pt x="7944" y="4356"/>
                  </a:cubicBezTo>
                  <a:cubicBezTo>
                    <a:pt x="8333" y="3778"/>
                    <a:pt x="8483" y="3197"/>
                    <a:pt x="8414" y="2527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ffectLst>
              <a:outerShdw blurRad="50800" dist="1397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96" name="Freeform 15"/>
            <p:cNvSpPr>
              <a:spLocks/>
            </p:cNvSpPr>
            <p:nvPr/>
          </p:nvSpPr>
          <p:spPr bwMode="auto">
            <a:xfrm>
              <a:off x="1612179" y="2025325"/>
              <a:ext cx="968644" cy="1914334"/>
            </a:xfrm>
            <a:custGeom>
              <a:avLst/>
              <a:gdLst>
                <a:gd name="T0" fmla="*/ 4242 w 4242"/>
                <a:gd name="T1" fmla="*/ 496 h 8377"/>
                <a:gd name="T2" fmla="*/ 2688 w 4242"/>
                <a:gd name="T3" fmla="*/ 0 h 8377"/>
                <a:gd name="T4" fmla="*/ 69 w 4242"/>
                <a:gd name="T5" fmla="*/ 2527 h 8377"/>
                <a:gd name="T6" fmla="*/ 539 w 4242"/>
                <a:gd name="T7" fmla="*/ 4356 h 8377"/>
                <a:gd name="T8" fmla="*/ 4242 w 4242"/>
                <a:gd name="T9" fmla="*/ 8377 h 8377"/>
                <a:gd name="T10" fmla="*/ 4242 w 4242"/>
                <a:gd name="T11" fmla="*/ 496 h 8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42" h="8377">
                  <a:moveTo>
                    <a:pt x="4242" y="496"/>
                  </a:moveTo>
                  <a:cubicBezTo>
                    <a:pt x="3759" y="171"/>
                    <a:pt x="3225" y="0"/>
                    <a:pt x="2688" y="0"/>
                  </a:cubicBezTo>
                  <a:cubicBezTo>
                    <a:pt x="1322" y="0"/>
                    <a:pt x="221" y="1063"/>
                    <a:pt x="69" y="2527"/>
                  </a:cubicBezTo>
                  <a:cubicBezTo>
                    <a:pt x="0" y="3197"/>
                    <a:pt x="149" y="3778"/>
                    <a:pt x="539" y="4356"/>
                  </a:cubicBezTo>
                  <a:cubicBezTo>
                    <a:pt x="836" y="4796"/>
                    <a:pt x="3819" y="7933"/>
                    <a:pt x="4242" y="8377"/>
                  </a:cubicBezTo>
                  <a:lnTo>
                    <a:pt x="4242" y="496"/>
                  </a:lnTo>
                  <a:close/>
                </a:path>
              </a:pathLst>
            </a:custGeom>
            <a:solidFill>
              <a:srgbClr val="F9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604" name="组合 18603"/>
          <p:cNvGrpSpPr/>
          <p:nvPr/>
        </p:nvGrpSpPr>
        <p:grpSpPr>
          <a:xfrm rot="13381741" flipH="1">
            <a:off x="617157" y="3813411"/>
            <a:ext cx="1937287" cy="1914334"/>
            <a:chOff x="1607465" y="2025325"/>
            <a:chExt cx="1937287" cy="1914334"/>
          </a:xfrm>
        </p:grpSpPr>
        <p:sp>
          <p:nvSpPr>
            <p:cNvPr id="18605" name="Freeform 14"/>
            <p:cNvSpPr>
              <a:spLocks/>
            </p:cNvSpPr>
            <p:nvPr/>
          </p:nvSpPr>
          <p:spPr bwMode="auto">
            <a:xfrm>
              <a:off x="1607465" y="2025325"/>
              <a:ext cx="1937287" cy="1914334"/>
            </a:xfrm>
            <a:custGeom>
              <a:avLst/>
              <a:gdLst>
                <a:gd name="T0" fmla="*/ 8414 w 8483"/>
                <a:gd name="T1" fmla="*/ 2527 h 8377"/>
                <a:gd name="T2" fmla="*/ 5796 w 8483"/>
                <a:gd name="T3" fmla="*/ 0 h 8377"/>
                <a:gd name="T4" fmla="*/ 4242 w 8483"/>
                <a:gd name="T5" fmla="*/ 496 h 8377"/>
                <a:gd name="T6" fmla="*/ 2688 w 8483"/>
                <a:gd name="T7" fmla="*/ 0 h 8377"/>
                <a:gd name="T8" fmla="*/ 69 w 8483"/>
                <a:gd name="T9" fmla="*/ 2527 h 8377"/>
                <a:gd name="T10" fmla="*/ 539 w 8483"/>
                <a:gd name="T11" fmla="*/ 4356 h 8377"/>
                <a:gd name="T12" fmla="*/ 4242 w 8483"/>
                <a:gd name="T13" fmla="*/ 8377 h 8377"/>
                <a:gd name="T14" fmla="*/ 7944 w 8483"/>
                <a:gd name="T15" fmla="*/ 4356 h 8377"/>
                <a:gd name="T16" fmla="*/ 8414 w 8483"/>
                <a:gd name="T17" fmla="*/ 2527 h 8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83" h="8377">
                  <a:moveTo>
                    <a:pt x="8414" y="2527"/>
                  </a:moveTo>
                  <a:cubicBezTo>
                    <a:pt x="8263" y="1063"/>
                    <a:pt x="7162" y="0"/>
                    <a:pt x="5796" y="0"/>
                  </a:cubicBezTo>
                  <a:cubicBezTo>
                    <a:pt x="5257" y="0"/>
                    <a:pt x="4723" y="171"/>
                    <a:pt x="4242" y="496"/>
                  </a:cubicBezTo>
                  <a:cubicBezTo>
                    <a:pt x="3759" y="171"/>
                    <a:pt x="3225" y="0"/>
                    <a:pt x="2688" y="0"/>
                  </a:cubicBezTo>
                  <a:cubicBezTo>
                    <a:pt x="1322" y="0"/>
                    <a:pt x="221" y="1063"/>
                    <a:pt x="69" y="2527"/>
                  </a:cubicBezTo>
                  <a:cubicBezTo>
                    <a:pt x="0" y="3197"/>
                    <a:pt x="149" y="3778"/>
                    <a:pt x="539" y="4356"/>
                  </a:cubicBezTo>
                  <a:cubicBezTo>
                    <a:pt x="836" y="4796"/>
                    <a:pt x="3819" y="7933"/>
                    <a:pt x="4242" y="8377"/>
                  </a:cubicBezTo>
                  <a:cubicBezTo>
                    <a:pt x="4664" y="7933"/>
                    <a:pt x="7648" y="4796"/>
                    <a:pt x="7944" y="4356"/>
                  </a:cubicBezTo>
                  <a:cubicBezTo>
                    <a:pt x="8333" y="3778"/>
                    <a:pt x="8483" y="3197"/>
                    <a:pt x="8414" y="2527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ffectLst>
              <a:outerShdw blurRad="50800" dist="1397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06" name="Freeform 15"/>
            <p:cNvSpPr>
              <a:spLocks/>
            </p:cNvSpPr>
            <p:nvPr/>
          </p:nvSpPr>
          <p:spPr bwMode="auto">
            <a:xfrm>
              <a:off x="1612179" y="2025325"/>
              <a:ext cx="968644" cy="1914334"/>
            </a:xfrm>
            <a:custGeom>
              <a:avLst/>
              <a:gdLst>
                <a:gd name="T0" fmla="*/ 4242 w 4242"/>
                <a:gd name="T1" fmla="*/ 496 h 8377"/>
                <a:gd name="T2" fmla="*/ 2688 w 4242"/>
                <a:gd name="T3" fmla="*/ 0 h 8377"/>
                <a:gd name="T4" fmla="*/ 69 w 4242"/>
                <a:gd name="T5" fmla="*/ 2527 h 8377"/>
                <a:gd name="T6" fmla="*/ 539 w 4242"/>
                <a:gd name="T7" fmla="*/ 4356 h 8377"/>
                <a:gd name="T8" fmla="*/ 4242 w 4242"/>
                <a:gd name="T9" fmla="*/ 8377 h 8377"/>
                <a:gd name="T10" fmla="*/ 4242 w 4242"/>
                <a:gd name="T11" fmla="*/ 496 h 8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42" h="8377">
                  <a:moveTo>
                    <a:pt x="4242" y="496"/>
                  </a:moveTo>
                  <a:cubicBezTo>
                    <a:pt x="3759" y="171"/>
                    <a:pt x="3225" y="0"/>
                    <a:pt x="2688" y="0"/>
                  </a:cubicBezTo>
                  <a:cubicBezTo>
                    <a:pt x="1322" y="0"/>
                    <a:pt x="221" y="1063"/>
                    <a:pt x="69" y="2527"/>
                  </a:cubicBezTo>
                  <a:cubicBezTo>
                    <a:pt x="0" y="3197"/>
                    <a:pt x="149" y="3778"/>
                    <a:pt x="539" y="4356"/>
                  </a:cubicBezTo>
                  <a:cubicBezTo>
                    <a:pt x="836" y="4796"/>
                    <a:pt x="3819" y="7933"/>
                    <a:pt x="4242" y="8377"/>
                  </a:cubicBezTo>
                  <a:lnTo>
                    <a:pt x="4242" y="496"/>
                  </a:lnTo>
                  <a:close/>
                </a:path>
              </a:pathLst>
            </a:custGeom>
            <a:solidFill>
              <a:srgbClr val="F9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607" name="组合 18606"/>
          <p:cNvGrpSpPr/>
          <p:nvPr/>
        </p:nvGrpSpPr>
        <p:grpSpPr>
          <a:xfrm rot="2580000" flipH="1">
            <a:off x="1782873" y="1104297"/>
            <a:ext cx="3349826" cy="3310137"/>
            <a:chOff x="1607465" y="2025325"/>
            <a:chExt cx="1937287" cy="1914334"/>
          </a:xfrm>
        </p:grpSpPr>
        <p:sp>
          <p:nvSpPr>
            <p:cNvPr id="18608" name="Freeform 14"/>
            <p:cNvSpPr>
              <a:spLocks/>
            </p:cNvSpPr>
            <p:nvPr/>
          </p:nvSpPr>
          <p:spPr bwMode="auto">
            <a:xfrm>
              <a:off x="1607465" y="2025325"/>
              <a:ext cx="1937287" cy="1914334"/>
            </a:xfrm>
            <a:custGeom>
              <a:avLst/>
              <a:gdLst>
                <a:gd name="T0" fmla="*/ 8414 w 8483"/>
                <a:gd name="T1" fmla="*/ 2527 h 8377"/>
                <a:gd name="T2" fmla="*/ 5796 w 8483"/>
                <a:gd name="T3" fmla="*/ 0 h 8377"/>
                <a:gd name="T4" fmla="*/ 4242 w 8483"/>
                <a:gd name="T5" fmla="*/ 496 h 8377"/>
                <a:gd name="T6" fmla="*/ 2688 w 8483"/>
                <a:gd name="T7" fmla="*/ 0 h 8377"/>
                <a:gd name="T8" fmla="*/ 69 w 8483"/>
                <a:gd name="T9" fmla="*/ 2527 h 8377"/>
                <a:gd name="T10" fmla="*/ 539 w 8483"/>
                <a:gd name="T11" fmla="*/ 4356 h 8377"/>
                <a:gd name="T12" fmla="*/ 4242 w 8483"/>
                <a:gd name="T13" fmla="*/ 8377 h 8377"/>
                <a:gd name="T14" fmla="*/ 7944 w 8483"/>
                <a:gd name="T15" fmla="*/ 4356 h 8377"/>
                <a:gd name="T16" fmla="*/ 8414 w 8483"/>
                <a:gd name="T17" fmla="*/ 2527 h 8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83" h="8377">
                  <a:moveTo>
                    <a:pt x="8414" y="2527"/>
                  </a:moveTo>
                  <a:cubicBezTo>
                    <a:pt x="8263" y="1063"/>
                    <a:pt x="7162" y="0"/>
                    <a:pt x="5796" y="0"/>
                  </a:cubicBezTo>
                  <a:cubicBezTo>
                    <a:pt x="5257" y="0"/>
                    <a:pt x="4723" y="171"/>
                    <a:pt x="4242" y="496"/>
                  </a:cubicBezTo>
                  <a:cubicBezTo>
                    <a:pt x="3759" y="171"/>
                    <a:pt x="3225" y="0"/>
                    <a:pt x="2688" y="0"/>
                  </a:cubicBezTo>
                  <a:cubicBezTo>
                    <a:pt x="1322" y="0"/>
                    <a:pt x="221" y="1063"/>
                    <a:pt x="69" y="2527"/>
                  </a:cubicBezTo>
                  <a:cubicBezTo>
                    <a:pt x="0" y="3197"/>
                    <a:pt x="149" y="3778"/>
                    <a:pt x="539" y="4356"/>
                  </a:cubicBezTo>
                  <a:cubicBezTo>
                    <a:pt x="836" y="4796"/>
                    <a:pt x="3819" y="7933"/>
                    <a:pt x="4242" y="8377"/>
                  </a:cubicBezTo>
                  <a:cubicBezTo>
                    <a:pt x="4664" y="7933"/>
                    <a:pt x="7648" y="4796"/>
                    <a:pt x="7944" y="4356"/>
                  </a:cubicBezTo>
                  <a:cubicBezTo>
                    <a:pt x="8333" y="3778"/>
                    <a:pt x="8483" y="3197"/>
                    <a:pt x="8414" y="2527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ffectLst>
              <a:outerShdw blurRad="50800" dist="1397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09" name="Freeform 15"/>
            <p:cNvSpPr>
              <a:spLocks/>
            </p:cNvSpPr>
            <p:nvPr/>
          </p:nvSpPr>
          <p:spPr bwMode="auto">
            <a:xfrm>
              <a:off x="1612179" y="2025325"/>
              <a:ext cx="968644" cy="1914334"/>
            </a:xfrm>
            <a:custGeom>
              <a:avLst/>
              <a:gdLst>
                <a:gd name="T0" fmla="*/ 4242 w 4242"/>
                <a:gd name="T1" fmla="*/ 496 h 8377"/>
                <a:gd name="T2" fmla="*/ 2688 w 4242"/>
                <a:gd name="T3" fmla="*/ 0 h 8377"/>
                <a:gd name="T4" fmla="*/ 69 w 4242"/>
                <a:gd name="T5" fmla="*/ 2527 h 8377"/>
                <a:gd name="T6" fmla="*/ 539 w 4242"/>
                <a:gd name="T7" fmla="*/ 4356 h 8377"/>
                <a:gd name="T8" fmla="*/ 4242 w 4242"/>
                <a:gd name="T9" fmla="*/ 8377 h 8377"/>
                <a:gd name="T10" fmla="*/ 4242 w 4242"/>
                <a:gd name="T11" fmla="*/ 496 h 8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42" h="8377">
                  <a:moveTo>
                    <a:pt x="4242" y="496"/>
                  </a:moveTo>
                  <a:cubicBezTo>
                    <a:pt x="3759" y="171"/>
                    <a:pt x="3225" y="0"/>
                    <a:pt x="2688" y="0"/>
                  </a:cubicBezTo>
                  <a:cubicBezTo>
                    <a:pt x="1322" y="0"/>
                    <a:pt x="221" y="1063"/>
                    <a:pt x="69" y="2527"/>
                  </a:cubicBezTo>
                  <a:cubicBezTo>
                    <a:pt x="0" y="3197"/>
                    <a:pt x="149" y="3778"/>
                    <a:pt x="539" y="4356"/>
                  </a:cubicBezTo>
                  <a:cubicBezTo>
                    <a:pt x="836" y="4796"/>
                    <a:pt x="3819" y="7933"/>
                    <a:pt x="4242" y="8377"/>
                  </a:cubicBezTo>
                  <a:lnTo>
                    <a:pt x="4242" y="496"/>
                  </a:lnTo>
                  <a:close/>
                </a:path>
              </a:pathLst>
            </a:custGeom>
            <a:solidFill>
              <a:srgbClr val="F9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610" name="组合 18609"/>
          <p:cNvGrpSpPr/>
          <p:nvPr/>
        </p:nvGrpSpPr>
        <p:grpSpPr>
          <a:xfrm rot="8183023">
            <a:off x="2026541" y="3808924"/>
            <a:ext cx="1937287" cy="1914334"/>
            <a:chOff x="1607465" y="2025325"/>
            <a:chExt cx="1937287" cy="1914334"/>
          </a:xfrm>
        </p:grpSpPr>
        <p:sp>
          <p:nvSpPr>
            <p:cNvPr id="18611" name="Freeform 14"/>
            <p:cNvSpPr>
              <a:spLocks/>
            </p:cNvSpPr>
            <p:nvPr/>
          </p:nvSpPr>
          <p:spPr bwMode="auto">
            <a:xfrm>
              <a:off x="1607465" y="2025325"/>
              <a:ext cx="1937287" cy="1914334"/>
            </a:xfrm>
            <a:custGeom>
              <a:avLst/>
              <a:gdLst>
                <a:gd name="T0" fmla="*/ 8414 w 8483"/>
                <a:gd name="T1" fmla="*/ 2527 h 8377"/>
                <a:gd name="T2" fmla="*/ 5796 w 8483"/>
                <a:gd name="T3" fmla="*/ 0 h 8377"/>
                <a:gd name="T4" fmla="*/ 4242 w 8483"/>
                <a:gd name="T5" fmla="*/ 496 h 8377"/>
                <a:gd name="T6" fmla="*/ 2688 w 8483"/>
                <a:gd name="T7" fmla="*/ 0 h 8377"/>
                <a:gd name="T8" fmla="*/ 69 w 8483"/>
                <a:gd name="T9" fmla="*/ 2527 h 8377"/>
                <a:gd name="T10" fmla="*/ 539 w 8483"/>
                <a:gd name="T11" fmla="*/ 4356 h 8377"/>
                <a:gd name="T12" fmla="*/ 4242 w 8483"/>
                <a:gd name="T13" fmla="*/ 8377 h 8377"/>
                <a:gd name="T14" fmla="*/ 7944 w 8483"/>
                <a:gd name="T15" fmla="*/ 4356 h 8377"/>
                <a:gd name="T16" fmla="*/ 8414 w 8483"/>
                <a:gd name="T17" fmla="*/ 2527 h 8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83" h="8377">
                  <a:moveTo>
                    <a:pt x="8414" y="2527"/>
                  </a:moveTo>
                  <a:cubicBezTo>
                    <a:pt x="8263" y="1063"/>
                    <a:pt x="7162" y="0"/>
                    <a:pt x="5796" y="0"/>
                  </a:cubicBezTo>
                  <a:cubicBezTo>
                    <a:pt x="5257" y="0"/>
                    <a:pt x="4723" y="171"/>
                    <a:pt x="4242" y="496"/>
                  </a:cubicBezTo>
                  <a:cubicBezTo>
                    <a:pt x="3759" y="171"/>
                    <a:pt x="3225" y="0"/>
                    <a:pt x="2688" y="0"/>
                  </a:cubicBezTo>
                  <a:cubicBezTo>
                    <a:pt x="1322" y="0"/>
                    <a:pt x="221" y="1063"/>
                    <a:pt x="69" y="2527"/>
                  </a:cubicBezTo>
                  <a:cubicBezTo>
                    <a:pt x="0" y="3197"/>
                    <a:pt x="149" y="3778"/>
                    <a:pt x="539" y="4356"/>
                  </a:cubicBezTo>
                  <a:cubicBezTo>
                    <a:pt x="836" y="4796"/>
                    <a:pt x="3819" y="7933"/>
                    <a:pt x="4242" y="8377"/>
                  </a:cubicBezTo>
                  <a:cubicBezTo>
                    <a:pt x="4664" y="7933"/>
                    <a:pt x="7648" y="4796"/>
                    <a:pt x="7944" y="4356"/>
                  </a:cubicBezTo>
                  <a:cubicBezTo>
                    <a:pt x="8333" y="3778"/>
                    <a:pt x="8483" y="3197"/>
                    <a:pt x="8414" y="2527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ffectLst>
              <a:outerShdw blurRad="50800" dist="1397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12" name="Freeform 15"/>
            <p:cNvSpPr>
              <a:spLocks/>
            </p:cNvSpPr>
            <p:nvPr/>
          </p:nvSpPr>
          <p:spPr bwMode="auto">
            <a:xfrm>
              <a:off x="1612179" y="2025325"/>
              <a:ext cx="968644" cy="1914334"/>
            </a:xfrm>
            <a:custGeom>
              <a:avLst/>
              <a:gdLst>
                <a:gd name="T0" fmla="*/ 4242 w 4242"/>
                <a:gd name="T1" fmla="*/ 496 h 8377"/>
                <a:gd name="T2" fmla="*/ 2688 w 4242"/>
                <a:gd name="T3" fmla="*/ 0 h 8377"/>
                <a:gd name="T4" fmla="*/ 69 w 4242"/>
                <a:gd name="T5" fmla="*/ 2527 h 8377"/>
                <a:gd name="T6" fmla="*/ 539 w 4242"/>
                <a:gd name="T7" fmla="*/ 4356 h 8377"/>
                <a:gd name="T8" fmla="*/ 4242 w 4242"/>
                <a:gd name="T9" fmla="*/ 8377 h 8377"/>
                <a:gd name="T10" fmla="*/ 4242 w 4242"/>
                <a:gd name="T11" fmla="*/ 496 h 8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42" h="8377">
                  <a:moveTo>
                    <a:pt x="4242" y="496"/>
                  </a:moveTo>
                  <a:cubicBezTo>
                    <a:pt x="3759" y="171"/>
                    <a:pt x="3225" y="0"/>
                    <a:pt x="2688" y="0"/>
                  </a:cubicBezTo>
                  <a:cubicBezTo>
                    <a:pt x="1322" y="0"/>
                    <a:pt x="221" y="1063"/>
                    <a:pt x="69" y="2527"/>
                  </a:cubicBezTo>
                  <a:cubicBezTo>
                    <a:pt x="0" y="3197"/>
                    <a:pt x="149" y="3778"/>
                    <a:pt x="539" y="4356"/>
                  </a:cubicBezTo>
                  <a:cubicBezTo>
                    <a:pt x="836" y="4796"/>
                    <a:pt x="3819" y="7933"/>
                    <a:pt x="4242" y="8377"/>
                  </a:cubicBezTo>
                  <a:lnTo>
                    <a:pt x="4242" y="496"/>
                  </a:lnTo>
                  <a:close/>
                </a:path>
              </a:pathLst>
            </a:custGeom>
            <a:solidFill>
              <a:srgbClr val="F9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8613" name="KSO_Shape"/>
          <p:cNvSpPr>
            <a:spLocks/>
          </p:cNvSpPr>
          <p:nvPr/>
        </p:nvSpPr>
        <p:spPr bwMode="auto">
          <a:xfrm>
            <a:off x="1109258" y="2883273"/>
            <a:ext cx="952501" cy="769938"/>
          </a:xfrm>
          <a:custGeom>
            <a:avLst/>
            <a:gdLst/>
            <a:ahLst/>
            <a:cxnLst/>
            <a:rect l="0" t="0" r="r" b="b"/>
            <a:pathLst>
              <a:path w="4741862" h="3833813">
                <a:moveTo>
                  <a:pt x="247650" y="2000250"/>
                </a:moveTo>
                <a:lnTo>
                  <a:pt x="1016000" y="2000250"/>
                </a:lnTo>
                <a:lnTo>
                  <a:pt x="1030288" y="2003425"/>
                </a:lnTo>
                <a:lnTo>
                  <a:pt x="1041400" y="2012950"/>
                </a:lnTo>
                <a:lnTo>
                  <a:pt x="1050925" y="2020888"/>
                </a:lnTo>
                <a:lnTo>
                  <a:pt x="1054100" y="2036763"/>
                </a:lnTo>
                <a:lnTo>
                  <a:pt x="1050925" y="2051051"/>
                </a:lnTo>
                <a:lnTo>
                  <a:pt x="1041400" y="2063751"/>
                </a:lnTo>
                <a:lnTo>
                  <a:pt x="1030288" y="2071688"/>
                </a:lnTo>
                <a:lnTo>
                  <a:pt x="1016000" y="2074863"/>
                </a:lnTo>
                <a:lnTo>
                  <a:pt x="247650" y="2074863"/>
                </a:lnTo>
                <a:lnTo>
                  <a:pt x="233362" y="2071688"/>
                </a:lnTo>
                <a:lnTo>
                  <a:pt x="220662" y="2063751"/>
                </a:lnTo>
                <a:lnTo>
                  <a:pt x="212725" y="2051051"/>
                </a:lnTo>
                <a:lnTo>
                  <a:pt x="209550" y="2036763"/>
                </a:lnTo>
                <a:lnTo>
                  <a:pt x="212725" y="2020888"/>
                </a:lnTo>
                <a:lnTo>
                  <a:pt x="220662" y="2012950"/>
                </a:lnTo>
                <a:lnTo>
                  <a:pt x="233362" y="2003425"/>
                </a:lnTo>
                <a:lnTo>
                  <a:pt x="247650" y="2000250"/>
                </a:lnTo>
                <a:close/>
                <a:moveTo>
                  <a:pt x="244475" y="1901825"/>
                </a:moveTo>
                <a:lnTo>
                  <a:pt x="1012825" y="1901825"/>
                </a:lnTo>
                <a:lnTo>
                  <a:pt x="1027112" y="1905000"/>
                </a:lnTo>
                <a:lnTo>
                  <a:pt x="1039812" y="1914525"/>
                </a:lnTo>
                <a:lnTo>
                  <a:pt x="1044575" y="1925638"/>
                </a:lnTo>
                <a:lnTo>
                  <a:pt x="1047750" y="1941513"/>
                </a:lnTo>
                <a:lnTo>
                  <a:pt x="1044575" y="1952626"/>
                </a:lnTo>
                <a:lnTo>
                  <a:pt x="1039812" y="1965326"/>
                </a:lnTo>
                <a:lnTo>
                  <a:pt x="1027112" y="1973263"/>
                </a:lnTo>
                <a:lnTo>
                  <a:pt x="1012825" y="1976438"/>
                </a:lnTo>
                <a:lnTo>
                  <a:pt x="244475" y="1976438"/>
                </a:lnTo>
                <a:lnTo>
                  <a:pt x="230188" y="1973263"/>
                </a:lnTo>
                <a:lnTo>
                  <a:pt x="217488" y="1965326"/>
                </a:lnTo>
                <a:lnTo>
                  <a:pt x="209550" y="1952626"/>
                </a:lnTo>
                <a:lnTo>
                  <a:pt x="206375" y="1941513"/>
                </a:lnTo>
                <a:lnTo>
                  <a:pt x="209550" y="1925638"/>
                </a:lnTo>
                <a:lnTo>
                  <a:pt x="217488" y="1914525"/>
                </a:lnTo>
                <a:lnTo>
                  <a:pt x="230188" y="1905000"/>
                </a:lnTo>
                <a:lnTo>
                  <a:pt x="244475" y="1901825"/>
                </a:lnTo>
                <a:close/>
                <a:moveTo>
                  <a:pt x="277813" y="1803400"/>
                </a:moveTo>
                <a:lnTo>
                  <a:pt x="1047750" y="1803400"/>
                </a:lnTo>
                <a:lnTo>
                  <a:pt x="1060450" y="1806575"/>
                </a:lnTo>
                <a:lnTo>
                  <a:pt x="1071563" y="1816100"/>
                </a:lnTo>
                <a:lnTo>
                  <a:pt x="1081088" y="1827213"/>
                </a:lnTo>
                <a:lnTo>
                  <a:pt x="1084263" y="1843088"/>
                </a:lnTo>
                <a:lnTo>
                  <a:pt x="1081088" y="1857376"/>
                </a:lnTo>
                <a:lnTo>
                  <a:pt x="1071563" y="1868488"/>
                </a:lnTo>
                <a:lnTo>
                  <a:pt x="1060450" y="1874838"/>
                </a:lnTo>
                <a:lnTo>
                  <a:pt x="1047750" y="1878013"/>
                </a:lnTo>
                <a:lnTo>
                  <a:pt x="277813" y="1878013"/>
                </a:lnTo>
                <a:lnTo>
                  <a:pt x="263525" y="1874838"/>
                </a:lnTo>
                <a:lnTo>
                  <a:pt x="250825" y="1868488"/>
                </a:lnTo>
                <a:lnTo>
                  <a:pt x="244475" y="1857376"/>
                </a:lnTo>
                <a:lnTo>
                  <a:pt x="241300" y="1843088"/>
                </a:lnTo>
                <a:lnTo>
                  <a:pt x="244475" y="1827213"/>
                </a:lnTo>
                <a:lnTo>
                  <a:pt x="250825" y="1816100"/>
                </a:lnTo>
                <a:lnTo>
                  <a:pt x="263525" y="1806575"/>
                </a:lnTo>
                <a:lnTo>
                  <a:pt x="277813" y="1803400"/>
                </a:lnTo>
                <a:close/>
                <a:moveTo>
                  <a:pt x="238125" y="1708150"/>
                </a:moveTo>
                <a:lnTo>
                  <a:pt x="1009650" y="1708150"/>
                </a:lnTo>
                <a:lnTo>
                  <a:pt x="1020762" y="1711325"/>
                </a:lnTo>
                <a:lnTo>
                  <a:pt x="1033462" y="1717675"/>
                </a:lnTo>
                <a:lnTo>
                  <a:pt x="1041400" y="1728788"/>
                </a:lnTo>
                <a:lnTo>
                  <a:pt x="1044575" y="1744663"/>
                </a:lnTo>
                <a:lnTo>
                  <a:pt x="1041400" y="1758951"/>
                </a:lnTo>
                <a:lnTo>
                  <a:pt x="1033462" y="1770063"/>
                </a:lnTo>
                <a:lnTo>
                  <a:pt x="1020762" y="1779588"/>
                </a:lnTo>
                <a:lnTo>
                  <a:pt x="1009650" y="1782763"/>
                </a:lnTo>
                <a:lnTo>
                  <a:pt x="238125" y="1782763"/>
                </a:lnTo>
                <a:lnTo>
                  <a:pt x="223838" y="1779588"/>
                </a:lnTo>
                <a:lnTo>
                  <a:pt x="212725" y="1770063"/>
                </a:lnTo>
                <a:lnTo>
                  <a:pt x="206375" y="1758951"/>
                </a:lnTo>
                <a:lnTo>
                  <a:pt x="203200" y="1744663"/>
                </a:lnTo>
                <a:lnTo>
                  <a:pt x="206375" y="1728788"/>
                </a:lnTo>
                <a:lnTo>
                  <a:pt x="212725" y="1717675"/>
                </a:lnTo>
                <a:lnTo>
                  <a:pt x="223838" y="1711325"/>
                </a:lnTo>
                <a:lnTo>
                  <a:pt x="238125" y="1708150"/>
                </a:lnTo>
                <a:close/>
                <a:moveTo>
                  <a:pt x="301626" y="1609725"/>
                </a:moveTo>
                <a:lnTo>
                  <a:pt x="1068388" y="1609725"/>
                </a:lnTo>
                <a:lnTo>
                  <a:pt x="1084264" y="1612900"/>
                </a:lnTo>
                <a:lnTo>
                  <a:pt x="1095376" y="1620838"/>
                </a:lnTo>
                <a:lnTo>
                  <a:pt x="1104901" y="1633538"/>
                </a:lnTo>
                <a:lnTo>
                  <a:pt x="1108076" y="1644650"/>
                </a:lnTo>
                <a:lnTo>
                  <a:pt x="1104901" y="1660526"/>
                </a:lnTo>
                <a:lnTo>
                  <a:pt x="1095376" y="1671638"/>
                </a:lnTo>
                <a:lnTo>
                  <a:pt x="1084264" y="1681163"/>
                </a:lnTo>
                <a:lnTo>
                  <a:pt x="1068388" y="1684338"/>
                </a:lnTo>
                <a:lnTo>
                  <a:pt x="301626" y="1684338"/>
                </a:lnTo>
                <a:lnTo>
                  <a:pt x="287338" y="1681163"/>
                </a:lnTo>
                <a:lnTo>
                  <a:pt x="274638" y="1671638"/>
                </a:lnTo>
                <a:lnTo>
                  <a:pt x="268288" y="1660526"/>
                </a:lnTo>
                <a:lnTo>
                  <a:pt x="265113" y="1644650"/>
                </a:lnTo>
                <a:lnTo>
                  <a:pt x="268288" y="1633538"/>
                </a:lnTo>
                <a:lnTo>
                  <a:pt x="274638" y="1620838"/>
                </a:lnTo>
                <a:lnTo>
                  <a:pt x="287338" y="1612900"/>
                </a:lnTo>
                <a:lnTo>
                  <a:pt x="301626" y="1609725"/>
                </a:lnTo>
                <a:close/>
                <a:moveTo>
                  <a:pt x="254001" y="1511300"/>
                </a:moveTo>
                <a:lnTo>
                  <a:pt x="1020764" y="1511300"/>
                </a:lnTo>
                <a:lnTo>
                  <a:pt x="1036638" y="1514475"/>
                </a:lnTo>
                <a:lnTo>
                  <a:pt x="1047751" y="1522413"/>
                </a:lnTo>
                <a:lnTo>
                  <a:pt x="1057276" y="1535113"/>
                </a:lnTo>
                <a:lnTo>
                  <a:pt x="1060451" y="1549401"/>
                </a:lnTo>
                <a:lnTo>
                  <a:pt x="1057276" y="1562101"/>
                </a:lnTo>
                <a:lnTo>
                  <a:pt x="1047751" y="1573213"/>
                </a:lnTo>
                <a:lnTo>
                  <a:pt x="1036638" y="1582738"/>
                </a:lnTo>
                <a:lnTo>
                  <a:pt x="1020764" y="1585913"/>
                </a:lnTo>
                <a:lnTo>
                  <a:pt x="254001" y="1585913"/>
                </a:lnTo>
                <a:lnTo>
                  <a:pt x="238126" y="1582738"/>
                </a:lnTo>
                <a:lnTo>
                  <a:pt x="227013" y="1573213"/>
                </a:lnTo>
                <a:lnTo>
                  <a:pt x="220663" y="1562101"/>
                </a:lnTo>
                <a:lnTo>
                  <a:pt x="217488" y="1549401"/>
                </a:lnTo>
                <a:lnTo>
                  <a:pt x="220663" y="1535113"/>
                </a:lnTo>
                <a:lnTo>
                  <a:pt x="227013" y="1522413"/>
                </a:lnTo>
                <a:lnTo>
                  <a:pt x="238126" y="1514475"/>
                </a:lnTo>
                <a:lnTo>
                  <a:pt x="254001" y="1511300"/>
                </a:lnTo>
                <a:close/>
                <a:moveTo>
                  <a:pt x="274638" y="1412875"/>
                </a:moveTo>
                <a:lnTo>
                  <a:pt x="1041400" y="1412875"/>
                </a:lnTo>
                <a:lnTo>
                  <a:pt x="1057276" y="1416050"/>
                </a:lnTo>
                <a:lnTo>
                  <a:pt x="1068388" y="1423988"/>
                </a:lnTo>
                <a:lnTo>
                  <a:pt x="1077913" y="1436688"/>
                </a:lnTo>
                <a:lnTo>
                  <a:pt x="1081088" y="1450976"/>
                </a:lnTo>
                <a:lnTo>
                  <a:pt x="1077913" y="1466851"/>
                </a:lnTo>
                <a:lnTo>
                  <a:pt x="1068388" y="1477963"/>
                </a:lnTo>
                <a:lnTo>
                  <a:pt x="1057276" y="1484313"/>
                </a:lnTo>
                <a:lnTo>
                  <a:pt x="1041400" y="1487488"/>
                </a:lnTo>
                <a:lnTo>
                  <a:pt x="274638" y="1487488"/>
                </a:lnTo>
                <a:lnTo>
                  <a:pt x="260350" y="1484313"/>
                </a:lnTo>
                <a:lnTo>
                  <a:pt x="247650" y="1477963"/>
                </a:lnTo>
                <a:lnTo>
                  <a:pt x="238126" y="1466851"/>
                </a:lnTo>
                <a:lnTo>
                  <a:pt x="236538" y="1450976"/>
                </a:lnTo>
                <a:lnTo>
                  <a:pt x="238126" y="1436688"/>
                </a:lnTo>
                <a:lnTo>
                  <a:pt x="247650" y="1423988"/>
                </a:lnTo>
                <a:lnTo>
                  <a:pt x="260350" y="1416050"/>
                </a:lnTo>
                <a:lnTo>
                  <a:pt x="274638" y="1412875"/>
                </a:lnTo>
                <a:close/>
                <a:moveTo>
                  <a:pt x="3359150" y="0"/>
                </a:moveTo>
                <a:lnTo>
                  <a:pt x="3403600" y="3175"/>
                </a:lnTo>
                <a:lnTo>
                  <a:pt x="3449638" y="6350"/>
                </a:lnTo>
                <a:lnTo>
                  <a:pt x="3494088" y="17462"/>
                </a:lnTo>
                <a:lnTo>
                  <a:pt x="3535362" y="30162"/>
                </a:lnTo>
                <a:lnTo>
                  <a:pt x="3579814" y="50800"/>
                </a:lnTo>
                <a:lnTo>
                  <a:pt x="3619500" y="71437"/>
                </a:lnTo>
                <a:lnTo>
                  <a:pt x="3654426" y="98425"/>
                </a:lnTo>
                <a:lnTo>
                  <a:pt x="3687762" y="128587"/>
                </a:lnTo>
                <a:lnTo>
                  <a:pt x="3717926" y="158750"/>
                </a:lnTo>
                <a:lnTo>
                  <a:pt x="3744914" y="193675"/>
                </a:lnTo>
                <a:lnTo>
                  <a:pt x="3768726" y="230187"/>
                </a:lnTo>
                <a:lnTo>
                  <a:pt x="3789362" y="268287"/>
                </a:lnTo>
                <a:lnTo>
                  <a:pt x="3803650" y="311150"/>
                </a:lnTo>
                <a:lnTo>
                  <a:pt x="3816350" y="352425"/>
                </a:lnTo>
                <a:lnTo>
                  <a:pt x="3822700" y="393700"/>
                </a:lnTo>
                <a:lnTo>
                  <a:pt x="3827462" y="439737"/>
                </a:lnTo>
                <a:lnTo>
                  <a:pt x="3825876" y="484187"/>
                </a:lnTo>
                <a:lnTo>
                  <a:pt x="3822700" y="528637"/>
                </a:lnTo>
                <a:lnTo>
                  <a:pt x="3813176" y="573087"/>
                </a:lnTo>
                <a:lnTo>
                  <a:pt x="3798888" y="615950"/>
                </a:lnTo>
                <a:lnTo>
                  <a:pt x="3776662" y="660400"/>
                </a:lnTo>
                <a:lnTo>
                  <a:pt x="3756026" y="698500"/>
                </a:lnTo>
                <a:lnTo>
                  <a:pt x="3729038" y="735012"/>
                </a:lnTo>
                <a:lnTo>
                  <a:pt x="3702050" y="768350"/>
                </a:lnTo>
                <a:lnTo>
                  <a:pt x="3670300" y="796925"/>
                </a:lnTo>
                <a:lnTo>
                  <a:pt x="3633788" y="823912"/>
                </a:lnTo>
                <a:lnTo>
                  <a:pt x="3598862" y="847724"/>
                </a:lnTo>
                <a:lnTo>
                  <a:pt x="3606800" y="844549"/>
                </a:lnTo>
                <a:lnTo>
                  <a:pt x="3633788" y="842962"/>
                </a:lnTo>
                <a:lnTo>
                  <a:pt x="3675062" y="839787"/>
                </a:lnTo>
                <a:lnTo>
                  <a:pt x="3721100" y="839787"/>
                </a:lnTo>
                <a:lnTo>
                  <a:pt x="3765550" y="842962"/>
                </a:lnTo>
                <a:lnTo>
                  <a:pt x="3810000" y="850899"/>
                </a:lnTo>
                <a:lnTo>
                  <a:pt x="3857626" y="863599"/>
                </a:lnTo>
                <a:lnTo>
                  <a:pt x="3902076" y="881062"/>
                </a:lnTo>
                <a:lnTo>
                  <a:pt x="3948112" y="904874"/>
                </a:lnTo>
                <a:lnTo>
                  <a:pt x="3989388" y="935037"/>
                </a:lnTo>
                <a:lnTo>
                  <a:pt x="4019550" y="958849"/>
                </a:lnTo>
                <a:lnTo>
                  <a:pt x="4046538" y="982662"/>
                </a:lnTo>
                <a:lnTo>
                  <a:pt x="4070350" y="1009649"/>
                </a:lnTo>
                <a:lnTo>
                  <a:pt x="4094162" y="1039812"/>
                </a:lnTo>
                <a:lnTo>
                  <a:pt x="4117976" y="1068387"/>
                </a:lnTo>
                <a:lnTo>
                  <a:pt x="4138612" y="1101724"/>
                </a:lnTo>
                <a:lnTo>
                  <a:pt x="4179888" y="1169987"/>
                </a:lnTo>
                <a:lnTo>
                  <a:pt x="4216400" y="1243012"/>
                </a:lnTo>
                <a:lnTo>
                  <a:pt x="4249738" y="1319212"/>
                </a:lnTo>
                <a:lnTo>
                  <a:pt x="4278312" y="1400174"/>
                </a:lnTo>
                <a:lnTo>
                  <a:pt x="4305300" y="1484312"/>
                </a:lnTo>
                <a:lnTo>
                  <a:pt x="4329112" y="1568450"/>
                </a:lnTo>
                <a:lnTo>
                  <a:pt x="4352926" y="1654175"/>
                </a:lnTo>
                <a:lnTo>
                  <a:pt x="4395788" y="1824038"/>
                </a:lnTo>
                <a:lnTo>
                  <a:pt x="4433888" y="1989138"/>
                </a:lnTo>
                <a:lnTo>
                  <a:pt x="4451910" y="2059780"/>
                </a:lnTo>
                <a:lnTo>
                  <a:pt x="4606926" y="935037"/>
                </a:lnTo>
                <a:lnTo>
                  <a:pt x="4610100" y="919162"/>
                </a:lnTo>
                <a:lnTo>
                  <a:pt x="4616450" y="908049"/>
                </a:lnTo>
                <a:lnTo>
                  <a:pt x="4625976" y="898524"/>
                </a:lnTo>
                <a:lnTo>
                  <a:pt x="4633914" y="890587"/>
                </a:lnTo>
                <a:lnTo>
                  <a:pt x="4646614" y="881062"/>
                </a:lnTo>
                <a:lnTo>
                  <a:pt x="4657726" y="877887"/>
                </a:lnTo>
                <a:lnTo>
                  <a:pt x="4670426" y="874712"/>
                </a:lnTo>
                <a:lnTo>
                  <a:pt x="4684714" y="874712"/>
                </a:lnTo>
                <a:lnTo>
                  <a:pt x="4697414" y="877887"/>
                </a:lnTo>
                <a:lnTo>
                  <a:pt x="4708526" y="884237"/>
                </a:lnTo>
                <a:lnTo>
                  <a:pt x="4721226" y="892174"/>
                </a:lnTo>
                <a:lnTo>
                  <a:pt x="4729162" y="901699"/>
                </a:lnTo>
                <a:lnTo>
                  <a:pt x="4735514" y="914399"/>
                </a:lnTo>
                <a:lnTo>
                  <a:pt x="4738688" y="925512"/>
                </a:lnTo>
                <a:lnTo>
                  <a:pt x="4741862" y="938212"/>
                </a:lnTo>
                <a:lnTo>
                  <a:pt x="4741862" y="952499"/>
                </a:lnTo>
                <a:lnTo>
                  <a:pt x="4538662" y="2415850"/>
                </a:lnTo>
                <a:lnTo>
                  <a:pt x="4538662" y="3765551"/>
                </a:lnTo>
                <a:lnTo>
                  <a:pt x="4535488" y="3779838"/>
                </a:lnTo>
                <a:lnTo>
                  <a:pt x="4532314" y="3792538"/>
                </a:lnTo>
                <a:lnTo>
                  <a:pt x="4527550" y="3803651"/>
                </a:lnTo>
                <a:lnTo>
                  <a:pt x="4518026" y="3813176"/>
                </a:lnTo>
                <a:lnTo>
                  <a:pt x="4508500" y="3821113"/>
                </a:lnTo>
                <a:lnTo>
                  <a:pt x="4497388" y="3827463"/>
                </a:lnTo>
                <a:lnTo>
                  <a:pt x="4484688" y="3833813"/>
                </a:lnTo>
                <a:lnTo>
                  <a:pt x="4470400" y="3833813"/>
                </a:lnTo>
                <a:lnTo>
                  <a:pt x="4454526" y="3833813"/>
                </a:lnTo>
                <a:lnTo>
                  <a:pt x="4443414" y="3827463"/>
                </a:lnTo>
                <a:lnTo>
                  <a:pt x="4430714" y="3821113"/>
                </a:lnTo>
                <a:lnTo>
                  <a:pt x="4422776" y="3813176"/>
                </a:lnTo>
                <a:lnTo>
                  <a:pt x="4413250" y="3803651"/>
                </a:lnTo>
                <a:lnTo>
                  <a:pt x="4406900" y="3792538"/>
                </a:lnTo>
                <a:lnTo>
                  <a:pt x="4403726" y="3779838"/>
                </a:lnTo>
                <a:lnTo>
                  <a:pt x="4402138" y="3765551"/>
                </a:lnTo>
                <a:lnTo>
                  <a:pt x="4402138" y="2505075"/>
                </a:lnTo>
                <a:lnTo>
                  <a:pt x="4398962" y="2493962"/>
                </a:lnTo>
                <a:lnTo>
                  <a:pt x="4395788" y="2478087"/>
                </a:lnTo>
                <a:lnTo>
                  <a:pt x="4395788" y="2474913"/>
                </a:lnTo>
                <a:lnTo>
                  <a:pt x="4386264" y="2493963"/>
                </a:lnTo>
                <a:lnTo>
                  <a:pt x="4378326" y="2511425"/>
                </a:lnTo>
                <a:lnTo>
                  <a:pt x="4365626" y="2528888"/>
                </a:lnTo>
                <a:lnTo>
                  <a:pt x="4351338" y="2544763"/>
                </a:lnTo>
                <a:lnTo>
                  <a:pt x="4335464" y="2559050"/>
                </a:lnTo>
                <a:lnTo>
                  <a:pt x="4321176" y="2570163"/>
                </a:lnTo>
                <a:lnTo>
                  <a:pt x="4302126" y="2579688"/>
                </a:lnTo>
                <a:lnTo>
                  <a:pt x="4284664" y="2589213"/>
                </a:lnTo>
                <a:lnTo>
                  <a:pt x="4264026" y="2597150"/>
                </a:lnTo>
                <a:lnTo>
                  <a:pt x="4243388" y="2603500"/>
                </a:lnTo>
                <a:lnTo>
                  <a:pt x="4222750" y="2606675"/>
                </a:lnTo>
                <a:lnTo>
                  <a:pt x="3565526" y="2677005"/>
                </a:lnTo>
                <a:lnTo>
                  <a:pt x="3565526" y="3765551"/>
                </a:lnTo>
                <a:lnTo>
                  <a:pt x="3565526" y="3779838"/>
                </a:lnTo>
                <a:lnTo>
                  <a:pt x="3559176" y="3792538"/>
                </a:lnTo>
                <a:lnTo>
                  <a:pt x="3552826" y="3803651"/>
                </a:lnTo>
                <a:lnTo>
                  <a:pt x="3548064" y="3813176"/>
                </a:lnTo>
                <a:lnTo>
                  <a:pt x="3535364" y="3821113"/>
                </a:lnTo>
                <a:lnTo>
                  <a:pt x="3524250" y="3827463"/>
                </a:lnTo>
                <a:lnTo>
                  <a:pt x="3511550" y="3833813"/>
                </a:lnTo>
                <a:lnTo>
                  <a:pt x="3500438" y="3833813"/>
                </a:lnTo>
                <a:lnTo>
                  <a:pt x="3484564" y="3833813"/>
                </a:lnTo>
                <a:lnTo>
                  <a:pt x="3473450" y="3827463"/>
                </a:lnTo>
                <a:lnTo>
                  <a:pt x="3460750" y="3821113"/>
                </a:lnTo>
                <a:lnTo>
                  <a:pt x="3451226" y="3813176"/>
                </a:lnTo>
                <a:lnTo>
                  <a:pt x="3443288" y="3803651"/>
                </a:lnTo>
                <a:lnTo>
                  <a:pt x="3436938" y="3792538"/>
                </a:lnTo>
                <a:lnTo>
                  <a:pt x="3430588" y="3779838"/>
                </a:lnTo>
                <a:lnTo>
                  <a:pt x="3430588" y="3765551"/>
                </a:lnTo>
                <a:lnTo>
                  <a:pt x="3430588" y="2920423"/>
                </a:lnTo>
                <a:lnTo>
                  <a:pt x="3355976" y="3582988"/>
                </a:lnTo>
                <a:lnTo>
                  <a:pt x="3349626" y="3603625"/>
                </a:lnTo>
                <a:lnTo>
                  <a:pt x="3348038" y="3624263"/>
                </a:lnTo>
                <a:lnTo>
                  <a:pt x="3338514" y="3643313"/>
                </a:lnTo>
                <a:lnTo>
                  <a:pt x="3328988" y="3663950"/>
                </a:lnTo>
                <a:lnTo>
                  <a:pt x="3317876" y="3678238"/>
                </a:lnTo>
                <a:lnTo>
                  <a:pt x="3305176" y="3695700"/>
                </a:lnTo>
                <a:lnTo>
                  <a:pt x="3290888" y="3711575"/>
                </a:lnTo>
                <a:lnTo>
                  <a:pt x="3275014" y="3722688"/>
                </a:lnTo>
                <a:lnTo>
                  <a:pt x="3260726" y="3735388"/>
                </a:lnTo>
                <a:lnTo>
                  <a:pt x="3243262" y="3746500"/>
                </a:lnTo>
                <a:lnTo>
                  <a:pt x="3222626" y="3756025"/>
                </a:lnTo>
                <a:lnTo>
                  <a:pt x="3203576" y="3762375"/>
                </a:lnTo>
                <a:lnTo>
                  <a:pt x="3182938" y="3768725"/>
                </a:lnTo>
                <a:lnTo>
                  <a:pt x="3162300" y="3771900"/>
                </a:lnTo>
                <a:lnTo>
                  <a:pt x="3141662" y="3771900"/>
                </a:lnTo>
                <a:lnTo>
                  <a:pt x="3121026" y="3771900"/>
                </a:lnTo>
                <a:lnTo>
                  <a:pt x="3097214" y="3765550"/>
                </a:lnTo>
                <a:lnTo>
                  <a:pt x="3078162" y="3759200"/>
                </a:lnTo>
                <a:lnTo>
                  <a:pt x="3057526" y="3752850"/>
                </a:lnTo>
                <a:lnTo>
                  <a:pt x="3040062" y="3744913"/>
                </a:lnTo>
                <a:lnTo>
                  <a:pt x="3022600" y="3732213"/>
                </a:lnTo>
                <a:lnTo>
                  <a:pt x="3003550" y="3721100"/>
                </a:lnTo>
                <a:lnTo>
                  <a:pt x="2989263" y="3705225"/>
                </a:lnTo>
                <a:lnTo>
                  <a:pt x="2976563" y="3690938"/>
                </a:lnTo>
                <a:lnTo>
                  <a:pt x="2965450" y="3671888"/>
                </a:lnTo>
                <a:lnTo>
                  <a:pt x="2952750" y="3657600"/>
                </a:lnTo>
                <a:lnTo>
                  <a:pt x="2947988" y="3636963"/>
                </a:lnTo>
                <a:lnTo>
                  <a:pt x="2938463" y="3619500"/>
                </a:lnTo>
                <a:lnTo>
                  <a:pt x="2935288" y="3597275"/>
                </a:lnTo>
                <a:lnTo>
                  <a:pt x="2932113" y="3576638"/>
                </a:lnTo>
                <a:lnTo>
                  <a:pt x="2928938" y="3556000"/>
                </a:lnTo>
                <a:lnTo>
                  <a:pt x="2932113" y="3532188"/>
                </a:lnTo>
                <a:lnTo>
                  <a:pt x="3051176" y="2478087"/>
                </a:lnTo>
                <a:lnTo>
                  <a:pt x="3054350" y="2457450"/>
                </a:lnTo>
                <a:lnTo>
                  <a:pt x="3060700" y="2436812"/>
                </a:lnTo>
                <a:lnTo>
                  <a:pt x="3070226" y="2416175"/>
                </a:lnTo>
                <a:lnTo>
                  <a:pt x="3078162" y="2397125"/>
                </a:lnTo>
                <a:lnTo>
                  <a:pt x="3087688" y="2379662"/>
                </a:lnTo>
                <a:lnTo>
                  <a:pt x="3101976" y="2365375"/>
                </a:lnTo>
                <a:lnTo>
                  <a:pt x="3114676" y="2349500"/>
                </a:lnTo>
                <a:lnTo>
                  <a:pt x="3128962" y="2335212"/>
                </a:lnTo>
                <a:lnTo>
                  <a:pt x="3148014" y="2322512"/>
                </a:lnTo>
                <a:lnTo>
                  <a:pt x="3165476" y="2314575"/>
                </a:lnTo>
                <a:lnTo>
                  <a:pt x="3182938" y="2305050"/>
                </a:lnTo>
                <a:lnTo>
                  <a:pt x="3203576" y="2298700"/>
                </a:lnTo>
                <a:lnTo>
                  <a:pt x="3222626" y="2293937"/>
                </a:lnTo>
                <a:lnTo>
                  <a:pt x="3243262" y="2290762"/>
                </a:lnTo>
                <a:lnTo>
                  <a:pt x="3260726" y="2290762"/>
                </a:lnTo>
                <a:lnTo>
                  <a:pt x="3273426" y="2284412"/>
                </a:lnTo>
                <a:lnTo>
                  <a:pt x="3294064" y="2281237"/>
                </a:lnTo>
                <a:lnTo>
                  <a:pt x="3314700" y="2274887"/>
                </a:lnTo>
                <a:lnTo>
                  <a:pt x="3690474" y="2234675"/>
                </a:lnTo>
                <a:lnTo>
                  <a:pt x="3667126" y="2144713"/>
                </a:lnTo>
                <a:lnTo>
                  <a:pt x="3609976" y="1931988"/>
                </a:lnTo>
                <a:lnTo>
                  <a:pt x="3582988" y="1827213"/>
                </a:lnTo>
                <a:lnTo>
                  <a:pt x="3549650" y="1722437"/>
                </a:lnTo>
                <a:lnTo>
                  <a:pt x="3514726" y="1620837"/>
                </a:lnTo>
                <a:lnTo>
                  <a:pt x="3475038" y="1525587"/>
                </a:lnTo>
                <a:lnTo>
                  <a:pt x="3459802" y="1481266"/>
                </a:lnTo>
                <a:lnTo>
                  <a:pt x="3457576" y="1484313"/>
                </a:lnTo>
                <a:lnTo>
                  <a:pt x="3406776" y="1570038"/>
                </a:lnTo>
                <a:lnTo>
                  <a:pt x="3359150" y="1660525"/>
                </a:lnTo>
                <a:lnTo>
                  <a:pt x="3341750" y="1690108"/>
                </a:lnTo>
                <a:lnTo>
                  <a:pt x="3341688" y="1690688"/>
                </a:lnTo>
                <a:lnTo>
                  <a:pt x="3328988" y="1717675"/>
                </a:lnTo>
                <a:lnTo>
                  <a:pt x="3317876" y="1744663"/>
                </a:lnTo>
                <a:lnTo>
                  <a:pt x="3297238" y="1765300"/>
                </a:lnTo>
                <a:lnTo>
                  <a:pt x="3275014" y="1782763"/>
                </a:lnTo>
                <a:lnTo>
                  <a:pt x="3249614" y="1797050"/>
                </a:lnTo>
                <a:lnTo>
                  <a:pt x="3219450" y="1806575"/>
                </a:lnTo>
                <a:lnTo>
                  <a:pt x="2603954" y="1993900"/>
                </a:lnTo>
                <a:lnTo>
                  <a:pt x="2606676" y="1993900"/>
                </a:lnTo>
                <a:lnTo>
                  <a:pt x="2619376" y="1993900"/>
                </a:lnTo>
                <a:lnTo>
                  <a:pt x="2633663" y="2000250"/>
                </a:lnTo>
                <a:lnTo>
                  <a:pt x="2646363" y="2006600"/>
                </a:lnTo>
                <a:lnTo>
                  <a:pt x="2654300" y="2016125"/>
                </a:lnTo>
                <a:lnTo>
                  <a:pt x="2663826" y="2024063"/>
                </a:lnTo>
                <a:lnTo>
                  <a:pt x="2670176" y="2036763"/>
                </a:lnTo>
                <a:lnTo>
                  <a:pt x="2671763" y="2047875"/>
                </a:lnTo>
                <a:lnTo>
                  <a:pt x="2674938" y="2063751"/>
                </a:lnTo>
                <a:lnTo>
                  <a:pt x="2671763" y="2074863"/>
                </a:lnTo>
                <a:lnTo>
                  <a:pt x="2670176" y="2087563"/>
                </a:lnTo>
                <a:lnTo>
                  <a:pt x="2663826" y="2098676"/>
                </a:lnTo>
                <a:lnTo>
                  <a:pt x="2654300" y="2111375"/>
                </a:lnTo>
                <a:lnTo>
                  <a:pt x="3027362" y="2111375"/>
                </a:lnTo>
                <a:lnTo>
                  <a:pt x="3040062" y="2111375"/>
                </a:lnTo>
                <a:lnTo>
                  <a:pt x="3054350" y="2114550"/>
                </a:lnTo>
                <a:lnTo>
                  <a:pt x="3063876" y="2119313"/>
                </a:lnTo>
                <a:lnTo>
                  <a:pt x="3074988" y="2128838"/>
                </a:lnTo>
                <a:lnTo>
                  <a:pt x="3084514" y="2141538"/>
                </a:lnTo>
                <a:lnTo>
                  <a:pt x="3090862" y="2149475"/>
                </a:lnTo>
                <a:lnTo>
                  <a:pt x="3094038" y="2165350"/>
                </a:lnTo>
                <a:lnTo>
                  <a:pt x="3094038" y="2176463"/>
                </a:lnTo>
                <a:lnTo>
                  <a:pt x="3094038" y="2192338"/>
                </a:lnTo>
                <a:lnTo>
                  <a:pt x="3090862" y="2203450"/>
                </a:lnTo>
                <a:lnTo>
                  <a:pt x="3084514" y="2216150"/>
                </a:lnTo>
                <a:lnTo>
                  <a:pt x="3074988" y="2224088"/>
                </a:lnTo>
                <a:lnTo>
                  <a:pt x="3063876" y="2233613"/>
                </a:lnTo>
                <a:lnTo>
                  <a:pt x="3054350" y="2239963"/>
                </a:lnTo>
                <a:lnTo>
                  <a:pt x="3040062" y="2243138"/>
                </a:lnTo>
                <a:lnTo>
                  <a:pt x="3027362" y="2244725"/>
                </a:lnTo>
                <a:lnTo>
                  <a:pt x="2857501" y="2244725"/>
                </a:lnTo>
                <a:lnTo>
                  <a:pt x="2857501" y="3765551"/>
                </a:lnTo>
                <a:lnTo>
                  <a:pt x="2857501" y="3779838"/>
                </a:lnTo>
                <a:lnTo>
                  <a:pt x="2851151" y="3792538"/>
                </a:lnTo>
                <a:lnTo>
                  <a:pt x="2846388" y="3803651"/>
                </a:lnTo>
                <a:lnTo>
                  <a:pt x="2836863" y="3813176"/>
                </a:lnTo>
                <a:lnTo>
                  <a:pt x="2827338" y="3821113"/>
                </a:lnTo>
                <a:lnTo>
                  <a:pt x="2816226" y="3827463"/>
                </a:lnTo>
                <a:lnTo>
                  <a:pt x="2803526" y="3833813"/>
                </a:lnTo>
                <a:lnTo>
                  <a:pt x="2789238" y="3833813"/>
                </a:lnTo>
                <a:lnTo>
                  <a:pt x="2776538" y="3833813"/>
                </a:lnTo>
                <a:lnTo>
                  <a:pt x="2765426" y="3827463"/>
                </a:lnTo>
                <a:lnTo>
                  <a:pt x="2752726" y="3821113"/>
                </a:lnTo>
                <a:lnTo>
                  <a:pt x="2741613" y="3813176"/>
                </a:lnTo>
                <a:lnTo>
                  <a:pt x="2735263" y="3803651"/>
                </a:lnTo>
                <a:lnTo>
                  <a:pt x="2728913" y="3792538"/>
                </a:lnTo>
                <a:lnTo>
                  <a:pt x="2722563" y="3779838"/>
                </a:lnTo>
                <a:lnTo>
                  <a:pt x="2722563" y="3765551"/>
                </a:lnTo>
                <a:lnTo>
                  <a:pt x="2722563" y="2244725"/>
                </a:lnTo>
                <a:lnTo>
                  <a:pt x="274638" y="2244725"/>
                </a:lnTo>
                <a:lnTo>
                  <a:pt x="274638" y="3765551"/>
                </a:lnTo>
                <a:lnTo>
                  <a:pt x="271463" y="3779838"/>
                </a:lnTo>
                <a:lnTo>
                  <a:pt x="268288" y="3792538"/>
                </a:lnTo>
                <a:lnTo>
                  <a:pt x="263526" y="3803651"/>
                </a:lnTo>
                <a:lnTo>
                  <a:pt x="254000" y="3813176"/>
                </a:lnTo>
                <a:lnTo>
                  <a:pt x="244476" y="3821113"/>
                </a:lnTo>
                <a:lnTo>
                  <a:pt x="233363" y="3827463"/>
                </a:lnTo>
                <a:lnTo>
                  <a:pt x="217488" y="3833813"/>
                </a:lnTo>
                <a:lnTo>
                  <a:pt x="206376" y="3833813"/>
                </a:lnTo>
                <a:lnTo>
                  <a:pt x="190500" y="3833813"/>
                </a:lnTo>
                <a:lnTo>
                  <a:pt x="179388" y="3827463"/>
                </a:lnTo>
                <a:lnTo>
                  <a:pt x="166688" y="3821113"/>
                </a:lnTo>
                <a:lnTo>
                  <a:pt x="158750" y="3813176"/>
                </a:lnTo>
                <a:lnTo>
                  <a:pt x="149226" y="3803651"/>
                </a:lnTo>
                <a:lnTo>
                  <a:pt x="142876" y="3792538"/>
                </a:lnTo>
                <a:lnTo>
                  <a:pt x="139700" y="3779838"/>
                </a:lnTo>
                <a:lnTo>
                  <a:pt x="138113" y="3765551"/>
                </a:lnTo>
                <a:lnTo>
                  <a:pt x="138113" y="2244725"/>
                </a:lnTo>
                <a:lnTo>
                  <a:pt x="68263" y="2244725"/>
                </a:lnTo>
                <a:lnTo>
                  <a:pt x="53975" y="2243138"/>
                </a:lnTo>
                <a:lnTo>
                  <a:pt x="41275" y="2239963"/>
                </a:lnTo>
                <a:lnTo>
                  <a:pt x="30163" y="2233613"/>
                </a:lnTo>
                <a:lnTo>
                  <a:pt x="20638" y="2224088"/>
                </a:lnTo>
                <a:lnTo>
                  <a:pt x="12700" y="2216150"/>
                </a:lnTo>
                <a:lnTo>
                  <a:pt x="6350" y="2203450"/>
                </a:lnTo>
                <a:lnTo>
                  <a:pt x="0" y="2192338"/>
                </a:lnTo>
                <a:lnTo>
                  <a:pt x="0" y="2176463"/>
                </a:lnTo>
                <a:lnTo>
                  <a:pt x="0" y="2165350"/>
                </a:lnTo>
                <a:lnTo>
                  <a:pt x="6350" y="2149475"/>
                </a:lnTo>
                <a:lnTo>
                  <a:pt x="12700" y="2141538"/>
                </a:lnTo>
                <a:lnTo>
                  <a:pt x="20638" y="2128838"/>
                </a:lnTo>
                <a:lnTo>
                  <a:pt x="30163" y="2119313"/>
                </a:lnTo>
                <a:lnTo>
                  <a:pt x="41275" y="2114550"/>
                </a:lnTo>
                <a:lnTo>
                  <a:pt x="53975" y="2111375"/>
                </a:lnTo>
                <a:lnTo>
                  <a:pt x="68263" y="2111375"/>
                </a:lnTo>
                <a:lnTo>
                  <a:pt x="1738313" y="2111375"/>
                </a:lnTo>
                <a:lnTo>
                  <a:pt x="1731963" y="2098676"/>
                </a:lnTo>
                <a:lnTo>
                  <a:pt x="1722438" y="2087563"/>
                </a:lnTo>
                <a:lnTo>
                  <a:pt x="1719263" y="2074863"/>
                </a:lnTo>
                <a:lnTo>
                  <a:pt x="1719263" y="2063751"/>
                </a:lnTo>
                <a:lnTo>
                  <a:pt x="1719263" y="2062529"/>
                </a:lnTo>
                <a:lnTo>
                  <a:pt x="1690688" y="2057400"/>
                </a:lnTo>
                <a:lnTo>
                  <a:pt x="1677988" y="2051050"/>
                </a:lnTo>
                <a:lnTo>
                  <a:pt x="1666875" y="2039937"/>
                </a:lnTo>
                <a:lnTo>
                  <a:pt x="1639888" y="2009775"/>
                </a:lnTo>
                <a:lnTo>
                  <a:pt x="1617662" y="1970087"/>
                </a:lnTo>
                <a:lnTo>
                  <a:pt x="1597025" y="1928812"/>
                </a:lnTo>
                <a:lnTo>
                  <a:pt x="1565275" y="1854200"/>
                </a:lnTo>
                <a:lnTo>
                  <a:pt x="1552575" y="1820862"/>
                </a:lnTo>
                <a:lnTo>
                  <a:pt x="1484312" y="1576387"/>
                </a:lnTo>
                <a:lnTo>
                  <a:pt x="1444625" y="1443037"/>
                </a:lnTo>
                <a:lnTo>
                  <a:pt x="1412875" y="1311274"/>
                </a:lnTo>
                <a:lnTo>
                  <a:pt x="1385888" y="1192212"/>
                </a:lnTo>
                <a:lnTo>
                  <a:pt x="1373188" y="1138237"/>
                </a:lnTo>
                <a:lnTo>
                  <a:pt x="1366838" y="1090612"/>
                </a:lnTo>
                <a:lnTo>
                  <a:pt x="1365250" y="1047749"/>
                </a:lnTo>
                <a:lnTo>
                  <a:pt x="1365250" y="1015999"/>
                </a:lnTo>
                <a:lnTo>
                  <a:pt x="1370012" y="989012"/>
                </a:lnTo>
                <a:lnTo>
                  <a:pt x="1376362" y="979487"/>
                </a:lnTo>
                <a:lnTo>
                  <a:pt x="1379538" y="973137"/>
                </a:lnTo>
                <a:lnTo>
                  <a:pt x="1460500" y="935037"/>
                </a:lnTo>
                <a:lnTo>
                  <a:pt x="1738957" y="2015573"/>
                </a:lnTo>
                <a:lnTo>
                  <a:pt x="1749426" y="2006600"/>
                </a:lnTo>
                <a:lnTo>
                  <a:pt x="1758950" y="2000250"/>
                </a:lnTo>
                <a:lnTo>
                  <a:pt x="1773238" y="1993900"/>
                </a:lnTo>
                <a:lnTo>
                  <a:pt x="1785938" y="1993900"/>
                </a:lnTo>
                <a:lnTo>
                  <a:pt x="2264305" y="1993900"/>
                </a:lnTo>
                <a:lnTo>
                  <a:pt x="2257426" y="1985963"/>
                </a:lnTo>
                <a:lnTo>
                  <a:pt x="2244726" y="1958975"/>
                </a:lnTo>
                <a:lnTo>
                  <a:pt x="2236788" y="1928813"/>
                </a:lnTo>
                <a:lnTo>
                  <a:pt x="2233613" y="1898650"/>
                </a:lnTo>
                <a:lnTo>
                  <a:pt x="2236788" y="1868488"/>
                </a:lnTo>
                <a:lnTo>
                  <a:pt x="2244726" y="1839913"/>
                </a:lnTo>
                <a:lnTo>
                  <a:pt x="2260600" y="1812925"/>
                </a:lnTo>
                <a:lnTo>
                  <a:pt x="2278063" y="1792288"/>
                </a:lnTo>
                <a:lnTo>
                  <a:pt x="2301876" y="1773238"/>
                </a:lnTo>
                <a:lnTo>
                  <a:pt x="2328863" y="1758950"/>
                </a:lnTo>
                <a:lnTo>
                  <a:pt x="2359026" y="1749425"/>
                </a:lnTo>
                <a:lnTo>
                  <a:pt x="3084708" y="1528565"/>
                </a:lnTo>
                <a:lnTo>
                  <a:pt x="3311526" y="1152524"/>
                </a:lnTo>
                <a:lnTo>
                  <a:pt x="3349626" y="1084262"/>
                </a:lnTo>
                <a:lnTo>
                  <a:pt x="3368676" y="1050924"/>
                </a:lnTo>
                <a:lnTo>
                  <a:pt x="3389314" y="1017587"/>
                </a:lnTo>
                <a:lnTo>
                  <a:pt x="3413126" y="989012"/>
                </a:lnTo>
                <a:lnTo>
                  <a:pt x="3436938" y="958849"/>
                </a:lnTo>
                <a:lnTo>
                  <a:pt x="3467100" y="935037"/>
                </a:lnTo>
                <a:lnTo>
                  <a:pt x="3467392" y="934856"/>
                </a:lnTo>
                <a:lnTo>
                  <a:pt x="3475038" y="925512"/>
                </a:lnTo>
                <a:lnTo>
                  <a:pt x="3490912" y="911224"/>
                </a:lnTo>
                <a:lnTo>
                  <a:pt x="3505200" y="895349"/>
                </a:lnTo>
                <a:lnTo>
                  <a:pt x="3522244" y="882567"/>
                </a:lnTo>
                <a:lnTo>
                  <a:pt x="3517900" y="884237"/>
                </a:lnTo>
                <a:lnTo>
                  <a:pt x="3475038" y="895350"/>
                </a:lnTo>
                <a:lnTo>
                  <a:pt x="3433762" y="901700"/>
                </a:lnTo>
                <a:lnTo>
                  <a:pt x="3389314" y="908050"/>
                </a:lnTo>
                <a:lnTo>
                  <a:pt x="3344862" y="904875"/>
                </a:lnTo>
                <a:lnTo>
                  <a:pt x="3302000" y="901700"/>
                </a:lnTo>
                <a:lnTo>
                  <a:pt x="3257550" y="890587"/>
                </a:lnTo>
                <a:lnTo>
                  <a:pt x="3213100" y="877887"/>
                </a:lnTo>
                <a:lnTo>
                  <a:pt x="3171826" y="857250"/>
                </a:lnTo>
                <a:lnTo>
                  <a:pt x="3128962" y="836612"/>
                </a:lnTo>
                <a:lnTo>
                  <a:pt x="3094038" y="809625"/>
                </a:lnTo>
                <a:lnTo>
                  <a:pt x="3060700" y="779462"/>
                </a:lnTo>
                <a:lnTo>
                  <a:pt x="3030538" y="749300"/>
                </a:lnTo>
                <a:lnTo>
                  <a:pt x="3003550" y="714375"/>
                </a:lnTo>
                <a:lnTo>
                  <a:pt x="2979738" y="677862"/>
                </a:lnTo>
                <a:lnTo>
                  <a:pt x="2962276" y="639762"/>
                </a:lnTo>
                <a:lnTo>
                  <a:pt x="2944813" y="596900"/>
                </a:lnTo>
                <a:lnTo>
                  <a:pt x="2932113" y="555625"/>
                </a:lnTo>
                <a:lnTo>
                  <a:pt x="2925763" y="514350"/>
                </a:lnTo>
                <a:lnTo>
                  <a:pt x="2922588" y="468312"/>
                </a:lnTo>
                <a:lnTo>
                  <a:pt x="2922588" y="427037"/>
                </a:lnTo>
                <a:lnTo>
                  <a:pt x="2925763" y="382587"/>
                </a:lnTo>
                <a:lnTo>
                  <a:pt x="2938463" y="338137"/>
                </a:lnTo>
                <a:lnTo>
                  <a:pt x="2952750" y="292100"/>
                </a:lnTo>
                <a:lnTo>
                  <a:pt x="2971800" y="250825"/>
                </a:lnTo>
                <a:lnTo>
                  <a:pt x="2992438" y="212725"/>
                </a:lnTo>
                <a:lnTo>
                  <a:pt x="3019426" y="173037"/>
                </a:lnTo>
                <a:lnTo>
                  <a:pt x="3048000" y="141287"/>
                </a:lnTo>
                <a:lnTo>
                  <a:pt x="3078162" y="111125"/>
                </a:lnTo>
                <a:lnTo>
                  <a:pt x="3114676" y="84137"/>
                </a:lnTo>
                <a:lnTo>
                  <a:pt x="3149600" y="60325"/>
                </a:lnTo>
                <a:lnTo>
                  <a:pt x="3189288" y="41275"/>
                </a:lnTo>
                <a:lnTo>
                  <a:pt x="3230562" y="23812"/>
                </a:lnTo>
                <a:lnTo>
                  <a:pt x="3273426" y="12700"/>
                </a:lnTo>
                <a:lnTo>
                  <a:pt x="3314700" y="6350"/>
                </a:lnTo>
                <a:lnTo>
                  <a:pt x="335915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8614" name="KSO_Shape"/>
          <p:cNvSpPr>
            <a:spLocks/>
          </p:cNvSpPr>
          <p:nvPr/>
        </p:nvSpPr>
        <p:spPr bwMode="auto">
          <a:xfrm>
            <a:off x="2981536" y="2358521"/>
            <a:ext cx="952501" cy="801688"/>
          </a:xfrm>
          <a:custGeom>
            <a:avLst/>
            <a:gdLst>
              <a:gd name="T0" fmla="*/ 1134092 w 2300288"/>
              <a:gd name="T1" fmla="*/ 968860 h 1936750"/>
              <a:gd name="T2" fmla="*/ 1214775 w 2300288"/>
              <a:gd name="T3" fmla="*/ 1049028 h 1936750"/>
              <a:gd name="T4" fmla="*/ 1216884 w 2300288"/>
              <a:gd name="T5" fmla="*/ 1064537 h 1936750"/>
              <a:gd name="T6" fmla="*/ 1151230 w 2300288"/>
              <a:gd name="T7" fmla="*/ 1136031 h 1936750"/>
              <a:gd name="T8" fmla="*/ 1182871 w 2300288"/>
              <a:gd name="T9" fmla="*/ 1247216 h 1936750"/>
              <a:gd name="T10" fmla="*/ 1204228 w 2300288"/>
              <a:gd name="T11" fmla="*/ 1413599 h 1936750"/>
              <a:gd name="T12" fmla="*/ 1046025 w 2300288"/>
              <a:gd name="T13" fmla="*/ 1361555 h 1936750"/>
              <a:gd name="T14" fmla="*/ 1071074 w 2300288"/>
              <a:gd name="T15" fmla="*/ 1209103 h 1936750"/>
              <a:gd name="T16" fmla="*/ 1033632 w 2300288"/>
              <a:gd name="T17" fmla="*/ 1075313 h 1936750"/>
              <a:gd name="T18" fmla="*/ 1028095 w 2300288"/>
              <a:gd name="T19" fmla="*/ 1060068 h 1936750"/>
              <a:gd name="T20" fmla="*/ 1033632 w 2300288"/>
              <a:gd name="T21" fmla="*/ 1045086 h 1936750"/>
              <a:gd name="T22" fmla="*/ 1116162 w 2300288"/>
              <a:gd name="T23" fmla="*/ 967020 h 1936750"/>
              <a:gd name="T24" fmla="*/ 1415999 w 2300288"/>
              <a:gd name="T25" fmla="*/ 862909 h 1936750"/>
              <a:gd name="T26" fmla="*/ 1591713 w 2300288"/>
              <a:gd name="T27" fmla="*/ 924102 h 1936750"/>
              <a:gd name="T28" fmla="*/ 1763745 w 2300288"/>
              <a:gd name="T29" fmla="*/ 983456 h 1936750"/>
              <a:gd name="T30" fmla="*/ 1808726 w 2300288"/>
              <a:gd name="T31" fmla="*/ 1009194 h 1936750"/>
              <a:gd name="T32" fmla="*/ 1836345 w 2300288"/>
              <a:gd name="T33" fmla="*/ 1041235 h 1936750"/>
              <a:gd name="T34" fmla="*/ 1870541 w 2300288"/>
              <a:gd name="T35" fmla="*/ 1114771 h 1936750"/>
              <a:gd name="T36" fmla="*/ 1893952 w 2300288"/>
              <a:gd name="T37" fmla="*/ 1212469 h 1936750"/>
              <a:gd name="T38" fmla="*/ 1905000 w 2300288"/>
              <a:gd name="T39" fmla="*/ 1335643 h 1936750"/>
              <a:gd name="T40" fmla="*/ 1899740 w 2300288"/>
              <a:gd name="T41" fmla="*/ 1362957 h 1936750"/>
              <a:gd name="T42" fmla="*/ 1874487 w 2300288"/>
              <a:gd name="T43" fmla="*/ 1383704 h 1936750"/>
              <a:gd name="T44" fmla="*/ 1781895 w 2300288"/>
              <a:gd name="T45" fmla="*/ 1418897 h 1936750"/>
              <a:gd name="T46" fmla="*/ 1625909 w 2300288"/>
              <a:gd name="T47" fmla="*/ 1447524 h 1936750"/>
              <a:gd name="T48" fmla="*/ 1404950 w 2300288"/>
              <a:gd name="T49" fmla="*/ 1464857 h 1936750"/>
              <a:gd name="T50" fmla="*/ 948915 w 2300288"/>
              <a:gd name="T51" fmla="*/ 1532887 h 1936750"/>
              <a:gd name="T52" fmla="*/ 96732 w 2300288"/>
              <a:gd name="T53" fmla="*/ 835367 h 1936750"/>
              <a:gd name="T54" fmla="*/ 1152637 w 2300288"/>
              <a:gd name="T55" fmla="*/ 1576 h 1936750"/>
              <a:gd name="T56" fmla="*/ 1203190 w 2300288"/>
              <a:gd name="T57" fmla="*/ 12613 h 1936750"/>
              <a:gd name="T58" fmla="*/ 1249793 w 2300288"/>
              <a:gd name="T59" fmla="*/ 32847 h 1936750"/>
              <a:gd name="T60" fmla="*/ 1292446 w 2300288"/>
              <a:gd name="T61" fmla="*/ 62015 h 1936750"/>
              <a:gd name="T62" fmla="*/ 1357480 w 2300288"/>
              <a:gd name="T63" fmla="*/ 134804 h 1936750"/>
              <a:gd name="T64" fmla="*/ 1402767 w 2300288"/>
              <a:gd name="T65" fmla="*/ 235972 h 1936750"/>
              <a:gd name="T66" fmla="*/ 1414352 w 2300288"/>
              <a:gd name="T67" fmla="*/ 301403 h 1936750"/>
              <a:gd name="T68" fmla="*/ 1414615 w 2300288"/>
              <a:gd name="T69" fmla="*/ 367360 h 1936750"/>
              <a:gd name="T70" fmla="*/ 1402767 w 2300288"/>
              <a:gd name="T71" fmla="*/ 444090 h 1936750"/>
              <a:gd name="T72" fmla="*/ 1379596 w 2300288"/>
              <a:gd name="T73" fmla="*/ 521346 h 1936750"/>
              <a:gd name="T74" fmla="*/ 1346158 w 2300288"/>
              <a:gd name="T75" fmla="*/ 595186 h 1936750"/>
              <a:gd name="T76" fmla="*/ 1304295 w 2300288"/>
              <a:gd name="T77" fmla="*/ 661143 h 1936750"/>
              <a:gd name="T78" fmla="*/ 1223990 w 2300288"/>
              <a:gd name="T79" fmla="*/ 866108 h 1936750"/>
              <a:gd name="T80" fmla="*/ 1146318 w 2300288"/>
              <a:gd name="T81" fmla="*/ 934430 h 1936750"/>
              <a:gd name="T82" fmla="*/ 1120778 w 2300288"/>
              <a:gd name="T83" fmla="*/ 944678 h 1936750"/>
              <a:gd name="T84" fmla="*/ 1086550 w 2300288"/>
              <a:gd name="T85" fmla="*/ 925758 h 1936750"/>
              <a:gd name="T86" fmla="*/ 993607 w 2300288"/>
              <a:gd name="T87" fmla="*/ 837202 h 1936750"/>
              <a:gd name="T88" fmla="*/ 928310 w 2300288"/>
              <a:gd name="T89" fmla="*/ 643274 h 1936750"/>
              <a:gd name="T90" fmla="*/ 888553 w 2300288"/>
              <a:gd name="T91" fmla="*/ 574427 h 1936750"/>
              <a:gd name="T92" fmla="*/ 858011 w 2300288"/>
              <a:gd name="T93" fmla="*/ 499273 h 1936750"/>
              <a:gd name="T94" fmla="*/ 837737 w 2300288"/>
              <a:gd name="T95" fmla="*/ 421754 h 1936750"/>
              <a:gd name="T96" fmla="*/ 829575 w 2300288"/>
              <a:gd name="T97" fmla="*/ 346075 h 1936750"/>
              <a:gd name="T98" fmla="*/ 832734 w 2300288"/>
              <a:gd name="T99" fmla="*/ 284848 h 1936750"/>
              <a:gd name="T100" fmla="*/ 852482 w 2300288"/>
              <a:gd name="T101" fmla="*/ 204965 h 1936750"/>
              <a:gd name="T102" fmla="*/ 905667 w 2300288"/>
              <a:gd name="T103" fmla="*/ 109840 h 1936750"/>
              <a:gd name="T104" fmla="*/ 964645 w 2300288"/>
              <a:gd name="T105" fmla="*/ 52818 h 1936750"/>
              <a:gd name="T106" fmla="*/ 1008615 w 2300288"/>
              <a:gd name="T107" fmla="*/ 26277 h 1936750"/>
              <a:gd name="T108" fmla="*/ 1056535 w 2300288"/>
              <a:gd name="T109" fmla="*/ 8671 h 1936750"/>
              <a:gd name="T110" fmla="*/ 1107614 w 2300288"/>
              <a:gd name="T111" fmla="*/ 262 h 1936750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2300288" h="1936750">
                <a:moveTo>
                  <a:pt x="1352860" y="1166813"/>
                </a:moveTo>
                <a:lnTo>
                  <a:pt x="1355725" y="1166813"/>
                </a:lnTo>
                <a:lnTo>
                  <a:pt x="1358272" y="1166813"/>
                </a:lnTo>
                <a:lnTo>
                  <a:pt x="1361456" y="1167131"/>
                </a:lnTo>
                <a:lnTo>
                  <a:pt x="1364003" y="1168083"/>
                </a:lnTo>
                <a:lnTo>
                  <a:pt x="1366869" y="1168718"/>
                </a:lnTo>
                <a:lnTo>
                  <a:pt x="1369416" y="1170306"/>
                </a:lnTo>
                <a:lnTo>
                  <a:pt x="1371644" y="1171258"/>
                </a:lnTo>
                <a:lnTo>
                  <a:pt x="1374192" y="1173163"/>
                </a:lnTo>
                <a:lnTo>
                  <a:pt x="1376420" y="1175386"/>
                </a:lnTo>
                <a:lnTo>
                  <a:pt x="1461429" y="1260158"/>
                </a:lnTo>
                <a:lnTo>
                  <a:pt x="1463339" y="1262381"/>
                </a:lnTo>
                <a:lnTo>
                  <a:pt x="1465249" y="1264603"/>
                </a:lnTo>
                <a:lnTo>
                  <a:pt x="1466841" y="1267143"/>
                </a:lnTo>
                <a:lnTo>
                  <a:pt x="1467797" y="1269683"/>
                </a:lnTo>
                <a:lnTo>
                  <a:pt x="1469070" y="1272223"/>
                </a:lnTo>
                <a:lnTo>
                  <a:pt x="1469388" y="1275081"/>
                </a:lnTo>
                <a:lnTo>
                  <a:pt x="1469707" y="1277938"/>
                </a:lnTo>
                <a:lnTo>
                  <a:pt x="1470025" y="1280478"/>
                </a:lnTo>
                <a:lnTo>
                  <a:pt x="1469707" y="1283336"/>
                </a:lnTo>
                <a:lnTo>
                  <a:pt x="1469388" y="1285876"/>
                </a:lnTo>
                <a:lnTo>
                  <a:pt x="1469070" y="1289051"/>
                </a:lnTo>
                <a:lnTo>
                  <a:pt x="1467797" y="1291591"/>
                </a:lnTo>
                <a:lnTo>
                  <a:pt x="1466841" y="1294131"/>
                </a:lnTo>
                <a:lnTo>
                  <a:pt x="1465249" y="1296671"/>
                </a:lnTo>
                <a:lnTo>
                  <a:pt x="1463339" y="1298893"/>
                </a:lnTo>
                <a:lnTo>
                  <a:pt x="1461429" y="1301116"/>
                </a:lnTo>
                <a:lnTo>
                  <a:pt x="1390111" y="1372236"/>
                </a:lnTo>
                <a:lnTo>
                  <a:pt x="1396160" y="1386206"/>
                </a:lnTo>
                <a:lnTo>
                  <a:pt x="1401573" y="1402081"/>
                </a:lnTo>
                <a:lnTo>
                  <a:pt x="1407304" y="1420178"/>
                </a:lnTo>
                <a:lnTo>
                  <a:pt x="1412716" y="1439228"/>
                </a:lnTo>
                <a:lnTo>
                  <a:pt x="1418447" y="1460501"/>
                </a:lnTo>
                <a:lnTo>
                  <a:pt x="1423541" y="1483043"/>
                </a:lnTo>
                <a:lnTo>
                  <a:pt x="1428317" y="1506538"/>
                </a:lnTo>
                <a:lnTo>
                  <a:pt x="1433093" y="1531938"/>
                </a:lnTo>
                <a:lnTo>
                  <a:pt x="1437550" y="1558608"/>
                </a:lnTo>
                <a:lnTo>
                  <a:pt x="1441689" y="1586231"/>
                </a:lnTo>
                <a:lnTo>
                  <a:pt x="1445191" y="1614806"/>
                </a:lnTo>
                <a:lnTo>
                  <a:pt x="1448693" y="1644651"/>
                </a:lnTo>
                <a:lnTo>
                  <a:pt x="1451559" y="1675448"/>
                </a:lnTo>
                <a:lnTo>
                  <a:pt x="1454106" y="1707516"/>
                </a:lnTo>
                <a:lnTo>
                  <a:pt x="1456016" y="1739901"/>
                </a:lnTo>
                <a:lnTo>
                  <a:pt x="1457608" y="1773238"/>
                </a:lnTo>
                <a:lnTo>
                  <a:pt x="1254161" y="1773238"/>
                </a:lnTo>
                <a:lnTo>
                  <a:pt x="1255753" y="1739901"/>
                </a:lnTo>
                <a:lnTo>
                  <a:pt x="1257344" y="1707516"/>
                </a:lnTo>
                <a:lnTo>
                  <a:pt x="1260210" y="1675448"/>
                </a:lnTo>
                <a:lnTo>
                  <a:pt x="1263075" y="1644651"/>
                </a:lnTo>
                <a:lnTo>
                  <a:pt x="1266259" y="1614806"/>
                </a:lnTo>
                <a:lnTo>
                  <a:pt x="1270080" y="1586231"/>
                </a:lnTo>
                <a:lnTo>
                  <a:pt x="1274219" y="1558608"/>
                </a:lnTo>
                <a:lnTo>
                  <a:pt x="1278676" y="1531938"/>
                </a:lnTo>
                <a:lnTo>
                  <a:pt x="1283452" y="1506538"/>
                </a:lnTo>
                <a:lnTo>
                  <a:pt x="1288228" y="1483043"/>
                </a:lnTo>
                <a:lnTo>
                  <a:pt x="1293322" y="1460501"/>
                </a:lnTo>
                <a:lnTo>
                  <a:pt x="1298734" y="1439228"/>
                </a:lnTo>
                <a:lnTo>
                  <a:pt x="1304465" y="1419861"/>
                </a:lnTo>
                <a:lnTo>
                  <a:pt x="1309878" y="1402081"/>
                </a:lnTo>
                <a:lnTo>
                  <a:pt x="1315609" y="1386206"/>
                </a:lnTo>
                <a:lnTo>
                  <a:pt x="1321340" y="1371918"/>
                </a:lnTo>
                <a:lnTo>
                  <a:pt x="1250022" y="1301116"/>
                </a:lnTo>
                <a:lnTo>
                  <a:pt x="1248111" y="1298893"/>
                </a:lnTo>
                <a:lnTo>
                  <a:pt x="1246519" y="1296671"/>
                </a:lnTo>
                <a:lnTo>
                  <a:pt x="1244927" y="1294131"/>
                </a:lnTo>
                <a:lnTo>
                  <a:pt x="1243654" y="1291591"/>
                </a:lnTo>
                <a:lnTo>
                  <a:pt x="1242699" y="1289051"/>
                </a:lnTo>
                <a:lnTo>
                  <a:pt x="1242380" y="1285876"/>
                </a:lnTo>
                <a:lnTo>
                  <a:pt x="1242062" y="1283336"/>
                </a:lnTo>
                <a:lnTo>
                  <a:pt x="1241425" y="1280478"/>
                </a:lnTo>
                <a:lnTo>
                  <a:pt x="1242062" y="1277938"/>
                </a:lnTo>
                <a:lnTo>
                  <a:pt x="1242380" y="1275081"/>
                </a:lnTo>
                <a:lnTo>
                  <a:pt x="1243017" y="1272223"/>
                </a:lnTo>
                <a:lnTo>
                  <a:pt x="1243654" y="1269683"/>
                </a:lnTo>
                <a:lnTo>
                  <a:pt x="1244927" y="1267143"/>
                </a:lnTo>
                <a:lnTo>
                  <a:pt x="1246519" y="1264603"/>
                </a:lnTo>
                <a:lnTo>
                  <a:pt x="1248111" y="1262381"/>
                </a:lnTo>
                <a:lnTo>
                  <a:pt x="1250340" y="1260158"/>
                </a:lnTo>
                <a:lnTo>
                  <a:pt x="1335030" y="1175386"/>
                </a:lnTo>
                <a:lnTo>
                  <a:pt x="1337259" y="1173163"/>
                </a:lnTo>
                <a:lnTo>
                  <a:pt x="1339806" y="1171258"/>
                </a:lnTo>
                <a:lnTo>
                  <a:pt x="1342035" y="1170306"/>
                </a:lnTo>
                <a:lnTo>
                  <a:pt x="1344582" y="1168718"/>
                </a:lnTo>
                <a:lnTo>
                  <a:pt x="1347766" y="1168083"/>
                </a:lnTo>
                <a:lnTo>
                  <a:pt x="1350313" y="1167131"/>
                </a:lnTo>
                <a:lnTo>
                  <a:pt x="1352860" y="1166813"/>
                </a:lnTo>
                <a:close/>
                <a:moveTo>
                  <a:pt x="1634223" y="1009650"/>
                </a:moveTo>
                <a:lnTo>
                  <a:pt x="1652963" y="1018533"/>
                </a:lnTo>
                <a:lnTo>
                  <a:pt x="1672339" y="1027098"/>
                </a:lnTo>
                <a:lnTo>
                  <a:pt x="1691079" y="1034712"/>
                </a:lnTo>
                <a:lnTo>
                  <a:pt x="1709819" y="1042326"/>
                </a:lnTo>
                <a:lnTo>
                  <a:pt x="1728241" y="1049939"/>
                </a:lnTo>
                <a:lnTo>
                  <a:pt x="1746663" y="1057236"/>
                </a:lnTo>
                <a:lnTo>
                  <a:pt x="1783191" y="1070560"/>
                </a:lnTo>
                <a:lnTo>
                  <a:pt x="1819083" y="1082932"/>
                </a:lnTo>
                <a:lnTo>
                  <a:pt x="1854022" y="1094670"/>
                </a:lnTo>
                <a:lnTo>
                  <a:pt x="1888325" y="1105773"/>
                </a:lnTo>
                <a:lnTo>
                  <a:pt x="1921994" y="1116242"/>
                </a:lnTo>
                <a:lnTo>
                  <a:pt x="1986155" y="1136545"/>
                </a:lnTo>
                <a:lnTo>
                  <a:pt x="2017282" y="1146379"/>
                </a:lnTo>
                <a:lnTo>
                  <a:pt x="2046821" y="1156213"/>
                </a:lnTo>
                <a:lnTo>
                  <a:pt x="2075408" y="1166682"/>
                </a:lnTo>
                <a:lnTo>
                  <a:pt x="2103042" y="1176834"/>
                </a:lnTo>
                <a:lnTo>
                  <a:pt x="2116700" y="1182544"/>
                </a:lnTo>
                <a:lnTo>
                  <a:pt x="2129722" y="1187937"/>
                </a:lnTo>
                <a:lnTo>
                  <a:pt x="2142427" y="1193965"/>
                </a:lnTo>
                <a:lnTo>
                  <a:pt x="2155132" y="1199675"/>
                </a:lnTo>
                <a:lnTo>
                  <a:pt x="2161167" y="1203164"/>
                </a:lnTo>
                <a:lnTo>
                  <a:pt x="2166885" y="1206337"/>
                </a:lnTo>
                <a:lnTo>
                  <a:pt x="2172920" y="1210461"/>
                </a:lnTo>
                <a:lnTo>
                  <a:pt x="2178319" y="1214585"/>
                </a:lnTo>
                <a:lnTo>
                  <a:pt x="2184037" y="1219026"/>
                </a:lnTo>
                <a:lnTo>
                  <a:pt x="2189119" y="1223785"/>
                </a:lnTo>
                <a:lnTo>
                  <a:pt x="2194201" y="1228861"/>
                </a:lnTo>
                <a:lnTo>
                  <a:pt x="2198965" y="1233936"/>
                </a:lnTo>
                <a:lnTo>
                  <a:pt x="2203729" y="1239647"/>
                </a:lnTo>
                <a:lnTo>
                  <a:pt x="2208494" y="1245357"/>
                </a:lnTo>
                <a:lnTo>
                  <a:pt x="2212941" y="1251384"/>
                </a:lnTo>
                <a:lnTo>
                  <a:pt x="2217387" y="1257729"/>
                </a:lnTo>
                <a:lnTo>
                  <a:pt x="2221517" y="1264391"/>
                </a:lnTo>
                <a:lnTo>
                  <a:pt x="2225646" y="1271053"/>
                </a:lnTo>
                <a:lnTo>
                  <a:pt x="2233269" y="1285011"/>
                </a:lnTo>
                <a:lnTo>
                  <a:pt x="2240257" y="1299287"/>
                </a:lnTo>
                <a:lnTo>
                  <a:pt x="2246927" y="1314832"/>
                </a:lnTo>
                <a:lnTo>
                  <a:pt x="2253279" y="1330693"/>
                </a:lnTo>
                <a:lnTo>
                  <a:pt x="2258679" y="1346555"/>
                </a:lnTo>
                <a:lnTo>
                  <a:pt x="2264079" y="1363052"/>
                </a:lnTo>
                <a:lnTo>
                  <a:pt x="2268843" y="1379865"/>
                </a:lnTo>
                <a:lnTo>
                  <a:pt x="2273290" y="1396996"/>
                </a:lnTo>
                <a:lnTo>
                  <a:pt x="2277101" y="1413809"/>
                </a:lnTo>
                <a:lnTo>
                  <a:pt x="2280595" y="1430940"/>
                </a:lnTo>
                <a:lnTo>
                  <a:pt x="2283772" y="1447754"/>
                </a:lnTo>
                <a:lnTo>
                  <a:pt x="2286948" y="1464567"/>
                </a:lnTo>
                <a:lnTo>
                  <a:pt x="2288854" y="1481381"/>
                </a:lnTo>
                <a:lnTo>
                  <a:pt x="2291077" y="1497243"/>
                </a:lnTo>
                <a:lnTo>
                  <a:pt x="2293300" y="1513104"/>
                </a:lnTo>
                <a:lnTo>
                  <a:pt x="2296477" y="1542925"/>
                </a:lnTo>
                <a:lnTo>
                  <a:pt x="2298382" y="1570207"/>
                </a:lnTo>
                <a:lnTo>
                  <a:pt x="2299653" y="1593682"/>
                </a:lnTo>
                <a:lnTo>
                  <a:pt x="2300288" y="1613351"/>
                </a:lnTo>
                <a:lnTo>
                  <a:pt x="2300288" y="1627944"/>
                </a:lnTo>
                <a:lnTo>
                  <a:pt x="2300288" y="1630799"/>
                </a:lnTo>
                <a:lnTo>
                  <a:pt x="2299653" y="1633971"/>
                </a:lnTo>
                <a:lnTo>
                  <a:pt x="2299018" y="1636827"/>
                </a:lnTo>
                <a:lnTo>
                  <a:pt x="2297430" y="1639999"/>
                </a:lnTo>
                <a:lnTo>
                  <a:pt x="2296159" y="1643171"/>
                </a:lnTo>
                <a:lnTo>
                  <a:pt x="2293936" y="1646344"/>
                </a:lnTo>
                <a:lnTo>
                  <a:pt x="2291077" y="1649199"/>
                </a:lnTo>
                <a:lnTo>
                  <a:pt x="2288536" y="1652688"/>
                </a:lnTo>
                <a:lnTo>
                  <a:pt x="2285360" y="1655544"/>
                </a:lnTo>
                <a:lnTo>
                  <a:pt x="2281548" y="1659033"/>
                </a:lnTo>
                <a:lnTo>
                  <a:pt x="2278054" y="1661888"/>
                </a:lnTo>
                <a:lnTo>
                  <a:pt x="2273608" y="1665061"/>
                </a:lnTo>
                <a:lnTo>
                  <a:pt x="2263443" y="1671405"/>
                </a:lnTo>
                <a:lnTo>
                  <a:pt x="2252644" y="1677750"/>
                </a:lnTo>
                <a:lnTo>
                  <a:pt x="2239621" y="1684095"/>
                </a:lnTo>
                <a:lnTo>
                  <a:pt x="2225328" y="1690122"/>
                </a:lnTo>
                <a:lnTo>
                  <a:pt x="2208811" y="1696150"/>
                </a:lnTo>
                <a:lnTo>
                  <a:pt x="2191660" y="1701860"/>
                </a:lnTo>
                <a:lnTo>
                  <a:pt x="2172602" y="1707888"/>
                </a:lnTo>
                <a:lnTo>
                  <a:pt x="2151639" y="1713915"/>
                </a:lnTo>
                <a:lnTo>
                  <a:pt x="2129722" y="1719308"/>
                </a:lnTo>
                <a:lnTo>
                  <a:pt x="2105900" y="1724384"/>
                </a:lnTo>
                <a:lnTo>
                  <a:pt x="2080490" y="1730094"/>
                </a:lnTo>
                <a:lnTo>
                  <a:pt x="2053809" y="1734853"/>
                </a:lnTo>
                <a:lnTo>
                  <a:pt x="2025223" y="1739611"/>
                </a:lnTo>
                <a:lnTo>
                  <a:pt x="1995048" y="1744052"/>
                </a:lnTo>
                <a:lnTo>
                  <a:pt x="1963285" y="1748494"/>
                </a:lnTo>
                <a:lnTo>
                  <a:pt x="1930252" y="1752618"/>
                </a:lnTo>
                <a:lnTo>
                  <a:pt x="1895313" y="1756107"/>
                </a:lnTo>
                <a:lnTo>
                  <a:pt x="1858786" y="1759597"/>
                </a:lnTo>
                <a:lnTo>
                  <a:pt x="1820671" y="1762452"/>
                </a:lnTo>
                <a:lnTo>
                  <a:pt x="1780967" y="1765307"/>
                </a:lnTo>
                <a:lnTo>
                  <a:pt x="1739676" y="1767528"/>
                </a:lnTo>
                <a:lnTo>
                  <a:pt x="1696478" y="1769431"/>
                </a:lnTo>
                <a:lnTo>
                  <a:pt x="1652011" y="1771335"/>
                </a:lnTo>
                <a:lnTo>
                  <a:pt x="1605955" y="1772287"/>
                </a:lnTo>
                <a:lnTo>
                  <a:pt x="1557993" y="1773238"/>
                </a:lnTo>
                <a:lnTo>
                  <a:pt x="1508125" y="1773238"/>
                </a:lnTo>
                <a:lnTo>
                  <a:pt x="1634223" y="1009650"/>
                </a:lnTo>
                <a:close/>
                <a:moveTo>
                  <a:pt x="969658" y="942975"/>
                </a:moveTo>
                <a:lnTo>
                  <a:pt x="1145815" y="1851606"/>
                </a:lnTo>
                <a:lnTo>
                  <a:pt x="1263254" y="1851606"/>
                </a:lnTo>
                <a:lnTo>
                  <a:pt x="2020888" y="1851606"/>
                </a:lnTo>
                <a:lnTo>
                  <a:pt x="2020888" y="1936750"/>
                </a:lnTo>
                <a:lnTo>
                  <a:pt x="1163907" y="1936750"/>
                </a:lnTo>
                <a:lnTo>
                  <a:pt x="194249" y="1936750"/>
                </a:lnTo>
                <a:lnTo>
                  <a:pt x="0" y="1009057"/>
                </a:lnTo>
                <a:lnTo>
                  <a:pt x="116804" y="1009057"/>
                </a:lnTo>
                <a:lnTo>
                  <a:pt x="969658" y="942975"/>
                </a:lnTo>
                <a:close/>
                <a:moveTo>
                  <a:pt x="1346346" y="0"/>
                </a:moveTo>
                <a:lnTo>
                  <a:pt x="1355566" y="0"/>
                </a:lnTo>
                <a:lnTo>
                  <a:pt x="1364786" y="0"/>
                </a:lnTo>
                <a:lnTo>
                  <a:pt x="1373688" y="317"/>
                </a:lnTo>
                <a:lnTo>
                  <a:pt x="1382908" y="952"/>
                </a:lnTo>
                <a:lnTo>
                  <a:pt x="1391810" y="1904"/>
                </a:lnTo>
                <a:lnTo>
                  <a:pt x="1400712" y="3174"/>
                </a:lnTo>
                <a:lnTo>
                  <a:pt x="1409613" y="4444"/>
                </a:lnTo>
                <a:lnTo>
                  <a:pt x="1418515" y="6348"/>
                </a:lnTo>
                <a:lnTo>
                  <a:pt x="1426782" y="8252"/>
                </a:lnTo>
                <a:lnTo>
                  <a:pt x="1435684" y="10474"/>
                </a:lnTo>
                <a:lnTo>
                  <a:pt x="1444268" y="12379"/>
                </a:lnTo>
                <a:lnTo>
                  <a:pt x="1452852" y="15236"/>
                </a:lnTo>
                <a:lnTo>
                  <a:pt x="1460800" y="18092"/>
                </a:lnTo>
                <a:lnTo>
                  <a:pt x="1469384" y="21266"/>
                </a:lnTo>
                <a:lnTo>
                  <a:pt x="1477650" y="24758"/>
                </a:lnTo>
                <a:lnTo>
                  <a:pt x="1485598" y="27932"/>
                </a:lnTo>
                <a:lnTo>
                  <a:pt x="1493228" y="31741"/>
                </a:lnTo>
                <a:lnTo>
                  <a:pt x="1501495" y="35867"/>
                </a:lnTo>
                <a:lnTo>
                  <a:pt x="1509125" y="39676"/>
                </a:lnTo>
                <a:lnTo>
                  <a:pt x="1517073" y="44120"/>
                </a:lnTo>
                <a:lnTo>
                  <a:pt x="1524385" y="48881"/>
                </a:lnTo>
                <a:lnTo>
                  <a:pt x="1531698" y="53960"/>
                </a:lnTo>
                <a:lnTo>
                  <a:pt x="1539010" y="58721"/>
                </a:lnTo>
                <a:lnTo>
                  <a:pt x="1546640" y="63800"/>
                </a:lnTo>
                <a:lnTo>
                  <a:pt x="1553635" y="69196"/>
                </a:lnTo>
                <a:lnTo>
                  <a:pt x="1560629" y="74909"/>
                </a:lnTo>
                <a:lnTo>
                  <a:pt x="1567624" y="80305"/>
                </a:lnTo>
                <a:lnTo>
                  <a:pt x="1580976" y="92684"/>
                </a:lnTo>
                <a:lnTo>
                  <a:pt x="1593694" y="105380"/>
                </a:lnTo>
                <a:lnTo>
                  <a:pt x="1606093" y="118712"/>
                </a:lnTo>
                <a:lnTo>
                  <a:pt x="1617856" y="132678"/>
                </a:lnTo>
                <a:lnTo>
                  <a:pt x="1628984" y="147596"/>
                </a:lnTo>
                <a:lnTo>
                  <a:pt x="1639157" y="162832"/>
                </a:lnTo>
                <a:lnTo>
                  <a:pt x="1649331" y="178703"/>
                </a:lnTo>
                <a:lnTo>
                  <a:pt x="1658551" y="195525"/>
                </a:lnTo>
                <a:lnTo>
                  <a:pt x="1666817" y="212348"/>
                </a:lnTo>
                <a:lnTo>
                  <a:pt x="1674765" y="229806"/>
                </a:lnTo>
                <a:lnTo>
                  <a:pt x="1682078" y="247581"/>
                </a:lnTo>
                <a:lnTo>
                  <a:pt x="1688436" y="266308"/>
                </a:lnTo>
                <a:lnTo>
                  <a:pt x="1693841" y="285036"/>
                </a:lnTo>
                <a:lnTo>
                  <a:pt x="1698610" y="304080"/>
                </a:lnTo>
                <a:lnTo>
                  <a:pt x="1700517" y="314237"/>
                </a:lnTo>
                <a:lnTo>
                  <a:pt x="1702743" y="324077"/>
                </a:lnTo>
                <a:lnTo>
                  <a:pt x="1704332" y="333917"/>
                </a:lnTo>
                <a:lnTo>
                  <a:pt x="1705604" y="344074"/>
                </a:lnTo>
                <a:lnTo>
                  <a:pt x="1706876" y="353914"/>
                </a:lnTo>
                <a:lnTo>
                  <a:pt x="1707830" y="364071"/>
                </a:lnTo>
                <a:lnTo>
                  <a:pt x="1708466" y="374546"/>
                </a:lnTo>
                <a:lnTo>
                  <a:pt x="1709419" y="385020"/>
                </a:lnTo>
                <a:lnTo>
                  <a:pt x="1709737" y="395178"/>
                </a:lnTo>
                <a:lnTo>
                  <a:pt x="1709737" y="405652"/>
                </a:lnTo>
                <a:lnTo>
                  <a:pt x="1709737" y="418031"/>
                </a:lnTo>
                <a:lnTo>
                  <a:pt x="1709101" y="431045"/>
                </a:lnTo>
                <a:lnTo>
                  <a:pt x="1708148" y="443742"/>
                </a:lnTo>
                <a:lnTo>
                  <a:pt x="1707194" y="456755"/>
                </a:lnTo>
                <a:lnTo>
                  <a:pt x="1705604" y="470087"/>
                </a:lnTo>
                <a:lnTo>
                  <a:pt x="1703697" y="482783"/>
                </a:lnTo>
                <a:lnTo>
                  <a:pt x="1702107" y="496114"/>
                </a:lnTo>
                <a:lnTo>
                  <a:pt x="1699881" y="509446"/>
                </a:lnTo>
                <a:lnTo>
                  <a:pt x="1696702" y="522777"/>
                </a:lnTo>
                <a:lnTo>
                  <a:pt x="1693841" y="536426"/>
                </a:lnTo>
                <a:lnTo>
                  <a:pt x="1690979" y="549757"/>
                </a:lnTo>
                <a:lnTo>
                  <a:pt x="1687164" y="562771"/>
                </a:lnTo>
                <a:lnTo>
                  <a:pt x="1683667" y="576420"/>
                </a:lnTo>
                <a:lnTo>
                  <a:pt x="1679534" y="589751"/>
                </a:lnTo>
                <a:lnTo>
                  <a:pt x="1675401" y="603082"/>
                </a:lnTo>
                <a:lnTo>
                  <a:pt x="1670632" y="616414"/>
                </a:lnTo>
                <a:lnTo>
                  <a:pt x="1665863" y="629745"/>
                </a:lnTo>
                <a:lnTo>
                  <a:pt x="1661094" y="642441"/>
                </a:lnTo>
                <a:lnTo>
                  <a:pt x="1655372" y="655773"/>
                </a:lnTo>
                <a:lnTo>
                  <a:pt x="1650285" y="668787"/>
                </a:lnTo>
                <a:lnTo>
                  <a:pt x="1644244" y="681166"/>
                </a:lnTo>
                <a:lnTo>
                  <a:pt x="1638521" y="693862"/>
                </a:lnTo>
                <a:lnTo>
                  <a:pt x="1632163" y="706241"/>
                </a:lnTo>
                <a:lnTo>
                  <a:pt x="1625486" y="718938"/>
                </a:lnTo>
                <a:lnTo>
                  <a:pt x="1618810" y="730682"/>
                </a:lnTo>
                <a:lnTo>
                  <a:pt x="1612133" y="742744"/>
                </a:lnTo>
                <a:lnTo>
                  <a:pt x="1605139" y="754170"/>
                </a:lnTo>
                <a:lnTo>
                  <a:pt x="1597827" y="765597"/>
                </a:lnTo>
                <a:lnTo>
                  <a:pt x="1590514" y="777024"/>
                </a:lnTo>
                <a:lnTo>
                  <a:pt x="1582566" y="787816"/>
                </a:lnTo>
                <a:lnTo>
                  <a:pt x="1574936" y="798608"/>
                </a:lnTo>
                <a:lnTo>
                  <a:pt x="1566988" y="808765"/>
                </a:lnTo>
                <a:lnTo>
                  <a:pt x="1566988" y="950966"/>
                </a:lnTo>
                <a:lnTo>
                  <a:pt x="1559357" y="959219"/>
                </a:lnTo>
                <a:lnTo>
                  <a:pt x="1539964" y="980485"/>
                </a:lnTo>
                <a:lnTo>
                  <a:pt x="1511350" y="1011274"/>
                </a:lnTo>
                <a:lnTo>
                  <a:pt x="1495136" y="1028415"/>
                </a:lnTo>
                <a:lnTo>
                  <a:pt x="1477968" y="1046190"/>
                </a:lnTo>
                <a:lnTo>
                  <a:pt x="1459846" y="1063965"/>
                </a:lnTo>
                <a:lnTo>
                  <a:pt x="1441724" y="1081105"/>
                </a:lnTo>
                <a:lnTo>
                  <a:pt x="1423920" y="1096976"/>
                </a:lnTo>
                <a:lnTo>
                  <a:pt x="1407388" y="1111576"/>
                </a:lnTo>
                <a:lnTo>
                  <a:pt x="1399122" y="1118242"/>
                </a:lnTo>
                <a:lnTo>
                  <a:pt x="1391492" y="1123638"/>
                </a:lnTo>
                <a:lnTo>
                  <a:pt x="1384179" y="1128717"/>
                </a:lnTo>
                <a:lnTo>
                  <a:pt x="1377503" y="1133160"/>
                </a:lnTo>
                <a:lnTo>
                  <a:pt x="1371144" y="1136652"/>
                </a:lnTo>
                <a:lnTo>
                  <a:pt x="1365104" y="1139191"/>
                </a:lnTo>
                <a:lnTo>
                  <a:pt x="1360017" y="1140461"/>
                </a:lnTo>
                <a:lnTo>
                  <a:pt x="1357791" y="1141096"/>
                </a:lnTo>
                <a:lnTo>
                  <a:pt x="1355566" y="1141413"/>
                </a:lnTo>
                <a:lnTo>
                  <a:pt x="1353340" y="1141096"/>
                </a:lnTo>
                <a:lnTo>
                  <a:pt x="1351115" y="1140461"/>
                </a:lnTo>
                <a:lnTo>
                  <a:pt x="1346028" y="1139191"/>
                </a:lnTo>
                <a:lnTo>
                  <a:pt x="1340305" y="1136652"/>
                </a:lnTo>
                <a:lnTo>
                  <a:pt x="1333947" y="1133160"/>
                </a:lnTo>
                <a:lnTo>
                  <a:pt x="1327270" y="1128717"/>
                </a:lnTo>
                <a:lnTo>
                  <a:pt x="1319958" y="1123638"/>
                </a:lnTo>
                <a:lnTo>
                  <a:pt x="1312010" y="1118242"/>
                </a:lnTo>
                <a:lnTo>
                  <a:pt x="1304061" y="1111576"/>
                </a:lnTo>
                <a:lnTo>
                  <a:pt x="1287211" y="1096976"/>
                </a:lnTo>
                <a:lnTo>
                  <a:pt x="1269725" y="1081105"/>
                </a:lnTo>
                <a:lnTo>
                  <a:pt x="1251603" y="1063965"/>
                </a:lnTo>
                <a:lnTo>
                  <a:pt x="1233482" y="1046190"/>
                </a:lnTo>
                <a:lnTo>
                  <a:pt x="1215996" y="1028415"/>
                </a:lnTo>
                <a:lnTo>
                  <a:pt x="1199781" y="1011274"/>
                </a:lnTo>
                <a:lnTo>
                  <a:pt x="1171486" y="980485"/>
                </a:lnTo>
                <a:lnTo>
                  <a:pt x="1151774" y="959219"/>
                </a:lnTo>
                <a:lnTo>
                  <a:pt x="1144462" y="950966"/>
                </a:lnTo>
                <a:lnTo>
                  <a:pt x="1144462" y="808765"/>
                </a:lnTo>
                <a:lnTo>
                  <a:pt x="1136196" y="798608"/>
                </a:lnTo>
                <a:lnTo>
                  <a:pt x="1128565" y="787816"/>
                </a:lnTo>
                <a:lnTo>
                  <a:pt x="1120935" y="777024"/>
                </a:lnTo>
                <a:lnTo>
                  <a:pt x="1113305" y="765597"/>
                </a:lnTo>
                <a:lnTo>
                  <a:pt x="1105993" y="754170"/>
                </a:lnTo>
                <a:lnTo>
                  <a:pt x="1098998" y="742744"/>
                </a:lnTo>
                <a:lnTo>
                  <a:pt x="1092322" y="730682"/>
                </a:lnTo>
                <a:lnTo>
                  <a:pt x="1085645" y="718938"/>
                </a:lnTo>
                <a:lnTo>
                  <a:pt x="1078969" y="706241"/>
                </a:lnTo>
                <a:lnTo>
                  <a:pt x="1072928" y="693862"/>
                </a:lnTo>
                <a:lnTo>
                  <a:pt x="1066887" y="681166"/>
                </a:lnTo>
                <a:lnTo>
                  <a:pt x="1061165" y="668787"/>
                </a:lnTo>
                <a:lnTo>
                  <a:pt x="1055442" y="655773"/>
                </a:lnTo>
                <a:lnTo>
                  <a:pt x="1050355" y="642441"/>
                </a:lnTo>
                <a:lnTo>
                  <a:pt x="1045268" y="629745"/>
                </a:lnTo>
                <a:lnTo>
                  <a:pt x="1040499" y="616414"/>
                </a:lnTo>
                <a:lnTo>
                  <a:pt x="1036048" y="603082"/>
                </a:lnTo>
                <a:lnTo>
                  <a:pt x="1031915" y="589751"/>
                </a:lnTo>
                <a:lnTo>
                  <a:pt x="1027782" y="576420"/>
                </a:lnTo>
                <a:lnTo>
                  <a:pt x="1023967" y="562771"/>
                </a:lnTo>
                <a:lnTo>
                  <a:pt x="1020470" y="549757"/>
                </a:lnTo>
                <a:lnTo>
                  <a:pt x="1016973" y="536426"/>
                </a:lnTo>
                <a:lnTo>
                  <a:pt x="1014429" y="522777"/>
                </a:lnTo>
                <a:lnTo>
                  <a:pt x="1011568" y="509446"/>
                </a:lnTo>
                <a:lnTo>
                  <a:pt x="1009343" y="496114"/>
                </a:lnTo>
                <a:lnTo>
                  <a:pt x="1007435" y="482783"/>
                </a:lnTo>
                <a:lnTo>
                  <a:pt x="1005527" y="470087"/>
                </a:lnTo>
                <a:lnTo>
                  <a:pt x="1004256" y="456755"/>
                </a:lnTo>
                <a:lnTo>
                  <a:pt x="1002984" y="443742"/>
                </a:lnTo>
                <a:lnTo>
                  <a:pt x="1002348" y="431045"/>
                </a:lnTo>
                <a:lnTo>
                  <a:pt x="1001712" y="418031"/>
                </a:lnTo>
                <a:lnTo>
                  <a:pt x="1001712" y="405652"/>
                </a:lnTo>
                <a:lnTo>
                  <a:pt x="1001712" y="395178"/>
                </a:lnTo>
                <a:lnTo>
                  <a:pt x="1002030" y="385020"/>
                </a:lnTo>
                <a:lnTo>
                  <a:pt x="1002666" y="374546"/>
                </a:lnTo>
                <a:lnTo>
                  <a:pt x="1003302" y="364071"/>
                </a:lnTo>
                <a:lnTo>
                  <a:pt x="1004574" y="353914"/>
                </a:lnTo>
                <a:lnTo>
                  <a:pt x="1005527" y="344074"/>
                </a:lnTo>
                <a:lnTo>
                  <a:pt x="1007117" y="333917"/>
                </a:lnTo>
                <a:lnTo>
                  <a:pt x="1008707" y="324077"/>
                </a:lnTo>
                <a:lnTo>
                  <a:pt x="1010296" y="314237"/>
                </a:lnTo>
                <a:lnTo>
                  <a:pt x="1012522" y="304080"/>
                </a:lnTo>
                <a:lnTo>
                  <a:pt x="1017609" y="285036"/>
                </a:lnTo>
                <a:lnTo>
                  <a:pt x="1023013" y="266308"/>
                </a:lnTo>
                <a:lnTo>
                  <a:pt x="1029372" y="247581"/>
                </a:lnTo>
                <a:lnTo>
                  <a:pt x="1036366" y="229806"/>
                </a:lnTo>
                <a:lnTo>
                  <a:pt x="1044315" y="212348"/>
                </a:lnTo>
                <a:lnTo>
                  <a:pt x="1052899" y="195525"/>
                </a:lnTo>
                <a:lnTo>
                  <a:pt x="1062119" y="178703"/>
                </a:lnTo>
                <a:lnTo>
                  <a:pt x="1071656" y="162832"/>
                </a:lnTo>
                <a:lnTo>
                  <a:pt x="1082466" y="147596"/>
                </a:lnTo>
                <a:lnTo>
                  <a:pt x="1093593" y="132678"/>
                </a:lnTo>
                <a:lnTo>
                  <a:pt x="1105357" y="118712"/>
                </a:lnTo>
                <a:lnTo>
                  <a:pt x="1117438" y="105380"/>
                </a:lnTo>
                <a:lnTo>
                  <a:pt x="1130473" y="92684"/>
                </a:lnTo>
                <a:lnTo>
                  <a:pt x="1143826" y="80305"/>
                </a:lnTo>
                <a:lnTo>
                  <a:pt x="1150820" y="74909"/>
                </a:lnTo>
                <a:lnTo>
                  <a:pt x="1157815" y="69196"/>
                </a:lnTo>
                <a:lnTo>
                  <a:pt x="1164809" y="63800"/>
                </a:lnTo>
                <a:lnTo>
                  <a:pt x="1172121" y="58721"/>
                </a:lnTo>
                <a:lnTo>
                  <a:pt x="1179434" y="53960"/>
                </a:lnTo>
                <a:lnTo>
                  <a:pt x="1187064" y="48881"/>
                </a:lnTo>
                <a:lnTo>
                  <a:pt x="1194376" y="44120"/>
                </a:lnTo>
                <a:lnTo>
                  <a:pt x="1202007" y="39676"/>
                </a:lnTo>
                <a:lnTo>
                  <a:pt x="1209955" y="35867"/>
                </a:lnTo>
                <a:lnTo>
                  <a:pt x="1217903" y="31741"/>
                </a:lnTo>
                <a:lnTo>
                  <a:pt x="1225851" y="27932"/>
                </a:lnTo>
                <a:lnTo>
                  <a:pt x="1233799" y="24758"/>
                </a:lnTo>
                <a:lnTo>
                  <a:pt x="1242066" y="21266"/>
                </a:lnTo>
                <a:lnTo>
                  <a:pt x="1250332" y="18092"/>
                </a:lnTo>
                <a:lnTo>
                  <a:pt x="1258916" y="15236"/>
                </a:lnTo>
                <a:lnTo>
                  <a:pt x="1267182" y="12379"/>
                </a:lnTo>
                <a:lnTo>
                  <a:pt x="1275766" y="10474"/>
                </a:lnTo>
                <a:lnTo>
                  <a:pt x="1284350" y="8252"/>
                </a:lnTo>
                <a:lnTo>
                  <a:pt x="1292934" y="6348"/>
                </a:lnTo>
                <a:lnTo>
                  <a:pt x="1301836" y="4444"/>
                </a:lnTo>
                <a:lnTo>
                  <a:pt x="1310738" y="3174"/>
                </a:lnTo>
                <a:lnTo>
                  <a:pt x="1319322" y="1904"/>
                </a:lnTo>
                <a:lnTo>
                  <a:pt x="1328224" y="952"/>
                </a:lnTo>
                <a:lnTo>
                  <a:pt x="1337444" y="317"/>
                </a:lnTo>
                <a:lnTo>
                  <a:pt x="1346346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8615" name="KSO_Shape"/>
          <p:cNvSpPr>
            <a:spLocks/>
          </p:cNvSpPr>
          <p:nvPr/>
        </p:nvSpPr>
        <p:spPr bwMode="auto">
          <a:xfrm>
            <a:off x="1139713" y="4294328"/>
            <a:ext cx="892175" cy="952500"/>
          </a:xfrm>
          <a:custGeom>
            <a:avLst/>
            <a:gdLst>
              <a:gd name="T0" fmla="*/ 1419560 w 2038350"/>
              <a:gd name="T1" fmla="*/ 1731487 h 2176463"/>
              <a:gd name="T2" fmla="*/ 364790 w 2038350"/>
              <a:gd name="T3" fmla="*/ 1731487 h 2176463"/>
              <a:gd name="T4" fmla="*/ 340752 w 2038350"/>
              <a:gd name="T5" fmla="*/ 1485372 h 2176463"/>
              <a:gd name="T6" fmla="*/ 363678 w 2038350"/>
              <a:gd name="T7" fmla="*/ 1746772 h 2176463"/>
              <a:gd name="T8" fmla="*/ 1432829 w 2038350"/>
              <a:gd name="T9" fmla="*/ 1738608 h 2176463"/>
              <a:gd name="T10" fmla="*/ 138073 w 2038350"/>
              <a:gd name="T11" fmla="*/ 1485372 h 2176463"/>
              <a:gd name="T12" fmla="*/ 1504392 w 2038350"/>
              <a:gd name="T13" fmla="*/ 1285639 h 2176463"/>
              <a:gd name="T14" fmla="*/ 241440 w 2038350"/>
              <a:gd name="T15" fmla="*/ 1459308 h 2176463"/>
              <a:gd name="T16" fmla="*/ 318734 w 2038350"/>
              <a:gd name="T17" fmla="*/ 1145347 h 2176463"/>
              <a:gd name="T18" fmla="*/ 1413482 w 2038350"/>
              <a:gd name="T19" fmla="*/ 946602 h 2176463"/>
              <a:gd name="T20" fmla="*/ 354369 w 2038350"/>
              <a:gd name="T21" fmla="*/ 976165 h 2176463"/>
              <a:gd name="T22" fmla="*/ 380769 w 2038350"/>
              <a:gd name="T23" fmla="*/ 942254 h 2176463"/>
              <a:gd name="T24" fmla="*/ 765419 w 2038350"/>
              <a:gd name="T25" fmla="*/ 880354 h 2176463"/>
              <a:gd name="T26" fmla="*/ 892958 w 2038350"/>
              <a:gd name="T27" fmla="*/ 907934 h 2176463"/>
              <a:gd name="T28" fmla="*/ 1020496 w 2038350"/>
              <a:gd name="T29" fmla="*/ 880354 h 2176463"/>
              <a:gd name="T30" fmla="*/ 1153420 w 2038350"/>
              <a:gd name="T31" fmla="*/ 900952 h 2176463"/>
              <a:gd name="T32" fmla="*/ 1078818 w 2038350"/>
              <a:gd name="T33" fmla="*/ 189133 h 2176463"/>
              <a:gd name="T34" fmla="*/ 1129688 w 2038350"/>
              <a:gd name="T35" fmla="*/ 267561 h 2176463"/>
              <a:gd name="T36" fmla="*/ 1182816 w 2038350"/>
              <a:gd name="T37" fmla="*/ 417998 h 2176463"/>
              <a:gd name="T38" fmla="*/ 1218581 w 2038350"/>
              <a:gd name="T39" fmla="*/ 450792 h 2176463"/>
              <a:gd name="T40" fmla="*/ 1226915 w 2038350"/>
              <a:gd name="T41" fmla="*/ 489833 h 2176463"/>
              <a:gd name="T42" fmla="*/ 1209553 w 2038350"/>
              <a:gd name="T43" fmla="*/ 535467 h 2176463"/>
              <a:gd name="T44" fmla="*/ 1160419 w 2038350"/>
              <a:gd name="T45" fmla="*/ 584052 h 2176463"/>
              <a:gd name="T46" fmla="*/ 1095833 w 2038350"/>
              <a:gd name="T47" fmla="*/ 742470 h 2176463"/>
              <a:gd name="T48" fmla="*/ 1043052 w 2038350"/>
              <a:gd name="T49" fmla="*/ 808405 h 2176463"/>
              <a:gd name="T50" fmla="*/ 977945 w 2038350"/>
              <a:gd name="T51" fmla="*/ 854387 h 2176463"/>
              <a:gd name="T52" fmla="*/ 902073 w 2038350"/>
              <a:gd name="T53" fmla="*/ 873820 h 2176463"/>
              <a:gd name="T54" fmla="*/ 824639 w 2038350"/>
              <a:gd name="T55" fmla="*/ 859244 h 2176463"/>
              <a:gd name="T56" fmla="*/ 757448 w 2038350"/>
              <a:gd name="T57" fmla="*/ 816907 h 2176463"/>
              <a:gd name="T58" fmla="*/ 702585 w 2038350"/>
              <a:gd name="T59" fmla="*/ 753748 h 2176463"/>
              <a:gd name="T60" fmla="*/ 639040 w 2038350"/>
              <a:gd name="T61" fmla="*/ 601403 h 2176463"/>
              <a:gd name="T62" fmla="*/ 587128 w 2038350"/>
              <a:gd name="T63" fmla="*/ 542929 h 2176463"/>
              <a:gd name="T64" fmla="*/ 565425 w 2038350"/>
              <a:gd name="T65" fmla="*/ 496600 h 2176463"/>
              <a:gd name="T66" fmla="*/ 569940 w 2038350"/>
              <a:gd name="T67" fmla="*/ 456171 h 2176463"/>
              <a:gd name="T68" fmla="*/ 597545 w 2038350"/>
              <a:gd name="T69" fmla="*/ 424245 h 2176463"/>
              <a:gd name="T70" fmla="*/ 653624 w 2038350"/>
              <a:gd name="T71" fmla="*/ 299661 h 2176463"/>
              <a:gd name="T72" fmla="*/ 710050 w 2038350"/>
              <a:gd name="T73" fmla="*/ 242402 h 2176463"/>
              <a:gd name="T74" fmla="*/ 850682 w 2038350"/>
              <a:gd name="T75" fmla="*/ 253854 h 2176463"/>
              <a:gd name="T76" fmla="*/ 947041 w 2038350"/>
              <a:gd name="T77" fmla="*/ 233899 h 2176463"/>
              <a:gd name="T78" fmla="*/ 1050344 w 2038350"/>
              <a:gd name="T79" fmla="*/ 182193 h 2176463"/>
              <a:gd name="T80" fmla="*/ 974340 w 2038350"/>
              <a:gd name="T81" fmla="*/ 7632 h 2176463"/>
              <a:gd name="T82" fmla="*/ 1055984 w 2038350"/>
              <a:gd name="T83" fmla="*/ 37470 h 2176463"/>
              <a:gd name="T84" fmla="*/ 1116782 w 2038350"/>
              <a:gd name="T85" fmla="*/ 71816 h 2176463"/>
              <a:gd name="T86" fmla="*/ 1172890 w 2038350"/>
              <a:gd name="T87" fmla="*/ 120041 h 2176463"/>
              <a:gd name="T88" fmla="*/ 1200337 w 2038350"/>
              <a:gd name="T89" fmla="*/ 205042 h 2176463"/>
              <a:gd name="T90" fmla="*/ 1205374 w 2038350"/>
              <a:gd name="T91" fmla="*/ 372613 h 2176463"/>
              <a:gd name="T92" fmla="*/ 1160210 w 2038350"/>
              <a:gd name="T93" fmla="*/ 343297 h 2176463"/>
              <a:gd name="T94" fmla="*/ 1127379 w 2038350"/>
              <a:gd name="T95" fmla="*/ 226552 h 2176463"/>
              <a:gd name="T96" fmla="*/ 1052162 w 2038350"/>
              <a:gd name="T97" fmla="*/ 166705 h 2176463"/>
              <a:gd name="T98" fmla="*/ 944983 w 2038350"/>
              <a:gd name="T99" fmla="*/ 221001 h 2176463"/>
              <a:gd name="T100" fmla="*/ 845447 w 2038350"/>
              <a:gd name="T101" fmla="*/ 241817 h 2176463"/>
              <a:gd name="T102" fmla="*/ 709432 w 2038350"/>
              <a:gd name="T103" fmla="*/ 231756 h 2176463"/>
              <a:gd name="T104" fmla="*/ 647765 w 2038350"/>
              <a:gd name="T105" fmla="*/ 267665 h 2176463"/>
              <a:gd name="T106" fmla="*/ 604164 w 2038350"/>
              <a:gd name="T107" fmla="*/ 409563 h 2176463"/>
              <a:gd name="T108" fmla="*/ 580887 w 2038350"/>
              <a:gd name="T109" fmla="*/ 314328 h 2176463"/>
              <a:gd name="T110" fmla="*/ 596868 w 2038350"/>
              <a:gd name="T111" fmla="*/ 200358 h 2176463"/>
              <a:gd name="T112" fmla="*/ 655582 w 2038350"/>
              <a:gd name="T113" fmla="*/ 90031 h 2176463"/>
              <a:gd name="T114" fmla="*/ 722113 w 2038350"/>
              <a:gd name="T115" fmla="*/ 37643 h 2176463"/>
              <a:gd name="T116" fmla="*/ 797677 w 2038350"/>
              <a:gd name="T117" fmla="*/ 10061 h 2176463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038350" h="2176463">
                <a:moveTo>
                  <a:pt x="404813" y="1898650"/>
                </a:moveTo>
                <a:lnTo>
                  <a:pt x="1633538" y="1898650"/>
                </a:lnTo>
                <a:lnTo>
                  <a:pt x="1633538" y="1955602"/>
                </a:lnTo>
                <a:lnTo>
                  <a:pt x="1633339" y="1958380"/>
                </a:lnTo>
                <a:lnTo>
                  <a:pt x="1632943" y="1961158"/>
                </a:lnTo>
                <a:lnTo>
                  <a:pt x="1632347" y="1963738"/>
                </a:lnTo>
                <a:lnTo>
                  <a:pt x="1631355" y="1966318"/>
                </a:lnTo>
                <a:lnTo>
                  <a:pt x="1630363" y="1968699"/>
                </a:lnTo>
                <a:lnTo>
                  <a:pt x="1628974" y="1970882"/>
                </a:lnTo>
                <a:lnTo>
                  <a:pt x="1627387" y="1972866"/>
                </a:lnTo>
                <a:lnTo>
                  <a:pt x="1625602" y="1974851"/>
                </a:lnTo>
                <a:lnTo>
                  <a:pt x="1623618" y="1976637"/>
                </a:lnTo>
                <a:lnTo>
                  <a:pt x="1621633" y="1978224"/>
                </a:lnTo>
                <a:lnTo>
                  <a:pt x="1619451" y="1979613"/>
                </a:lnTo>
                <a:lnTo>
                  <a:pt x="1617070" y="1980605"/>
                </a:lnTo>
                <a:lnTo>
                  <a:pt x="1614491" y="1981598"/>
                </a:lnTo>
                <a:lnTo>
                  <a:pt x="1611912" y="1982193"/>
                </a:lnTo>
                <a:lnTo>
                  <a:pt x="1609134" y="1982590"/>
                </a:lnTo>
                <a:lnTo>
                  <a:pt x="1606356" y="1982788"/>
                </a:lnTo>
                <a:lnTo>
                  <a:pt x="431796" y="1982788"/>
                </a:lnTo>
                <a:lnTo>
                  <a:pt x="429217" y="1982590"/>
                </a:lnTo>
                <a:lnTo>
                  <a:pt x="426637" y="1982193"/>
                </a:lnTo>
                <a:lnTo>
                  <a:pt x="423860" y="1981598"/>
                </a:lnTo>
                <a:lnTo>
                  <a:pt x="421479" y="1980605"/>
                </a:lnTo>
                <a:lnTo>
                  <a:pt x="419098" y="1979613"/>
                </a:lnTo>
                <a:lnTo>
                  <a:pt x="416717" y="1978224"/>
                </a:lnTo>
                <a:lnTo>
                  <a:pt x="414733" y="1976637"/>
                </a:lnTo>
                <a:lnTo>
                  <a:pt x="412749" y="1974851"/>
                </a:lnTo>
                <a:lnTo>
                  <a:pt x="410963" y="1972866"/>
                </a:lnTo>
                <a:lnTo>
                  <a:pt x="409376" y="1970882"/>
                </a:lnTo>
                <a:lnTo>
                  <a:pt x="408186" y="1968699"/>
                </a:lnTo>
                <a:lnTo>
                  <a:pt x="406995" y="1966318"/>
                </a:lnTo>
                <a:lnTo>
                  <a:pt x="406202" y="1963738"/>
                </a:lnTo>
                <a:lnTo>
                  <a:pt x="405408" y="1961158"/>
                </a:lnTo>
                <a:lnTo>
                  <a:pt x="405011" y="1958380"/>
                </a:lnTo>
                <a:lnTo>
                  <a:pt x="404813" y="1955602"/>
                </a:lnTo>
                <a:lnTo>
                  <a:pt x="404813" y="1898650"/>
                </a:lnTo>
                <a:close/>
                <a:moveTo>
                  <a:pt x="157727" y="1697038"/>
                </a:moveTo>
                <a:lnTo>
                  <a:pt x="389258" y="1697038"/>
                </a:lnTo>
                <a:lnTo>
                  <a:pt x="389258" y="1955999"/>
                </a:lnTo>
                <a:lnTo>
                  <a:pt x="389457" y="1960365"/>
                </a:lnTo>
                <a:lnTo>
                  <a:pt x="390052" y="1964532"/>
                </a:lnTo>
                <a:lnTo>
                  <a:pt x="391242" y="1968898"/>
                </a:lnTo>
                <a:lnTo>
                  <a:pt x="392433" y="1972866"/>
                </a:lnTo>
                <a:lnTo>
                  <a:pt x="394218" y="1976438"/>
                </a:lnTo>
                <a:lnTo>
                  <a:pt x="396599" y="1980010"/>
                </a:lnTo>
                <a:lnTo>
                  <a:pt x="398980" y="1983185"/>
                </a:lnTo>
                <a:lnTo>
                  <a:pt x="401758" y="1986360"/>
                </a:lnTo>
                <a:lnTo>
                  <a:pt x="404932" y="1989337"/>
                </a:lnTo>
                <a:lnTo>
                  <a:pt x="408106" y="1991718"/>
                </a:lnTo>
                <a:lnTo>
                  <a:pt x="411678" y="1993702"/>
                </a:lnTo>
                <a:lnTo>
                  <a:pt x="415447" y="1995687"/>
                </a:lnTo>
                <a:lnTo>
                  <a:pt x="419415" y="1997076"/>
                </a:lnTo>
                <a:lnTo>
                  <a:pt x="423383" y="1998068"/>
                </a:lnTo>
                <a:lnTo>
                  <a:pt x="427748" y="1998862"/>
                </a:lnTo>
                <a:lnTo>
                  <a:pt x="431914" y="1999060"/>
                </a:lnTo>
                <a:lnTo>
                  <a:pt x="1606435" y="1999060"/>
                </a:lnTo>
                <a:lnTo>
                  <a:pt x="1610800" y="1998862"/>
                </a:lnTo>
                <a:lnTo>
                  <a:pt x="1615165" y="1998068"/>
                </a:lnTo>
                <a:lnTo>
                  <a:pt x="1619331" y="1997076"/>
                </a:lnTo>
                <a:lnTo>
                  <a:pt x="1623299" y="1995687"/>
                </a:lnTo>
                <a:lnTo>
                  <a:pt x="1627069" y="1993702"/>
                </a:lnTo>
                <a:lnTo>
                  <a:pt x="1630640" y="1991718"/>
                </a:lnTo>
                <a:lnTo>
                  <a:pt x="1633616" y="1989337"/>
                </a:lnTo>
                <a:lnTo>
                  <a:pt x="1636790" y="1986360"/>
                </a:lnTo>
                <a:lnTo>
                  <a:pt x="1639766" y="1983185"/>
                </a:lnTo>
                <a:lnTo>
                  <a:pt x="1642147" y="1980010"/>
                </a:lnTo>
                <a:lnTo>
                  <a:pt x="1644330" y="1976438"/>
                </a:lnTo>
                <a:lnTo>
                  <a:pt x="1646115" y="1972866"/>
                </a:lnTo>
                <a:lnTo>
                  <a:pt x="1647504" y="1968898"/>
                </a:lnTo>
                <a:lnTo>
                  <a:pt x="1648496" y="1964532"/>
                </a:lnTo>
                <a:lnTo>
                  <a:pt x="1649290" y="1960365"/>
                </a:lnTo>
                <a:lnTo>
                  <a:pt x="1649488" y="1955999"/>
                </a:lnTo>
                <a:lnTo>
                  <a:pt x="1649488" y="1697038"/>
                </a:lnTo>
                <a:lnTo>
                  <a:pt x="1880821" y="1697038"/>
                </a:lnTo>
                <a:lnTo>
                  <a:pt x="2038350" y="2176463"/>
                </a:lnTo>
                <a:lnTo>
                  <a:pt x="0" y="2176463"/>
                </a:lnTo>
                <a:lnTo>
                  <a:pt x="157727" y="1697038"/>
                </a:lnTo>
                <a:close/>
                <a:moveTo>
                  <a:pt x="1649413" y="1239838"/>
                </a:moveTo>
                <a:lnTo>
                  <a:pt x="1654208" y="1251557"/>
                </a:lnTo>
                <a:lnTo>
                  <a:pt x="1659203" y="1264467"/>
                </a:lnTo>
                <a:lnTo>
                  <a:pt x="1664198" y="1278171"/>
                </a:lnTo>
                <a:lnTo>
                  <a:pt x="1669192" y="1293067"/>
                </a:lnTo>
                <a:lnTo>
                  <a:pt x="1674187" y="1308559"/>
                </a:lnTo>
                <a:lnTo>
                  <a:pt x="1679381" y="1324846"/>
                </a:lnTo>
                <a:lnTo>
                  <a:pt x="1684376" y="1341728"/>
                </a:lnTo>
                <a:lnTo>
                  <a:pt x="1689371" y="1359008"/>
                </a:lnTo>
                <a:lnTo>
                  <a:pt x="1694565" y="1376883"/>
                </a:lnTo>
                <a:lnTo>
                  <a:pt x="1699360" y="1394957"/>
                </a:lnTo>
                <a:lnTo>
                  <a:pt x="1709150" y="1431900"/>
                </a:lnTo>
                <a:lnTo>
                  <a:pt x="1718540" y="1468843"/>
                </a:lnTo>
                <a:lnTo>
                  <a:pt x="1727330" y="1505189"/>
                </a:lnTo>
                <a:lnTo>
                  <a:pt x="1735721" y="1540146"/>
                </a:lnTo>
                <a:lnTo>
                  <a:pt x="1743114" y="1573116"/>
                </a:lnTo>
                <a:lnTo>
                  <a:pt x="1749906" y="1602710"/>
                </a:lnTo>
                <a:lnTo>
                  <a:pt x="1755700" y="1628927"/>
                </a:lnTo>
                <a:lnTo>
                  <a:pt x="1763891" y="1667260"/>
                </a:lnTo>
                <a:lnTo>
                  <a:pt x="1766888" y="1681163"/>
                </a:lnTo>
                <a:lnTo>
                  <a:pt x="1649413" y="1681163"/>
                </a:lnTo>
                <a:lnTo>
                  <a:pt x="1649413" y="1239838"/>
                </a:lnTo>
                <a:close/>
                <a:moveTo>
                  <a:pt x="388938" y="1239838"/>
                </a:moveTo>
                <a:lnTo>
                  <a:pt x="388938" y="1681163"/>
                </a:lnTo>
                <a:lnTo>
                  <a:pt x="273050" y="1681163"/>
                </a:lnTo>
                <a:lnTo>
                  <a:pt x="275809" y="1667260"/>
                </a:lnTo>
                <a:lnTo>
                  <a:pt x="284087" y="1628927"/>
                </a:lnTo>
                <a:lnTo>
                  <a:pt x="289802" y="1602710"/>
                </a:lnTo>
                <a:lnTo>
                  <a:pt x="296306" y="1573116"/>
                </a:lnTo>
                <a:lnTo>
                  <a:pt x="303599" y="1540146"/>
                </a:lnTo>
                <a:lnTo>
                  <a:pt x="312073" y="1505189"/>
                </a:lnTo>
                <a:lnTo>
                  <a:pt x="320548" y="1468843"/>
                </a:lnTo>
                <a:lnTo>
                  <a:pt x="329811" y="1431900"/>
                </a:lnTo>
                <a:lnTo>
                  <a:pt x="339469" y="1394957"/>
                </a:lnTo>
                <a:lnTo>
                  <a:pt x="344396" y="1376883"/>
                </a:lnTo>
                <a:lnTo>
                  <a:pt x="349126" y="1359008"/>
                </a:lnTo>
                <a:lnTo>
                  <a:pt x="354250" y="1341728"/>
                </a:lnTo>
                <a:lnTo>
                  <a:pt x="359375" y="1324846"/>
                </a:lnTo>
                <a:lnTo>
                  <a:pt x="364105" y="1308559"/>
                </a:lnTo>
                <a:lnTo>
                  <a:pt x="369229" y="1293067"/>
                </a:lnTo>
                <a:lnTo>
                  <a:pt x="374353" y="1278171"/>
                </a:lnTo>
                <a:lnTo>
                  <a:pt x="379083" y="1264467"/>
                </a:lnTo>
                <a:lnTo>
                  <a:pt x="384011" y="1251557"/>
                </a:lnTo>
                <a:lnTo>
                  <a:pt x="388938" y="1239838"/>
                </a:lnTo>
                <a:close/>
                <a:moveTo>
                  <a:pt x="447668" y="1074738"/>
                </a:moveTo>
                <a:lnTo>
                  <a:pt x="1590881" y="1074738"/>
                </a:lnTo>
                <a:lnTo>
                  <a:pt x="1595246" y="1074936"/>
                </a:lnTo>
                <a:lnTo>
                  <a:pt x="1599412" y="1075532"/>
                </a:lnTo>
                <a:lnTo>
                  <a:pt x="1603380" y="1076526"/>
                </a:lnTo>
                <a:lnTo>
                  <a:pt x="1607547" y="1077718"/>
                </a:lnTo>
                <a:lnTo>
                  <a:pt x="1611316" y="1079506"/>
                </a:lnTo>
                <a:lnTo>
                  <a:pt x="1614689" y="1081493"/>
                </a:lnTo>
                <a:lnTo>
                  <a:pt x="1617864" y="1084076"/>
                </a:lnTo>
                <a:lnTo>
                  <a:pt x="1621038" y="1086460"/>
                </a:lnTo>
                <a:lnTo>
                  <a:pt x="1623816" y="1089242"/>
                </a:lnTo>
                <a:lnTo>
                  <a:pt x="1626395" y="1092619"/>
                </a:lnTo>
                <a:lnTo>
                  <a:pt x="1628379" y="1095997"/>
                </a:lnTo>
                <a:lnTo>
                  <a:pt x="1630363" y="1099573"/>
                </a:lnTo>
                <a:lnTo>
                  <a:pt x="1631554" y="1103149"/>
                </a:lnTo>
                <a:lnTo>
                  <a:pt x="1632744" y="1107123"/>
                </a:lnTo>
                <a:lnTo>
                  <a:pt x="1633339" y="1111096"/>
                </a:lnTo>
                <a:lnTo>
                  <a:pt x="1633538" y="1115269"/>
                </a:lnTo>
                <a:lnTo>
                  <a:pt x="1633538" y="1882776"/>
                </a:lnTo>
                <a:lnTo>
                  <a:pt x="404813" y="1882776"/>
                </a:lnTo>
                <a:lnTo>
                  <a:pt x="404813" y="1115269"/>
                </a:lnTo>
                <a:lnTo>
                  <a:pt x="405011" y="1111096"/>
                </a:lnTo>
                <a:lnTo>
                  <a:pt x="405606" y="1107123"/>
                </a:lnTo>
                <a:lnTo>
                  <a:pt x="406797" y="1103149"/>
                </a:lnTo>
                <a:lnTo>
                  <a:pt x="408384" y="1099573"/>
                </a:lnTo>
                <a:lnTo>
                  <a:pt x="410170" y="1095997"/>
                </a:lnTo>
                <a:lnTo>
                  <a:pt x="412154" y="1092619"/>
                </a:lnTo>
                <a:lnTo>
                  <a:pt x="414535" y="1089242"/>
                </a:lnTo>
                <a:lnTo>
                  <a:pt x="417511" y="1086460"/>
                </a:lnTo>
                <a:lnTo>
                  <a:pt x="420487" y="1084076"/>
                </a:lnTo>
                <a:lnTo>
                  <a:pt x="423661" y="1081493"/>
                </a:lnTo>
                <a:lnTo>
                  <a:pt x="427233" y="1079506"/>
                </a:lnTo>
                <a:lnTo>
                  <a:pt x="431002" y="1077718"/>
                </a:lnTo>
                <a:lnTo>
                  <a:pt x="434971" y="1076526"/>
                </a:lnTo>
                <a:lnTo>
                  <a:pt x="438939" y="1075532"/>
                </a:lnTo>
                <a:lnTo>
                  <a:pt x="443105" y="1074936"/>
                </a:lnTo>
                <a:lnTo>
                  <a:pt x="447668" y="1074738"/>
                </a:lnTo>
                <a:close/>
                <a:moveTo>
                  <a:pt x="831105" y="981075"/>
                </a:moveTo>
                <a:lnTo>
                  <a:pt x="833883" y="983667"/>
                </a:lnTo>
                <a:lnTo>
                  <a:pt x="837059" y="986061"/>
                </a:lnTo>
                <a:lnTo>
                  <a:pt x="840632" y="988653"/>
                </a:lnTo>
                <a:lnTo>
                  <a:pt x="844602" y="991246"/>
                </a:lnTo>
                <a:lnTo>
                  <a:pt x="848770" y="993639"/>
                </a:lnTo>
                <a:lnTo>
                  <a:pt x="853534" y="996232"/>
                </a:lnTo>
                <a:lnTo>
                  <a:pt x="858298" y="998824"/>
                </a:lnTo>
                <a:lnTo>
                  <a:pt x="863459" y="1001218"/>
                </a:lnTo>
                <a:lnTo>
                  <a:pt x="874376" y="1005805"/>
                </a:lnTo>
                <a:lnTo>
                  <a:pt x="886087" y="1010591"/>
                </a:lnTo>
                <a:lnTo>
                  <a:pt x="898790" y="1014979"/>
                </a:lnTo>
                <a:lnTo>
                  <a:pt x="911891" y="1019167"/>
                </a:lnTo>
                <a:lnTo>
                  <a:pt x="925388" y="1022956"/>
                </a:lnTo>
                <a:lnTo>
                  <a:pt x="939282" y="1026546"/>
                </a:lnTo>
                <a:lnTo>
                  <a:pt x="953375" y="1029537"/>
                </a:lnTo>
                <a:lnTo>
                  <a:pt x="967270" y="1032130"/>
                </a:lnTo>
                <a:lnTo>
                  <a:pt x="981164" y="1034324"/>
                </a:lnTo>
                <a:lnTo>
                  <a:pt x="994662" y="1035919"/>
                </a:lnTo>
                <a:lnTo>
                  <a:pt x="1001212" y="1036518"/>
                </a:lnTo>
                <a:lnTo>
                  <a:pt x="1007762" y="1036916"/>
                </a:lnTo>
                <a:lnTo>
                  <a:pt x="1013915" y="1037116"/>
                </a:lnTo>
                <a:lnTo>
                  <a:pt x="1020069" y="1037315"/>
                </a:lnTo>
                <a:lnTo>
                  <a:pt x="1026023" y="1037116"/>
                </a:lnTo>
                <a:lnTo>
                  <a:pt x="1032375" y="1036916"/>
                </a:lnTo>
                <a:lnTo>
                  <a:pt x="1038727" y="1036518"/>
                </a:lnTo>
                <a:lnTo>
                  <a:pt x="1045476" y="1035919"/>
                </a:lnTo>
                <a:lnTo>
                  <a:pt x="1058973" y="1034324"/>
                </a:lnTo>
                <a:lnTo>
                  <a:pt x="1072669" y="1032130"/>
                </a:lnTo>
                <a:lnTo>
                  <a:pt x="1086762" y="1029537"/>
                </a:lnTo>
                <a:lnTo>
                  <a:pt x="1100656" y="1026546"/>
                </a:lnTo>
                <a:lnTo>
                  <a:pt x="1114352" y="1022956"/>
                </a:lnTo>
                <a:lnTo>
                  <a:pt x="1128247" y="1019167"/>
                </a:lnTo>
                <a:lnTo>
                  <a:pt x="1141347" y="1014979"/>
                </a:lnTo>
                <a:lnTo>
                  <a:pt x="1153654" y="1010591"/>
                </a:lnTo>
                <a:lnTo>
                  <a:pt x="1165762" y="1005805"/>
                </a:lnTo>
                <a:lnTo>
                  <a:pt x="1176480" y="1001218"/>
                </a:lnTo>
                <a:lnTo>
                  <a:pt x="1181641" y="998824"/>
                </a:lnTo>
                <a:lnTo>
                  <a:pt x="1186603" y="996232"/>
                </a:lnTo>
                <a:lnTo>
                  <a:pt x="1191168" y="993639"/>
                </a:lnTo>
                <a:lnTo>
                  <a:pt x="1195337" y="991246"/>
                </a:lnTo>
                <a:lnTo>
                  <a:pt x="1199108" y="988653"/>
                </a:lnTo>
                <a:lnTo>
                  <a:pt x="1202879" y="986061"/>
                </a:lnTo>
                <a:lnTo>
                  <a:pt x="1206055" y="983667"/>
                </a:lnTo>
                <a:lnTo>
                  <a:pt x="1208834" y="981075"/>
                </a:lnTo>
                <a:lnTo>
                  <a:pt x="1223126" y="987058"/>
                </a:lnTo>
                <a:lnTo>
                  <a:pt x="1261831" y="1004010"/>
                </a:lnTo>
                <a:lnTo>
                  <a:pt x="1287834" y="1015976"/>
                </a:lnTo>
                <a:lnTo>
                  <a:pt x="1317608" y="1029338"/>
                </a:lnTo>
                <a:lnTo>
                  <a:pt x="1349962" y="1044296"/>
                </a:lnTo>
                <a:lnTo>
                  <a:pt x="1384301" y="1060450"/>
                </a:lnTo>
                <a:lnTo>
                  <a:pt x="655638" y="1060450"/>
                </a:lnTo>
                <a:lnTo>
                  <a:pt x="689778" y="1044296"/>
                </a:lnTo>
                <a:lnTo>
                  <a:pt x="722133" y="1029338"/>
                </a:lnTo>
                <a:lnTo>
                  <a:pt x="751906" y="1015976"/>
                </a:lnTo>
                <a:lnTo>
                  <a:pt x="778306" y="1004010"/>
                </a:lnTo>
                <a:lnTo>
                  <a:pt x="816813" y="987058"/>
                </a:lnTo>
                <a:lnTo>
                  <a:pt x="831105" y="981075"/>
                </a:lnTo>
                <a:close/>
                <a:moveTo>
                  <a:pt x="1208983" y="201613"/>
                </a:moveTo>
                <a:lnTo>
                  <a:pt x="1217313" y="206172"/>
                </a:lnTo>
                <a:lnTo>
                  <a:pt x="1225048" y="210930"/>
                </a:lnTo>
                <a:lnTo>
                  <a:pt x="1232386" y="216084"/>
                </a:lnTo>
                <a:lnTo>
                  <a:pt x="1239129" y="221437"/>
                </a:lnTo>
                <a:lnTo>
                  <a:pt x="1245278" y="226987"/>
                </a:lnTo>
                <a:lnTo>
                  <a:pt x="1251228" y="232935"/>
                </a:lnTo>
                <a:lnTo>
                  <a:pt x="1256583" y="238882"/>
                </a:lnTo>
                <a:lnTo>
                  <a:pt x="1261739" y="245424"/>
                </a:lnTo>
                <a:lnTo>
                  <a:pt x="1266301" y="251966"/>
                </a:lnTo>
                <a:lnTo>
                  <a:pt x="1270664" y="258904"/>
                </a:lnTo>
                <a:lnTo>
                  <a:pt x="1274829" y="266239"/>
                </a:lnTo>
                <a:lnTo>
                  <a:pt x="1278201" y="273574"/>
                </a:lnTo>
                <a:lnTo>
                  <a:pt x="1281573" y="281305"/>
                </a:lnTo>
                <a:lnTo>
                  <a:pt x="1284944" y="289037"/>
                </a:lnTo>
                <a:lnTo>
                  <a:pt x="1287919" y="297164"/>
                </a:lnTo>
                <a:lnTo>
                  <a:pt x="1290498" y="305689"/>
                </a:lnTo>
                <a:lnTo>
                  <a:pt x="1292878" y="314213"/>
                </a:lnTo>
                <a:lnTo>
                  <a:pt x="1295059" y="323134"/>
                </a:lnTo>
                <a:lnTo>
                  <a:pt x="1297439" y="332055"/>
                </a:lnTo>
                <a:lnTo>
                  <a:pt x="1299423" y="341372"/>
                </a:lnTo>
                <a:lnTo>
                  <a:pt x="1303389" y="360601"/>
                </a:lnTo>
                <a:lnTo>
                  <a:pt x="1306959" y="380425"/>
                </a:lnTo>
                <a:lnTo>
                  <a:pt x="1314298" y="423047"/>
                </a:lnTo>
                <a:lnTo>
                  <a:pt x="1318264" y="445448"/>
                </a:lnTo>
                <a:lnTo>
                  <a:pt x="1322826" y="468642"/>
                </a:lnTo>
                <a:lnTo>
                  <a:pt x="1330164" y="470228"/>
                </a:lnTo>
                <a:lnTo>
                  <a:pt x="1337503" y="472210"/>
                </a:lnTo>
                <a:lnTo>
                  <a:pt x="1344643" y="474589"/>
                </a:lnTo>
                <a:lnTo>
                  <a:pt x="1351188" y="477563"/>
                </a:lnTo>
                <a:lnTo>
                  <a:pt x="1357733" y="480933"/>
                </a:lnTo>
                <a:lnTo>
                  <a:pt x="1363881" y="484700"/>
                </a:lnTo>
                <a:lnTo>
                  <a:pt x="1369633" y="488863"/>
                </a:lnTo>
                <a:lnTo>
                  <a:pt x="1372211" y="491043"/>
                </a:lnTo>
                <a:lnTo>
                  <a:pt x="1374988" y="493422"/>
                </a:lnTo>
                <a:lnTo>
                  <a:pt x="1377566" y="495801"/>
                </a:lnTo>
                <a:lnTo>
                  <a:pt x="1380144" y="498378"/>
                </a:lnTo>
                <a:lnTo>
                  <a:pt x="1382326" y="500757"/>
                </a:lnTo>
                <a:lnTo>
                  <a:pt x="1384508" y="503532"/>
                </a:lnTo>
                <a:lnTo>
                  <a:pt x="1386491" y="506308"/>
                </a:lnTo>
                <a:lnTo>
                  <a:pt x="1388474" y="509083"/>
                </a:lnTo>
                <a:lnTo>
                  <a:pt x="1390458" y="511858"/>
                </a:lnTo>
                <a:lnTo>
                  <a:pt x="1392044" y="515030"/>
                </a:lnTo>
                <a:lnTo>
                  <a:pt x="1393829" y="518202"/>
                </a:lnTo>
                <a:lnTo>
                  <a:pt x="1395218" y="521176"/>
                </a:lnTo>
                <a:lnTo>
                  <a:pt x="1396408" y="524348"/>
                </a:lnTo>
                <a:lnTo>
                  <a:pt x="1397796" y="527718"/>
                </a:lnTo>
                <a:lnTo>
                  <a:pt x="1398590" y="530889"/>
                </a:lnTo>
                <a:lnTo>
                  <a:pt x="1399581" y="534260"/>
                </a:lnTo>
                <a:lnTo>
                  <a:pt x="1400375" y="537828"/>
                </a:lnTo>
                <a:lnTo>
                  <a:pt x="1401168" y="541396"/>
                </a:lnTo>
                <a:lnTo>
                  <a:pt x="1401565" y="544965"/>
                </a:lnTo>
                <a:lnTo>
                  <a:pt x="1401763" y="548533"/>
                </a:lnTo>
                <a:lnTo>
                  <a:pt x="1401763" y="552101"/>
                </a:lnTo>
                <a:lnTo>
                  <a:pt x="1401763" y="555868"/>
                </a:lnTo>
                <a:lnTo>
                  <a:pt x="1401565" y="559634"/>
                </a:lnTo>
                <a:lnTo>
                  <a:pt x="1401366" y="563401"/>
                </a:lnTo>
                <a:lnTo>
                  <a:pt x="1400573" y="567366"/>
                </a:lnTo>
                <a:lnTo>
                  <a:pt x="1399978" y="571132"/>
                </a:lnTo>
                <a:lnTo>
                  <a:pt x="1398986" y="575097"/>
                </a:lnTo>
                <a:lnTo>
                  <a:pt x="1397796" y="579062"/>
                </a:lnTo>
                <a:lnTo>
                  <a:pt x="1396606" y="583027"/>
                </a:lnTo>
                <a:lnTo>
                  <a:pt x="1395218" y="586991"/>
                </a:lnTo>
                <a:lnTo>
                  <a:pt x="1393433" y="591154"/>
                </a:lnTo>
                <a:lnTo>
                  <a:pt x="1391648" y="595318"/>
                </a:lnTo>
                <a:lnTo>
                  <a:pt x="1389268" y="599481"/>
                </a:lnTo>
                <a:lnTo>
                  <a:pt x="1387086" y="603445"/>
                </a:lnTo>
                <a:lnTo>
                  <a:pt x="1384706" y="607608"/>
                </a:lnTo>
                <a:lnTo>
                  <a:pt x="1381731" y="611771"/>
                </a:lnTo>
                <a:lnTo>
                  <a:pt x="1378954" y="616133"/>
                </a:lnTo>
                <a:lnTo>
                  <a:pt x="1375781" y="620296"/>
                </a:lnTo>
                <a:lnTo>
                  <a:pt x="1372608" y="624459"/>
                </a:lnTo>
                <a:lnTo>
                  <a:pt x="1368839" y="628820"/>
                </a:lnTo>
                <a:lnTo>
                  <a:pt x="1364873" y="633181"/>
                </a:lnTo>
                <a:lnTo>
                  <a:pt x="1360906" y="637344"/>
                </a:lnTo>
                <a:lnTo>
                  <a:pt x="1356543" y="641507"/>
                </a:lnTo>
                <a:lnTo>
                  <a:pt x="1352179" y="646067"/>
                </a:lnTo>
                <a:lnTo>
                  <a:pt x="1347221" y="650230"/>
                </a:lnTo>
                <a:lnTo>
                  <a:pt x="1342064" y="654393"/>
                </a:lnTo>
                <a:lnTo>
                  <a:pt x="1336908" y="658556"/>
                </a:lnTo>
                <a:lnTo>
                  <a:pt x="1331354" y="663116"/>
                </a:lnTo>
                <a:lnTo>
                  <a:pt x="1325603" y="667279"/>
                </a:lnTo>
                <a:lnTo>
                  <a:pt x="1319454" y="671442"/>
                </a:lnTo>
                <a:lnTo>
                  <a:pt x="1316281" y="687103"/>
                </a:lnTo>
                <a:lnTo>
                  <a:pt x="1312711" y="702962"/>
                </a:lnTo>
                <a:lnTo>
                  <a:pt x="1308348" y="718425"/>
                </a:lnTo>
                <a:lnTo>
                  <a:pt x="1303786" y="733689"/>
                </a:lnTo>
                <a:lnTo>
                  <a:pt x="1298828" y="748954"/>
                </a:lnTo>
                <a:lnTo>
                  <a:pt x="1293274" y="764020"/>
                </a:lnTo>
                <a:lnTo>
                  <a:pt x="1287523" y="778690"/>
                </a:lnTo>
                <a:lnTo>
                  <a:pt x="1281176" y="793359"/>
                </a:lnTo>
                <a:lnTo>
                  <a:pt x="1274433" y="807434"/>
                </a:lnTo>
                <a:lnTo>
                  <a:pt x="1267491" y="821509"/>
                </a:lnTo>
                <a:lnTo>
                  <a:pt x="1259954" y="834990"/>
                </a:lnTo>
                <a:lnTo>
                  <a:pt x="1251823" y="848272"/>
                </a:lnTo>
                <a:lnTo>
                  <a:pt x="1247856" y="854814"/>
                </a:lnTo>
                <a:lnTo>
                  <a:pt x="1243691" y="861157"/>
                </a:lnTo>
                <a:lnTo>
                  <a:pt x="1239526" y="867303"/>
                </a:lnTo>
                <a:lnTo>
                  <a:pt x="1234964" y="873647"/>
                </a:lnTo>
                <a:lnTo>
                  <a:pt x="1230601" y="879594"/>
                </a:lnTo>
                <a:lnTo>
                  <a:pt x="1226039" y="885541"/>
                </a:lnTo>
                <a:lnTo>
                  <a:pt x="1221279" y="891290"/>
                </a:lnTo>
                <a:lnTo>
                  <a:pt x="1216718" y="897039"/>
                </a:lnTo>
                <a:lnTo>
                  <a:pt x="1211759" y="902590"/>
                </a:lnTo>
                <a:lnTo>
                  <a:pt x="1206999" y="908140"/>
                </a:lnTo>
                <a:lnTo>
                  <a:pt x="1202041" y="913493"/>
                </a:lnTo>
                <a:lnTo>
                  <a:pt x="1196884" y="918845"/>
                </a:lnTo>
                <a:lnTo>
                  <a:pt x="1191529" y="923603"/>
                </a:lnTo>
                <a:lnTo>
                  <a:pt x="1186571" y="928757"/>
                </a:lnTo>
                <a:lnTo>
                  <a:pt x="1181017" y="933317"/>
                </a:lnTo>
                <a:lnTo>
                  <a:pt x="1175662" y="938075"/>
                </a:lnTo>
                <a:lnTo>
                  <a:pt x="1170109" y="942634"/>
                </a:lnTo>
                <a:lnTo>
                  <a:pt x="1164556" y="946995"/>
                </a:lnTo>
                <a:lnTo>
                  <a:pt x="1158804" y="951158"/>
                </a:lnTo>
                <a:lnTo>
                  <a:pt x="1153251" y="955321"/>
                </a:lnTo>
                <a:lnTo>
                  <a:pt x="1147301" y="959088"/>
                </a:lnTo>
                <a:lnTo>
                  <a:pt x="1141549" y="962855"/>
                </a:lnTo>
                <a:lnTo>
                  <a:pt x="1135599" y="966423"/>
                </a:lnTo>
                <a:lnTo>
                  <a:pt x="1129451" y="969991"/>
                </a:lnTo>
                <a:lnTo>
                  <a:pt x="1123302" y="972965"/>
                </a:lnTo>
                <a:lnTo>
                  <a:pt x="1117154" y="976137"/>
                </a:lnTo>
                <a:lnTo>
                  <a:pt x="1111006" y="979110"/>
                </a:lnTo>
                <a:lnTo>
                  <a:pt x="1104461" y="981687"/>
                </a:lnTo>
                <a:lnTo>
                  <a:pt x="1098114" y="984066"/>
                </a:lnTo>
                <a:lnTo>
                  <a:pt x="1091569" y="986643"/>
                </a:lnTo>
                <a:lnTo>
                  <a:pt x="1085024" y="988626"/>
                </a:lnTo>
                <a:lnTo>
                  <a:pt x="1078479" y="990608"/>
                </a:lnTo>
                <a:lnTo>
                  <a:pt x="1071736" y="992392"/>
                </a:lnTo>
                <a:lnTo>
                  <a:pt x="1064992" y="993780"/>
                </a:lnTo>
                <a:lnTo>
                  <a:pt x="1058249" y="995168"/>
                </a:lnTo>
                <a:lnTo>
                  <a:pt x="1051307" y="996357"/>
                </a:lnTo>
                <a:lnTo>
                  <a:pt x="1044366" y="997150"/>
                </a:lnTo>
                <a:lnTo>
                  <a:pt x="1037226" y="997943"/>
                </a:lnTo>
                <a:lnTo>
                  <a:pt x="1030482" y="998340"/>
                </a:lnTo>
                <a:lnTo>
                  <a:pt x="1023144" y="998538"/>
                </a:lnTo>
                <a:lnTo>
                  <a:pt x="1016004" y="998340"/>
                </a:lnTo>
                <a:lnTo>
                  <a:pt x="1008864" y="997943"/>
                </a:lnTo>
                <a:lnTo>
                  <a:pt x="1002120" y="997150"/>
                </a:lnTo>
                <a:lnTo>
                  <a:pt x="994980" y="996357"/>
                </a:lnTo>
                <a:lnTo>
                  <a:pt x="988039" y="995168"/>
                </a:lnTo>
                <a:lnTo>
                  <a:pt x="981494" y="993780"/>
                </a:lnTo>
                <a:lnTo>
                  <a:pt x="974552" y="992392"/>
                </a:lnTo>
                <a:lnTo>
                  <a:pt x="968007" y="990608"/>
                </a:lnTo>
                <a:lnTo>
                  <a:pt x="961264" y="988626"/>
                </a:lnTo>
                <a:lnTo>
                  <a:pt x="954917" y="986643"/>
                </a:lnTo>
                <a:lnTo>
                  <a:pt x="948174" y="984066"/>
                </a:lnTo>
                <a:lnTo>
                  <a:pt x="942025" y="981687"/>
                </a:lnTo>
                <a:lnTo>
                  <a:pt x="935480" y="979110"/>
                </a:lnTo>
                <a:lnTo>
                  <a:pt x="929332" y="976137"/>
                </a:lnTo>
                <a:lnTo>
                  <a:pt x="923184" y="972965"/>
                </a:lnTo>
                <a:lnTo>
                  <a:pt x="917035" y="969991"/>
                </a:lnTo>
                <a:lnTo>
                  <a:pt x="910887" y="966423"/>
                </a:lnTo>
                <a:lnTo>
                  <a:pt x="904937" y="962855"/>
                </a:lnTo>
                <a:lnTo>
                  <a:pt x="898987" y="959088"/>
                </a:lnTo>
                <a:lnTo>
                  <a:pt x="893235" y="955321"/>
                </a:lnTo>
                <a:lnTo>
                  <a:pt x="887484" y="951158"/>
                </a:lnTo>
                <a:lnTo>
                  <a:pt x="881930" y="946995"/>
                </a:lnTo>
                <a:lnTo>
                  <a:pt x="876179" y="942634"/>
                </a:lnTo>
                <a:lnTo>
                  <a:pt x="870824" y="938075"/>
                </a:lnTo>
                <a:lnTo>
                  <a:pt x="865270" y="933317"/>
                </a:lnTo>
                <a:lnTo>
                  <a:pt x="859915" y="928757"/>
                </a:lnTo>
                <a:lnTo>
                  <a:pt x="854560" y="923603"/>
                </a:lnTo>
                <a:lnTo>
                  <a:pt x="849602" y="918845"/>
                </a:lnTo>
                <a:lnTo>
                  <a:pt x="844445" y="913493"/>
                </a:lnTo>
                <a:lnTo>
                  <a:pt x="839289" y="908140"/>
                </a:lnTo>
                <a:lnTo>
                  <a:pt x="834529" y="902590"/>
                </a:lnTo>
                <a:lnTo>
                  <a:pt x="829570" y="897039"/>
                </a:lnTo>
                <a:lnTo>
                  <a:pt x="825009" y="891290"/>
                </a:lnTo>
                <a:lnTo>
                  <a:pt x="820249" y="885541"/>
                </a:lnTo>
                <a:lnTo>
                  <a:pt x="815885" y="879594"/>
                </a:lnTo>
                <a:lnTo>
                  <a:pt x="811125" y="873647"/>
                </a:lnTo>
                <a:lnTo>
                  <a:pt x="806960" y="867303"/>
                </a:lnTo>
                <a:lnTo>
                  <a:pt x="802597" y="861157"/>
                </a:lnTo>
                <a:lnTo>
                  <a:pt x="798432" y="854814"/>
                </a:lnTo>
                <a:lnTo>
                  <a:pt x="794267" y="848272"/>
                </a:lnTo>
                <a:lnTo>
                  <a:pt x="786333" y="834990"/>
                </a:lnTo>
                <a:lnTo>
                  <a:pt x="778797" y="821509"/>
                </a:lnTo>
                <a:lnTo>
                  <a:pt x="771657" y="807434"/>
                </a:lnTo>
                <a:lnTo>
                  <a:pt x="765112" y="793359"/>
                </a:lnTo>
                <a:lnTo>
                  <a:pt x="758963" y="778690"/>
                </a:lnTo>
                <a:lnTo>
                  <a:pt x="752815" y="764020"/>
                </a:lnTo>
                <a:lnTo>
                  <a:pt x="747658" y="748954"/>
                </a:lnTo>
                <a:lnTo>
                  <a:pt x="742502" y="733689"/>
                </a:lnTo>
                <a:lnTo>
                  <a:pt x="737742" y="718425"/>
                </a:lnTo>
                <a:lnTo>
                  <a:pt x="733775" y="702962"/>
                </a:lnTo>
                <a:lnTo>
                  <a:pt x="730007" y="687103"/>
                </a:lnTo>
                <a:lnTo>
                  <a:pt x="727032" y="671442"/>
                </a:lnTo>
                <a:lnTo>
                  <a:pt x="720685" y="667279"/>
                </a:lnTo>
                <a:lnTo>
                  <a:pt x="714933" y="663116"/>
                </a:lnTo>
                <a:lnTo>
                  <a:pt x="709380" y="658556"/>
                </a:lnTo>
                <a:lnTo>
                  <a:pt x="704025" y="654393"/>
                </a:lnTo>
                <a:lnTo>
                  <a:pt x="699067" y="650230"/>
                </a:lnTo>
                <a:lnTo>
                  <a:pt x="694307" y="646067"/>
                </a:lnTo>
                <a:lnTo>
                  <a:pt x="689745" y="641507"/>
                </a:lnTo>
                <a:lnTo>
                  <a:pt x="685580" y="637344"/>
                </a:lnTo>
                <a:lnTo>
                  <a:pt x="681415" y="633181"/>
                </a:lnTo>
                <a:lnTo>
                  <a:pt x="677448" y="628820"/>
                </a:lnTo>
                <a:lnTo>
                  <a:pt x="673878" y="624459"/>
                </a:lnTo>
                <a:lnTo>
                  <a:pt x="670705" y="620296"/>
                </a:lnTo>
                <a:lnTo>
                  <a:pt x="667532" y="616133"/>
                </a:lnTo>
                <a:lnTo>
                  <a:pt x="664358" y="611771"/>
                </a:lnTo>
                <a:lnTo>
                  <a:pt x="661780" y="607608"/>
                </a:lnTo>
                <a:lnTo>
                  <a:pt x="659400" y="603445"/>
                </a:lnTo>
                <a:lnTo>
                  <a:pt x="656822" y="599481"/>
                </a:lnTo>
                <a:lnTo>
                  <a:pt x="654838" y="595318"/>
                </a:lnTo>
                <a:lnTo>
                  <a:pt x="652855" y="591154"/>
                </a:lnTo>
                <a:lnTo>
                  <a:pt x="651268" y="586991"/>
                </a:lnTo>
                <a:lnTo>
                  <a:pt x="649880" y="583027"/>
                </a:lnTo>
                <a:lnTo>
                  <a:pt x="648492" y="579062"/>
                </a:lnTo>
                <a:lnTo>
                  <a:pt x="647302" y="575097"/>
                </a:lnTo>
                <a:lnTo>
                  <a:pt x="646508" y="571132"/>
                </a:lnTo>
                <a:lnTo>
                  <a:pt x="645913" y="567366"/>
                </a:lnTo>
                <a:lnTo>
                  <a:pt x="645120" y="563401"/>
                </a:lnTo>
                <a:lnTo>
                  <a:pt x="644723" y="559634"/>
                </a:lnTo>
                <a:lnTo>
                  <a:pt x="644525" y="555868"/>
                </a:lnTo>
                <a:lnTo>
                  <a:pt x="644525" y="552101"/>
                </a:lnTo>
                <a:lnTo>
                  <a:pt x="644723" y="548533"/>
                </a:lnTo>
                <a:lnTo>
                  <a:pt x="644922" y="544965"/>
                </a:lnTo>
                <a:lnTo>
                  <a:pt x="645318" y="541396"/>
                </a:lnTo>
                <a:lnTo>
                  <a:pt x="646112" y="537828"/>
                </a:lnTo>
                <a:lnTo>
                  <a:pt x="646707" y="534260"/>
                </a:lnTo>
                <a:lnTo>
                  <a:pt x="647500" y="530889"/>
                </a:lnTo>
                <a:lnTo>
                  <a:pt x="648690" y="527718"/>
                </a:lnTo>
                <a:lnTo>
                  <a:pt x="649880" y="524348"/>
                </a:lnTo>
                <a:lnTo>
                  <a:pt x="651070" y="521176"/>
                </a:lnTo>
                <a:lnTo>
                  <a:pt x="652657" y="518202"/>
                </a:lnTo>
                <a:lnTo>
                  <a:pt x="654243" y="515030"/>
                </a:lnTo>
                <a:lnTo>
                  <a:pt x="656028" y="511858"/>
                </a:lnTo>
                <a:lnTo>
                  <a:pt x="657813" y="509083"/>
                </a:lnTo>
                <a:lnTo>
                  <a:pt x="659797" y="506308"/>
                </a:lnTo>
                <a:lnTo>
                  <a:pt x="661978" y="503532"/>
                </a:lnTo>
                <a:lnTo>
                  <a:pt x="664160" y="500757"/>
                </a:lnTo>
                <a:lnTo>
                  <a:pt x="666342" y="498378"/>
                </a:lnTo>
                <a:lnTo>
                  <a:pt x="668920" y="495801"/>
                </a:lnTo>
                <a:lnTo>
                  <a:pt x="671498" y="493422"/>
                </a:lnTo>
                <a:lnTo>
                  <a:pt x="673878" y="491043"/>
                </a:lnTo>
                <a:lnTo>
                  <a:pt x="676853" y="488863"/>
                </a:lnTo>
                <a:lnTo>
                  <a:pt x="682605" y="484700"/>
                </a:lnTo>
                <a:lnTo>
                  <a:pt x="688555" y="480933"/>
                </a:lnTo>
                <a:lnTo>
                  <a:pt x="695100" y="477563"/>
                </a:lnTo>
                <a:lnTo>
                  <a:pt x="701843" y="474589"/>
                </a:lnTo>
                <a:lnTo>
                  <a:pt x="708785" y="472210"/>
                </a:lnTo>
                <a:lnTo>
                  <a:pt x="716123" y="470228"/>
                </a:lnTo>
                <a:lnTo>
                  <a:pt x="723660" y="468642"/>
                </a:lnTo>
                <a:lnTo>
                  <a:pt x="726833" y="453179"/>
                </a:lnTo>
                <a:lnTo>
                  <a:pt x="729610" y="438113"/>
                </a:lnTo>
                <a:lnTo>
                  <a:pt x="734767" y="409170"/>
                </a:lnTo>
                <a:lnTo>
                  <a:pt x="739328" y="381416"/>
                </a:lnTo>
                <a:lnTo>
                  <a:pt x="741907" y="367936"/>
                </a:lnTo>
                <a:lnTo>
                  <a:pt x="744287" y="355051"/>
                </a:lnTo>
                <a:lnTo>
                  <a:pt x="746667" y="342363"/>
                </a:lnTo>
                <a:lnTo>
                  <a:pt x="749642" y="330271"/>
                </a:lnTo>
                <a:lnTo>
                  <a:pt x="752418" y="318178"/>
                </a:lnTo>
                <a:lnTo>
                  <a:pt x="755592" y="306680"/>
                </a:lnTo>
                <a:lnTo>
                  <a:pt x="759162" y="295777"/>
                </a:lnTo>
                <a:lnTo>
                  <a:pt x="763128" y="285270"/>
                </a:lnTo>
                <a:lnTo>
                  <a:pt x="765112" y="279918"/>
                </a:lnTo>
                <a:lnTo>
                  <a:pt x="767293" y="274763"/>
                </a:lnTo>
                <a:lnTo>
                  <a:pt x="769673" y="270006"/>
                </a:lnTo>
                <a:lnTo>
                  <a:pt x="772252" y="265050"/>
                </a:lnTo>
                <a:lnTo>
                  <a:pt x="781970" y="268420"/>
                </a:lnTo>
                <a:lnTo>
                  <a:pt x="795060" y="272583"/>
                </a:lnTo>
                <a:lnTo>
                  <a:pt x="802795" y="274565"/>
                </a:lnTo>
                <a:lnTo>
                  <a:pt x="811125" y="276944"/>
                </a:lnTo>
                <a:lnTo>
                  <a:pt x="820447" y="279323"/>
                </a:lnTo>
                <a:lnTo>
                  <a:pt x="830562" y="281305"/>
                </a:lnTo>
                <a:lnTo>
                  <a:pt x="841272" y="283486"/>
                </a:lnTo>
                <a:lnTo>
                  <a:pt x="852577" y="285468"/>
                </a:lnTo>
                <a:lnTo>
                  <a:pt x="864675" y="287252"/>
                </a:lnTo>
                <a:lnTo>
                  <a:pt x="877170" y="288838"/>
                </a:lnTo>
                <a:lnTo>
                  <a:pt x="890260" y="290028"/>
                </a:lnTo>
                <a:lnTo>
                  <a:pt x="904144" y="291019"/>
                </a:lnTo>
                <a:lnTo>
                  <a:pt x="918225" y="291614"/>
                </a:lnTo>
                <a:lnTo>
                  <a:pt x="932902" y="291614"/>
                </a:lnTo>
                <a:lnTo>
                  <a:pt x="948174" y="291415"/>
                </a:lnTo>
                <a:lnTo>
                  <a:pt x="963644" y="290821"/>
                </a:lnTo>
                <a:lnTo>
                  <a:pt x="971775" y="290028"/>
                </a:lnTo>
                <a:lnTo>
                  <a:pt x="979709" y="289433"/>
                </a:lnTo>
                <a:lnTo>
                  <a:pt x="987840" y="288640"/>
                </a:lnTo>
                <a:lnTo>
                  <a:pt x="996170" y="287451"/>
                </a:lnTo>
                <a:lnTo>
                  <a:pt x="1004302" y="286261"/>
                </a:lnTo>
                <a:lnTo>
                  <a:pt x="1012632" y="284874"/>
                </a:lnTo>
                <a:lnTo>
                  <a:pt x="1021161" y="283288"/>
                </a:lnTo>
                <a:lnTo>
                  <a:pt x="1029491" y="281702"/>
                </a:lnTo>
                <a:lnTo>
                  <a:pt x="1038217" y="279719"/>
                </a:lnTo>
                <a:lnTo>
                  <a:pt x="1046944" y="277737"/>
                </a:lnTo>
                <a:lnTo>
                  <a:pt x="1055472" y="275556"/>
                </a:lnTo>
                <a:lnTo>
                  <a:pt x="1064397" y="272781"/>
                </a:lnTo>
                <a:lnTo>
                  <a:pt x="1072926" y="270204"/>
                </a:lnTo>
                <a:lnTo>
                  <a:pt x="1081851" y="267230"/>
                </a:lnTo>
                <a:lnTo>
                  <a:pt x="1090776" y="264257"/>
                </a:lnTo>
                <a:lnTo>
                  <a:pt x="1099899" y="260887"/>
                </a:lnTo>
                <a:lnTo>
                  <a:pt x="1108626" y="257318"/>
                </a:lnTo>
                <a:lnTo>
                  <a:pt x="1117749" y="253552"/>
                </a:lnTo>
                <a:lnTo>
                  <a:pt x="1126872" y="249587"/>
                </a:lnTo>
                <a:lnTo>
                  <a:pt x="1135996" y="245424"/>
                </a:lnTo>
                <a:lnTo>
                  <a:pt x="1145119" y="240666"/>
                </a:lnTo>
                <a:lnTo>
                  <a:pt x="1154242" y="236107"/>
                </a:lnTo>
                <a:lnTo>
                  <a:pt x="1163167" y="230952"/>
                </a:lnTo>
                <a:lnTo>
                  <a:pt x="1172291" y="225600"/>
                </a:lnTo>
                <a:lnTo>
                  <a:pt x="1181612" y="220049"/>
                </a:lnTo>
                <a:lnTo>
                  <a:pt x="1190736" y="214102"/>
                </a:lnTo>
                <a:lnTo>
                  <a:pt x="1199859" y="208155"/>
                </a:lnTo>
                <a:lnTo>
                  <a:pt x="1208983" y="201613"/>
                </a:lnTo>
                <a:close/>
                <a:moveTo>
                  <a:pt x="1013222" y="0"/>
                </a:moveTo>
                <a:lnTo>
                  <a:pt x="1022747" y="0"/>
                </a:lnTo>
                <a:lnTo>
                  <a:pt x="1032272" y="0"/>
                </a:lnTo>
                <a:lnTo>
                  <a:pt x="1041599" y="198"/>
                </a:lnTo>
                <a:lnTo>
                  <a:pt x="1050925" y="594"/>
                </a:lnTo>
                <a:lnTo>
                  <a:pt x="1060252" y="1387"/>
                </a:lnTo>
                <a:lnTo>
                  <a:pt x="1069380" y="2180"/>
                </a:lnTo>
                <a:lnTo>
                  <a:pt x="1078111" y="3171"/>
                </a:lnTo>
                <a:lnTo>
                  <a:pt x="1087041" y="4360"/>
                </a:lnTo>
                <a:lnTo>
                  <a:pt x="1095970" y="5549"/>
                </a:lnTo>
                <a:lnTo>
                  <a:pt x="1104503" y="7135"/>
                </a:lnTo>
                <a:lnTo>
                  <a:pt x="1113036" y="8720"/>
                </a:lnTo>
                <a:lnTo>
                  <a:pt x="1121172" y="10702"/>
                </a:lnTo>
                <a:lnTo>
                  <a:pt x="1129506" y="12486"/>
                </a:lnTo>
                <a:lnTo>
                  <a:pt x="1137444" y="14666"/>
                </a:lnTo>
                <a:lnTo>
                  <a:pt x="1145183" y="16846"/>
                </a:lnTo>
                <a:lnTo>
                  <a:pt x="1152724" y="19026"/>
                </a:lnTo>
                <a:lnTo>
                  <a:pt x="1160264" y="21801"/>
                </a:lnTo>
                <a:lnTo>
                  <a:pt x="1167606" y="24377"/>
                </a:lnTo>
                <a:lnTo>
                  <a:pt x="1174353" y="26954"/>
                </a:lnTo>
                <a:lnTo>
                  <a:pt x="1181299" y="29926"/>
                </a:lnTo>
                <a:lnTo>
                  <a:pt x="1188046" y="33097"/>
                </a:lnTo>
                <a:lnTo>
                  <a:pt x="1194396" y="36070"/>
                </a:lnTo>
                <a:lnTo>
                  <a:pt x="1200547" y="39440"/>
                </a:lnTo>
                <a:lnTo>
                  <a:pt x="1206302" y="42809"/>
                </a:lnTo>
                <a:lnTo>
                  <a:pt x="1212056" y="46376"/>
                </a:lnTo>
                <a:lnTo>
                  <a:pt x="1217414" y="49944"/>
                </a:lnTo>
                <a:lnTo>
                  <a:pt x="1222772" y="53709"/>
                </a:lnTo>
                <a:lnTo>
                  <a:pt x="1227733" y="57475"/>
                </a:lnTo>
                <a:lnTo>
                  <a:pt x="1232099" y="61240"/>
                </a:lnTo>
                <a:lnTo>
                  <a:pt x="1236464" y="65204"/>
                </a:lnTo>
                <a:lnTo>
                  <a:pt x="1240631" y="69366"/>
                </a:lnTo>
                <a:lnTo>
                  <a:pt x="1244402" y="73528"/>
                </a:lnTo>
                <a:lnTo>
                  <a:pt x="1247577" y="77690"/>
                </a:lnTo>
                <a:lnTo>
                  <a:pt x="1255117" y="78087"/>
                </a:lnTo>
                <a:lnTo>
                  <a:pt x="1262261" y="78879"/>
                </a:lnTo>
                <a:lnTo>
                  <a:pt x="1269207" y="80267"/>
                </a:lnTo>
                <a:lnTo>
                  <a:pt x="1275755" y="82050"/>
                </a:lnTo>
                <a:lnTo>
                  <a:pt x="1282105" y="84032"/>
                </a:lnTo>
                <a:lnTo>
                  <a:pt x="1288257" y="86609"/>
                </a:lnTo>
                <a:lnTo>
                  <a:pt x="1294011" y="89582"/>
                </a:lnTo>
                <a:lnTo>
                  <a:pt x="1299766" y="92753"/>
                </a:lnTo>
                <a:lnTo>
                  <a:pt x="1305124" y="96320"/>
                </a:lnTo>
                <a:lnTo>
                  <a:pt x="1310283" y="100284"/>
                </a:lnTo>
                <a:lnTo>
                  <a:pt x="1315046" y="104842"/>
                </a:lnTo>
                <a:lnTo>
                  <a:pt x="1319808" y="109401"/>
                </a:lnTo>
                <a:lnTo>
                  <a:pt x="1324174" y="114553"/>
                </a:lnTo>
                <a:lnTo>
                  <a:pt x="1328341" y="119706"/>
                </a:lnTo>
                <a:lnTo>
                  <a:pt x="1332508" y="125454"/>
                </a:lnTo>
                <a:lnTo>
                  <a:pt x="1336278" y="131201"/>
                </a:lnTo>
                <a:lnTo>
                  <a:pt x="1339850" y="137147"/>
                </a:lnTo>
                <a:lnTo>
                  <a:pt x="1343422" y="143489"/>
                </a:lnTo>
                <a:lnTo>
                  <a:pt x="1346597" y="150228"/>
                </a:lnTo>
                <a:lnTo>
                  <a:pt x="1349574" y="156768"/>
                </a:lnTo>
                <a:lnTo>
                  <a:pt x="1352550" y="163903"/>
                </a:lnTo>
                <a:lnTo>
                  <a:pt x="1355130" y="171236"/>
                </a:lnTo>
                <a:lnTo>
                  <a:pt x="1357908" y="178569"/>
                </a:lnTo>
                <a:lnTo>
                  <a:pt x="1360091" y="186100"/>
                </a:lnTo>
                <a:lnTo>
                  <a:pt x="1362274" y="193829"/>
                </a:lnTo>
                <a:lnTo>
                  <a:pt x="1364258" y="201559"/>
                </a:lnTo>
                <a:lnTo>
                  <a:pt x="1366243" y="209486"/>
                </a:lnTo>
                <a:lnTo>
                  <a:pt x="1368028" y="217810"/>
                </a:lnTo>
                <a:lnTo>
                  <a:pt x="1369616" y="225936"/>
                </a:lnTo>
                <a:lnTo>
                  <a:pt x="1371203" y="234260"/>
                </a:lnTo>
                <a:lnTo>
                  <a:pt x="1372593" y="242584"/>
                </a:lnTo>
                <a:lnTo>
                  <a:pt x="1373585" y="251106"/>
                </a:lnTo>
                <a:lnTo>
                  <a:pt x="1375569" y="267754"/>
                </a:lnTo>
                <a:lnTo>
                  <a:pt x="1377157" y="284997"/>
                </a:lnTo>
                <a:lnTo>
                  <a:pt x="1378347" y="302041"/>
                </a:lnTo>
                <a:lnTo>
                  <a:pt x="1379141" y="319085"/>
                </a:lnTo>
                <a:lnTo>
                  <a:pt x="1379339" y="335733"/>
                </a:lnTo>
                <a:lnTo>
                  <a:pt x="1379538" y="352183"/>
                </a:lnTo>
                <a:lnTo>
                  <a:pt x="1379339" y="368236"/>
                </a:lnTo>
                <a:lnTo>
                  <a:pt x="1379141" y="383695"/>
                </a:lnTo>
                <a:lnTo>
                  <a:pt x="1378546" y="398559"/>
                </a:lnTo>
                <a:lnTo>
                  <a:pt x="1377752" y="412433"/>
                </a:lnTo>
                <a:lnTo>
                  <a:pt x="1376958" y="425711"/>
                </a:lnTo>
                <a:lnTo>
                  <a:pt x="1376164" y="438197"/>
                </a:lnTo>
                <a:lnTo>
                  <a:pt x="1373982" y="459404"/>
                </a:lnTo>
                <a:lnTo>
                  <a:pt x="1372394" y="475853"/>
                </a:lnTo>
                <a:lnTo>
                  <a:pt x="1368028" y="473475"/>
                </a:lnTo>
                <a:lnTo>
                  <a:pt x="1363861" y="471493"/>
                </a:lnTo>
                <a:lnTo>
                  <a:pt x="1359496" y="469511"/>
                </a:lnTo>
                <a:lnTo>
                  <a:pt x="1354733" y="467728"/>
                </a:lnTo>
                <a:lnTo>
                  <a:pt x="1350169" y="466142"/>
                </a:lnTo>
                <a:lnTo>
                  <a:pt x="1345407" y="464557"/>
                </a:lnTo>
                <a:lnTo>
                  <a:pt x="1340644" y="463367"/>
                </a:lnTo>
                <a:lnTo>
                  <a:pt x="1335683" y="462575"/>
                </a:lnTo>
                <a:lnTo>
                  <a:pt x="1328539" y="414811"/>
                </a:lnTo>
                <a:lnTo>
                  <a:pt x="1325364" y="392217"/>
                </a:lnTo>
                <a:lnTo>
                  <a:pt x="1321594" y="370416"/>
                </a:lnTo>
                <a:lnTo>
                  <a:pt x="1319808" y="359714"/>
                </a:lnTo>
                <a:lnTo>
                  <a:pt x="1317427" y="349607"/>
                </a:lnTo>
                <a:lnTo>
                  <a:pt x="1315442" y="339499"/>
                </a:lnTo>
                <a:lnTo>
                  <a:pt x="1313061" y="329391"/>
                </a:lnTo>
                <a:lnTo>
                  <a:pt x="1310680" y="319878"/>
                </a:lnTo>
                <a:lnTo>
                  <a:pt x="1307902" y="310365"/>
                </a:lnTo>
                <a:lnTo>
                  <a:pt x="1305322" y="301050"/>
                </a:lnTo>
                <a:lnTo>
                  <a:pt x="1302147" y="292131"/>
                </a:lnTo>
                <a:lnTo>
                  <a:pt x="1299171" y="283609"/>
                </a:lnTo>
                <a:lnTo>
                  <a:pt x="1295599" y="274889"/>
                </a:lnTo>
                <a:lnTo>
                  <a:pt x="1291828" y="266763"/>
                </a:lnTo>
                <a:lnTo>
                  <a:pt x="1287860" y="258836"/>
                </a:lnTo>
                <a:lnTo>
                  <a:pt x="1283296" y="251106"/>
                </a:lnTo>
                <a:lnTo>
                  <a:pt x="1278930" y="243773"/>
                </a:lnTo>
                <a:lnTo>
                  <a:pt x="1273771" y="236440"/>
                </a:lnTo>
                <a:lnTo>
                  <a:pt x="1268413" y="229504"/>
                </a:lnTo>
                <a:lnTo>
                  <a:pt x="1262857" y="222963"/>
                </a:lnTo>
                <a:lnTo>
                  <a:pt x="1256903" y="216423"/>
                </a:lnTo>
                <a:lnTo>
                  <a:pt x="1250553" y="210279"/>
                </a:lnTo>
                <a:lnTo>
                  <a:pt x="1243608" y="204532"/>
                </a:lnTo>
                <a:lnTo>
                  <a:pt x="1236266" y="198982"/>
                </a:lnTo>
                <a:lnTo>
                  <a:pt x="1228527" y="193631"/>
                </a:lnTo>
                <a:lnTo>
                  <a:pt x="1220391" y="188478"/>
                </a:lnTo>
                <a:lnTo>
                  <a:pt x="1211660" y="183920"/>
                </a:lnTo>
                <a:lnTo>
                  <a:pt x="1201936" y="190460"/>
                </a:lnTo>
                <a:lnTo>
                  <a:pt x="1192411" y="197000"/>
                </a:lnTo>
                <a:lnTo>
                  <a:pt x="1182886" y="203144"/>
                </a:lnTo>
                <a:lnTo>
                  <a:pt x="1173361" y="208892"/>
                </a:lnTo>
                <a:lnTo>
                  <a:pt x="1164035" y="214441"/>
                </a:lnTo>
                <a:lnTo>
                  <a:pt x="1154510" y="219792"/>
                </a:lnTo>
                <a:lnTo>
                  <a:pt x="1144985" y="224549"/>
                </a:lnTo>
                <a:lnTo>
                  <a:pt x="1135460" y="229504"/>
                </a:lnTo>
                <a:lnTo>
                  <a:pt x="1126133" y="233864"/>
                </a:lnTo>
                <a:lnTo>
                  <a:pt x="1116806" y="238224"/>
                </a:lnTo>
                <a:lnTo>
                  <a:pt x="1107480" y="242188"/>
                </a:lnTo>
                <a:lnTo>
                  <a:pt x="1098153" y="245755"/>
                </a:lnTo>
                <a:lnTo>
                  <a:pt x="1088827" y="249322"/>
                </a:lnTo>
                <a:lnTo>
                  <a:pt x="1079500" y="252494"/>
                </a:lnTo>
                <a:lnTo>
                  <a:pt x="1070372" y="255466"/>
                </a:lnTo>
                <a:lnTo>
                  <a:pt x="1061244" y="258241"/>
                </a:lnTo>
                <a:lnTo>
                  <a:pt x="1052314" y="260817"/>
                </a:lnTo>
                <a:lnTo>
                  <a:pt x="1043384" y="263196"/>
                </a:lnTo>
                <a:lnTo>
                  <a:pt x="1034256" y="265376"/>
                </a:lnTo>
                <a:lnTo>
                  <a:pt x="1025327" y="267358"/>
                </a:lnTo>
                <a:lnTo>
                  <a:pt x="1016794" y="269141"/>
                </a:lnTo>
                <a:lnTo>
                  <a:pt x="1008063" y="270727"/>
                </a:lnTo>
                <a:lnTo>
                  <a:pt x="999530" y="272312"/>
                </a:lnTo>
                <a:lnTo>
                  <a:pt x="990799" y="273303"/>
                </a:lnTo>
                <a:lnTo>
                  <a:pt x="982464" y="274493"/>
                </a:lnTo>
                <a:lnTo>
                  <a:pt x="973931" y="275285"/>
                </a:lnTo>
                <a:lnTo>
                  <a:pt x="965795" y="276276"/>
                </a:lnTo>
                <a:lnTo>
                  <a:pt x="957461" y="276673"/>
                </a:lnTo>
                <a:lnTo>
                  <a:pt x="949523" y="277465"/>
                </a:lnTo>
                <a:lnTo>
                  <a:pt x="941586" y="277664"/>
                </a:lnTo>
                <a:lnTo>
                  <a:pt x="926108" y="277862"/>
                </a:lnTo>
                <a:lnTo>
                  <a:pt x="911027" y="277862"/>
                </a:lnTo>
                <a:lnTo>
                  <a:pt x="896342" y="277069"/>
                </a:lnTo>
                <a:lnTo>
                  <a:pt x="882055" y="276078"/>
                </a:lnTo>
                <a:lnTo>
                  <a:pt x="868759" y="274691"/>
                </a:lnTo>
                <a:lnTo>
                  <a:pt x="855663" y="273105"/>
                </a:lnTo>
                <a:lnTo>
                  <a:pt x="843558" y="271322"/>
                </a:lnTo>
                <a:lnTo>
                  <a:pt x="831850" y="269141"/>
                </a:lnTo>
                <a:lnTo>
                  <a:pt x="820936" y="267160"/>
                </a:lnTo>
                <a:lnTo>
                  <a:pt x="810419" y="264781"/>
                </a:lnTo>
                <a:lnTo>
                  <a:pt x="800894" y="262601"/>
                </a:lnTo>
                <a:lnTo>
                  <a:pt x="792361" y="260025"/>
                </a:lnTo>
                <a:lnTo>
                  <a:pt x="784225" y="257845"/>
                </a:lnTo>
                <a:lnTo>
                  <a:pt x="770731" y="253683"/>
                </a:lnTo>
                <a:lnTo>
                  <a:pt x="760809" y="250115"/>
                </a:lnTo>
                <a:lnTo>
                  <a:pt x="758031" y="255268"/>
                </a:lnTo>
                <a:lnTo>
                  <a:pt x="755650" y="260223"/>
                </a:lnTo>
                <a:lnTo>
                  <a:pt x="753467" y="265574"/>
                </a:lnTo>
                <a:lnTo>
                  <a:pt x="751284" y="270925"/>
                </a:lnTo>
                <a:lnTo>
                  <a:pt x="749101" y="276474"/>
                </a:lnTo>
                <a:lnTo>
                  <a:pt x="747117" y="282222"/>
                </a:lnTo>
                <a:lnTo>
                  <a:pt x="743347" y="293717"/>
                </a:lnTo>
                <a:lnTo>
                  <a:pt x="739973" y="305807"/>
                </a:lnTo>
                <a:lnTo>
                  <a:pt x="736997" y="317896"/>
                </a:lnTo>
                <a:lnTo>
                  <a:pt x="734219" y="330778"/>
                </a:lnTo>
                <a:lnTo>
                  <a:pt x="731441" y="343859"/>
                </a:lnTo>
                <a:lnTo>
                  <a:pt x="728861" y="357336"/>
                </a:lnTo>
                <a:lnTo>
                  <a:pt x="726480" y="371209"/>
                </a:lnTo>
                <a:lnTo>
                  <a:pt x="721519" y="400343"/>
                </a:lnTo>
                <a:lnTo>
                  <a:pt x="716161" y="430666"/>
                </a:lnTo>
                <a:lnTo>
                  <a:pt x="713383" y="446323"/>
                </a:lnTo>
                <a:lnTo>
                  <a:pt x="710009" y="462575"/>
                </a:lnTo>
                <a:lnTo>
                  <a:pt x="704850" y="463367"/>
                </a:lnTo>
                <a:lnTo>
                  <a:pt x="700087" y="464755"/>
                </a:lnTo>
                <a:lnTo>
                  <a:pt x="695126" y="466142"/>
                </a:lnTo>
                <a:lnTo>
                  <a:pt x="690166" y="467926"/>
                </a:lnTo>
                <a:lnTo>
                  <a:pt x="685601" y="469710"/>
                </a:lnTo>
                <a:lnTo>
                  <a:pt x="681236" y="471691"/>
                </a:lnTo>
                <a:lnTo>
                  <a:pt x="676672" y="473871"/>
                </a:lnTo>
                <a:lnTo>
                  <a:pt x="672306" y="476250"/>
                </a:lnTo>
                <a:lnTo>
                  <a:pt x="670917" y="467926"/>
                </a:lnTo>
                <a:lnTo>
                  <a:pt x="669528" y="458016"/>
                </a:lnTo>
                <a:lnTo>
                  <a:pt x="668139" y="446125"/>
                </a:lnTo>
                <a:lnTo>
                  <a:pt x="666750" y="432846"/>
                </a:lnTo>
                <a:lnTo>
                  <a:pt x="665361" y="418577"/>
                </a:lnTo>
                <a:lnTo>
                  <a:pt x="664567" y="402721"/>
                </a:lnTo>
                <a:lnTo>
                  <a:pt x="663773" y="385875"/>
                </a:lnTo>
                <a:lnTo>
                  <a:pt x="663575" y="368236"/>
                </a:lnTo>
                <a:lnTo>
                  <a:pt x="663575" y="359120"/>
                </a:lnTo>
                <a:lnTo>
                  <a:pt x="663773" y="349805"/>
                </a:lnTo>
                <a:lnTo>
                  <a:pt x="664369" y="340292"/>
                </a:lnTo>
                <a:lnTo>
                  <a:pt x="664766" y="330580"/>
                </a:lnTo>
                <a:lnTo>
                  <a:pt x="665559" y="320869"/>
                </a:lnTo>
                <a:lnTo>
                  <a:pt x="666551" y="310761"/>
                </a:lnTo>
                <a:lnTo>
                  <a:pt x="667544" y="300654"/>
                </a:lnTo>
                <a:lnTo>
                  <a:pt x="668933" y="290744"/>
                </a:lnTo>
                <a:lnTo>
                  <a:pt x="670520" y="280438"/>
                </a:lnTo>
                <a:lnTo>
                  <a:pt x="672306" y="270132"/>
                </a:lnTo>
                <a:lnTo>
                  <a:pt x="674291" y="259827"/>
                </a:lnTo>
                <a:lnTo>
                  <a:pt x="676473" y="249521"/>
                </a:lnTo>
                <a:lnTo>
                  <a:pt x="678855" y="239215"/>
                </a:lnTo>
                <a:lnTo>
                  <a:pt x="681831" y="228909"/>
                </a:lnTo>
                <a:lnTo>
                  <a:pt x="685006" y="218405"/>
                </a:lnTo>
                <a:lnTo>
                  <a:pt x="688181" y="208297"/>
                </a:lnTo>
                <a:lnTo>
                  <a:pt x="691951" y="197991"/>
                </a:lnTo>
                <a:lnTo>
                  <a:pt x="695920" y="187884"/>
                </a:lnTo>
                <a:lnTo>
                  <a:pt x="700484" y="177974"/>
                </a:lnTo>
                <a:lnTo>
                  <a:pt x="705048" y="167866"/>
                </a:lnTo>
                <a:lnTo>
                  <a:pt x="710208" y="158155"/>
                </a:lnTo>
                <a:lnTo>
                  <a:pt x="715566" y="148444"/>
                </a:lnTo>
                <a:lnTo>
                  <a:pt x="721519" y="138931"/>
                </a:lnTo>
                <a:lnTo>
                  <a:pt x="727670" y="129616"/>
                </a:lnTo>
                <a:lnTo>
                  <a:pt x="734219" y="120499"/>
                </a:lnTo>
                <a:lnTo>
                  <a:pt x="741362" y="111581"/>
                </a:lnTo>
                <a:lnTo>
                  <a:pt x="748903" y="102860"/>
                </a:lnTo>
                <a:lnTo>
                  <a:pt x="756642" y="94338"/>
                </a:lnTo>
                <a:lnTo>
                  <a:pt x="764977" y="86212"/>
                </a:lnTo>
                <a:lnTo>
                  <a:pt x="773708" y="78285"/>
                </a:lnTo>
                <a:lnTo>
                  <a:pt x="778272" y="74519"/>
                </a:lnTo>
                <a:lnTo>
                  <a:pt x="783034" y="70555"/>
                </a:lnTo>
                <a:lnTo>
                  <a:pt x="787797" y="66988"/>
                </a:lnTo>
                <a:lnTo>
                  <a:pt x="792758" y="63222"/>
                </a:lnTo>
                <a:lnTo>
                  <a:pt x="797917" y="59655"/>
                </a:lnTo>
                <a:lnTo>
                  <a:pt x="802878" y="56087"/>
                </a:lnTo>
                <a:lnTo>
                  <a:pt x="808236" y="52718"/>
                </a:lnTo>
                <a:lnTo>
                  <a:pt x="813594" y="49349"/>
                </a:lnTo>
                <a:lnTo>
                  <a:pt x="819150" y="46178"/>
                </a:lnTo>
                <a:lnTo>
                  <a:pt x="824905" y="43007"/>
                </a:lnTo>
                <a:lnTo>
                  <a:pt x="830659" y="40034"/>
                </a:lnTo>
                <a:lnTo>
                  <a:pt x="836612" y="37061"/>
                </a:lnTo>
                <a:lnTo>
                  <a:pt x="842566" y="34088"/>
                </a:lnTo>
                <a:lnTo>
                  <a:pt x="848916" y="31512"/>
                </a:lnTo>
                <a:lnTo>
                  <a:pt x="855266" y="28737"/>
                </a:lnTo>
                <a:lnTo>
                  <a:pt x="861616" y="26359"/>
                </a:lnTo>
                <a:lnTo>
                  <a:pt x="868363" y="23981"/>
                </a:lnTo>
                <a:lnTo>
                  <a:pt x="875308" y="21404"/>
                </a:lnTo>
                <a:lnTo>
                  <a:pt x="882055" y="19224"/>
                </a:lnTo>
                <a:lnTo>
                  <a:pt x="889198" y="17044"/>
                </a:lnTo>
                <a:lnTo>
                  <a:pt x="896342" y="15062"/>
                </a:lnTo>
                <a:lnTo>
                  <a:pt x="903684" y="13278"/>
                </a:lnTo>
                <a:lnTo>
                  <a:pt x="911225" y="11495"/>
                </a:lnTo>
                <a:lnTo>
                  <a:pt x="918964" y="9711"/>
                </a:lnTo>
                <a:lnTo>
                  <a:pt x="926703" y="8126"/>
                </a:lnTo>
                <a:lnTo>
                  <a:pt x="934641" y="6936"/>
                </a:lnTo>
                <a:lnTo>
                  <a:pt x="942578" y="5549"/>
                </a:lnTo>
                <a:lnTo>
                  <a:pt x="950913" y="4360"/>
                </a:lnTo>
                <a:lnTo>
                  <a:pt x="959247" y="3369"/>
                </a:lnTo>
                <a:lnTo>
                  <a:pt x="967978" y="2378"/>
                </a:lnTo>
                <a:lnTo>
                  <a:pt x="976511" y="1783"/>
                </a:lnTo>
                <a:lnTo>
                  <a:pt x="985639" y="1189"/>
                </a:lnTo>
                <a:lnTo>
                  <a:pt x="994569" y="594"/>
                </a:lnTo>
                <a:lnTo>
                  <a:pt x="1003895" y="198"/>
                </a:lnTo>
                <a:lnTo>
                  <a:pt x="1013222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8616" name="KSO_Shape"/>
          <p:cNvSpPr>
            <a:spLocks/>
          </p:cNvSpPr>
          <p:nvPr/>
        </p:nvSpPr>
        <p:spPr bwMode="auto">
          <a:xfrm>
            <a:off x="2365440" y="4501599"/>
            <a:ext cx="1259488" cy="528985"/>
          </a:xfrm>
          <a:custGeom>
            <a:avLst/>
            <a:gdLst>
              <a:gd name="T0" fmla="*/ 470500 w 5213351"/>
              <a:gd name="T1" fmla="*/ 641304 h 2193925"/>
              <a:gd name="T2" fmla="*/ 1368744 w 5213351"/>
              <a:gd name="T3" fmla="*/ 567365 h 2193925"/>
              <a:gd name="T4" fmla="*/ 1283687 w 5213351"/>
              <a:gd name="T5" fmla="*/ 531553 h 2193925"/>
              <a:gd name="T6" fmla="*/ 1323977 w 5213351"/>
              <a:gd name="T7" fmla="*/ 684146 h 2193925"/>
              <a:gd name="T8" fmla="*/ 236771 w 5213351"/>
              <a:gd name="T9" fmla="*/ 648314 h 2193925"/>
              <a:gd name="T10" fmla="*/ 337365 w 5213351"/>
              <a:gd name="T11" fmla="*/ 714250 h 2193925"/>
              <a:gd name="T12" fmla="*/ 291121 w 5213351"/>
              <a:gd name="T13" fmla="*/ 715844 h 2193925"/>
              <a:gd name="T14" fmla="*/ 264645 w 5213351"/>
              <a:gd name="T15" fmla="*/ 683892 h 2193925"/>
              <a:gd name="T16" fmla="*/ 181753 w 5213351"/>
              <a:gd name="T17" fmla="*/ 708968 h 2193925"/>
              <a:gd name="T18" fmla="*/ 111937 w 5213351"/>
              <a:gd name="T19" fmla="*/ 731190 h 2193925"/>
              <a:gd name="T20" fmla="*/ 29999 w 5213351"/>
              <a:gd name="T21" fmla="*/ 699049 h 2193925"/>
              <a:gd name="T22" fmla="*/ 20635 w 5213351"/>
              <a:gd name="T23" fmla="*/ 684010 h 2193925"/>
              <a:gd name="T24" fmla="*/ 159161 w 5213351"/>
              <a:gd name="T25" fmla="*/ 470062 h 2193925"/>
              <a:gd name="T26" fmla="*/ 304710 w 5213351"/>
              <a:gd name="T27" fmla="*/ 479339 h 2193925"/>
              <a:gd name="T28" fmla="*/ 122405 w 5213351"/>
              <a:gd name="T29" fmla="*/ 448993 h 2193925"/>
              <a:gd name="T30" fmla="*/ 1139868 w 5213351"/>
              <a:gd name="T31" fmla="*/ 386758 h 2193925"/>
              <a:gd name="T32" fmla="*/ 121152 w 5213351"/>
              <a:gd name="T33" fmla="*/ 419067 h 2193925"/>
              <a:gd name="T34" fmla="*/ 409048 w 5213351"/>
              <a:gd name="T35" fmla="*/ 358697 h 2193925"/>
              <a:gd name="T36" fmla="*/ 556874 w 5213351"/>
              <a:gd name="T37" fmla="*/ 670514 h 2193925"/>
              <a:gd name="T38" fmla="*/ 1784109 w 5213351"/>
              <a:gd name="T39" fmla="*/ 267671 h 2193925"/>
              <a:gd name="T40" fmla="*/ 1779154 w 5213351"/>
              <a:gd name="T41" fmla="*/ 262325 h 2193925"/>
              <a:gd name="T42" fmla="*/ 368389 w 5213351"/>
              <a:gd name="T43" fmla="*/ 136481 h 2193925"/>
              <a:gd name="T44" fmla="*/ 361281 w 5213351"/>
              <a:gd name="T45" fmla="*/ 147139 h 2193925"/>
              <a:gd name="T46" fmla="*/ 356762 w 5213351"/>
              <a:gd name="T47" fmla="*/ 202061 h 2193925"/>
              <a:gd name="T48" fmla="*/ 412491 w 5213351"/>
              <a:gd name="T49" fmla="*/ 168046 h 2193925"/>
              <a:gd name="T50" fmla="*/ 410974 w 5213351"/>
              <a:gd name="T51" fmla="*/ 24755 h 2193925"/>
              <a:gd name="T52" fmla="*/ 404955 w 5213351"/>
              <a:gd name="T53" fmla="*/ 104793 h 2193925"/>
              <a:gd name="T54" fmla="*/ 413553 w 5213351"/>
              <a:gd name="T55" fmla="*/ 257729 h 2193925"/>
              <a:gd name="T56" fmla="*/ 471526 w 5213351"/>
              <a:gd name="T57" fmla="*/ 282879 h 2193925"/>
              <a:gd name="T58" fmla="*/ 763803 w 5213351"/>
              <a:gd name="T59" fmla="*/ 196039 h 2193925"/>
              <a:gd name="T60" fmla="*/ 797790 w 5213351"/>
              <a:gd name="T61" fmla="*/ 199258 h 2193925"/>
              <a:gd name="T62" fmla="*/ 1176413 w 5213351"/>
              <a:gd name="T63" fmla="*/ 293111 h 2193925"/>
              <a:gd name="T64" fmla="*/ 1260972 w 5213351"/>
              <a:gd name="T65" fmla="*/ 267224 h 2193925"/>
              <a:gd name="T66" fmla="*/ 1336578 w 5213351"/>
              <a:gd name="T67" fmla="*/ 204863 h 2193925"/>
              <a:gd name="T68" fmla="*/ 1296537 w 5213351"/>
              <a:gd name="T69" fmla="*/ 146473 h 2193925"/>
              <a:gd name="T70" fmla="*/ 1292806 w 5213351"/>
              <a:gd name="T71" fmla="*/ 89488 h 2193925"/>
              <a:gd name="T72" fmla="*/ 1324143 w 5213351"/>
              <a:gd name="T73" fmla="*/ 26052 h 2193925"/>
              <a:gd name="T74" fmla="*/ 1401158 w 5213351"/>
              <a:gd name="T75" fmla="*/ 99248 h 2193925"/>
              <a:gd name="T76" fmla="*/ 1499147 w 5213351"/>
              <a:gd name="T77" fmla="*/ 257134 h 2193925"/>
              <a:gd name="T78" fmla="*/ 1694509 w 5213351"/>
              <a:gd name="T79" fmla="*/ 260739 h 2193925"/>
              <a:gd name="T80" fmla="*/ 1823208 w 5213351"/>
              <a:gd name="T81" fmla="*/ 258071 h 2193925"/>
              <a:gd name="T82" fmla="*/ 1768909 w 5213351"/>
              <a:gd name="T83" fmla="*/ 744027 h 2193925"/>
              <a:gd name="T84" fmla="*/ 1685137 w 5213351"/>
              <a:gd name="T85" fmla="*/ 492683 h 2193925"/>
              <a:gd name="T86" fmla="*/ 1518961 w 5213351"/>
              <a:gd name="T87" fmla="*/ 517410 h 2193925"/>
              <a:gd name="T88" fmla="*/ 1532805 w 5213351"/>
              <a:gd name="T89" fmla="*/ 743364 h 2193925"/>
              <a:gd name="T90" fmla="*/ 1518380 w 5213351"/>
              <a:gd name="T91" fmla="*/ 786784 h 2193925"/>
              <a:gd name="T92" fmla="*/ 1451313 w 5213351"/>
              <a:gd name="T93" fmla="*/ 729965 h 2193925"/>
              <a:gd name="T94" fmla="*/ 1350423 w 5213351"/>
              <a:gd name="T95" fmla="*/ 725664 h 2193925"/>
              <a:gd name="T96" fmla="*/ 1329946 w 5213351"/>
              <a:gd name="T97" fmla="*/ 793566 h 2193925"/>
              <a:gd name="T98" fmla="*/ 1330443 w 5213351"/>
              <a:gd name="T99" fmla="*/ 714913 h 2193925"/>
              <a:gd name="T100" fmla="*/ 1263874 w 5213351"/>
              <a:gd name="T101" fmla="*/ 783724 h 2193925"/>
              <a:gd name="T102" fmla="*/ 1228558 w 5213351"/>
              <a:gd name="T103" fmla="*/ 733687 h 2193925"/>
              <a:gd name="T104" fmla="*/ 1192579 w 5213351"/>
              <a:gd name="T105" fmla="*/ 601605 h 2193925"/>
              <a:gd name="T106" fmla="*/ 1370899 w 5213351"/>
              <a:gd name="T107" fmla="*/ 360682 h 2193925"/>
              <a:gd name="T108" fmla="*/ 1140033 w 5213351"/>
              <a:gd name="T109" fmla="*/ 724584 h 2193925"/>
              <a:gd name="T110" fmla="*/ 1102162 w 5213351"/>
              <a:gd name="T111" fmla="*/ 352577 h 2193925"/>
              <a:gd name="T112" fmla="*/ 532182 w 5213351"/>
              <a:gd name="T113" fmla="*/ 734101 h 2193925"/>
              <a:gd name="T114" fmla="*/ 391325 w 5213351"/>
              <a:gd name="T115" fmla="*/ 532711 h 2193925"/>
              <a:gd name="T116" fmla="*/ 342027 w 5213351"/>
              <a:gd name="T117" fmla="*/ 486159 h 2193925"/>
              <a:gd name="T118" fmla="*/ 131610 w 5213351"/>
              <a:gd name="T119" fmla="*/ 482173 h 2193925"/>
              <a:gd name="T120" fmla="*/ 126261 w 5213351"/>
              <a:gd name="T121" fmla="*/ 218488 h 2193925"/>
              <a:gd name="T122" fmla="*/ 153954 w 5213351"/>
              <a:gd name="T123" fmla="*/ 162710 h 2193925"/>
              <a:gd name="T124" fmla="*/ 301943 w 5213351"/>
              <a:gd name="T125" fmla="*/ 71210 h 2193925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5213351" h="2193925">
                <a:moveTo>
                  <a:pt x="3949755" y="1929947"/>
                </a:moveTo>
                <a:lnTo>
                  <a:pt x="3945671" y="1930400"/>
                </a:lnTo>
                <a:lnTo>
                  <a:pt x="3944310" y="1930627"/>
                </a:lnTo>
                <a:lnTo>
                  <a:pt x="3943176" y="1931081"/>
                </a:lnTo>
                <a:lnTo>
                  <a:pt x="3942495" y="1931534"/>
                </a:lnTo>
                <a:lnTo>
                  <a:pt x="3942041" y="1932214"/>
                </a:lnTo>
                <a:lnTo>
                  <a:pt x="3942041" y="1932895"/>
                </a:lnTo>
                <a:lnTo>
                  <a:pt x="3942495" y="1934029"/>
                </a:lnTo>
                <a:lnTo>
                  <a:pt x="3943176" y="1934936"/>
                </a:lnTo>
                <a:lnTo>
                  <a:pt x="3944537" y="1936297"/>
                </a:lnTo>
                <a:lnTo>
                  <a:pt x="3948394" y="1939018"/>
                </a:lnTo>
                <a:lnTo>
                  <a:pt x="3953839" y="1942647"/>
                </a:lnTo>
                <a:lnTo>
                  <a:pt x="3957922" y="1944914"/>
                </a:lnTo>
                <a:lnTo>
                  <a:pt x="3962687" y="1948316"/>
                </a:lnTo>
                <a:lnTo>
                  <a:pt x="3974257" y="1956934"/>
                </a:lnTo>
                <a:lnTo>
                  <a:pt x="3987870" y="1967820"/>
                </a:lnTo>
                <a:lnTo>
                  <a:pt x="4002843" y="1980066"/>
                </a:lnTo>
                <a:lnTo>
                  <a:pt x="4017363" y="1992539"/>
                </a:lnTo>
                <a:lnTo>
                  <a:pt x="4030749" y="2004106"/>
                </a:lnTo>
                <a:lnTo>
                  <a:pt x="4041865" y="2014311"/>
                </a:lnTo>
                <a:lnTo>
                  <a:pt x="4046176" y="2018620"/>
                </a:lnTo>
                <a:lnTo>
                  <a:pt x="4049579" y="2022022"/>
                </a:lnTo>
                <a:lnTo>
                  <a:pt x="4056612" y="2029732"/>
                </a:lnTo>
                <a:lnTo>
                  <a:pt x="4059238" y="2032694"/>
                </a:lnTo>
                <a:lnTo>
                  <a:pt x="4059238" y="2027238"/>
                </a:lnTo>
                <a:lnTo>
                  <a:pt x="4089400" y="2027238"/>
                </a:lnTo>
                <a:lnTo>
                  <a:pt x="4089400" y="2024857"/>
                </a:lnTo>
                <a:lnTo>
                  <a:pt x="4089400" y="2021217"/>
                </a:lnTo>
                <a:lnTo>
                  <a:pt x="4090313" y="2017350"/>
                </a:lnTo>
                <a:lnTo>
                  <a:pt x="4090997" y="2013938"/>
                </a:lnTo>
                <a:lnTo>
                  <a:pt x="4092138" y="2010526"/>
                </a:lnTo>
                <a:lnTo>
                  <a:pt x="4093964" y="2007113"/>
                </a:lnTo>
                <a:lnTo>
                  <a:pt x="4095789" y="2003929"/>
                </a:lnTo>
                <a:lnTo>
                  <a:pt x="4098071" y="2001199"/>
                </a:lnTo>
                <a:lnTo>
                  <a:pt x="4100581" y="1998469"/>
                </a:lnTo>
                <a:lnTo>
                  <a:pt x="4102863" y="1996194"/>
                </a:lnTo>
                <a:lnTo>
                  <a:pt x="4106057" y="1993920"/>
                </a:lnTo>
                <a:lnTo>
                  <a:pt x="4107311" y="1993150"/>
                </a:lnTo>
                <a:lnTo>
                  <a:pt x="4099037" y="1988004"/>
                </a:lnTo>
                <a:lnTo>
                  <a:pt x="4086106" y="1980066"/>
                </a:lnTo>
                <a:lnTo>
                  <a:pt x="4071586" y="1971448"/>
                </a:lnTo>
                <a:lnTo>
                  <a:pt x="4056385" y="1962377"/>
                </a:lnTo>
                <a:lnTo>
                  <a:pt x="4048898" y="1958522"/>
                </a:lnTo>
                <a:lnTo>
                  <a:pt x="4041638" y="1954893"/>
                </a:lnTo>
                <a:lnTo>
                  <a:pt x="4034832" y="1951264"/>
                </a:lnTo>
                <a:lnTo>
                  <a:pt x="4028253" y="1948316"/>
                </a:lnTo>
                <a:lnTo>
                  <a:pt x="4022581" y="1946048"/>
                </a:lnTo>
                <a:lnTo>
                  <a:pt x="4017590" y="1944688"/>
                </a:lnTo>
                <a:lnTo>
                  <a:pt x="3999667" y="1939925"/>
                </a:lnTo>
                <a:lnTo>
                  <a:pt x="3982425" y="1935389"/>
                </a:lnTo>
                <a:lnTo>
                  <a:pt x="3974711" y="1933348"/>
                </a:lnTo>
                <a:lnTo>
                  <a:pt x="3967224" y="1931988"/>
                </a:lnTo>
                <a:lnTo>
                  <a:pt x="3960645" y="1930627"/>
                </a:lnTo>
                <a:lnTo>
                  <a:pt x="3954746" y="1930173"/>
                </a:lnTo>
                <a:lnTo>
                  <a:pt x="3949755" y="1929947"/>
                </a:lnTo>
                <a:close/>
                <a:moveTo>
                  <a:pt x="1635125" y="1825052"/>
                </a:moveTo>
                <a:lnTo>
                  <a:pt x="1635125" y="1947902"/>
                </a:lnTo>
                <a:lnTo>
                  <a:pt x="1643203" y="1951050"/>
                </a:lnTo>
                <a:lnTo>
                  <a:pt x="1661824" y="1957625"/>
                </a:lnTo>
                <a:lnTo>
                  <a:pt x="1678856" y="1963293"/>
                </a:lnTo>
                <a:lnTo>
                  <a:pt x="1681163" y="1963984"/>
                </a:lnTo>
                <a:lnTo>
                  <a:pt x="1681163" y="1866005"/>
                </a:lnTo>
                <a:lnTo>
                  <a:pt x="1635125" y="1825052"/>
                </a:lnTo>
                <a:close/>
                <a:moveTo>
                  <a:pt x="1289924" y="1644320"/>
                </a:moveTo>
                <a:lnTo>
                  <a:pt x="1289867" y="1653495"/>
                </a:lnTo>
                <a:lnTo>
                  <a:pt x="1288734" y="1715181"/>
                </a:lnTo>
                <a:lnTo>
                  <a:pt x="1288281" y="1739447"/>
                </a:lnTo>
                <a:lnTo>
                  <a:pt x="1287601" y="1758497"/>
                </a:lnTo>
                <a:lnTo>
                  <a:pt x="1287147" y="1777547"/>
                </a:lnTo>
                <a:lnTo>
                  <a:pt x="1286468" y="1795236"/>
                </a:lnTo>
                <a:lnTo>
                  <a:pt x="1286241" y="1828801"/>
                </a:lnTo>
                <a:lnTo>
                  <a:pt x="1286241" y="1858510"/>
                </a:lnTo>
                <a:lnTo>
                  <a:pt x="1286241" y="1884363"/>
                </a:lnTo>
                <a:lnTo>
                  <a:pt x="1289867" y="1888219"/>
                </a:lnTo>
                <a:lnTo>
                  <a:pt x="1293494" y="1892301"/>
                </a:lnTo>
                <a:lnTo>
                  <a:pt x="1297120" y="1895929"/>
                </a:lnTo>
                <a:lnTo>
                  <a:pt x="1301200" y="1899558"/>
                </a:lnTo>
                <a:lnTo>
                  <a:pt x="1305733" y="1902960"/>
                </a:lnTo>
                <a:lnTo>
                  <a:pt x="1310039" y="1906361"/>
                </a:lnTo>
                <a:lnTo>
                  <a:pt x="1314572" y="1909536"/>
                </a:lnTo>
                <a:lnTo>
                  <a:pt x="1319558" y="1912938"/>
                </a:lnTo>
                <a:lnTo>
                  <a:pt x="1324771" y="1915886"/>
                </a:lnTo>
                <a:lnTo>
                  <a:pt x="1330210" y="1918608"/>
                </a:lnTo>
                <a:lnTo>
                  <a:pt x="1335650" y="1921329"/>
                </a:lnTo>
                <a:lnTo>
                  <a:pt x="1341543" y="1924051"/>
                </a:lnTo>
                <a:lnTo>
                  <a:pt x="1347436" y="1926545"/>
                </a:lnTo>
                <a:lnTo>
                  <a:pt x="1354008" y="1929040"/>
                </a:lnTo>
                <a:lnTo>
                  <a:pt x="1355407" y="1929540"/>
                </a:lnTo>
                <a:lnTo>
                  <a:pt x="1355702" y="1927243"/>
                </a:lnTo>
                <a:lnTo>
                  <a:pt x="1358428" y="1907290"/>
                </a:lnTo>
                <a:lnTo>
                  <a:pt x="1360017" y="1895954"/>
                </a:lnTo>
                <a:lnTo>
                  <a:pt x="1361153" y="1884390"/>
                </a:lnTo>
                <a:lnTo>
                  <a:pt x="1362288" y="1876455"/>
                </a:lnTo>
                <a:lnTo>
                  <a:pt x="1362742" y="1869426"/>
                </a:lnTo>
                <a:lnTo>
                  <a:pt x="1362742" y="1866025"/>
                </a:lnTo>
                <a:lnTo>
                  <a:pt x="1362515" y="1862397"/>
                </a:lnTo>
                <a:lnTo>
                  <a:pt x="1362061" y="1858090"/>
                </a:lnTo>
                <a:lnTo>
                  <a:pt x="1361153" y="1853101"/>
                </a:lnTo>
                <a:lnTo>
                  <a:pt x="1324591" y="1855822"/>
                </a:lnTo>
                <a:lnTo>
                  <a:pt x="1320730" y="1830655"/>
                </a:lnTo>
                <a:lnTo>
                  <a:pt x="1317324" y="1804354"/>
                </a:lnTo>
                <a:lnTo>
                  <a:pt x="1314144" y="1777826"/>
                </a:lnTo>
                <a:lnTo>
                  <a:pt x="1311192" y="1752206"/>
                </a:lnTo>
                <a:lnTo>
                  <a:pt x="1308240" y="1728625"/>
                </a:lnTo>
                <a:lnTo>
                  <a:pt x="1305515" y="1708446"/>
                </a:lnTo>
                <a:lnTo>
                  <a:pt x="1303471" y="1692348"/>
                </a:lnTo>
                <a:lnTo>
                  <a:pt x="1302109" y="1686226"/>
                </a:lnTo>
                <a:lnTo>
                  <a:pt x="1301200" y="1681919"/>
                </a:lnTo>
                <a:lnTo>
                  <a:pt x="1292116" y="1651763"/>
                </a:lnTo>
                <a:lnTo>
                  <a:pt x="1289924" y="1644320"/>
                </a:lnTo>
                <a:close/>
                <a:moveTo>
                  <a:pt x="3724902" y="1559183"/>
                </a:moveTo>
                <a:lnTo>
                  <a:pt x="3721366" y="1559764"/>
                </a:lnTo>
                <a:lnTo>
                  <a:pt x="3713427" y="1561069"/>
                </a:lnTo>
                <a:lnTo>
                  <a:pt x="3714091" y="1561124"/>
                </a:lnTo>
                <a:lnTo>
                  <a:pt x="3716360" y="1561124"/>
                </a:lnTo>
                <a:lnTo>
                  <a:pt x="3718630" y="1560898"/>
                </a:lnTo>
                <a:lnTo>
                  <a:pt x="3722262" y="1559993"/>
                </a:lnTo>
                <a:lnTo>
                  <a:pt x="3724902" y="1559183"/>
                </a:lnTo>
                <a:close/>
                <a:moveTo>
                  <a:pt x="3745796" y="1555750"/>
                </a:moveTo>
                <a:lnTo>
                  <a:pt x="3736846" y="1557221"/>
                </a:lnTo>
                <a:lnTo>
                  <a:pt x="3763798" y="1561577"/>
                </a:lnTo>
                <a:lnTo>
                  <a:pt x="3786633" y="1565447"/>
                </a:lnTo>
                <a:lnTo>
                  <a:pt x="3786633" y="1556430"/>
                </a:lnTo>
                <a:lnTo>
                  <a:pt x="3785953" y="1556657"/>
                </a:lnTo>
                <a:lnTo>
                  <a:pt x="3783003" y="1557791"/>
                </a:lnTo>
                <a:lnTo>
                  <a:pt x="3777105" y="1558925"/>
                </a:lnTo>
                <a:lnTo>
                  <a:pt x="3767349" y="1560286"/>
                </a:lnTo>
                <a:lnTo>
                  <a:pt x="3764627" y="1560512"/>
                </a:lnTo>
                <a:lnTo>
                  <a:pt x="3761904" y="1560739"/>
                </a:lnTo>
                <a:lnTo>
                  <a:pt x="3759636" y="1560739"/>
                </a:lnTo>
                <a:lnTo>
                  <a:pt x="3757367" y="1560512"/>
                </a:lnTo>
                <a:lnTo>
                  <a:pt x="3753737" y="1559605"/>
                </a:lnTo>
                <a:lnTo>
                  <a:pt x="3750788" y="1558698"/>
                </a:lnTo>
                <a:lnTo>
                  <a:pt x="3748519" y="1557791"/>
                </a:lnTo>
                <a:lnTo>
                  <a:pt x="3747158" y="1556657"/>
                </a:lnTo>
                <a:lnTo>
                  <a:pt x="3745796" y="1555750"/>
                </a:lnTo>
                <a:close/>
                <a:moveTo>
                  <a:pt x="3934949" y="1493592"/>
                </a:moveTo>
                <a:lnTo>
                  <a:pt x="3866946" y="1515155"/>
                </a:lnTo>
                <a:lnTo>
                  <a:pt x="3866946" y="1540782"/>
                </a:lnTo>
                <a:lnTo>
                  <a:pt x="3825429" y="1545771"/>
                </a:lnTo>
                <a:lnTo>
                  <a:pt x="3825197" y="1572508"/>
                </a:lnTo>
                <a:lnTo>
                  <a:pt x="3834842" y="1574245"/>
                </a:lnTo>
                <a:lnTo>
                  <a:pt x="3839608" y="1574924"/>
                </a:lnTo>
                <a:lnTo>
                  <a:pt x="3844148" y="1575602"/>
                </a:lnTo>
                <a:lnTo>
                  <a:pt x="3848460" y="1575828"/>
                </a:lnTo>
                <a:lnTo>
                  <a:pt x="3852319" y="1576281"/>
                </a:lnTo>
                <a:lnTo>
                  <a:pt x="3855950" y="1576281"/>
                </a:lnTo>
                <a:lnTo>
                  <a:pt x="3859809" y="1575828"/>
                </a:lnTo>
                <a:lnTo>
                  <a:pt x="3862987" y="1575376"/>
                </a:lnTo>
                <a:lnTo>
                  <a:pt x="3866391" y="1574924"/>
                </a:lnTo>
                <a:lnTo>
                  <a:pt x="3869342" y="1574245"/>
                </a:lnTo>
                <a:lnTo>
                  <a:pt x="3872520" y="1573566"/>
                </a:lnTo>
                <a:lnTo>
                  <a:pt x="3875243" y="1572435"/>
                </a:lnTo>
                <a:lnTo>
                  <a:pt x="3877967" y="1571304"/>
                </a:lnTo>
                <a:lnTo>
                  <a:pt x="3880464" y="1569947"/>
                </a:lnTo>
                <a:lnTo>
                  <a:pt x="3882734" y="1568589"/>
                </a:lnTo>
                <a:lnTo>
                  <a:pt x="3887273" y="1565649"/>
                </a:lnTo>
                <a:lnTo>
                  <a:pt x="3891359" y="1562029"/>
                </a:lnTo>
                <a:lnTo>
                  <a:pt x="3894990" y="1558410"/>
                </a:lnTo>
                <a:lnTo>
                  <a:pt x="3898622" y="1554338"/>
                </a:lnTo>
                <a:lnTo>
                  <a:pt x="3902027" y="1550266"/>
                </a:lnTo>
                <a:lnTo>
                  <a:pt x="3908382" y="1541896"/>
                </a:lnTo>
                <a:lnTo>
                  <a:pt x="3911333" y="1537824"/>
                </a:lnTo>
                <a:lnTo>
                  <a:pt x="3914510" y="1533525"/>
                </a:lnTo>
                <a:lnTo>
                  <a:pt x="3917915" y="1529227"/>
                </a:lnTo>
                <a:lnTo>
                  <a:pt x="3921319" y="1523798"/>
                </a:lnTo>
                <a:lnTo>
                  <a:pt x="3924497" y="1517464"/>
                </a:lnTo>
                <a:lnTo>
                  <a:pt x="3927675" y="1510904"/>
                </a:lnTo>
                <a:lnTo>
                  <a:pt x="3931079" y="1503438"/>
                </a:lnTo>
                <a:lnTo>
                  <a:pt x="3934030" y="1495973"/>
                </a:lnTo>
                <a:lnTo>
                  <a:pt x="3934949" y="1493592"/>
                </a:lnTo>
                <a:close/>
                <a:moveTo>
                  <a:pt x="3559534" y="1455284"/>
                </a:moveTo>
                <a:lnTo>
                  <a:pt x="3562483" y="1462994"/>
                </a:lnTo>
                <a:lnTo>
                  <a:pt x="3569516" y="1480911"/>
                </a:lnTo>
                <a:lnTo>
                  <a:pt x="3573827" y="1491569"/>
                </a:lnTo>
                <a:lnTo>
                  <a:pt x="3578364" y="1502228"/>
                </a:lnTo>
                <a:lnTo>
                  <a:pt x="3582902" y="1511527"/>
                </a:lnTo>
                <a:lnTo>
                  <a:pt x="3586758" y="1519464"/>
                </a:lnTo>
                <a:lnTo>
                  <a:pt x="3588800" y="1522412"/>
                </a:lnTo>
                <a:lnTo>
                  <a:pt x="3591069" y="1525134"/>
                </a:lnTo>
                <a:lnTo>
                  <a:pt x="3594018" y="1528082"/>
                </a:lnTo>
                <a:lnTo>
                  <a:pt x="3596968" y="1529896"/>
                </a:lnTo>
                <a:lnTo>
                  <a:pt x="3600371" y="1531937"/>
                </a:lnTo>
                <a:lnTo>
                  <a:pt x="3604228" y="1533752"/>
                </a:lnTo>
                <a:lnTo>
                  <a:pt x="3608085" y="1534886"/>
                </a:lnTo>
                <a:lnTo>
                  <a:pt x="3612168" y="1536019"/>
                </a:lnTo>
                <a:lnTo>
                  <a:pt x="3616479" y="1536927"/>
                </a:lnTo>
                <a:lnTo>
                  <a:pt x="3621243" y="1537380"/>
                </a:lnTo>
                <a:lnTo>
                  <a:pt x="3626007" y="1537607"/>
                </a:lnTo>
                <a:lnTo>
                  <a:pt x="3630772" y="1537607"/>
                </a:lnTo>
                <a:lnTo>
                  <a:pt x="3635763" y="1537380"/>
                </a:lnTo>
                <a:lnTo>
                  <a:pt x="3640527" y="1536927"/>
                </a:lnTo>
                <a:lnTo>
                  <a:pt x="3645745" y="1536246"/>
                </a:lnTo>
                <a:lnTo>
                  <a:pt x="3650737" y="1535112"/>
                </a:lnTo>
                <a:lnTo>
                  <a:pt x="3663895" y="1532391"/>
                </a:lnTo>
                <a:lnTo>
                  <a:pt x="3682045" y="1528989"/>
                </a:lnTo>
                <a:lnTo>
                  <a:pt x="3724243" y="1521278"/>
                </a:lnTo>
                <a:lnTo>
                  <a:pt x="3777105" y="1511527"/>
                </a:lnTo>
                <a:lnTo>
                  <a:pt x="3559534" y="1455284"/>
                </a:lnTo>
                <a:close/>
                <a:moveTo>
                  <a:pt x="3515520" y="1442357"/>
                </a:moveTo>
                <a:lnTo>
                  <a:pt x="3515294" y="1445986"/>
                </a:lnTo>
                <a:lnTo>
                  <a:pt x="3514840" y="1449614"/>
                </a:lnTo>
                <a:lnTo>
                  <a:pt x="3514159" y="1453469"/>
                </a:lnTo>
                <a:lnTo>
                  <a:pt x="3513025" y="1457552"/>
                </a:lnTo>
                <a:lnTo>
                  <a:pt x="3511890" y="1461407"/>
                </a:lnTo>
                <a:lnTo>
                  <a:pt x="3510302" y="1465489"/>
                </a:lnTo>
                <a:lnTo>
                  <a:pt x="3508714" y="1469344"/>
                </a:lnTo>
                <a:lnTo>
                  <a:pt x="3506672" y="1473200"/>
                </a:lnTo>
                <a:lnTo>
                  <a:pt x="3505992" y="1474561"/>
                </a:lnTo>
                <a:lnTo>
                  <a:pt x="3505538" y="1476602"/>
                </a:lnTo>
                <a:lnTo>
                  <a:pt x="3504177" y="1481364"/>
                </a:lnTo>
                <a:lnTo>
                  <a:pt x="3503496" y="1486807"/>
                </a:lnTo>
                <a:lnTo>
                  <a:pt x="3503042" y="1493157"/>
                </a:lnTo>
                <a:lnTo>
                  <a:pt x="3503042" y="1500414"/>
                </a:lnTo>
                <a:lnTo>
                  <a:pt x="3503042" y="1507898"/>
                </a:lnTo>
                <a:lnTo>
                  <a:pt x="3503269" y="1524227"/>
                </a:lnTo>
                <a:lnTo>
                  <a:pt x="3504631" y="1556884"/>
                </a:lnTo>
                <a:lnTo>
                  <a:pt x="3504857" y="1571171"/>
                </a:lnTo>
                <a:lnTo>
                  <a:pt x="3504857" y="1577068"/>
                </a:lnTo>
                <a:lnTo>
                  <a:pt x="3504631" y="1582057"/>
                </a:lnTo>
                <a:lnTo>
                  <a:pt x="3504177" y="1587500"/>
                </a:lnTo>
                <a:lnTo>
                  <a:pt x="3504177" y="1594984"/>
                </a:lnTo>
                <a:lnTo>
                  <a:pt x="3504177" y="1604055"/>
                </a:lnTo>
                <a:lnTo>
                  <a:pt x="3504404" y="1614487"/>
                </a:lnTo>
                <a:lnTo>
                  <a:pt x="3505765" y="1638073"/>
                </a:lnTo>
                <a:lnTo>
                  <a:pt x="3506445" y="1650773"/>
                </a:lnTo>
                <a:lnTo>
                  <a:pt x="3507353" y="1663473"/>
                </a:lnTo>
                <a:lnTo>
                  <a:pt x="3508487" y="1675719"/>
                </a:lnTo>
                <a:lnTo>
                  <a:pt x="3509622" y="1687512"/>
                </a:lnTo>
                <a:lnTo>
                  <a:pt x="3511210" y="1698625"/>
                </a:lnTo>
                <a:lnTo>
                  <a:pt x="3512571" y="1708603"/>
                </a:lnTo>
                <a:lnTo>
                  <a:pt x="3514159" y="1716768"/>
                </a:lnTo>
                <a:lnTo>
                  <a:pt x="3515067" y="1720396"/>
                </a:lnTo>
                <a:lnTo>
                  <a:pt x="3516201" y="1723344"/>
                </a:lnTo>
                <a:lnTo>
                  <a:pt x="3516882" y="1725839"/>
                </a:lnTo>
                <a:lnTo>
                  <a:pt x="3517789" y="1727880"/>
                </a:lnTo>
                <a:lnTo>
                  <a:pt x="3518923" y="1729241"/>
                </a:lnTo>
                <a:lnTo>
                  <a:pt x="3519831" y="1730148"/>
                </a:lnTo>
                <a:lnTo>
                  <a:pt x="3520738" y="1730602"/>
                </a:lnTo>
                <a:lnTo>
                  <a:pt x="3521873" y="1731055"/>
                </a:lnTo>
                <a:lnTo>
                  <a:pt x="3523234" y="1732869"/>
                </a:lnTo>
                <a:lnTo>
                  <a:pt x="3524822" y="1734911"/>
                </a:lnTo>
                <a:lnTo>
                  <a:pt x="3525730" y="1737632"/>
                </a:lnTo>
                <a:lnTo>
                  <a:pt x="3526864" y="1740580"/>
                </a:lnTo>
                <a:lnTo>
                  <a:pt x="3527772" y="1743755"/>
                </a:lnTo>
                <a:lnTo>
                  <a:pt x="3528679" y="1750786"/>
                </a:lnTo>
                <a:lnTo>
                  <a:pt x="3529813" y="1758043"/>
                </a:lnTo>
                <a:lnTo>
                  <a:pt x="3530494" y="1765527"/>
                </a:lnTo>
                <a:lnTo>
                  <a:pt x="3531401" y="1772331"/>
                </a:lnTo>
                <a:lnTo>
                  <a:pt x="3532309" y="1775279"/>
                </a:lnTo>
                <a:lnTo>
                  <a:pt x="3532990" y="1778000"/>
                </a:lnTo>
                <a:lnTo>
                  <a:pt x="3535031" y="1783897"/>
                </a:lnTo>
                <a:lnTo>
                  <a:pt x="3537754" y="1792061"/>
                </a:lnTo>
                <a:lnTo>
                  <a:pt x="3541157" y="1801586"/>
                </a:lnTo>
                <a:lnTo>
                  <a:pt x="3543199" y="1806575"/>
                </a:lnTo>
                <a:lnTo>
                  <a:pt x="3545468" y="1811791"/>
                </a:lnTo>
                <a:lnTo>
                  <a:pt x="3548190" y="1816554"/>
                </a:lnTo>
                <a:lnTo>
                  <a:pt x="3550913" y="1821770"/>
                </a:lnTo>
                <a:lnTo>
                  <a:pt x="3554089" y="1826532"/>
                </a:lnTo>
                <a:lnTo>
                  <a:pt x="3557492" y="1831295"/>
                </a:lnTo>
                <a:lnTo>
                  <a:pt x="3561349" y="1835604"/>
                </a:lnTo>
                <a:lnTo>
                  <a:pt x="3565206" y="1839232"/>
                </a:lnTo>
                <a:lnTo>
                  <a:pt x="3567474" y="1841047"/>
                </a:lnTo>
                <a:lnTo>
                  <a:pt x="3569743" y="1842634"/>
                </a:lnTo>
                <a:lnTo>
                  <a:pt x="3572012" y="1844222"/>
                </a:lnTo>
                <a:lnTo>
                  <a:pt x="3574507" y="1845356"/>
                </a:lnTo>
                <a:lnTo>
                  <a:pt x="3584263" y="1850572"/>
                </a:lnTo>
                <a:lnTo>
                  <a:pt x="3594926" y="1856468"/>
                </a:lnTo>
                <a:lnTo>
                  <a:pt x="3605135" y="1862818"/>
                </a:lnTo>
                <a:lnTo>
                  <a:pt x="3614891" y="1869168"/>
                </a:lnTo>
                <a:lnTo>
                  <a:pt x="3619201" y="1872797"/>
                </a:lnTo>
                <a:lnTo>
                  <a:pt x="3623285" y="1875972"/>
                </a:lnTo>
                <a:lnTo>
                  <a:pt x="3626915" y="1879147"/>
                </a:lnTo>
                <a:lnTo>
                  <a:pt x="3630318" y="1882095"/>
                </a:lnTo>
                <a:lnTo>
                  <a:pt x="3633041" y="1885043"/>
                </a:lnTo>
                <a:lnTo>
                  <a:pt x="3635082" y="1887991"/>
                </a:lnTo>
                <a:lnTo>
                  <a:pt x="3636670" y="1890713"/>
                </a:lnTo>
                <a:lnTo>
                  <a:pt x="3637124" y="1892073"/>
                </a:lnTo>
                <a:lnTo>
                  <a:pt x="3637351" y="1893207"/>
                </a:lnTo>
                <a:lnTo>
                  <a:pt x="3637805" y="1896156"/>
                </a:lnTo>
                <a:lnTo>
                  <a:pt x="3660265" y="1892754"/>
                </a:lnTo>
                <a:lnTo>
                  <a:pt x="3670701" y="1891620"/>
                </a:lnTo>
                <a:lnTo>
                  <a:pt x="3680003" y="1890486"/>
                </a:lnTo>
                <a:lnTo>
                  <a:pt x="3704279" y="1888218"/>
                </a:lnTo>
                <a:lnTo>
                  <a:pt x="3733091" y="1885950"/>
                </a:lnTo>
                <a:lnTo>
                  <a:pt x="3740151" y="1885249"/>
                </a:lnTo>
                <a:lnTo>
                  <a:pt x="3708643" y="1882129"/>
                </a:lnTo>
                <a:lnTo>
                  <a:pt x="3710686" y="1675138"/>
                </a:lnTo>
                <a:lnTo>
                  <a:pt x="3689350" y="1670840"/>
                </a:lnTo>
                <a:lnTo>
                  <a:pt x="3689350" y="1565104"/>
                </a:lnTo>
                <a:lnTo>
                  <a:pt x="3678869" y="1566862"/>
                </a:lnTo>
                <a:lnTo>
                  <a:pt x="3660265" y="1570491"/>
                </a:lnTo>
                <a:lnTo>
                  <a:pt x="3641208" y="1573893"/>
                </a:lnTo>
                <a:lnTo>
                  <a:pt x="3636444" y="1574573"/>
                </a:lnTo>
                <a:lnTo>
                  <a:pt x="3632133" y="1575253"/>
                </a:lnTo>
                <a:lnTo>
                  <a:pt x="3628049" y="1575480"/>
                </a:lnTo>
                <a:lnTo>
                  <a:pt x="3623966" y="1575934"/>
                </a:lnTo>
                <a:lnTo>
                  <a:pt x="3620109" y="1575934"/>
                </a:lnTo>
                <a:lnTo>
                  <a:pt x="3616479" y="1575480"/>
                </a:lnTo>
                <a:lnTo>
                  <a:pt x="3613076" y="1575027"/>
                </a:lnTo>
                <a:lnTo>
                  <a:pt x="3609900" y="1574573"/>
                </a:lnTo>
                <a:lnTo>
                  <a:pt x="3606723" y="1573893"/>
                </a:lnTo>
                <a:lnTo>
                  <a:pt x="3603774" y="1573212"/>
                </a:lnTo>
                <a:lnTo>
                  <a:pt x="3601051" y="1572078"/>
                </a:lnTo>
                <a:lnTo>
                  <a:pt x="3598329" y="1570944"/>
                </a:lnTo>
                <a:lnTo>
                  <a:pt x="3595833" y="1569584"/>
                </a:lnTo>
                <a:lnTo>
                  <a:pt x="3593565" y="1568223"/>
                </a:lnTo>
                <a:lnTo>
                  <a:pt x="3588800" y="1565275"/>
                </a:lnTo>
                <a:lnTo>
                  <a:pt x="3584717" y="1561646"/>
                </a:lnTo>
                <a:lnTo>
                  <a:pt x="3581087" y="1558018"/>
                </a:lnTo>
                <a:lnTo>
                  <a:pt x="3577684" y="1553936"/>
                </a:lnTo>
                <a:lnTo>
                  <a:pt x="3574054" y="1549853"/>
                </a:lnTo>
                <a:lnTo>
                  <a:pt x="3567928" y="1541462"/>
                </a:lnTo>
                <a:lnTo>
                  <a:pt x="3564752" y="1537380"/>
                </a:lnTo>
                <a:lnTo>
                  <a:pt x="3561576" y="1533071"/>
                </a:lnTo>
                <a:lnTo>
                  <a:pt x="3558172" y="1528762"/>
                </a:lnTo>
                <a:lnTo>
                  <a:pt x="3554996" y="1523319"/>
                </a:lnTo>
                <a:lnTo>
                  <a:pt x="3551593" y="1516969"/>
                </a:lnTo>
                <a:lnTo>
                  <a:pt x="3548417" y="1510393"/>
                </a:lnTo>
                <a:lnTo>
                  <a:pt x="3545241" y="1502909"/>
                </a:lnTo>
                <a:lnTo>
                  <a:pt x="3542065" y="1495425"/>
                </a:lnTo>
                <a:lnTo>
                  <a:pt x="3536393" y="1480684"/>
                </a:lnTo>
                <a:lnTo>
                  <a:pt x="3531628" y="1466396"/>
                </a:lnTo>
                <a:lnTo>
                  <a:pt x="3527772" y="1454830"/>
                </a:lnTo>
                <a:lnTo>
                  <a:pt x="3524595" y="1443718"/>
                </a:lnTo>
                <a:lnTo>
                  <a:pt x="3515520" y="1442357"/>
                </a:lnTo>
                <a:close/>
                <a:moveTo>
                  <a:pt x="514350" y="1406525"/>
                </a:moveTo>
                <a:lnTo>
                  <a:pt x="539750" y="1406525"/>
                </a:lnTo>
                <a:lnTo>
                  <a:pt x="539750" y="1644650"/>
                </a:lnTo>
                <a:lnTo>
                  <a:pt x="563563" y="1644650"/>
                </a:lnTo>
                <a:lnTo>
                  <a:pt x="563563" y="1738591"/>
                </a:lnTo>
                <a:lnTo>
                  <a:pt x="564778" y="1739403"/>
                </a:lnTo>
                <a:lnTo>
                  <a:pt x="576056" y="1746412"/>
                </a:lnTo>
                <a:lnTo>
                  <a:pt x="582434" y="1750333"/>
                </a:lnTo>
                <a:lnTo>
                  <a:pt x="584081" y="1751209"/>
                </a:lnTo>
                <a:lnTo>
                  <a:pt x="595221" y="1756647"/>
                </a:lnTo>
                <a:lnTo>
                  <a:pt x="607497" y="1762085"/>
                </a:lnTo>
                <a:lnTo>
                  <a:pt x="620456" y="1767296"/>
                </a:lnTo>
                <a:lnTo>
                  <a:pt x="633869" y="1772507"/>
                </a:lnTo>
                <a:lnTo>
                  <a:pt x="647964" y="1777718"/>
                </a:lnTo>
                <a:lnTo>
                  <a:pt x="662968" y="1782703"/>
                </a:lnTo>
                <a:lnTo>
                  <a:pt x="677973" y="1787461"/>
                </a:lnTo>
                <a:lnTo>
                  <a:pt x="693432" y="1792446"/>
                </a:lnTo>
                <a:lnTo>
                  <a:pt x="709346" y="1797204"/>
                </a:lnTo>
                <a:lnTo>
                  <a:pt x="725259" y="1801736"/>
                </a:lnTo>
                <a:lnTo>
                  <a:pt x="757314" y="1810572"/>
                </a:lnTo>
                <a:lnTo>
                  <a:pt x="789142" y="1818956"/>
                </a:lnTo>
                <a:lnTo>
                  <a:pt x="820288" y="1826659"/>
                </a:lnTo>
                <a:lnTo>
                  <a:pt x="849387" y="1833910"/>
                </a:lnTo>
                <a:lnTo>
                  <a:pt x="900311" y="1845692"/>
                </a:lnTo>
                <a:lnTo>
                  <a:pt x="920317" y="1850677"/>
                </a:lnTo>
                <a:lnTo>
                  <a:pt x="936004" y="1854755"/>
                </a:lnTo>
                <a:lnTo>
                  <a:pt x="948280" y="1857927"/>
                </a:lnTo>
                <a:lnTo>
                  <a:pt x="958965" y="1861099"/>
                </a:lnTo>
                <a:lnTo>
                  <a:pt x="968059" y="1864045"/>
                </a:lnTo>
                <a:lnTo>
                  <a:pt x="975788" y="1867217"/>
                </a:lnTo>
                <a:lnTo>
                  <a:pt x="982609" y="1869936"/>
                </a:lnTo>
                <a:lnTo>
                  <a:pt x="988065" y="1872655"/>
                </a:lnTo>
                <a:lnTo>
                  <a:pt x="992611" y="1875600"/>
                </a:lnTo>
                <a:lnTo>
                  <a:pt x="994430" y="1876960"/>
                </a:lnTo>
                <a:lnTo>
                  <a:pt x="996249" y="1878319"/>
                </a:lnTo>
                <a:lnTo>
                  <a:pt x="997613" y="1879905"/>
                </a:lnTo>
                <a:lnTo>
                  <a:pt x="999204" y="1881491"/>
                </a:lnTo>
                <a:lnTo>
                  <a:pt x="1000114" y="1882851"/>
                </a:lnTo>
                <a:lnTo>
                  <a:pt x="1001250" y="1884663"/>
                </a:lnTo>
                <a:lnTo>
                  <a:pt x="1002160" y="1886249"/>
                </a:lnTo>
                <a:lnTo>
                  <a:pt x="1002614" y="1887835"/>
                </a:lnTo>
                <a:lnTo>
                  <a:pt x="1003751" y="1891687"/>
                </a:lnTo>
                <a:lnTo>
                  <a:pt x="1004433" y="1895539"/>
                </a:lnTo>
                <a:lnTo>
                  <a:pt x="1004661" y="1900071"/>
                </a:lnTo>
                <a:lnTo>
                  <a:pt x="1004888" y="1910040"/>
                </a:lnTo>
                <a:lnTo>
                  <a:pt x="1004888" y="1965325"/>
                </a:lnTo>
                <a:lnTo>
                  <a:pt x="1004794" y="1965325"/>
                </a:lnTo>
                <a:lnTo>
                  <a:pt x="1004888" y="1967028"/>
                </a:lnTo>
                <a:lnTo>
                  <a:pt x="1004659" y="1971167"/>
                </a:lnTo>
                <a:lnTo>
                  <a:pt x="1004200" y="1975306"/>
                </a:lnTo>
                <a:lnTo>
                  <a:pt x="1003053" y="1979445"/>
                </a:lnTo>
                <a:lnTo>
                  <a:pt x="1001678" y="1983124"/>
                </a:lnTo>
                <a:lnTo>
                  <a:pt x="999843" y="1986573"/>
                </a:lnTo>
                <a:lnTo>
                  <a:pt x="997779" y="1990253"/>
                </a:lnTo>
                <a:lnTo>
                  <a:pt x="995716" y="1993242"/>
                </a:lnTo>
                <a:lnTo>
                  <a:pt x="992964" y="1996231"/>
                </a:lnTo>
                <a:lnTo>
                  <a:pt x="989754" y="1998990"/>
                </a:lnTo>
                <a:lnTo>
                  <a:pt x="986773" y="2001290"/>
                </a:lnTo>
                <a:lnTo>
                  <a:pt x="983333" y="2003359"/>
                </a:lnTo>
                <a:lnTo>
                  <a:pt x="979894" y="2004969"/>
                </a:lnTo>
                <a:lnTo>
                  <a:pt x="975995" y="2006579"/>
                </a:lnTo>
                <a:lnTo>
                  <a:pt x="972097" y="2007498"/>
                </a:lnTo>
                <a:lnTo>
                  <a:pt x="967740" y="2007958"/>
                </a:lnTo>
                <a:lnTo>
                  <a:pt x="963842" y="2008188"/>
                </a:lnTo>
                <a:lnTo>
                  <a:pt x="959485" y="2007958"/>
                </a:lnTo>
                <a:lnTo>
                  <a:pt x="955358" y="2007498"/>
                </a:lnTo>
                <a:lnTo>
                  <a:pt x="951460" y="2006579"/>
                </a:lnTo>
                <a:lnTo>
                  <a:pt x="947791" y="2004969"/>
                </a:lnTo>
                <a:lnTo>
                  <a:pt x="943893" y="2003359"/>
                </a:lnTo>
                <a:lnTo>
                  <a:pt x="940682" y="2001290"/>
                </a:lnTo>
                <a:lnTo>
                  <a:pt x="937472" y="1998990"/>
                </a:lnTo>
                <a:lnTo>
                  <a:pt x="934491" y="1996231"/>
                </a:lnTo>
                <a:lnTo>
                  <a:pt x="931969" y="1993242"/>
                </a:lnTo>
                <a:lnTo>
                  <a:pt x="929446" y="1990253"/>
                </a:lnTo>
                <a:lnTo>
                  <a:pt x="927383" y="1986573"/>
                </a:lnTo>
                <a:lnTo>
                  <a:pt x="925777" y="1983124"/>
                </a:lnTo>
                <a:lnTo>
                  <a:pt x="924172" y="1979445"/>
                </a:lnTo>
                <a:lnTo>
                  <a:pt x="923255" y="1975306"/>
                </a:lnTo>
                <a:lnTo>
                  <a:pt x="922567" y="1971167"/>
                </a:lnTo>
                <a:lnTo>
                  <a:pt x="922338" y="1967028"/>
                </a:lnTo>
                <a:lnTo>
                  <a:pt x="922567" y="1962889"/>
                </a:lnTo>
                <a:lnTo>
                  <a:pt x="923255" y="1958520"/>
                </a:lnTo>
                <a:lnTo>
                  <a:pt x="924172" y="1954841"/>
                </a:lnTo>
                <a:lnTo>
                  <a:pt x="925777" y="1950932"/>
                </a:lnTo>
                <a:lnTo>
                  <a:pt x="927383" y="1947253"/>
                </a:lnTo>
                <a:lnTo>
                  <a:pt x="929446" y="1944034"/>
                </a:lnTo>
                <a:lnTo>
                  <a:pt x="931969" y="1940585"/>
                </a:lnTo>
                <a:lnTo>
                  <a:pt x="934491" y="1937595"/>
                </a:lnTo>
                <a:lnTo>
                  <a:pt x="937472" y="1935066"/>
                </a:lnTo>
                <a:lnTo>
                  <a:pt x="940682" y="1932537"/>
                </a:lnTo>
                <a:lnTo>
                  <a:pt x="943893" y="1930697"/>
                </a:lnTo>
                <a:lnTo>
                  <a:pt x="947791" y="1928857"/>
                </a:lnTo>
                <a:lnTo>
                  <a:pt x="951460" y="1927248"/>
                </a:lnTo>
                <a:lnTo>
                  <a:pt x="955358" y="1926328"/>
                </a:lnTo>
                <a:lnTo>
                  <a:pt x="959485" y="1925868"/>
                </a:lnTo>
                <a:lnTo>
                  <a:pt x="963842" y="1925638"/>
                </a:lnTo>
                <a:lnTo>
                  <a:pt x="967740" y="1925868"/>
                </a:lnTo>
                <a:lnTo>
                  <a:pt x="967831" y="1925878"/>
                </a:lnTo>
                <a:lnTo>
                  <a:pt x="967831" y="1920689"/>
                </a:lnTo>
                <a:lnTo>
                  <a:pt x="967831" y="1919783"/>
                </a:lnTo>
                <a:lnTo>
                  <a:pt x="967377" y="1918197"/>
                </a:lnTo>
                <a:lnTo>
                  <a:pt x="966922" y="1916611"/>
                </a:lnTo>
                <a:lnTo>
                  <a:pt x="965785" y="1915478"/>
                </a:lnTo>
                <a:lnTo>
                  <a:pt x="964876" y="1913665"/>
                </a:lnTo>
                <a:lnTo>
                  <a:pt x="963057" y="1911853"/>
                </a:lnTo>
                <a:lnTo>
                  <a:pt x="961239" y="1910267"/>
                </a:lnTo>
                <a:lnTo>
                  <a:pt x="958965" y="1908454"/>
                </a:lnTo>
                <a:lnTo>
                  <a:pt x="956010" y="1906641"/>
                </a:lnTo>
                <a:lnTo>
                  <a:pt x="952145" y="1905055"/>
                </a:lnTo>
                <a:lnTo>
                  <a:pt x="948053" y="1903469"/>
                </a:lnTo>
                <a:lnTo>
                  <a:pt x="943051" y="1902110"/>
                </a:lnTo>
                <a:lnTo>
                  <a:pt x="937368" y="1900524"/>
                </a:lnTo>
                <a:lnTo>
                  <a:pt x="930775" y="1899618"/>
                </a:lnTo>
                <a:lnTo>
                  <a:pt x="926683" y="1898711"/>
                </a:lnTo>
                <a:lnTo>
                  <a:pt x="920317" y="1897352"/>
                </a:lnTo>
                <a:lnTo>
                  <a:pt x="903721" y="1893047"/>
                </a:lnTo>
                <a:lnTo>
                  <a:pt x="881669" y="1887382"/>
                </a:lnTo>
                <a:lnTo>
                  <a:pt x="855071" y="1879905"/>
                </a:lnTo>
                <a:lnTo>
                  <a:pt x="792552" y="1862232"/>
                </a:lnTo>
                <a:lnTo>
                  <a:pt x="742720" y="1847498"/>
                </a:lnTo>
                <a:lnTo>
                  <a:pt x="745448" y="1849275"/>
                </a:lnTo>
                <a:lnTo>
                  <a:pt x="759207" y="1858996"/>
                </a:lnTo>
                <a:lnTo>
                  <a:pt x="764845" y="1863292"/>
                </a:lnTo>
                <a:lnTo>
                  <a:pt x="769582" y="1867135"/>
                </a:lnTo>
                <a:lnTo>
                  <a:pt x="773868" y="1870752"/>
                </a:lnTo>
                <a:lnTo>
                  <a:pt x="777251" y="1874143"/>
                </a:lnTo>
                <a:lnTo>
                  <a:pt x="779958" y="1877534"/>
                </a:lnTo>
                <a:lnTo>
                  <a:pt x="782213" y="1880700"/>
                </a:lnTo>
                <a:lnTo>
                  <a:pt x="783792" y="1883865"/>
                </a:lnTo>
                <a:lnTo>
                  <a:pt x="785145" y="1887256"/>
                </a:lnTo>
                <a:lnTo>
                  <a:pt x="786048" y="1890421"/>
                </a:lnTo>
                <a:lnTo>
                  <a:pt x="786499" y="1894264"/>
                </a:lnTo>
                <a:lnTo>
                  <a:pt x="787175" y="1898107"/>
                </a:lnTo>
                <a:lnTo>
                  <a:pt x="787401" y="1902403"/>
                </a:lnTo>
                <a:lnTo>
                  <a:pt x="787401" y="1912350"/>
                </a:lnTo>
                <a:lnTo>
                  <a:pt x="787175" y="1921167"/>
                </a:lnTo>
                <a:lnTo>
                  <a:pt x="786724" y="1924784"/>
                </a:lnTo>
                <a:lnTo>
                  <a:pt x="786273" y="1928175"/>
                </a:lnTo>
                <a:lnTo>
                  <a:pt x="785822" y="1931114"/>
                </a:lnTo>
                <a:lnTo>
                  <a:pt x="785145" y="1933601"/>
                </a:lnTo>
                <a:lnTo>
                  <a:pt x="784469" y="1935635"/>
                </a:lnTo>
                <a:lnTo>
                  <a:pt x="783953" y="1936539"/>
                </a:lnTo>
                <a:lnTo>
                  <a:pt x="785264" y="1937595"/>
                </a:lnTo>
                <a:lnTo>
                  <a:pt x="787731" y="1940585"/>
                </a:lnTo>
                <a:lnTo>
                  <a:pt x="789973" y="1944034"/>
                </a:lnTo>
                <a:lnTo>
                  <a:pt x="791992" y="1947253"/>
                </a:lnTo>
                <a:lnTo>
                  <a:pt x="793786" y="1950932"/>
                </a:lnTo>
                <a:lnTo>
                  <a:pt x="794907" y="1954841"/>
                </a:lnTo>
                <a:lnTo>
                  <a:pt x="796029" y="1958520"/>
                </a:lnTo>
                <a:lnTo>
                  <a:pt x="796702" y="1962889"/>
                </a:lnTo>
                <a:lnTo>
                  <a:pt x="796926" y="1967028"/>
                </a:lnTo>
                <a:lnTo>
                  <a:pt x="796702" y="1971167"/>
                </a:lnTo>
                <a:lnTo>
                  <a:pt x="796029" y="1975306"/>
                </a:lnTo>
                <a:lnTo>
                  <a:pt x="794907" y="1979445"/>
                </a:lnTo>
                <a:lnTo>
                  <a:pt x="793786" y="1983124"/>
                </a:lnTo>
                <a:lnTo>
                  <a:pt x="791992" y="1986573"/>
                </a:lnTo>
                <a:lnTo>
                  <a:pt x="789973" y="1990253"/>
                </a:lnTo>
                <a:lnTo>
                  <a:pt x="787731" y="1993242"/>
                </a:lnTo>
                <a:lnTo>
                  <a:pt x="785264" y="1996231"/>
                </a:lnTo>
                <a:lnTo>
                  <a:pt x="782124" y="1998990"/>
                </a:lnTo>
                <a:lnTo>
                  <a:pt x="778984" y="2001290"/>
                </a:lnTo>
                <a:lnTo>
                  <a:pt x="775844" y="2003359"/>
                </a:lnTo>
                <a:lnTo>
                  <a:pt x="772256" y="2004969"/>
                </a:lnTo>
                <a:lnTo>
                  <a:pt x="768443" y="2006579"/>
                </a:lnTo>
                <a:lnTo>
                  <a:pt x="764630" y="2007498"/>
                </a:lnTo>
                <a:lnTo>
                  <a:pt x="760593" y="2007958"/>
                </a:lnTo>
                <a:lnTo>
                  <a:pt x="756557" y="2008188"/>
                </a:lnTo>
                <a:lnTo>
                  <a:pt x="752295" y="2007958"/>
                </a:lnTo>
                <a:lnTo>
                  <a:pt x="748483" y="2007498"/>
                </a:lnTo>
                <a:lnTo>
                  <a:pt x="744446" y="2006579"/>
                </a:lnTo>
                <a:lnTo>
                  <a:pt x="740857" y="2004969"/>
                </a:lnTo>
                <a:lnTo>
                  <a:pt x="737269" y="2003359"/>
                </a:lnTo>
                <a:lnTo>
                  <a:pt x="733905" y="2001290"/>
                </a:lnTo>
                <a:lnTo>
                  <a:pt x="730765" y="1998990"/>
                </a:lnTo>
                <a:lnTo>
                  <a:pt x="728074" y="1996231"/>
                </a:lnTo>
                <a:lnTo>
                  <a:pt x="725382" y="1993242"/>
                </a:lnTo>
                <a:lnTo>
                  <a:pt x="723140" y="1990253"/>
                </a:lnTo>
                <a:lnTo>
                  <a:pt x="720897" y="1986573"/>
                </a:lnTo>
                <a:lnTo>
                  <a:pt x="719327" y="1983124"/>
                </a:lnTo>
                <a:lnTo>
                  <a:pt x="717981" y="1979445"/>
                </a:lnTo>
                <a:lnTo>
                  <a:pt x="717084" y="1975306"/>
                </a:lnTo>
                <a:lnTo>
                  <a:pt x="716187" y="1971167"/>
                </a:lnTo>
                <a:lnTo>
                  <a:pt x="715963" y="1967028"/>
                </a:lnTo>
                <a:lnTo>
                  <a:pt x="716187" y="1962889"/>
                </a:lnTo>
                <a:lnTo>
                  <a:pt x="717084" y="1958520"/>
                </a:lnTo>
                <a:lnTo>
                  <a:pt x="717981" y="1954841"/>
                </a:lnTo>
                <a:lnTo>
                  <a:pt x="719327" y="1950932"/>
                </a:lnTo>
                <a:lnTo>
                  <a:pt x="720897" y="1947253"/>
                </a:lnTo>
                <a:lnTo>
                  <a:pt x="723140" y="1944034"/>
                </a:lnTo>
                <a:lnTo>
                  <a:pt x="725382" y="1940585"/>
                </a:lnTo>
                <a:lnTo>
                  <a:pt x="728074" y="1937595"/>
                </a:lnTo>
                <a:lnTo>
                  <a:pt x="730765" y="1935066"/>
                </a:lnTo>
                <a:lnTo>
                  <a:pt x="733905" y="1932537"/>
                </a:lnTo>
                <a:lnTo>
                  <a:pt x="737269" y="1930697"/>
                </a:lnTo>
                <a:lnTo>
                  <a:pt x="740857" y="1928857"/>
                </a:lnTo>
                <a:lnTo>
                  <a:pt x="744446" y="1927248"/>
                </a:lnTo>
                <a:lnTo>
                  <a:pt x="748483" y="1926328"/>
                </a:lnTo>
                <a:lnTo>
                  <a:pt x="752295" y="1925868"/>
                </a:lnTo>
                <a:lnTo>
                  <a:pt x="756557" y="1925638"/>
                </a:lnTo>
                <a:lnTo>
                  <a:pt x="760593" y="1925868"/>
                </a:lnTo>
                <a:lnTo>
                  <a:pt x="763877" y="1926242"/>
                </a:lnTo>
                <a:lnTo>
                  <a:pt x="763718" y="1924332"/>
                </a:lnTo>
                <a:lnTo>
                  <a:pt x="763492" y="1921393"/>
                </a:lnTo>
                <a:lnTo>
                  <a:pt x="762364" y="1917776"/>
                </a:lnTo>
                <a:lnTo>
                  <a:pt x="761237" y="1913480"/>
                </a:lnTo>
                <a:lnTo>
                  <a:pt x="759207" y="1909185"/>
                </a:lnTo>
                <a:lnTo>
                  <a:pt x="756500" y="1904211"/>
                </a:lnTo>
                <a:lnTo>
                  <a:pt x="754695" y="1901724"/>
                </a:lnTo>
                <a:lnTo>
                  <a:pt x="753117" y="1899238"/>
                </a:lnTo>
                <a:lnTo>
                  <a:pt x="750861" y="1896751"/>
                </a:lnTo>
                <a:lnTo>
                  <a:pt x="748605" y="1894038"/>
                </a:lnTo>
                <a:lnTo>
                  <a:pt x="745899" y="1891325"/>
                </a:lnTo>
                <a:lnTo>
                  <a:pt x="742967" y="1888612"/>
                </a:lnTo>
                <a:lnTo>
                  <a:pt x="740034" y="1885899"/>
                </a:lnTo>
                <a:lnTo>
                  <a:pt x="736425" y="1883412"/>
                </a:lnTo>
                <a:lnTo>
                  <a:pt x="732591" y="1880700"/>
                </a:lnTo>
                <a:lnTo>
                  <a:pt x="728531" y="1877987"/>
                </a:lnTo>
                <a:lnTo>
                  <a:pt x="724246" y="1875274"/>
                </a:lnTo>
                <a:lnTo>
                  <a:pt x="719283" y="1872787"/>
                </a:lnTo>
                <a:lnTo>
                  <a:pt x="714321" y="1870074"/>
                </a:lnTo>
                <a:lnTo>
                  <a:pt x="708682" y="1867587"/>
                </a:lnTo>
                <a:lnTo>
                  <a:pt x="696277" y="1862388"/>
                </a:lnTo>
                <a:lnTo>
                  <a:pt x="683646" y="1857188"/>
                </a:lnTo>
                <a:lnTo>
                  <a:pt x="671015" y="1852440"/>
                </a:lnTo>
                <a:lnTo>
                  <a:pt x="658158" y="1847919"/>
                </a:lnTo>
                <a:lnTo>
                  <a:pt x="645527" y="1843850"/>
                </a:lnTo>
                <a:lnTo>
                  <a:pt x="633121" y="1839780"/>
                </a:lnTo>
                <a:lnTo>
                  <a:pt x="621393" y="1836163"/>
                </a:lnTo>
                <a:lnTo>
                  <a:pt x="609664" y="1832772"/>
                </a:lnTo>
                <a:lnTo>
                  <a:pt x="588236" y="1826894"/>
                </a:lnTo>
                <a:lnTo>
                  <a:pt x="569966" y="1822599"/>
                </a:lnTo>
                <a:lnTo>
                  <a:pt x="563563" y="1821173"/>
                </a:lnTo>
                <a:lnTo>
                  <a:pt x="563563" y="1838325"/>
                </a:lnTo>
                <a:lnTo>
                  <a:pt x="547688" y="1838325"/>
                </a:lnTo>
                <a:lnTo>
                  <a:pt x="547688" y="1928850"/>
                </a:lnTo>
                <a:lnTo>
                  <a:pt x="547705" y="1928857"/>
                </a:lnTo>
                <a:lnTo>
                  <a:pt x="551593" y="1930697"/>
                </a:lnTo>
                <a:lnTo>
                  <a:pt x="554794" y="1932537"/>
                </a:lnTo>
                <a:lnTo>
                  <a:pt x="557996" y="1935066"/>
                </a:lnTo>
                <a:lnTo>
                  <a:pt x="560740" y="1937595"/>
                </a:lnTo>
                <a:lnTo>
                  <a:pt x="563484" y="1940585"/>
                </a:lnTo>
                <a:lnTo>
                  <a:pt x="565999" y="1944034"/>
                </a:lnTo>
                <a:lnTo>
                  <a:pt x="568057" y="1947253"/>
                </a:lnTo>
                <a:lnTo>
                  <a:pt x="569658" y="1950932"/>
                </a:lnTo>
                <a:lnTo>
                  <a:pt x="571030" y="1954841"/>
                </a:lnTo>
                <a:lnTo>
                  <a:pt x="571945" y="1958520"/>
                </a:lnTo>
                <a:lnTo>
                  <a:pt x="572859" y="1962889"/>
                </a:lnTo>
                <a:lnTo>
                  <a:pt x="573088" y="1967028"/>
                </a:lnTo>
                <a:lnTo>
                  <a:pt x="572859" y="1971167"/>
                </a:lnTo>
                <a:lnTo>
                  <a:pt x="571945" y="1975306"/>
                </a:lnTo>
                <a:lnTo>
                  <a:pt x="571030" y="1979445"/>
                </a:lnTo>
                <a:lnTo>
                  <a:pt x="569658" y="1983124"/>
                </a:lnTo>
                <a:lnTo>
                  <a:pt x="568057" y="1986573"/>
                </a:lnTo>
                <a:lnTo>
                  <a:pt x="565999" y="1990253"/>
                </a:lnTo>
                <a:lnTo>
                  <a:pt x="563484" y="1993242"/>
                </a:lnTo>
                <a:lnTo>
                  <a:pt x="560740" y="1996231"/>
                </a:lnTo>
                <a:lnTo>
                  <a:pt x="557996" y="1998990"/>
                </a:lnTo>
                <a:lnTo>
                  <a:pt x="554794" y="2001290"/>
                </a:lnTo>
                <a:lnTo>
                  <a:pt x="551593" y="2003359"/>
                </a:lnTo>
                <a:lnTo>
                  <a:pt x="547705" y="2004969"/>
                </a:lnTo>
                <a:lnTo>
                  <a:pt x="544047" y="2006579"/>
                </a:lnTo>
                <a:lnTo>
                  <a:pt x="539931" y="2007498"/>
                </a:lnTo>
                <a:lnTo>
                  <a:pt x="536043" y="2007958"/>
                </a:lnTo>
                <a:lnTo>
                  <a:pt x="531699" y="2008188"/>
                </a:lnTo>
                <a:lnTo>
                  <a:pt x="527582" y="2007958"/>
                </a:lnTo>
                <a:lnTo>
                  <a:pt x="523466" y="2007498"/>
                </a:lnTo>
                <a:lnTo>
                  <a:pt x="519579" y="2006579"/>
                </a:lnTo>
                <a:lnTo>
                  <a:pt x="515692" y="2004969"/>
                </a:lnTo>
                <a:lnTo>
                  <a:pt x="512033" y="2003359"/>
                </a:lnTo>
                <a:lnTo>
                  <a:pt x="508832" y="2001290"/>
                </a:lnTo>
                <a:lnTo>
                  <a:pt x="505401" y="1998990"/>
                </a:lnTo>
                <a:lnTo>
                  <a:pt x="502657" y="1996231"/>
                </a:lnTo>
                <a:lnTo>
                  <a:pt x="499913" y="1993242"/>
                </a:lnTo>
                <a:lnTo>
                  <a:pt x="497398" y="1990253"/>
                </a:lnTo>
                <a:lnTo>
                  <a:pt x="495569" y="1986573"/>
                </a:lnTo>
                <a:lnTo>
                  <a:pt x="493739" y="1983124"/>
                </a:lnTo>
                <a:lnTo>
                  <a:pt x="492596" y="1979445"/>
                </a:lnTo>
                <a:lnTo>
                  <a:pt x="491453" y="1975306"/>
                </a:lnTo>
                <a:lnTo>
                  <a:pt x="490767" y="1971167"/>
                </a:lnTo>
                <a:lnTo>
                  <a:pt x="490538" y="1967028"/>
                </a:lnTo>
                <a:lnTo>
                  <a:pt x="490767" y="1962889"/>
                </a:lnTo>
                <a:lnTo>
                  <a:pt x="491453" y="1958520"/>
                </a:lnTo>
                <a:lnTo>
                  <a:pt x="492596" y="1954841"/>
                </a:lnTo>
                <a:lnTo>
                  <a:pt x="493739" y="1950932"/>
                </a:lnTo>
                <a:lnTo>
                  <a:pt x="495569" y="1947253"/>
                </a:lnTo>
                <a:lnTo>
                  <a:pt x="497398" y="1944034"/>
                </a:lnTo>
                <a:lnTo>
                  <a:pt x="499913" y="1940585"/>
                </a:lnTo>
                <a:lnTo>
                  <a:pt x="502657" y="1937595"/>
                </a:lnTo>
                <a:lnTo>
                  <a:pt x="505401" y="1935066"/>
                </a:lnTo>
                <a:lnTo>
                  <a:pt x="508000" y="1933150"/>
                </a:lnTo>
                <a:lnTo>
                  <a:pt x="508000" y="1838325"/>
                </a:lnTo>
                <a:lnTo>
                  <a:pt x="490538" y="1838325"/>
                </a:lnTo>
                <a:lnTo>
                  <a:pt x="490538" y="1819685"/>
                </a:lnTo>
                <a:lnTo>
                  <a:pt x="477384" y="1822599"/>
                </a:lnTo>
                <a:lnTo>
                  <a:pt x="459015" y="1826894"/>
                </a:lnTo>
                <a:lnTo>
                  <a:pt x="437697" y="1832772"/>
                </a:lnTo>
                <a:lnTo>
                  <a:pt x="425904" y="1836163"/>
                </a:lnTo>
                <a:lnTo>
                  <a:pt x="413884" y="1839780"/>
                </a:lnTo>
                <a:lnTo>
                  <a:pt x="401411" y="1843850"/>
                </a:lnTo>
                <a:lnTo>
                  <a:pt x="388711" y="1847919"/>
                </a:lnTo>
                <a:lnTo>
                  <a:pt x="376011" y="1852440"/>
                </a:lnTo>
                <a:lnTo>
                  <a:pt x="363311" y="1857188"/>
                </a:lnTo>
                <a:lnTo>
                  <a:pt x="350611" y="1862388"/>
                </a:lnTo>
                <a:lnTo>
                  <a:pt x="337911" y="1867587"/>
                </a:lnTo>
                <a:lnTo>
                  <a:pt x="332468" y="1870074"/>
                </a:lnTo>
                <a:lnTo>
                  <a:pt x="327252" y="1872787"/>
                </a:lnTo>
                <a:lnTo>
                  <a:pt x="322490" y="1875274"/>
                </a:lnTo>
                <a:lnTo>
                  <a:pt x="318181" y="1877987"/>
                </a:lnTo>
                <a:lnTo>
                  <a:pt x="313872" y="1880700"/>
                </a:lnTo>
                <a:lnTo>
                  <a:pt x="310243" y="1883412"/>
                </a:lnTo>
                <a:lnTo>
                  <a:pt x="306615" y="1885899"/>
                </a:lnTo>
                <a:lnTo>
                  <a:pt x="303440" y="1888612"/>
                </a:lnTo>
                <a:lnTo>
                  <a:pt x="300491" y="1891325"/>
                </a:lnTo>
                <a:lnTo>
                  <a:pt x="297997" y="1894038"/>
                </a:lnTo>
                <a:lnTo>
                  <a:pt x="295502" y="1896751"/>
                </a:lnTo>
                <a:lnTo>
                  <a:pt x="293688" y="1899238"/>
                </a:lnTo>
                <a:lnTo>
                  <a:pt x="291647" y="1901724"/>
                </a:lnTo>
                <a:lnTo>
                  <a:pt x="290059" y="1904211"/>
                </a:lnTo>
                <a:lnTo>
                  <a:pt x="287338" y="1909185"/>
                </a:lnTo>
                <a:lnTo>
                  <a:pt x="285297" y="1913480"/>
                </a:lnTo>
                <a:lnTo>
                  <a:pt x="283936" y="1917776"/>
                </a:lnTo>
                <a:lnTo>
                  <a:pt x="283256" y="1921393"/>
                </a:lnTo>
                <a:lnTo>
                  <a:pt x="282575" y="1924332"/>
                </a:lnTo>
                <a:lnTo>
                  <a:pt x="282412" y="1926286"/>
                </a:lnTo>
                <a:lnTo>
                  <a:pt x="286156" y="1925868"/>
                </a:lnTo>
                <a:lnTo>
                  <a:pt x="290284" y="1925638"/>
                </a:lnTo>
                <a:lnTo>
                  <a:pt x="294640" y="1925868"/>
                </a:lnTo>
                <a:lnTo>
                  <a:pt x="298539" y="1926328"/>
                </a:lnTo>
                <a:lnTo>
                  <a:pt x="302666" y="1927248"/>
                </a:lnTo>
                <a:lnTo>
                  <a:pt x="306335" y="1928857"/>
                </a:lnTo>
                <a:lnTo>
                  <a:pt x="310233" y="1930697"/>
                </a:lnTo>
                <a:lnTo>
                  <a:pt x="313443" y="1932537"/>
                </a:lnTo>
                <a:lnTo>
                  <a:pt x="316654" y="1935066"/>
                </a:lnTo>
                <a:lnTo>
                  <a:pt x="319635" y="1937595"/>
                </a:lnTo>
                <a:lnTo>
                  <a:pt x="322157" y="1940585"/>
                </a:lnTo>
                <a:lnTo>
                  <a:pt x="324679" y="1944034"/>
                </a:lnTo>
                <a:lnTo>
                  <a:pt x="326743" y="1947253"/>
                </a:lnTo>
                <a:lnTo>
                  <a:pt x="328578" y="1950932"/>
                </a:lnTo>
                <a:lnTo>
                  <a:pt x="329953" y="1954841"/>
                </a:lnTo>
                <a:lnTo>
                  <a:pt x="331100" y="1958520"/>
                </a:lnTo>
                <a:lnTo>
                  <a:pt x="331559" y="1962889"/>
                </a:lnTo>
                <a:lnTo>
                  <a:pt x="331788" y="1967028"/>
                </a:lnTo>
                <a:lnTo>
                  <a:pt x="331559" y="1971167"/>
                </a:lnTo>
                <a:lnTo>
                  <a:pt x="331100" y="1975306"/>
                </a:lnTo>
                <a:lnTo>
                  <a:pt x="329953" y="1979445"/>
                </a:lnTo>
                <a:lnTo>
                  <a:pt x="328578" y="1983124"/>
                </a:lnTo>
                <a:lnTo>
                  <a:pt x="326743" y="1986573"/>
                </a:lnTo>
                <a:lnTo>
                  <a:pt x="324679" y="1990253"/>
                </a:lnTo>
                <a:lnTo>
                  <a:pt x="322157" y="1993242"/>
                </a:lnTo>
                <a:lnTo>
                  <a:pt x="319635" y="1996231"/>
                </a:lnTo>
                <a:lnTo>
                  <a:pt x="316654" y="1998990"/>
                </a:lnTo>
                <a:lnTo>
                  <a:pt x="313443" y="2001290"/>
                </a:lnTo>
                <a:lnTo>
                  <a:pt x="310233" y="2003359"/>
                </a:lnTo>
                <a:lnTo>
                  <a:pt x="306335" y="2004969"/>
                </a:lnTo>
                <a:lnTo>
                  <a:pt x="302666" y="2006579"/>
                </a:lnTo>
                <a:lnTo>
                  <a:pt x="298539" y="2007498"/>
                </a:lnTo>
                <a:lnTo>
                  <a:pt x="294640" y="2007958"/>
                </a:lnTo>
                <a:lnTo>
                  <a:pt x="290284" y="2008188"/>
                </a:lnTo>
                <a:lnTo>
                  <a:pt x="286156" y="2007958"/>
                </a:lnTo>
                <a:lnTo>
                  <a:pt x="282029" y="2007498"/>
                </a:lnTo>
                <a:lnTo>
                  <a:pt x="278130" y="2006579"/>
                </a:lnTo>
                <a:lnTo>
                  <a:pt x="274232" y="2004969"/>
                </a:lnTo>
                <a:lnTo>
                  <a:pt x="270793" y="2003359"/>
                </a:lnTo>
                <a:lnTo>
                  <a:pt x="267353" y="2001290"/>
                </a:lnTo>
                <a:lnTo>
                  <a:pt x="264372" y="1998990"/>
                </a:lnTo>
                <a:lnTo>
                  <a:pt x="261391" y="1996231"/>
                </a:lnTo>
                <a:lnTo>
                  <a:pt x="258639" y="1993242"/>
                </a:lnTo>
                <a:lnTo>
                  <a:pt x="256346" y="1990253"/>
                </a:lnTo>
                <a:lnTo>
                  <a:pt x="254053" y="1986573"/>
                </a:lnTo>
                <a:lnTo>
                  <a:pt x="252448" y="1983124"/>
                </a:lnTo>
                <a:lnTo>
                  <a:pt x="251072" y="1979445"/>
                </a:lnTo>
                <a:lnTo>
                  <a:pt x="249926" y="1975306"/>
                </a:lnTo>
                <a:lnTo>
                  <a:pt x="249238" y="1971167"/>
                </a:lnTo>
                <a:lnTo>
                  <a:pt x="249238" y="1967028"/>
                </a:lnTo>
                <a:lnTo>
                  <a:pt x="249238" y="1962889"/>
                </a:lnTo>
                <a:lnTo>
                  <a:pt x="249926" y="1958520"/>
                </a:lnTo>
                <a:lnTo>
                  <a:pt x="251072" y="1954841"/>
                </a:lnTo>
                <a:lnTo>
                  <a:pt x="252448" y="1950932"/>
                </a:lnTo>
                <a:lnTo>
                  <a:pt x="254053" y="1947253"/>
                </a:lnTo>
                <a:lnTo>
                  <a:pt x="256346" y="1944034"/>
                </a:lnTo>
                <a:lnTo>
                  <a:pt x="258639" y="1940585"/>
                </a:lnTo>
                <a:lnTo>
                  <a:pt x="261391" y="1937595"/>
                </a:lnTo>
                <a:lnTo>
                  <a:pt x="262409" y="1936731"/>
                </a:lnTo>
                <a:lnTo>
                  <a:pt x="261938" y="1935635"/>
                </a:lnTo>
                <a:lnTo>
                  <a:pt x="261031" y="1933601"/>
                </a:lnTo>
                <a:lnTo>
                  <a:pt x="260577" y="1931114"/>
                </a:lnTo>
                <a:lnTo>
                  <a:pt x="260124" y="1928175"/>
                </a:lnTo>
                <a:lnTo>
                  <a:pt x="259670" y="1924784"/>
                </a:lnTo>
                <a:lnTo>
                  <a:pt x="259216" y="1921167"/>
                </a:lnTo>
                <a:lnTo>
                  <a:pt x="258763" y="1912350"/>
                </a:lnTo>
                <a:lnTo>
                  <a:pt x="259216" y="1902403"/>
                </a:lnTo>
                <a:lnTo>
                  <a:pt x="259443" y="1898107"/>
                </a:lnTo>
                <a:lnTo>
                  <a:pt x="259670" y="1894264"/>
                </a:lnTo>
                <a:lnTo>
                  <a:pt x="260350" y="1890421"/>
                </a:lnTo>
                <a:lnTo>
                  <a:pt x="261031" y="1887256"/>
                </a:lnTo>
                <a:lnTo>
                  <a:pt x="262618" y="1883865"/>
                </a:lnTo>
                <a:lnTo>
                  <a:pt x="264433" y="1880700"/>
                </a:lnTo>
                <a:lnTo>
                  <a:pt x="266474" y="1877534"/>
                </a:lnTo>
                <a:lnTo>
                  <a:pt x="269195" y="1874143"/>
                </a:lnTo>
                <a:lnTo>
                  <a:pt x="272824" y="1870752"/>
                </a:lnTo>
                <a:lnTo>
                  <a:pt x="276679" y="1867135"/>
                </a:lnTo>
                <a:lnTo>
                  <a:pt x="281441" y="1863292"/>
                </a:lnTo>
                <a:lnTo>
                  <a:pt x="287111" y="1858996"/>
                </a:lnTo>
                <a:lnTo>
                  <a:pt x="300945" y="1849275"/>
                </a:lnTo>
                <a:lnTo>
                  <a:pt x="304136" y="1847258"/>
                </a:lnTo>
                <a:lnTo>
                  <a:pt x="258082" y="1860646"/>
                </a:lnTo>
                <a:lnTo>
                  <a:pt x="196396" y="1878319"/>
                </a:lnTo>
                <a:lnTo>
                  <a:pt x="169862" y="1885796"/>
                </a:lnTo>
                <a:lnTo>
                  <a:pt x="148091" y="1891687"/>
                </a:lnTo>
                <a:lnTo>
                  <a:pt x="131309" y="1895992"/>
                </a:lnTo>
                <a:lnTo>
                  <a:pt x="120877" y="1898258"/>
                </a:lnTo>
                <a:lnTo>
                  <a:pt x="113393" y="1900071"/>
                </a:lnTo>
                <a:lnTo>
                  <a:pt x="107270" y="1901657"/>
                </a:lnTo>
                <a:lnTo>
                  <a:pt x="101600" y="1903243"/>
                </a:lnTo>
                <a:lnTo>
                  <a:pt x="97064" y="1905282"/>
                </a:lnTo>
                <a:lnTo>
                  <a:pt x="93209" y="1907095"/>
                </a:lnTo>
                <a:lnTo>
                  <a:pt x="90034" y="1908907"/>
                </a:lnTo>
                <a:lnTo>
                  <a:pt x="87539" y="1910720"/>
                </a:lnTo>
                <a:lnTo>
                  <a:pt x="85498" y="1912533"/>
                </a:lnTo>
                <a:lnTo>
                  <a:pt x="83911" y="1914119"/>
                </a:lnTo>
                <a:lnTo>
                  <a:pt x="82777" y="1915705"/>
                </a:lnTo>
                <a:lnTo>
                  <a:pt x="82096" y="1916838"/>
                </a:lnTo>
                <a:lnTo>
                  <a:pt x="81643" y="1918197"/>
                </a:lnTo>
                <a:lnTo>
                  <a:pt x="81416" y="1919783"/>
                </a:lnTo>
                <a:lnTo>
                  <a:pt x="81416" y="1920689"/>
                </a:lnTo>
                <a:lnTo>
                  <a:pt x="81416" y="1958564"/>
                </a:lnTo>
                <a:lnTo>
                  <a:pt x="82321" y="1962889"/>
                </a:lnTo>
                <a:lnTo>
                  <a:pt x="82550" y="1967028"/>
                </a:lnTo>
                <a:lnTo>
                  <a:pt x="82321" y="1971167"/>
                </a:lnTo>
                <a:lnTo>
                  <a:pt x="81407" y="1975306"/>
                </a:lnTo>
                <a:lnTo>
                  <a:pt x="80492" y="1979445"/>
                </a:lnTo>
                <a:lnTo>
                  <a:pt x="79348" y="1983124"/>
                </a:lnTo>
                <a:lnTo>
                  <a:pt x="77519" y="1986573"/>
                </a:lnTo>
                <a:lnTo>
                  <a:pt x="75232" y="1990253"/>
                </a:lnTo>
                <a:lnTo>
                  <a:pt x="72946" y="1993242"/>
                </a:lnTo>
                <a:lnTo>
                  <a:pt x="70202" y="1996231"/>
                </a:lnTo>
                <a:lnTo>
                  <a:pt x="67458" y="1998990"/>
                </a:lnTo>
                <a:lnTo>
                  <a:pt x="64256" y="2001290"/>
                </a:lnTo>
                <a:lnTo>
                  <a:pt x="60826" y="2003359"/>
                </a:lnTo>
                <a:lnTo>
                  <a:pt x="57167" y="2004969"/>
                </a:lnTo>
                <a:lnTo>
                  <a:pt x="53509" y="2006579"/>
                </a:lnTo>
                <a:lnTo>
                  <a:pt x="49393" y="2007498"/>
                </a:lnTo>
                <a:lnTo>
                  <a:pt x="45505" y="2007958"/>
                </a:lnTo>
                <a:lnTo>
                  <a:pt x="41161" y="2008188"/>
                </a:lnTo>
                <a:lnTo>
                  <a:pt x="37044" y="2007958"/>
                </a:lnTo>
                <a:lnTo>
                  <a:pt x="32928" y="2007498"/>
                </a:lnTo>
                <a:lnTo>
                  <a:pt x="29041" y="2006579"/>
                </a:lnTo>
                <a:lnTo>
                  <a:pt x="25154" y="2004969"/>
                </a:lnTo>
                <a:lnTo>
                  <a:pt x="21495" y="2003359"/>
                </a:lnTo>
                <a:lnTo>
                  <a:pt x="18294" y="2001290"/>
                </a:lnTo>
                <a:lnTo>
                  <a:pt x="15092" y="1998990"/>
                </a:lnTo>
                <a:lnTo>
                  <a:pt x="11891" y="1996231"/>
                </a:lnTo>
                <a:lnTo>
                  <a:pt x="9604" y="1993242"/>
                </a:lnTo>
                <a:lnTo>
                  <a:pt x="7089" y="1990253"/>
                </a:lnTo>
                <a:lnTo>
                  <a:pt x="5031" y="1986573"/>
                </a:lnTo>
                <a:lnTo>
                  <a:pt x="3201" y="1983124"/>
                </a:lnTo>
                <a:lnTo>
                  <a:pt x="2058" y="1979445"/>
                </a:lnTo>
                <a:lnTo>
                  <a:pt x="915" y="1975306"/>
                </a:lnTo>
                <a:lnTo>
                  <a:pt x="229" y="1971167"/>
                </a:lnTo>
                <a:lnTo>
                  <a:pt x="0" y="1967028"/>
                </a:lnTo>
                <a:lnTo>
                  <a:pt x="229" y="1962889"/>
                </a:lnTo>
                <a:lnTo>
                  <a:pt x="915" y="1958520"/>
                </a:lnTo>
                <a:lnTo>
                  <a:pt x="2058" y="1954841"/>
                </a:lnTo>
                <a:lnTo>
                  <a:pt x="3201" y="1950932"/>
                </a:lnTo>
                <a:lnTo>
                  <a:pt x="5031" y="1947253"/>
                </a:lnTo>
                <a:lnTo>
                  <a:pt x="7089" y="1944034"/>
                </a:lnTo>
                <a:lnTo>
                  <a:pt x="9604" y="1940585"/>
                </a:lnTo>
                <a:lnTo>
                  <a:pt x="11891" y="1937595"/>
                </a:lnTo>
                <a:lnTo>
                  <a:pt x="15092" y="1935066"/>
                </a:lnTo>
                <a:lnTo>
                  <a:pt x="18294" y="1932537"/>
                </a:lnTo>
                <a:lnTo>
                  <a:pt x="21495" y="1930697"/>
                </a:lnTo>
                <a:lnTo>
                  <a:pt x="25154" y="1928857"/>
                </a:lnTo>
                <a:lnTo>
                  <a:pt x="29041" y="1927248"/>
                </a:lnTo>
                <a:lnTo>
                  <a:pt x="32928" y="1926328"/>
                </a:lnTo>
                <a:lnTo>
                  <a:pt x="37044" y="1925868"/>
                </a:lnTo>
                <a:lnTo>
                  <a:pt x="41161" y="1925638"/>
                </a:lnTo>
                <a:lnTo>
                  <a:pt x="44450" y="1925812"/>
                </a:lnTo>
                <a:lnTo>
                  <a:pt x="44450" y="1910040"/>
                </a:lnTo>
                <a:lnTo>
                  <a:pt x="44677" y="1900071"/>
                </a:lnTo>
                <a:lnTo>
                  <a:pt x="44903" y="1895539"/>
                </a:lnTo>
                <a:lnTo>
                  <a:pt x="45357" y="1891687"/>
                </a:lnTo>
                <a:lnTo>
                  <a:pt x="46718" y="1887835"/>
                </a:lnTo>
                <a:lnTo>
                  <a:pt x="47171" y="1886249"/>
                </a:lnTo>
                <a:lnTo>
                  <a:pt x="48078" y="1884663"/>
                </a:lnTo>
                <a:lnTo>
                  <a:pt x="49212" y="1882851"/>
                </a:lnTo>
                <a:lnTo>
                  <a:pt x="50120" y="1881491"/>
                </a:lnTo>
                <a:lnTo>
                  <a:pt x="51707" y="1879905"/>
                </a:lnTo>
                <a:lnTo>
                  <a:pt x="53068" y="1878319"/>
                </a:lnTo>
                <a:lnTo>
                  <a:pt x="54882" y="1876960"/>
                </a:lnTo>
                <a:lnTo>
                  <a:pt x="56470" y="1875600"/>
                </a:lnTo>
                <a:lnTo>
                  <a:pt x="61232" y="1872655"/>
                </a:lnTo>
                <a:lnTo>
                  <a:pt x="66675" y="1869936"/>
                </a:lnTo>
                <a:lnTo>
                  <a:pt x="73478" y="1867217"/>
                </a:lnTo>
                <a:lnTo>
                  <a:pt x="81189" y="1864045"/>
                </a:lnTo>
                <a:lnTo>
                  <a:pt x="90261" y="1861099"/>
                </a:lnTo>
                <a:lnTo>
                  <a:pt x="100920" y="1857927"/>
                </a:lnTo>
                <a:lnTo>
                  <a:pt x="112939" y="1854755"/>
                </a:lnTo>
                <a:lnTo>
                  <a:pt x="128814" y="1850677"/>
                </a:lnTo>
                <a:lnTo>
                  <a:pt x="148771" y="1845692"/>
                </a:lnTo>
                <a:lnTo>
                  <a:pt x="199345" y="1833910"/>
                </a:lnTo>
                <a:lnTo>
                  <a:pt x="228600" y="1826659"/>
                </a:lnTo>
                <a:lnTo>
                  <a:pt x="259443" y="1818956"/>
                </a:lnTo>
                <a:lnTo>
                  <a:pt x="291420" y="1810572"/>
                </a:lnTo>
                <a:lnTo>
                  <a:pt x="323396" y="1801736"/>
                </a:lnTo>
                <a:lnTo>
                  <a:pt x="339271" y="1797204"/>
                </a:lnTo>
                <a:lnTo>
                  <a:pt x="355146" y="1792446"/>
                </a:lnTo>
                <a:lnTo>
                  <a:pt x="370568" y="1787461"/>
                </a:lnTo>
                <a:lnTo>
                  <a:pt x="385536" y="1782703"/>
                </a:lnTo>
                <a:lnTo>
                  <a:pt x="400277" y="1777718"/>
                </a:lnTo>
                <a:lnTo>
                  <a:pt x="414564" y="1772507"/>
                </a:lnTo>
                <a:lnTo>
                  <a:pt x="427945" y="1767296"/>
                </a:lnTo>
                <a:lnTo>
                  <a:pt x="440871" y="1762085"/>
                </a:lnTo>
                <a:lnTo>
                  <a:pt x="453118" y="1756647"/>
                </a:lnTo>
                <a:lnTo>
                  <a:pt x="461592" y="1752500"/>
                </a:lnTo>
                <a:lnTo>
                  <a:pt x="471715" y="1746412"/>
                </a:lnTo>
                <a:lnTo>
                  <a:pt x="482600" y="1739403"/>
                </a:lnTo>
                <a:lnTo>
                  <a:pt x="490538" y="1734128"/>
                </a:lnTo>
                <a:lnTo>
                  <a:pt x="490538" y="1644650"/>
                </a:lnTo>
                <a:lnTo>
                  <a:pt x="514350" y="1644650"/>
                </a:lnTo>
                <a:lnTo>
                  <a:pt x="514350" y="1406525"/>
                </a:lnTo>
                <a:close/>
                <a:moveTo>
                  <a:pt x="323109" y="1166853"/>
                </a:moveTo>
                <a:lnTo>
                  <a:pt x="322307" y="1167498"/>
                </a:lnTo>
                <a:lnTo>
                  <a:pt x="318474" y="1169538"/>
                </a:lnTo>
                <a:lnTo>
                  <a:pt x="313513" y="1172032"/>
                </a:lnTo>
                <a:lnTo>
                  <a:pt x="307425" y="1174299"/>
                </a:lnTo>
                <a:lnTo>
                  <a:pt x="301292" y="1175981"/>
                </a:lnTo>
                <a:lnTo>
                  <a:pt x="301400" y="1176791"/>
                </a:lnTo>
                <a:lnTo>
                  <a:pt x="301626" y="1180420"/>
                </a:lnTo>
                <a:lnTo>
                  <a:pt x="301400" y="1183822"/>
                </a:lnTo>
                <a:lnTo>
                  <a:pt x="300948" y="1187223"/>
                </a:lnTo>
                <a:lnTo>
                  <a:pt x="300044" y="1190398"/>
                </a:lnTo>
                <a:lnTo>
                  <a:pt x="298913" y="1193800"/>
                </a:lnTo>
                <a:lnTo>
                  <a:pt x="297331" y="1196748"/>
                </a:lnTo>
                <a:lnTo>
                  <a:pt x="295749" y="1199470"/>
                </a:lnTo>
                <a:lnTo>
                  <a:pt x="293715" y="1202191"/>
                </a:lnTo>
                <a:lnTo>
                  <a:pt x="291680" y="1204686"/>
                </a:lnTo>
                <a:lnTo>
                  <a:pt x="289194" y="1206500"/>
                </a:lnTo>
                <a:lnTo>
                  <a:pt x="286481" y="1208541"/>
                </a:lnTo>
                <a:lnTo>
                  <a:pt x="286382" y="1208608"/>
                </a:lnTo>
                <a:lnTo>
                  <a:pt x="287266" y="1210014"/>
                </a:lnTo>
                <a:lnTo>
                  <a:pt x="290436" y="1214109"/>
                </a:lnTo>
                <a:lnTo>
                  <a:pt x="294285" y="1218658"/>
                </a:lnTo>
                <a:lnTo>
                  <a:pt x="298135" y="1222979"/>
                </a:lnTo>
                <a:lnTo>
                  <a:pt x="302889" y="1227301"/>
                </a:lnTo>
                <a:lnTo>
                  <a:pt x="308097" y="1231623"/>
                </a:lnTo>
                <a:lnTo>
                  <a:pt x="313531" y="1235717"/>
                </a:lnTo>
                <a:lnTo>
                  <a:pt x="319644" y="1240038"/>
                </a:lnTo>
                <a:lnTo>
                  <a:pt x="326437" y="1244360"/>
                </a:lnTo>
                <a:lnTo>
                  <a:pt x="333909" y="1248227"/>
                </a:lnTo>
                <a:lnTo>
                  <a:pt x="351796" y="1257780"/>
                </a:lnTo>
                <a:lnTo>
                  <a:pt x="361079" y="1262329"/>
                </a:lnTo>
                <a:lnTo>
                  <a:pt x="370363" y="1266878"/>
                </a:lnTo>
                <a:lnTo>
                  <a:pt x="380325" y="1271199"/>
                </a:lnTo>
                <a:lnTo>
                  <a:pt x="390514" y="1275294"/>
                </a:lnTo>
                <a:lnTo>
                  <a:pt x="400929" y="1279388"/>
                </a:lnTo>
                <a:lnTo>
                  <a:pt x="412024" y="1282800"/>
                </a:lnTo>
                <a:lnTo>
                  <a:pt x="423345" y="1285984"/>
                </a:lnTo>
                <a:lnTo>
                  <a:pt x="435572" y="1288941"/>
                </a:lnTo>
                <a:lnTo>
                  <a:pt x="448251" y="1291443"/>
                </a:lnTo>
                <a:lnTo>
                  <a:pt x="454818" y="1292580"/>
                </a:lnTo>
                <a:lnTo>
                  <a:pt x="461837" y="1293262"/>
                </a:lnTo>
                <a:lnTo>
                  <a:pt x="468856" y="1294172"/>
                </a:lnTo>
                <a:lnTo>
                  <a:pt x="475875" y="1294855"/>
                </a:lnTo>
                <a:lnTo>
                  <a:pt x="483347" y="1295310"/>
                </a:lnTo>
                <a:lnTo>
                  <a:pt x="488158" y="1295452"/>
                </a:lnTo>
                <a:lnTo>
                  <a:pt x="488563" y="1295046"/>
                </a:lnTo>
                <a:lnTo>
                  <a:pt x="493115" y="1290714"/>
                </a:lnTo>
                <a:lnTo>
                  <a:pt x="498122" y="1287294"/>
                </a:lnTo>
                <a:lnTo>
                  <a:pt x="503129" y="1283874"/>
                </a:lnTo>
                <a:lnTo>
                  <a:pt x="506088" y="1282506"/>
                </a:lnTo>
                <a:lnTo>
                  <a:pt x="508819" y="1281138"/>
                </a:lnTo>
                <a:lnTo>
                  <a:pt x="511550" y="1280226"/>
                </a:lnTo>
                <a:lnTo>
                  <a:pt x="514509" y="1279314"/>
                </a:lnTo>
                <a:lnTo>
                  <a:pt x="517468" y="1278174"/>
                </a:lnTo>
                <a:lnTo>
                  <a:pt x="520654" y="1277490"/>
                </a:lnTo>
                <a:lnTo>
                  <a:pt x="523613" y="1277034"/>
                </a:lnTo>
                <a:lnTo>
                  <a:pt x="526800" y="1276578"/>
                </a:lnTo>
                <a:lnTo>
                  <a:pt x="530213" y="1276350"/>
                </a:lnTo>
                <a:lnTo>
                  <a:pt x="533400" y="1276350"/>
                </a:lnTo>
                <a:lnTo>
                  <a:pt x="536586" y="1276350"/>
                </a:lnTo>
                <a:lnTo>
                  <a:pt x="539773" y="1276578"/>
                </a:lnTo>
                <a:lnTo>
                  <a:pt x="542959" y="1277034"/>
                </a:lnTo>
                <a:lnTo>
                  <a:pt x="546145" y="1277490"/>
                </a:lnTo>
                <a:lnTo>
                  <a:pt x="549332" y="1278174"/>
                </a:lnTo>
                <a:lnTo>
                  <a:pt x="552291" y="1279314"/>
                </a:lnTo>
                <a:lnTo>
                  <a:pt x="555249" y="1280226"/>
                </a:lnTo>
                <a:lnTo>
                  <a:pt x="557981" y="1281138"/>
                </a:lnTo>
                <a:lnTo>
                  <a:pt x="560712" y="1282506"/>
                </a:lnTo>
                <a:lnTo>
                  <a:pt x="563443" y="1283874"/>
                </a:lnTo>
                <a:lnTo>
                  <a:pt x="568678" y="1287294"/>
                </a:lnTo>
                <a:lnTo>
                  <a:pt x="573685" y="1290714"/>
                </a:lnTo>
                <a:lnTo>
                  <a:pt x="578237" y="1295046"/>
                </a:lnTo>
                <a:lnTo>
                  <a:pt x="582334" y="1299379"/>
                </a:lnTo>
                <a:lnTo>
                  <a:pt x="585748" y="1304167"/>
                </a:lnTo>
                <a:lnTo>
                  <a:pt x="589162" y="1309411"/>
                </a:lnTo>
                <a:lnTo>
                  <a:pt x="590527" y="1312147"/>
                </a:lnTo>
                <a:lnTo>
                  <a:pt x="591893" y="1315111"/>
                </a:lnTo>
                <a:lnTo>
                  <a:pt x="592803" y="1317847"/>
                </a:lnTo>
                <a:lnTo>
                  <a:pt x="593713" y="1320811"/>
                </a:lnTo>
                <a:lnTo>
                  <a:pt x="594101" y="1321821"/>
                </a:lnTo>
                <a:lnTo>
                  <a:pt x="595766" y="1323187"/>
                </a:lnTo>
                <a:lnTo>
                  <a:pt x="600075" y="1326576"/>
                </a:lnTo>
                <a:lnTo>
                  <a:pt x="605064" y="1329739"/>
                </a:lnTo>
                <a:lnTo>
                  <a:pt x="610054" y="1332902"/>
                </a:lnTo>
                <a:lnTo>
                  <a:pt x="615496" y="1336064"/>
                </a:lnTo>
                <a:lnTo>
                  <a:pt x="621166" y="1338775"/>
                </a:lnTo>
                <a:lnTo>
                  <a:pt x="626836" y="1341486"/>
                </a:lnTo>
                <a:lnTo>
                  <a:pt x="632959" y="1343745"/>
                </a:lnTo>
                <a:lnTo>
                  <a:pt x="639082" y="1345779"/>
                </a:lnTo>
                <a:lnTo>
                  <a:pt x="645432" y="1347134"/>
                </a:lnTo>
                <a:lnTo>
                  <a:pt x="651555" y="1348490"/>
                </a:lnTo>
                <a:lnTo>
                  <a:pt x="658132" y="1349167"/>
                </a:lnTo>
                <a:lnTo>
                  <a:pt x="663348" y="1349167"/>
                </a:lnTo>
                <a:lnTo>
                  <a:pt x="668791" y="1349167"/>
                </a:lnTo>
                <a:lnTo>
                  <a:pt x="674688" y="1348941"/>
                </a:lnTo>
                <a:lnTo>
                  <a:pt x="680811" y="1348715"/>
                </a:lnTo>
                <a:lnTo>
                  <a:pt x="694191" y="1347134"/>
                </a:lnTo>
                <a:lnTo>
                  <a:pt x="708705" y="1345327"/>
                </a:lnTo>
                <a:lnTo>
                  <a:pt x="723673" y="1342842"/>
                </a:lnTo>
                <a:lnTo>
                  <a:pt x="739322" y="1339679"/>
                </a:lnTo>
                <a:lnTo>
                  <a:pt x="755423" y="1336064"/>
                </a:lnTo>
                <a:lnTo>
                  <a:pt x="771525" y="1332224"/>
                </a:lnTo>
                <a:lnTo>
                  <a:pt x="787854" y="1327931"/>
                </a:lnTo>
                <a:lnTo>
                  <a:pt x="803956" y="1323413"/>
                </a:lnTo>
                <a:lnTo>
                  <a:pt x="819150" y="1319121"/>
                </a:lnTo>
                <a:lnTo>
                  <a:pt x="833891" y="1314377"/>
                </a:lnTo>
                <a:lnTo>
                  <a:pt x="834658" y="1314118"/>
                </a:lnTo>
                <a:lnTo>
                  <a:pt x="790246" y="1309270"/>
                </a:lnTo>
                <a:lnTo>
                  <a:pt x="759657" y="1305877"/>
                </a:lnTo>
                <a:lnTo>
                  <a:pt x="727934" y="1302031"/>
                </a:lnTo>
                <a:lnTo>
                  <a:pt x="695532" y="1297958"/>
                </a:lnTo>
                <a:lnTo>
                  <a:pt x="663357" y="1293660"/>
                </a:lnTo>
                <a:lnTo>
                  <a:pt x="631861" y="1289135"/>
                </a:lnTo>
                <a:lnTo>
                  <a:pt x="601271" y="1284610"/>
                </a:lnTo>
                <a:lnTo>
                  <a:pt x="572495" y="1279859"/>
                </a:lnTo>
                <a:lnTo>
                  <a:pt x="545984" y="1274882"/>
                </a:lnTo>
                <a:lnTo>
                  <a:pt x="522419" y="1270131"/>
                </a:lnTo>
                <a:lnTo>
                  <a:pt x="502026" y="1265380"/>
                </a:lnTo>
                <a:lnTo>
                  <a:pt x="483899" y="1261081"/>
                </a:lnTo>
                <a:lnTo>
                  <a:pt x="468717" y="1256783"/>
                </a:lnTo>
                <a:lnTo>
                  <a:pt x="455575" y="1252937"/>
                </a:lnTo>
                <a:lnTo>
                  <a:pt x="444925" y="1249317"/>
                </a:lnTo>
                <a:lnTo>
                  <a:pt x="436088" y="1245923"/>
                </a:lnTo>
                <a:lnTo>
                  <a:pt x="429064" y="1242982"/>
                </a:lnTo>
                <a:lnTo>
                  <a:pt x="423626" y="1240041"/>
                </a:lnTo>
                <a:lnTo>
                  <a:pt x="419774" y="1237553"/>
                </a:lnTo>
                <a:lnTo>
                  <a:pt x="416828" y="1235516"/>
                </a:lnTo>
                <a:lnTo>
                  <a:pt x="414789" y="1233706"/>
                </a:lnTo>
                <a:lnTo>
                  <a:pt x="413883" y="1232349"/>
                </a:lnTo>
                <a:lnTo>
                  <a:pt x="412976" y="1231444"/>
                </a:lnTo>
                <a:lnTo>
                  <a:pt x="412750" y="1230539"/>
                </a:lnTo>
                <a:lnTo>
                  <a:pt x="444925" y="1230313"/>
                </a:lnTo>
                <a:lnTo>
                  <a:pt x="462373" y="1230313"/>
                </a:lnTo>
                <a:lnTo>
                  <a:pt x="480500" y="1230539"/>
                </a:lnTo>
                <a:lnTo>
                  <a:pt x="499307" y="1230765"/>
                </a:lnTo>
                <a:lnTo>
                  <a:pt x="518340" y="1231670"/>
                </a:lnTo>
                <a:lnTo>
                  <a:pt x="537600" y="1232349"/>
                </a:lnTo>
                <a:lnTo>
                  <a:pt x="557313" y="1233254"/>
                </a:lnTo>
                <a:lnTo>
                  <a:pt x="576573" y="1234611"/>
                </a:lnTo>
                <a:lnTo>
                  <a:pt x="595607" y="1235969"/>
                </a:lnTo>
                <a:lnTo>
                  <a:pt x="614413" y="1238005"/>
                </a:lnTo>
                <a:lnTo>
                  <a:pt x="632541" y="1240267"/>
                </a:lnTo>
                <a:lnTo>
                  <a:pt x="649761" y="1242756"/>
                </a:lnTo>
                <a:lnTo>
                  <a:pt x="666529" y="1245697"/>
                </a:lnTo>
                <a:lnTo>
                  <a:pt x="674459" y="1247507"/>
                </a:lnTo>
                <a:lnTo>
                  <a:pt x="682163" y="1249091"/>
                </a:lnTo>
                <a:lnTo>
                  <a:pt x="689188" y="1250901"/>
                </a:lnTo>
                <a:lnTo>
                  <a:pt x="696438" y="1252937"/>
                </a:lnTo>
                <a:lnTo>
                  <a:pt x="716929" y="1258649"/>
                </a:lnTo>
                <a:lnTo>
                  <a:pt x="696257" y="1252588"/>
                </a:lnTo>
                <a:lnTo>
                  <a:pt x="685811" y="1249626"/>
                </a:lnTo>
                <a:lnTo>
                  <a:pt x="674912" y="1247119"/>
                </a:lnTo>
                <a:lnTo>
                  <a:pt x="663331" y="1244840"/>
                </a:lnTo>
                <a:lnTo>
                  <a:pt x="651069" y="1242561"/>
                </a:lnTo>
                <a:lnTo>
                  <a:pt x="638580" y="1240510"/>
                </a:lnTo>
                <a:lnTo>
                  <a:pt x="625409" y="1238914"/>
                </a:lnTo>
                <a:lnTo>
                  <a:pt x="612012" y="1237319"/>
                </a:lnTo>
                <a:lnTo>
                  <a:pt x="598387" y="1236180"/>
                </a:lnTo>
                <a:lnTo>
                  <a:pt x="584763" y="1234812"/>
                </a:lnTo>
                <a:lnTo>
                  <a:pt x="570684" y="1233901"/>
                </a:lnTo>
                <a:lnTo>
                  <a:pt x="542300" y="1232077"/>
                </a:lnTo>
                <a:lnTo>
                  <a:pt x="514143" y="1230938"/>
                </a:lnTo>
                <a:lnTo>
                  <a:pt x="486212" y="1230026"/>
                </a:lnTo>
                <a:lnTo>
                  <a:pt x="459645" y="1229798"/>
                </a:lnTo>
                <a:lnTo>
                  <a:pt x="434666" y="1229798"/>
                </a:lnTo>
                <a:lnTo>
                  <a:pt x="411732" y="1230026"/>
                </a:lnTo>
                <a:lnTo>
                  <a:pt x="391068" y="1230254"/>
                </a:lnTo>
                <a:lnTo>
                  <a:pt x="373810" y="1230938"/>
                </a:lnTo>
                <a:lnTo>
                  <a:pt x="360186" y="1231394"/>
                </a:lnTo>
                <a:lnTo>
                  <a:pt x="344972" y="1232077"/>
                </a:lnTo>
                <a:lnTo>
                  <a:pt x="342247" y="1232305"/>
                </a:lnTo>
                <a:lnTo>
                  <a:pt x="339749" y="1232077"/>
                </a:lnTo>
                <a:lnTo>
                  <a:pt x="337251" y="1231849"/>
                </a:lnTo>
                <a:lnTo>
                  <a:pt x="334981" y="1231166"/>
                </a:lnTo>
                <a:lnTo>
                  <a:pt x="332710" y="1230254"/>
                </a:lnTo>
                <a:lnTo>
                  <a:pt x="330893" y="1229570"/>
                </a:lnTo>
                <a:lnTo>
                  <a:pt x="329077" y="1228431"/>
                </a:lnTo>
                <a:lnTo>
                  <a:pt x="327260" y="1227291"/>
                </a:lnTo>
                <a:lnTo>
                  <a:pt x="325898" y="1226152"/>
                </a:lnTo>
                <a:lnTo>
                  <a:pt x="324535" y="1224785"/>
                </a:lnTo>
                <a:lnTo>
                  <a:pt x="323400" y="1223417"/>
                </a:lnTo>
                <a:lnTo>
                  <a:pt x="322719" y="1222050"/>
                </a:lnTo>
                <a:lnTo>
                  <a:pt x="321810" y="1220910"/>
                </a:lnTo>
                <a:lnTo>
                  <a:pt x="321129" y="1219543"/>
                </a:lnTo>
                <a:lnTo>
                  <a:pt x="320902" y="1218403"/>
                </a:lnTo>
                <a:lnTo>
                  <a:pt x="320902" y="1217264"/>
                </a:lnTo>
                <a:lnTo>
                  <a:pt x="320902" y="1186270"/>
                </a:lnTo>
                <a:lnTo>
                  <a:pt x="320675" y="1178521"/>
                </a:lnTo>
                <a:lnTo>
                  <a:pt x="320902" y="1175103"/>
                </a:lnTo>
                <a:lnTo>
                  <a:pt x="321129" y="1171912"/>
                </a:lnTo>
                <a:lnTo>
                  <a:pt x="321583" y="1169177"/>
                </a:lnTo>
                <a:lnTo>
                  <a:pt x="322037" y="1168038"/>
                </a:lnTo>
                <a:lnTo>
                  <a:pt x="322946" y="1167126"/>
                </a:lnTo>
                <a:lnTo>
                  <a:pt x="323109" y="1166853"/>
                </a:lnTo>
                <a:close/>
                <a:moveTo>
                  <a:pt x="417575" y="1093027"/>
                </a:moveTo>
                <a:lnTo>
                  <a:pt x="414991" y="1096432"/>
                </a:lnTo>
                <a:lnTo>
                  <a:pt x="411147" y="1100973"/>
                </a:lnTo>
                <a:lnTo>
                  <a:pt x="407077" y="1105287"/>
                </a:lnTo>
                <a:lnTo>
                  <a:pt x="402780" y="1109147"/>
                </a:lnTo>
                <a:lnTo>
                  <a:pt x="392605" y="1118910"/>
                </a:lnTo>
                <a:lnTo>
                  <a:pt x="382656" y="1127538"/>
                </a:lnTo>
                <a:lnTo>
                  <a:pt x="373385" y="1135485"/>
                </a:lnTo>
                <a:lnTo>
                  <a:pt x="365018" y="1142524"/>
                </a:lnTo>
                <a:lnTo>
                  <a:pt x="357330" y="1148427"/>
                </a:lnTo>
                <a:lnTo>
                  <a:pt x="350547" y="1153422"/>
                </a:lnTo>
                <a:lnTo>
                  <a:pt x="344441" y="1157055"/>
                </a:lnTo>
                <a:lnTo>
                  <a:pt x="339467" y="1160006"/>
                </a:lnTo>
                <a:lnTo>
                  <a:pt x="337205" y="1160915"/>
                </a:lnTo>
                <a:lnTo>
                  <a:pt x="335170" y="1161596"/>
                </a:lnTo>
                <a:lnTo>
                  <a:pt x="333361" y="1162050"/>
                </a:lnTo>
                <a:lnTo>
                  <a:pt x="332005" y="1162050"/>
                </a:lnTo>
                <a:lnTo>
                  <a:pt x="330874" y="1161823"/>
                </a:lnTo>
                <a:lnTo>
                  <a:pt x="329970" y="1161369"/>
                </a:lnTo>
                <a:lnTo>
                  <a:pt x="329291" y="1160688"/>
                </a:lnTo>
                <a:lnTo>
                  <a:pt x="329201" y="1160235"/>
                </a:lnTo>
                <a:lnTo>
                  <a:pt x="327719" y="1162283"/>
                </a:lnTo>
                <a:lnTo>
                  <a:pt x="325690" y="1164777"/>
                </a:lnTo>
                <a:lnTo>
                  <a:pt x="325393" y="1165016"/>
                </a:lnTo>
                <a:lnTo>
                  <a:pt x="325898" y="1164847"/>
                </a:lnTo>
                <a:lnTo>
                  <a:pt x="327033" y="1164391"/>
                </a:lnTo>
                <a:lnTo>
                  <a:pt x="336797" y="1161884"/>
                </a:lnTo>
                <a:lnTo>
                  <a:pt x="343382" y="1160289"/>
                </a:lnTo>
                <a:lnTo>
                  <a:pt x="352692" y="1158922"/>
                </a:lnTo>
                <a:lnTo>
                  <a:pt x="365863" y="1157098"/>
                </a:lnTo>
                <a:lnTo>
                  <a:pt x="383575" y="1155047"/>
                </a:lnTo>
                <a:lnTo>
                  <a:pt x="407190" y="1152996"/>
                </a:lnTo>
                <a:lnTo>
                  <a:pt x="437846" y="1151173"/>
                </a:lnTo>
                <a:lnTo>
                  <a:pt x="447289" y="1150624"/>
                </a:lnTo>
                <a:lnTo>
                  <a:pt x="445729" y="1148784"/>
                </a:lnTo>
                <a:lnTo>
                  <a:pt x="440961" y="1142891"/>
                </a:lnTo>
                <a:lnTo>
                  <a:pt x="436647" y="1136772"/>
                </a:lnTo>
                <a:lnTo>
                  <a:pt x="432787" y="1130199"/>
                </a:lnTo>
                <a:lnTo>
                  <a:pt x="429382" y="1123400"/>
                </a:lnTo>
                <a:lnTo>
                  <a:pt x="425976" y="1116147"/>
                </a:lnTo>
                <a:lnTo>
                  <a:pt x="422797" y="1108668"/>
                </a:lnTo>
                <a:lnTo>
                  <a:pt x="420073" y="1100962"/>
                </a:lnTo>
                <a:lnTo>
                  <a:pt x="417575" y="1093029"/>
                </a:lnTo>
                <a:lnTo>
                  <a:pt x="417575" y="1093027"/>
                </a:lnTo>
                <a:close/>
                <a:moveTo>
                  <a:pt x="3095626" y="1048688"/>
                </a:moveTo>
                <a:lnTo>
                  <a:pt x="3095626" y="1784465"/>
                </a:lnTo>
                <a:lnTo>
                  <a:pt x="3119438" y="1805051"/>
                </a:lnTo>
                <a:lnTo>
                  <a:pt x="3119438" y="1060515"/>
                </a:lnTo>
                <a:lnTo>
                  <a:pt x="3095626" y="1048688"/>
                </a:lnTo>
                <a:close/>
                <a:moveTo>
                  <a:pt x="4779963" y="1037648"/>
                </a:moveTo>
                <a:lnTo>
                  <a:pt x="4779963" y="1346228"/>
                </a:lnTo>
                <a:lnTo>
                  <a:pt x="4782508" y="1346654"/>
                </a:lnTo>
                <a:lnTo>
                  <a:pt x="4785450" y="1347562"/>
                </a:lnTo>
                <a:lnTo>
                  <a:pt x="4787939" y="1348470"/>
                </a:lnTo>
                <a:lnTo>
                  <a:pt x="4790428" y="1349605"/>
                </a:lnTo>
                <a:lnTo>
                  <a:pt x="4792917" y="1350967"/>
                </a:lnTo>
                <a:lnTo>
                  <a:pt x="4794954" y="1352556"/>
                </a:lnTo>
                <a:lnTo>
                  <a:pt x="4796991" y="1354600"/>
                </a:lnTo>
                <a:lnTo>
                  <a:pt x="4799027" y="1356643"/>
                </a:lnTo>
                <a:lnTo>
                  <a:pt x="4800385" y="1358913"/>
                </a:lnTo>
                <a:lnTo>
                  <a:pt x="4801969" y="1361183"/>
                </a:lnTo>
                <a:lnTo>
                  <a:pt x="4803100" y="1363680"/>
                </a:lnTo>
                <a:lnTo>
                  <a:pt x="4804232" y="1366405"/>
                </a:lnTo>
                <a:lnTo>
                  <a:pt x="4804911" y="1369129"/>
                </a:lnTo>
                <a:lnTo>
                  <a:pt x="4805363" y="1372080"/>
                </a:lnTo>
                <a:lnTo>
                  <a:pt x="4805363" y="1375031"/>
                </a:lnTo>
                <a:lnTo>
                  <a:pt x="4805363" y="1787210"/>
                </a:lnTo>
                <a:lnTo>
                  <a:pt x="4827588" y="1806424"/>
                </a:lnTo>
                <a:lnTo>
                  <a:pt x="4827588" y="1061303"/>
                </a:lnTo>
                <a:lnTo>
                  <a:pt x="4779963" y="1037648"/>
                </a:lnTo>
                <a:close/>
                <a:moveTo>
                  <a:pt x="1635125" y="1036861"/>
                </a:moveTo>
                <a:lnTo>
                  <a:pt x="1635125" y="1763878"/>
                </a:lnTo>
                <a:lnTo>
                  <a:pt x="1681163" y="1803679"/>
                </a:lnTo>
                <a:lnTo>
                  <a:pt x="1681163" y="1059726"/>
                </a:lnTo>
                <a:lnTo>
                  <a:pt x="1635125" y="1036861"/>
                </a:lnTo>
                <a:close/>
                <a:moveTo>
                  <a:pt x="4779963" y="949326"/>
                </a:moveTo>
                <a:lnTo>
                  <a:pt x="4779963" y="975168"/>
                </a:lnTo>
                <a:lnTo>
                  <a:pt x="4827588" y="998278"/>
                </a:lnTo>
                <a:lnTo>
                  <a:pt x="4827588" y="949326"/>
                </a:lnTo>
                <a:lnTo>
                  <a:pt x="4779963" y="949326"/>
                </a:lnTo>
                <a:close/>
                <a:moveTo>
                  <a:pt x="3071813" y="949326"/>
                </a:moveTo>
                <a:lnTo>
                  <a:pt x="3071813" y="974398"/>
                </a:lnTo>
                <a:lnTo>
                  <a:pt x="3119438" y="997508"/>
                </a:lnTo>
                <a:lnTo>
                  <a:pt x="3119438" y="949326"/>
                </a:lnTo>
                <a:lnTo>
                  <a:pt x="3071813" y="949326"/>
                </a:lnTo>
                <a:close/>
                <a:moveTo>
                  <a:pt x="1635125" y="949326"/>
                </a:moveTo>
                <a:lnTo>
                  <a:pt x="1635125" y="974398"/>
                </a:lnTo>
                <a:lnTo>
                  <a:pt x="1681163" y="996738"/>
                </a:lnTo>
                <a:lnTo>
                  <a:pt x="1681163" y="949326"/>
                </a:lnTo>
                <a:lnTo>
                  <a:pt x="1635125" y="949326"/>
                </a:lnTo>
                <a:close/>
                <a:moveTo>
                  <a:pt x="405510" y="861253"/>
                </a:moveTo>
                <a:lnTo>
                  <a:pt x="403937" y="876161"/>
                </a:lnTo>
                <a:lnTo>
                  <a:pt x="402133" y="890671"/>
                </a:lnTo>
                <a:lnTo>
                  <a:pt x="400104" y="905181"/>
                </a:lnTo>
                <a:lnTo>
                  <a:pt x="398075" y="919465"/>
                </a:lnTo>
                <a:lnTo>
                  <a:pt x="395594" y="933521"/>
                </a:lnTo>
                <a:lnTo>
                  <a:pt x="393114" y="947351"/>
                </a:lnTo>
                <a:lnTo>
                  <a:pt x="390633" y="960955"/>
                </a:lnTo>
                <a:lnTo>
                  <a:pt x="387927" y="974104"/>
                </a:lnTo>
                <a:lnTo>
                  <a:pt x="385221" y="986801"/>
                </a:lnTo>
                <a:lnTo>
                  <a:pt x="382290" y="999497"/>
                </a:lnTo>
                <a:lnTo>
                  <a:pt x="379358" y="1011740"/>
                </a:lnTo>
                <a:lnTo>
                  <a:pt x="376427" y="1023530"/>
                </a:lnTo>
                <a:lnTo>
                  <a:pt x="370338" y="1045975"/>
                </a:lnTo>
                <a:lnTo>
                  <a:pt x="364024" y="1066833"/>
                </a:lnTo>
                <a:lnTo>
                  <a:pt x="357936" y="1085651"/>
                </a:lnTo>
                <a:lnTo>
                  <a:pt x="351848" y="1102202"/>
                </a:lnTo>
                <a:lnTo>
                  <a:pt x="345985" y="1116485"/>
                </a:lnTo>
                <a:lnTo>
                  <a:pt x="343279" y="1122833"/>
                </a:lnTo>
                <a:lnTo>
                  <a:pt x="340798" y="1128502"/>
                </a:lnTo>
                <a:lnTo>
                  <a:pt x="338543" y="1133489"/>
                </a:lnTo>
                <a:lnTo>
                  <a:pt x="336063" y="1137797"/>
                </a:lnTo>
                <a:lnTo>
                  <a:pt x="332004" y="1144825"/>
                </a:lnTo>
                <a:lnTo>
                  <a:pt x="331553" y="1145732"/>
                </a:lnTo>
                <a:lnTo>
                  <a:pt x="331553" y="1147319"/>
                </a:lnTo>
                <a:lnTo>
                  <a:pt x="331553" y="1149107"/>
                </a:lnTo>
                <a:lnTo>
                  <a:pt x="332909" y="1146156"/>
                </a:lnTo>
                <a:lnTo>
                  <a:pt x="336527" y="1139118"/>
                </a:lnTo>
                <a:lnTo>
                  <a:pt x="338788" y="1134804"/>
                </a:lnTo>
                <a:lnTo>
                  <a:pt x="341276" y="1129809"/>
                </a:lnTo>
                <a:lnTo>
                  <a:pt x="343989" y="1124132"/>
                </a:lnTo>
                <a:lnTo>
                  <a:pt x="346703" y="1118002"/>
                </a:lnTo>
                <a:lnTo>
                  <a:pt x="352356" y="1103471"/>
                </a:lnTo>
                <a:lnTo>
                  <a:pt x="358687" y="1086896"/>
                </a:lnTo>
                <a:lnTo>
                  <a:pt x="364792" y="1068278"/>
                </a:lnTo>
                <a:lnTo>
                  <a:pt x="371350" y="1047389"/>
                </a:lnTo>
                <a:lnTo>
                  <a:pt x="377455" y="1025138"/>
                </a:lnTo>
                <a:lnTo>
                  <a:pt x="380394" y="1013105"/>
                </a:lnTo>
                <a:lnTo>
                  <a:pt x="383334" y="1000844"/>
                </a:lnTo>
                <a:lnTo>
                  <a:pt x="386274" y="988129"/>
                </a:lnTo>
                <a:lnTo>
                  <a:pt x="389213" y="975187"/>
                </a:lnTo>
                <a:lnTo>
                  <a:pt x="391927" y="962018"/>
                </a:lnTo>
                <a:lnTo>
                  <a:pt x="394414" y="948395"/>
                </a:lnTo>
                <a:lnTo>
                  <a:pt x="396901" y="934545"/>
                </a:lnTo>
                <a:lnTo>
                  <a:pt x="399389" y="920241"/>
                </a:lnTo>
                <a:lnTo>
                  <a:pt x="401424" y="906164"/>
                </a:lnTo>
                <a:lnTo>
                  <a:pt x="403459" y="891406"/>
                </a:lnTo>
                <a:lnTo>
                  <a:pt x="405268" y="876874"/>
                </a:lnTo>
                <a:lnTo>
                  <a:pt x="406851" y="861889"/>
                </a:lnTo>
                <a:lnTo>
                  <a:pt x="406855" y="861828"/>
                </a:lnTo>
                <a:lnTo>
                  <a:pt x="405510" y="861253"/>
                </a:lnTo>
                <a:close/>
                <a:moveTo>
                  <a:pt x="1063625" y="846002"/>
                </a:moveTo>
                <a:lnTo>
                  <a:pt x="1058091" y="846101"/>
                </a:lnTo>
                <a:lnTo>
                  <a:pt x="1032957" y="847469"/>
                </a:lnTo>
                <a:lnTo>
                  <a:pt x="1029334" y="847697"/>
                </a:lnTo>
                <a:lnTo>
                  <a:pt x="1025258" y="848153"/>
                </a:lnTo>
                <a:lnTo>
                  <a:pt x="1015522" y="850204"/>
                </a:lnTo>
                <a:lnTo>
                  <a:pt x="1003974" y="852711"/>
                </a:lnTo>
                <a:lnTo>
                  <a:pt x="990840" y="856130"/>
                </a:lnTo>
                <a:lnTo>
                  <a:pt x="976349" y="859777"/>
                </a:lnTo>
                <a:lnTo>
                  <a:pt x="961631" y="864336"/>
                </a:lnTo>
                <a:lnTo>
                  <a:pt x="930836" y="873681"/>
                </a:lnTo>
                <a:lnTo>
                  <a:pt x="901852" y="882798"/>
                </a:lnTo>
                <a:lnTo>
                  <a:pt x="877397" y="890775"/>
                </a:lnTo>
                <a:lnTo>
                  <a:pt x="867993" y="893900"/>
                </a:lnTo>
                <a:lnTo>
                  <a:pt x="861908" y="903779"/>
                </a:lnTo>
                <a:lnTo>
                  <a:pt x="860134" y="906716"/>
                </a:lnTo>
                <a:lnTo>
                  <a:pt x="857424" y="913720"/>
                </a:lnTo>
                <a:lnTo>
                  <a:pt x="855611" y="917575"/>
                </a:lnTo>
                <a:lnTo>
                  <a:pt x="854024" y="921884"/>
                </a:lnTo>
                <a:lnTo>
                  <a:pt x="852891" y="925740"/>
                </a:lnTo>
                <a:lnTo>
                  <a:pt x="852211" y="930049"/>
                </a:lnTo>
                <a:lnTo>
                  <a:pt x="851758" y="933677"/>
                </a:lnTo>
                <a:lnTo>
                  <a:pt x="851758" y="935491"/>
                </a:lnTo>
                <a:lnTo>
                  <a:pt x="851758" y="937306"/>
                </a:lnTo>
                <a:lnTo>
                  <a:pt x="852211" y="938893"/>
                </a:lnTo>
                <a:lnTo>
                  <a:pt x="852665" y="940254"/>
                </a:lnTo>
                <a:lnTo>
                  <a:pt x="853118" y="941615"/>
                </a:lnTo>
                <a:lnTo>
                  <a:pt x="854024" y="942975"/>
                </a:lnTo>
                <a:lnTo>
                  <a:pt x="855384" y="943883"/>
                </a:lnTo>
                <a:lnTo>
                  <a:pt x="856971" y="944563"/>
                </a:lnTo>
                <a:lnTo>
                  <a:pt x="858331" y="945470"/>
                </a:lnTo>
                <a:lnTo>
                  <a:pt x="860371" y="945924"/>
                </a:lnTo>
                <a:lnTo>
                  <a:pt x="866717" y="946831"/>
                </a:lnTo>
                <a:lnTo>
                  <a:pt x="876236" y="948191"/>
                </a:lnTo>
                <a:lnTo>
                  <a:pt x="902980" y="951366"/>
                </a:lnTo>
                <a:lnTo>
                  <a:pt x="975054" y="959304"/>
                </a:lnTo>
                <a:lnTo>
                  <a:pt x="1013811" y="964066"/>
                </a:lnTo>
                <a:lnTo>
                  <a:pt x="1049168" y="968375"/>
                </a:lnTo>
                <a:lnTo>
                  <a:pt x="1064806" y="970643"/>
                </a:lnTo>
                <a:lnTo>
                  <a:pt x="1078405" y="972911"/>
                </a:lnTo>
                <a:lnTo>
                  <a:pt x="1089511" y="974952"/>
                </a:lnTo>
                <a:lnTo>
                  <a:pt x="1097670" y="976993"/>
                </a:lnTo>
                <a:lnTo>
                  <a:pt x="1119428" y="983570"/>
                </a:lnTo>
                <a:lnTo>
                  <a:pt x="1140053" y="989466"/>
                </a:lnTo>
                <a:lnTo>
                  <a:pt x="1159318" y="995136"/>
                </a:lnTo>
                <a:lnTo>
                  <a:pt x="1177677" y="1000806"/>
                </a:lnTo>
                <a:lnTo>
                  <a:pt x="1195129" y="1006249"/>
                </a:lnTo>
                <a:lnTo>
                  <a:pt x="1203288" y="1009197"/>
                </a:lnTo>
                <a:lnTo>
                  <a:pt x="1211221" y="1012145"/>
                </a:lnTo>
                <a:lnTo>
                  <a:pt x="1219153" y="1015093"/>
                </a:lnTo>
                <a:lnTo>
                  <a:pt x="1226859" y="1018268"/>
                </a:lnTo>
                <a:lnTo>
                  <a:pt x="1234112" y="1021670"/>
                </a:lnTo>
                <a:lnTo>
                  <a:pt x="1241138" y="1025299"/>
                </a:lnTo>
                <a:lnTo>
                  <a:pt x="1244764" y="1027340"/>
                </a:lnTo>
                <a:lnTo>
                  <a:pt x="1248164" y="1029381"/>
                </a:lnTo>
                <a:lnTo>
                  <a:pt x="1251337" y="1031422"/>
                </a:lnTo>
                <a:lnTo>
                  <a:pt x="1254510" y="1033916"/>
                </a:lnTo>
                <a:lnTo>
                  <a:pt x="1257457" y="1036184"/>
                </a:lnTo>
                <a:lnTo>
                  <a:pt x="1260630" y="1038679"/>
                </a:lnTo>
                <a:lnTo>
                  <a:pt x="1262896" y="1041400"/>
                </a:lnTo>
                <a:lnTo>
                  <a:pt x="1265843" y="1043895"/>
                </a:lnTo>
                <a:lnTo>
                  <a:pt x="1268109" y="1046616"/>
                </a:lnTo>
                <a:lnTo>
                  <a:pt x="1270376" y="1049565"/>
                </a:lnTo>
                <a:lnTo>
                  <a:pt x="1274682" y="1055234"/>
                </a:lnTo>
                <a:lnTo>
                  <a:pt x="1278535" y="1061358"/>
                </a:lnTo>
                <a:lnTo>
                  <a:pt x="1281505" y="1067102"/>
                </a:lnTo>
                <a:lnTo>
                  <a:pt x="1285758" y="1068609"/>
                </a:lnTo>
                <a:lnTo>
                  <a:pt x="1292798" y="1071557"/>
                </a:lnTo>
                <a:lnTo>
                  <a:pt x="1299611" y="1074958"/>
                </a:lnTo>
                <a:lnTo>
                  <a:pt x="1306650" y="1078585"/>
                </a:lnTo>
                <a:lnTo>
                  <a:pt x="1313463" y="1082667"/>
                </a:lnTo>
                <a:lnTo>
                  <a:pt x="1320503" y="1087201"/>
                </a:lnTo>
                <a:lnTo>
                  <a:pt x="1327316" y="1092416"/>
                </a:lnTo>
                <a:lnTo>
                  <a:pt x="1333674" y="1098311"/>
                </a:lnTo>
                <a:lnTo>
                  <a:pt x="1336854" y="1101485"/>
                </a:lnTo>
                <a:lnTo>
                  <a:pt x="1340033" y="1104660"/>
                </a:lnTo>
                <a:lnTo>
                  <a:pt x="1343212" y="1108061"/>
                </a:lnTo>
                <a:lnTo>
                  <a:pt x="1346392" y="1111915"/>
                </a:lnTo>
                <a:lnTo>
                  <a:pt x="1349344" y="1115543"/>
                </a:lnTo>
                <a:lnTo>
                  <a:pt x="1352069" y="1119851"/>
                </a:lnTo>
                <a:lnTo>
                  <a:pt x="1355021" y="1123705"/>
                </a:lnTo>
                <a:lnTo>
                  <a:pt x="1357746" y="1128240"/>
                </a:lnTo>
                <a:lnTo>
                  <a:pt x="1360471" y="1132548"/>
                </a:lnTo>
                <a:lnTo>
                  <a:pt x="1363197" y="1137536"/>
                </a:lnTo>
                <a:lnTo>
                  <a:pt x="1365695" y="1142524"/>
                </a:lnTo>
                <a:lnTo>
                  <a:pt x="1368193" y="1147739"/>
                </a:lnTo>
                <a:lnTo>
                  <a:pt x="1370464" y="1153180"/>
                </a:lnTo>
                <a:lnTo>
                  <a:pt x="1372734" y="1158622"/>
                </a:lnTo>
                <a:lnTo>
                  <a:pt x="1374778" y="1164517"/>
                </a:lnTo>
                <a:lnTo>
                  <a:pt x="1376822" y="1170638"/>
                </a:lnTo>
                <a:lnTo>
                  <a:pt x="1378866" y="1176987"/>
                </a:lnTo>
                <a:lnTo>
                  <a:pt x="1380910" y="1183562"/>
                </a:lnTo>
                <a:lnTo>
                  <a:pt x="1382499" y="1190364"/>
                </a:lnTo>
                <a:lnTo>
                  <a:pt x="1384089" y="1197393"/>
                </a:lnTo>
                <a:lnTo>
                  <a:pt x="1385679" y="1204875"/>
                </a:lnTo>
                <a:lnTo>
                  <a:pt x="1387041" y="1212130"/>
                </a:lnTo>
                <a:lnTo>
                  <a:pt x="1391810" y="1239338"/>
                </a:lnTo>
                <a:lnTo>
                  <a:pt x="1397942" y="1272441"/>
                </a:lnTo>
                <a:lnTo>
                  <a:pt x="1405663" y="1310985"/>
                </a:lnTo>
                <a:lnTo>
                  <a:pt x="1414292" y="1353838"/>
                </a:lnTo>
                <a:lnTo>
                  <a:pt x="1424057" y="1399864"/>
                </a:lnTo>
                <a:lnTo>
                  <a:pt x="1434277" y="1448612"/>
                </a:lnTo>
                <a:lnTo>
                  <a:pt x="1456078" y="1548600"/>
                </a:lnTo>
                <a:lnTo>
                  <a:pt x="1466978" y="1598255"/>
                </a:lnTo>
                <a:lnTo>
                  <a:pt x="1477651" y="1646322"/>
                </a:lnTo>
                <a:lnTo>
                  <a:pt x="1488098" y="1691895"/>
                </a:lnTo>
                <a:lnTo>
                  <a:pt x="1497863" y="1733840"/>
                </a:lnTo>
                <a:lnTo>
                  <a:pt x="1506719" y="1771251"/>
                </a:lnTo>
                <a:lnTo>
                  <a:pt x="1514668" y="1803220"/>
                </a:lnTo>
                <a:lnTo>
                  <a:pt x="1521026" y="1828614"/>
                </a:lnTo>
                <a:lnTo>
                  <a:pt x="1523978" y="1838591"/>
                </a:lnTo>
                <a:lnTo>
                  <a:pt x="1526022" y="1846526"/>
                </a:lnTo>
                <a:lnTo>
                  <a:pt x="1526022" y="1847206"/>
                </a:lnTo>
                <a:lnTo>
                  <a:pt x="1525795" y="1847887"/>
                </a:lnTo>
                <a:lnTo>
                  <a:pt x="1525568" y="1848794"/>
                </a:lnTo>
                <a:lnTo>
                  <a:pt x="1524887" y="1849247"/>
                </a:lnTo>
                <a:lnTo>
                  <a:pt x="1523070" y="1850381"/>
                </a:lnTo>
                <a:lnTo>
                  <a:pt x="1521026" y="1851514"/>
                </a:lnTo>
                <a:lnTo>
                  <a:pt x="1517166" y="1853328"/>
                </a:lnTo>
                <a:lnTo>
                  <a:pt x="1516257" y="1854235"/>
                </a:lnTo>
                <a:lnTo>
                  <a:pt x="1515576" y="1854689"/>
                </a:lnTo>
                <a:lnTo>
                  <a:pt x="1515576" y="1854915"/>
                </a:lnTo>
                <a:lnTo>
                  <a:pt x="1518301" y="1861944"/>
                </a:lnTo>
                <a:lnTo>
                  <a:pt x="1521707" y="1868066"/>
                </a:lnTo>
                <a:lnTo>
                  <a:pt x="1525114" y="1873961"/>
                </a:lnTo>
                <a:lnTo>
                  <a:pt x="1528747" y="1879402"/>
                </a:lnTo>
                <a:lnTo>
                  <a:pt x="1532835" y="1884617"/>
                </a:lnTo>
                <a:lnTo>
                  <a:pt x="1536923" y="1889379"/>
                </a:lnTo>
                <a:lnTo>
                  <a:pt x="1541692" y="1893913"/>
                </a:lnTo>
                <a:lnTo>
                  <a:pt x="1546461" y="1897994"/>
                </a:lnTo>
                <a:lnTo>
                  <a:pt x="1551457" y="1902302"/>
                </a:lnTo>
                <a:lnTo>
                  <a:pt x="1556907" y="1905930"/>
                </a:lnTo>
                <a:lnTo>
                  <a:pt x="1562357" y="1910011"/>
                </a:lnTo>
                <a:lnTo>
                  <a:pt x="1568034" y="1913639"/>
                </a:lnTo>
                <a:lnTo>
                  <a:pt x="1577975" y="1919631"/>
                </a:lnTo>
                <a:lnTo>
                  <a:pt x="1577975" y="949326"/>
                </a:lnTo>
                <a:lnTo>
                  <a:pt x="1063625" y="949326"/>
                </a:lnTo>
                <a:lnTo>
                  <a:pt x="1063625" y="846002"/>
                </a:lnTo>
                <a:close/>
                <a:moveTo>
                  <a:pt x="4890757" y="810513"/>
                </a:moveTo>
                <a:lnTo>
                  <a:pt x="4893927" y="833438"/>
                </a:lnTo>
                <a:lnTo>
                  <a:pt x="4946644" y="833438"/>
                </a:lnTo>
                <a:lnTo>
                  <a:pt x="4945064" y="830842"/>
                </a:lnTo>
                <a:lnTo>
                  <a:pt x="4909004" y="817407"/>
                </a:lnTo>
                <a:lnTo>
                  <a:pt x="4890757" y="810513"/>
                </a:lnTo>
                <a:close/>
                <a:moveTo>
                  <a:pt x="4954398" y="696262"/>
                </a:moveTo>
                <a:lnTo>
                  <a:pt x="4955282" y="699846"/>
                </a:lnTo>
                <a:lnTo>
                  <a:pt x="4956412" y="705343"/>
                </a:lnTo>
                <a:lnTo>
                  <a:pt x="4957090" y="709236"/>
                </a:lnTo>
                <a:lnTo>
                  <a:pt x="4957090" y="711297"/>
                </a:lnTo>
                <a:lnTo>
                  <a:pt x="4957316" y="713359"/>
                </a:lnTo>
                <a:lnTo>
                  <a:pt x="4957768" y="714962"/>
                </a:lnTo>
                <a:lnTo>
                  <a:pt x="4957994" y="716336"/>
                </a:lnTo>
                <a:lnTo>
                  <a:pt x="4958672" y="717710"/>
                </a:lnTo>
                <a:lnTo>
                  <a:pt x="4959124" y="719084"/>
                </a:lnTo>
                <a:lnTo>
                  <a:pt x="4959350" y="720688"/>
                </a:lnTo>
                <a:lnTo>
                  <a:pt x="4958898" y="725726"/>
                </a:lnTo>
                <a:lnTo>
                  <a:pt x="4958220" y="729620"/>
                </a:lnTo>
                <a:lnTo>
                  <a:pt x="4957090" y="733971"/>
                </a:lnTo>
                <a:lnTo>
                  <a:pt x="4956186" y="737407"/>
                </a:lnTo>
                <a:lnTo>
                  <a:pt x="4955282" y="739697"/>
                </a:lnTo>
                <a:lnTo>
                  <a:pt x="4954378" y="740842"/>
                </a:lnTo>
                <a:lnTo>
                  <a:pt x="4953474" y="742445"/>
                </a:lnTo>
                <a:lnTo>
                  <a:pt x="4952796" y="743132"/>
                </a:lnTo>
                <a:lnTo>
                  <a:pt x="4951666" y="744048"/>
                </a:lnTo>
                <a:lnTo>
                  <a:pt x="4950762" y="744506"/>
                </a:lnTo>
                <a:lnTo>
                  <a:pt x="4949180" y="744965"/>
                </a:lnTo>
                <a:lnTo>
                  <a:pt x="4943983" y="746110"/>
                </a:lnTo>
                <a:lnTo>
                  <a:pt x="4940593" y="747026"/>
                </a:lnTo>
                <a:lnTo>
                  <a:pt x="4936073" y="747484"/>
                </a:lnTo>
                <a:lnTo>
                  <a:pt x="4931101" y="747713"/>
                </a:lnTo>
                <a:lnTo>
                  <a:pt x="4925225" y="747484"/>
                </a:lnTo>
                <a:lnTo>
                  <a:pt x="4918671" y="747026"/>
                </a:lnTo>
                <a:lnTo>
                  <a:pt x="4911439" y="745423"/>
                </a:lnTo>
                <a:lnTo>
                  <a:pt x="4903982" y="743819"/>
                </a:lnTo>
                <a:lnTo>
                  <a:pt x="4897202" y="741300"/>
                </a:lnTo>
                <a:lnTo>
                  <a:pt x="4890648" y="738781"/>
                </a:lnTo>
                <a:lnTo>
                  <a:pt x="4887710" y="737178"/>
                </a:lnTo>
                <a:lnTo>
                  <a:pt x="4884998" y="735803"/>
                </a:lnTo>
                <a:lnTo>
                  <a:pt x="4882512" y="733971"/>
                </a:lnTo>
                <a:lnTo>
                  <a:pt x="4880026" y="732139"/>
                </a:lnTo>
                <a:lnTo>
                  <a:pt x="4879907" y="732062"/>
                </a:lnTo>
                <a:lnTo>
                  <a:pt x="4889793" y="803542"/>
                </a:lnTo>
                <a:lnTo>
                  <a:pt x="4896985" y="806476"/>
                </a:lnTo>
                <a:lnTo>
                  <a:pt x="4910592" y="811486"/>
                </a:lnTo>
                <a:lnTo>
                  <a:pt x="4940301" y="822416"/>
                </a:lnTo>
                <a:lnTo>
                  <a:pt x="4938487" y="818773"/>
                </a:lnTo>
                <a:lnTo>
                  <a:pt x="4937126" y="814902"/>
                </a:lnTo>
                <a:lnTo>
                  <a:pt x="4935538" y="811486"/>
                </a:lnTo>
                <a:lnTo>
                  <a:pt x="4934631" y="807843"/>
                </a:lnTo>
                <a:lnTo>
                  <a:pt x="4934178" y="804199"/>
                </a:lnTo>
                <a:lnTo>
                  <a:pt x="4933724" y="801011"/>
                </a:lnTo>
                <a:lnTo>
                  <a:pt x="4933724" y="797595"/>
                </a:lnTo>
                <a:lnTo>
                  <a:pt x="4934178" y="794180"/>
                </a:lnTo>
                <a:lnTo>
                  <a:pt x="4934858" y="790536"/>
                </a:lnTo>
                <a:lnTo>
                  <a:pt x="4935992" y="787120"/>
                </a:lnTo>
                <a:lnTo>
                  <a:pt x="4937580" y="783705"/>
                </a:lnTo>
                <a:lnTo>
                  <a:pt x="4939621" y="779833"/>
                </a:lnTo>
                <a:lnTo>
                  <a:pt x="4941889" y="776418"/>
                </a:lnTo>
                <a:lnTo>
                  <a:pt x="4944837" y="772547"/>
                </a:lnTo>
                <a:lnTo>
                  <a:pt x="4948012" y="768903"/>
                </a:lnTo>
                <a:lnTo>
                  <a:pt x="4951640" y="765260"/>
                </a:lnTo>
                <a:lnTo>
                  <a:pt x="4955723" y="761389"/>
                </a:lnTo>
                <a:lnTo>
                  <a:pt x="4960485" y="757517"/>
                </a:lnTo>
                <a:lnTo>
                  <a:pt x="4968876" y="750003"/>
                </a:lnTo>
                <a:lnTo>
                  <a:pt x="4972278" y="746815"/>
                </a:lnTo>
                <a:lnTo>
                  <a:pt x="4975226" y="743854"/>
                </a:lnTo>
                <a:lnTo>
                  <a:pt x="4977721" y="740666"/>
                </a:lnTo>
                <a:lnTo>
                  <a:pt x="4979762" y="738389"/>
                </a:lnTo>
                <a:lnTo>
                  <a:pt x="4981576" y="735884"/>
                </a:lnTo>
                <a:lnTo>
                  <a:pt x="4982710" y="733379"/>
                </a:lnTo>
                <a:lnTo>
                  <a:pt x="4983617" y="731102"/>
                </a:lnTo>
                <a:lnTo>
                  <a:pt x="4984524" y="728825"/>
                </a:lnTo>
                <a:lnTo>
                  <a:pt x="4984978" y="726320"/>
                </a:lnTo>
                <a:lnTo>
                  <a:pt x="4985205" y="724043"/>
                </a:lnTo>
                <a:lnTo>
                  <a:pt x="4985205" y="721766"/>
                </a:lnTo>
                <a:lnTo>
                  <a:pt x="4984978" y="719261"/>
                </a:lnTo>
                <a:lnTo>
                  <a:pt x="4984298" y="714479"/>
                </a:lnTo>
                <a:lnTo>
                  <a:pt x="4983617" y="711291"/>
                </a:lnTo>
                <a:lnTo>
                  <a:pt x="4982483" y="708558"/>
                </a:lnTo>
                <a:lnTo>
                  <a:pt x="4980896" y="706509"/>
                </a:lnTo>
                <a:lnTo>
                  <a:pt x="4979308" y="704232"/>
                </a:lnTo>
                <a:lnTo>
                  <a:pt x="4977267" y="702410"/>
                </a:lnTo>
                <a:lnTo>
                  <a:pt x="4974999" y="701044"/>
                </a:lnTo>
                <a:lnTo>
                  <a:pt x="4972732" y="699678"/>
                </a:lnTo>
                <a:lnTo>
                  <a:pt x="4970237" y="698767"/>
                </a:lnTo>
                <a:lnTo>
                  <a:pt x="4967742" y="697856"/>
                </a:lnTo>
                <a:lnTo>
                  <a:pt x="4965021" y="697400"/>
                </a:lnTo>
                <a:lnTo>
                  <a:pt x="4960485" y="696489"/>
                </a:lnTo>
                <a:lnTo>
                  <a:pt x="4955949" y="696262"/>
                </a:lnTo>
                <a:lnTo>
                  <a:pt x="4954398" y="696262"/>
                </a:lnTo>
                <a:close/>
                <a:moveTo>
                  <a:pt x="4757738" y="678063"/>
                </a:moveTo>
                <a:lnTo>
                  <a:pt x="4757738" y="685800"/>
                </a:lnTo>
                <a:lnTo>
                  <a:pt x="4832350" y="685800"/>
                </a:lnTo>
                <a:lnTo>
                  <a:pt x="4832350" y="678233"/>
                </a:lnTo>
                <a:lnTo>
                  <a:pt x="4816296" y="678776"/>
                </a:lnTo>
                <a:lnTo>
                  <a:pt x="4806352" y="679234"/>
                </a:lnTo>
                <a:lnTo>
                  <a:pt x="4797538" y="679234"/>
                </a:lnTo>
                <a:lnTo>
                  <a:pt x="4788724" y="679234"/>
                </a:lnTo>
                <a:lnTo>
                  <a:pt x="4778781" y="678776"/>
                </a:lnTo>
                <a:lnTo>
                  <a:pt x="4758215" y="678088"/>
                </a:lnTo>
                <a:lnTo>
                  <a:pt x="4757738" y="678063"/>
                </a:lnTo>
                <a:close/>
                <a:moveTo>
                  <a:pt x="4865111" y="676485"/>
                </a:moveTo>
                <a:lnTo>
                  <a:pt x="4855906" y="677056"/>
                </a:lnTo>
                <a:lnTo>
                  <a:pt x="4859408" y="720633"/>
                </a:lnTo>
                <a:lnTo>
                  <a:pt x="4859414" y="720725"/>
                </a:lnTo>
                <a:lnTo>
                  <a:pt x="4869788" y="720725"/>
                </a:lnTo>
                <a:lnTo>
                  <a:pt x="4868952" y="719313"/>
                </a:lnTo>
                <a:lnTo>
                  <a:pt x="4867823" y="717023"/>
                </a:lnTo>
                <a:lnTo>
                  <a:pt x="4867145" y="714962"/>
                </a:lnTo>
                <a:lnTo>
                  <a:pt x="4867597" y="712443"/>
                </a:lnTo>
                <a:lnTo>
                  <a:pt x="4868048" y="709465"/>
                </a:lnTo>
                <a:lnTo>
                  <a:pt x="4869178" y="702365"/>
                </a:lnTo>
                <a:lnTo>
                  <a:pt x="4869856" y="699388"/>
                </a:lnTo>
                <a:lnTo>
                  <a:pt x="4870308" y="698472"/>
                </a:lnTo>
                <a:lnTo>
                  <a:pt x="4870760" y="697556"/>
                </a:lnTo>
                <a:lnTo>
                  <a:pt x="4871438" y="696640"/>
                </a:lnTo>
                <a:lnTo>
                  <a:pt x="4871890" y="695724"/>
                </a:lnTo>
                <a:lnTo>
                  <a:pt x="4872342" y="694807"/>
                </a:lnTo>
                <a:lnTo>
                  <a:pt x="4873020" y="694349"/>
                </a:lnTo>
                <a:lnTo>
                  <a:pt x="4873698" y="693891"/>
                </a:lnTo>
                <a:lnTo>
                  <a:pt x="4873924" y="692975"/>
                </a:lnTo>
                <a:lnTo>
                  <a:pt x="4874150" y="690914"/>
                </a:lnTo>
                <a:lnTo>
                  <a:pt x="4873924" y="688166"/>
                </a:lnTo>
                <a:lnTo>
                  <a:pt x="4873472" y="684272"/>
                </a:lnTo>
                <a:lnTo>
                  <a:pt x="4873020" y="682669"/>
                </a:lnTo>
                <a:lnTo>
                  <a:pt x="4872116" y="680608"/>
                </a:lnTo>
                <a:lnTo>
                  <a:pt x="4870986" y="679005"/>
                </a:lnTo>
                <a:lnTo>
                  <a:pt x="4870534" y="678317"/>
                </a:lnTo>
                <a:lnTo>
                  <a:pt x="4869404" y="677859"/>
                </a:lnTo>
                <a:lnTo>
                  <a:pt x="4868500" y="677401"/>
                </a:lnTo>
                <a:lnTo>
                  <a:pt x="4867597" y="676943"/>
                </a:lnTo>
                <a:lnTo>
                  <a:pt x="4866241" y="676485"/>
                </a:lnTo>
                <a:lnTo>
                  <a:pt x="4865111" y="676485"/>
                </a:lnTo>
                <a:close/>
                <a:moveTo>
                  <a:pt x="4728610" y="676485"/>
                </a:moveTo>
                <a:lnTo>
                  <a:pt x="4727480" y="676943"/>
                </a:lnTo>
                <a:lnTo>
                  <a:pt x="4726124" y="677401"/>
                </a:lnTo>
                <a:lnTo>
                  <a:pt x="4725220" y="677859"/>
                </a:lnTo>
                <a:lnTo>
                  <a:pt x="4724316" y="678317"/>
                </a:lnTo>
                <a:lnTo>
                  <a:pt x="4723638" y="679005"/>
                </a:lnTo>
                <a:lnTo>
                  <a:pt x="4722734" y="680608"/>
                </a:lnTo>
                <a:lnTo>
                  <a:pt x="4722056" y="682669"/>
                </a:lnTo>
                <a:lnTo>
                  <a:pt x="4721378" y="684272"/>
                </a:lnTo>
                <a:lnTo>
                  <a:pt x="4720926" y="688166"/>
                </a:lnTo>
                <a:lnTo>
                  <a:pt x="4720700" y="690914"/>
                </a:lnTo>
                <a:lnTo>
                  <a:pt x="4720926" y="692975"/>
                </a:lnTo>
                <a:lnTo>
                  <a:pt x="4721152" y="693891"/>
                </a:lnTo>
                <a:lnTo>
                  <a:pt x="4722056" y="694349"/>
                </a:lnTo>
                <a:lnTo>
                  <a:pt x="4722508" y="694807"/>
                </a:lnTo>
                <a:lnTo>
                  <a:pt x="4722960" y="695724"/>
                </a:lnTo>
                <a:lnTo>
                  <a:pt x="4723412" y="696640"/>
                </a:lnTo>
                <a:lnTo>
                  <a:pt x="4724090" y="697556"/>
                </a:lnTo>
                <a:lnTo>
                  <a:pt x="4724316" y="698472"/>
                </a:lnTo>
                <a:lnTo>
                  <a:pt x="4724994" y="699388"/>
                </a:lnTo>
                <a:lnTo>
                  <a:pt x="4725446" y="702365"/>
                </a:lnTo>
                <a:lnTo>
                  <a:pt x="4726802" y="709465"/>
                </a:lnTo>
                <a:lnTo>
                  <a:pt x="4727480" y="712443"/>
                </a:lnTo>
                <a:lnTo>
                  <a:pt x="4727480" y="714962"/>
                </a:lnTo>
                <a:lnTo>
                  <a:pt x="4726802" y="717023"/>
                </a:lnTo>
                <a:lnTo>
                  <a:pt x="4725898" y="719313"/>
                </a:lnTo>
                <a:lnTo>
                  <a:pt x="4724923" y="720725"/>
                </a:lnTo>
                <a:lnTo>
                  <a:pt x="4730750" y="720725"/>
                </a:lnTo>
                <a:lnTo>
                  <a:pt x="4730750" y="720528"/>
                </a:lnTo>
                <a:lnTo>
                  <a:pt x="4734267" y="676758"/>
                </a:lnTo>
                <a:lnTo>
                  <a:pt x="4729966" y="676485"/>
                </a:lnTo>
                <a:lnTo>
                  <a:pt x="4728610" y="676485"/>
                </a:lnTo>
                <a:close/>
                <a:moveTo>
                  <a:pt x="953949" y="406962"/>
                </a:moveTo>
                <a:lnTo>
                  <a:pt x="954329" y="407089"/>
                </a:lnTo>
                <a:lnTo>
                  <a:pt x="955170" y="407166"/>
                </a:lnTo>
                <a:lnTo>
                  <a:pt x="953949" y="406962"/>
                </a:lnTo>
                <a:close/>
                <a:moveTo>
                  <a:pt x="1008346" y="373671"/>
                </a:moveTo>
                <a:lnTo>
                  <a:pt x="1006335" y="374677"/>
                </a:lnTo>
                <a:lnTo>
                  <a:pt x="1005765" y="374835"/>
                </a:lnTo>
                <a:lnTo>
                  <a:pt x="1006347" y="374918"/>
                </a:lnTo>
                <a:lnTo>
                  <a:pt x="1007478" y="374692"/>
                </a:lnTo>
                <a:lnTo>
                  <a:pt x="1008157" y="374239"/>
                </a:lnTo>
                <a:lnTo>
                  <a:pt x="1008346" y="373671"/>
                </a:lnTo>
                <a:close/>
                <a:moveTo>
                  <a:pt x="892462" y="349479"/>
                </a:moveTo>
                <a:lnTo>
                  <a:pt x="895978" y="354982"/>
                </a:lnTo>
                <a:lnTo>
                  <a:pt x="900501" y="360646"/>
                </a:lnTo>
                <a:lnTo>
                  <a:pt x="909322" y="372200"/>
                </a:lnTo>
                <a:lnTo>
                  <a:pt x="915880" y="379903"/>
                </a:lnTo>
                <a:lnTo>
                  <a:pt x="918821" y="382848"/>
                </a:lnTo>
                <a:lnTo>
                  <a:pt x="919601" y="383629"/>
                </a:lnTo>
                <a:lnTo>
                  <a:pt x="915456" y="378529"/>
                </a:lnTo>
                <a:lnTo>
                  <a:pt x="898912" y="357908"/>
                </a:lnTo>
                <a:lnTo>
                  <a:pt x="892462" y="349479"/>
                </a:lnTo>
                <a:close/>
                <a:moveTo>
                  <a:pt x="1072735" y="343981"/>
                </a:moveTo>
                <a:lnTo>
                  <a:pt x="1072615" y="346146"/>
                </a:lnTo>
                <a:lnTo>
                  <a:pt x="1071936" y="351357"/>
                </a:lnTo>
                <a:lnTo>
                  <a:pt x="1071710" y="352716"/>
                </a:lnTo>
                <a:lnTo>
                  <a:pt x="1070579" y="354302"/>
                </a:lnTo>
                <a:lnTo>
                  <a:pt x="1069674" y="355435"/>
                </a:lnTo>
                <a:lnTo>
                  <a:pt x="1068317" y="356568"/>
                </a:lnTo>
                <a:lnTo>
                  <a:pt x="1066734" y="357247"/>
                </a:lnTo>
                <a:lnTo>
                  <a:pt x="1064925" y="357927"/>
                </a:lnTo>
                <a:lnTo>
                  <a:pt x="1062889" y="358607"/>
                </a:lnTo>
                <a:lnTo>
                  <a:pt x="1061080" y="358833"/>
                </a:lnTo>
                <a:lnTo>
                  <a:pt x="1059044" y="359060"/>
                </a:lnTo>
                <a:lnTo>
                  <a:pt x="1056783" y="359060"/>
                </a:lnTo>
                <a:lnTo>
                  <a:pt x="1054521" y="358833"/>
                </a:lnTo>
                <a:lnTo>
                  <a:pt x="1052259" y="358607"/>
                </a:lnTo>
                <a:lnTo>
                  <a:pt x="1050450" y="357927"/>
                </a:lnTo>
                <a:lnTo>
                  <a:pt x="1048415" y="357247"/>
                </a:lnTo>
                <a:lnTo>
                  <a:pt x="1046605" y="356568"/>
                </a:lnTo>
                <a:lnTo>
                  <a:pt x="1045022" y="355435"/>
                </a:lnTo>
                <a:lnTo>
                  <a:pt x="1043439" y="354529"/>
                </a:lnTo>
                <a:lnTo>
                  <a:pt x="1041856" y="354302"/>
                </a:lnTo>
                <a:lnTo>
                  <a:pt x="1040725" y="354075"/>
                </a:lnTo>
                <a:lnTo>
                  <a:pt x="1039368" y="354302"/>
                </a:lnTo>
                <a:lnTo>
                  <a:pt x="1038463" y="354755"/>
                </a:lnTo>
                <a:lnTo>
                  <a:pt x="1037559" y="355208"/>
                </a:lnTo>
                <a:lnTo>
                  <a:pt x="1036654" y="356341"/>
                </a:lnTo>
                <a:lnTo>
                  <a:pt x="1035975" y="357021"/>
                </a:lnTo>
                <a:lnTo>
                  <a:pt x="1035071" y="359060"/>
                </a:lnTo>
                <a:lnTo>
                  <a:pt x="1034392" y="361099"/>
                </a:lnTo>
                <a:lnTo>
                  <a:pt x="1033488" y="362911"/>
                </a:lnTo>
                <a:lnTo>
                  <a:pt x="1032357" y="363364"/>
                </a:lnTo>
                <a:lnTo>
                  <a:pt x="1028738" y="364497"/>
                </a:lnTo>
                <a:lnTo>
                  <a:pt x="1024441" y="365403"/>
                </a:lnTo>
                <a:lnTo>
                  <a:pt x="1021953" y="365630"/>
                </a:lnTo>
                <a:lnTo>
                  <a:pt x="1019691" y="365630"/>
                </a:lnTo>
                <a:lnTo>
                  <a:pt x="1018561" y="365856"/>
                </a:lnTo>
                <a:lnTo>
                  <a:pt x="1017430" y="366309"/>
                </a:lnTo>
                <a:lnTo>
                  <a:pt x="1016751" y="366989"/>
                </a:lnTo>
                <a:lnTo>
                  <a:pt x="1016073" y="367442"/>
                </a:lnTo>
                <a:lnTo>
                  <a:pt x="1014942" y="369481"/>
                </a:lnTo>
                <a:lnTo>
                  <a:pt x="1014263" y="371294"/>
                </a:lnTo>
                <a:lnTo>
                  <a:pt x="1013811" y="373333"/>
                </a:lnTo>
                <a:lnTo>
                  <a:pt x="1013585" y="375372"/>
                </a:lnTo>
                <a:lnTo>
                  <a:pt x="1013585" y="377184"/>
                </a:lnTo>
                <a:lnTo>
                  <a:pt x="1010645" y="377411"/>
                </a:lnTo>
                <a:lnTo>
                  <a:pt x="1007478" y="377637"/>
                </a:lnTo>
                <a:lnTo>
                  <a:pt x="1004086" y="378317"/>
                </a:lnTo>
                <a:lnTo>
                  <a:pt x="1000693" y="378996"/>
                </a:lnTo>
                <a:lnTo>
                  <a:pt x="997527" y="380356"/>
                </a:lnTo>
                <a:lnTo>
                  <a:pt x="996170" y="381035"/>
                </a:lnTo>
                <a:lnTo>
                  <a:pt x="995265" y="382168"/>
                </a:lnTo>
                <a:lnTo>
                  <a:pt x="994134" y="383074"/>
                </a:lnTo>
                <a:lnTo>
                  <a:pt x="993908" y="383981"/>
                </a:lnTo>
                <a:lnTo>
                  <a:pt x="992325" y="391910"/>
                </a:lnTo>
                <a:lnTo>
                  <a:pt x="990742" y="397574"/>
                </a:lnTo>
                <a:lnTo>
                  <a:pt x="989837" y="400293"/>
                </a:lnTo>
                <a:lnTo>
                  <a:pt x="988706" y="403464"/>
                </a:lnTo>
                <a:lnTo>
                  <a:pt x="987349" y="406183"/>
                </a:lnTo>
                <a:lnTo>
                  <a:pt x="985766" y="408902"/>
                </a:lnTo>
                <a:lnTo>
                  <a:pt x="983731" y="410941"/>
                </a:lnTo>
                <a:lnTo>
                  <a:pt x="981695" y="412980"/>
                </a:lnTo>
                <a:lnTo>
                  <a:pt x="979207" y="414566"/>
                </a:lnTo>
                <a:lnTo>
                  <a:pt x="977624" y="415245"/>
                </a:lnTo>
                <a:lnTo>
                  <a:pt x="976267" y="415698"/>
                </a:lnTo>
                <a:lnTo>
                  <a:pt x="974684" y="415925"/>
                </a:lnTo>
                <a:lnTo>
                  <a:pt x="973101" y="415925"/>
                </a:lnTo>
                <a:lnTo>
                  <a:pt x="971518" y="415925"/>
                </a:lnTo>
                <a:lnTo>
                  <a:pt x="969482" y="415925"/>
                </a:lnTo>
                <a:lnTo>
                  <a:pt x="962471" y="414792"/>
                </a:lnTo>
                <a:lnTo>
                  <a:pt x="956591" y="413206"/>
                </a:lnTo>
                <a:lnTo>
                  <a:pt x="951389" y="411620"/>
                </a:lnTo>
                <a:lnTo>
                  <a:pt x="947318" y="409355"/>
                </a:lnTo>
                <a:lnTo>
                  <a:pt x="943247" y="407089"/>
                </a:lnTo>
                <a:lnTo>
                  <a:pt x="939854" y="404371"/>
                </a:lnTo>
                <a:lnTo>
                  <a:pt x="936688" y="401652"/>
                </a:lnTo>
                <a:lnTo>
                  <a:pt x="933748" y="398707"/>
                </a:lnTo>
                <a:lnTo>
                  <a:pt x="931712" y="396894"/>
                </a:lnTo>
                <a:lnTo>
                  <a:pt x="929677" y="395535"/>
                </a:lnTo>
                <a:lnTo>
                  <a:pt x="927189" y="393723"/>
                </a:lnTo>
                <a:lnTo>
                  <a:pt x="924475" y="392137"/>
                </a:lnTo>
                <a:lnTo>
                  <a:pt x="918594" y="388965"/>
                </a:lnTo>
                <a:lnTo>
                  <a:pt x="911809" y="386020"/>
                </a:lnTo>
                <a:lnTo>
                  <a:pt x="905024" y="383528"/>
                </a:lnTo>
                <a:lnTo>
                  <a:pt x="898239" y="381489"/>
                </a:lnTo>
                <a:lnTo>
                  <a:pt x="895813" y="380928"/>
                </a:lnTo>
                <a:lnTo>
                  <a:pt x="896192" y="381358"/>
                </a:lnTo>
                <a:lnTo>
                  <a:pt x="897539" y="382766"/>
                </a:lnTo>
                <a:lnTo>
                  <a:pt x="897555" y="382775"/>
                </a:lnTo>
                <a:lnTo>
                  <a:pt x="900052" y="384362"/>
                </a:lnTo>
                <a:lnTo>
                  <a:pt x="902096" y="386175"/>
                </a:lnTo>
                <a:lnTo>
                  <a:pt x="906637" y="390029"/>
                </a:lnTo>
                <a:lnTo>
                  <a:pt x="910496" y="394337"/>
                </a:lnTo>
                <a:lnTo>
                  <a:pt x="913675" y="397964"/>
                </a:lnTo>
                <a:lnTo>
                  <a:pt x="914698" y="399264"/>
                </a:lnTo>
                <a:lnTo>
                  <a:pt x="918897" y="403116"/>
                </a:lnTo>
                <a:lnTo>
                  <a:pt x="925482" y="409915"/>
                </a:lnTo>
                <a:lnTo>
                  <a:pt x="928206" y="413088"/>
                </a:lnTo>
                <a:lnTo>
                  <a:pt x="930704" y="416035"/>
                </a:lnTo>
                <a:lnTo>
                  <a:pt x="932747" y="418755"/>
                </a:lnTo>
                <a:lnTo>
                  <a:pt x="934791" y="421474"/>
                </a:lnTo>
                <a:lnTo>
                  <a:pt x="935926" y="423968"/>
                </a:lnTo>
                <a:lnTo>
                  <a:pt x="937288" y="426234"/>
                </a:lnTo>
                <a:lnTo>
                  <a:pt x="938196" y="428500"/>
                </a:lnTo>
                <a:lnTo>
                  <a:pt x="938877" y="430314"/>
                </a:lnTo>
                <a:lnTo>
                  <a:pt x="939331" y="432353"/>
                </a:lnTo>
                <a:lnTo>
                  <a:pt x="939786" y="434393"/>
                </a:lnTo>
                <a:lnTo>
                  <a:pt x="940013" y="435980"/>
                </a:lnTo>
                <a:lnTo>
                  <a:pt x="940013" y="437566"/>
                </a:lnTo>
                <a:lnTo>
                  <a:pt x="939331" y="440739"/>
                </a:lnTo>
                <a:lnTo>
                  <a:pt x="938650" y="443686"/>
                </a:lnTo>
                <a:lnTo>
                  <a:pt x="936607" y="449125"/>
                </a:lnTo>
                <a:lnTo>
                  <a:pt x="935699" y="451845"/>
                </a:lnTo>
                <a:lnTo>
                  <a:pt x="935018" y="454565"/>
                </a:lnTo>
                <a:lnTo>
                  <a:pt x="935018" y="457738"/>
                </a:lnTo>
                <a:lnTo>
                  <a:pt x="935018" y="459324"/>
                </a:lnTo>
                <a:lnTo>
                  <a:pt x="935472" y="460911"/>
                </a:lnTo>
                <a:lnTo>
                  <a:pt x="936380" y="464537"/>
                </a:lnTo>
                <a:lnTo>
                  <a:pt x="937969" y="469297"/>
                </a:lnTo>
                <a:lnTo>
                  <a:pt x="942283" y="480403"/>
                </a:lnTo>
                <a:lnTo>
                  <a:pt x="947278" y="493321"/>
                </a:lnTo>
                <a:lnTo>
                  <a:pt x="953408" y="507374"/>
                </a:lnTo>
                <a:lnTo>
                  <a:pt x="959766" y="521426"/>
                </a:lnTo>
                <a:lnTo>
                  <a:pt x="965896" y="534118"/>
                </a:lnTo>
                <a:lnTo>
                  <a:pt x="971799" y="545677"/>
                </a:lnTo>
                <a:lnTo>
                  <a:pt x="976340" y="554063"/>
                </a:lnTo>
                <a:lnTo>
                  <a:pt x="977703" y="555876"/>
                </a:lnTo>
                <a:lnTo>
                  <a:pt x="978838" y="557009"/>
                </a:lnTo>
                <a:lnTo>
                  <a:pt x="980200" y="558596"/>
                </a:lnTo>
                <a:lnTo>
                  <a:pt x="981562" y="559502"/>
                </a:lnTo>
                <a:lnTo>
                  <a:pt x="983152" y="560409"/>
                </a:lnTo>
                <a:lnTo>
                  <a:pt x="984968" y="561315"/>
                </a:lnTo>
                <a:lnTo>
                  <a:pt x="988374" y="562675"/>
                </a:lnTo>
                <a:lnTo>
                  <a:pt x="992234" y="563582"/>
                </a:lnTo>
                <a:lnTo>
                  <a:pt x="996093" y="564262"/>
                </a:lnTo>
                <a:lnTo>
                  <a:pt x="1000180" y="564489"/>
                </a:lnTo>
                <a:lnTo>
                  <a:pt x="1004267" y="564489"/>
                </a:lnTo>
                <a:lnTo>
                  <a:pt x="1012214" y="564715"/>
                </a:lnTo>
                <a:lnTo>
                  <a:pt x="1015847" y="564715"/>
                </a:lnTo>
                <a:lnTo>
                  <a:pt x="1019479" y="565168"/>
                </a:lnTo>
                <a:lnTo>
                  <a:pt x="1022431" y="565622"/>
                </a:lnTo>
                <a:lnTo>
                  <a:pt x="1025156" y="566755"/>
                </a:lnTo>
                <a:lnTo>
                  <a:pt x="1026064" y="567208"/>
                </a:lnTo>
                <a:lnTo>
                  <a:pt x="1026972" y="567888"/>
                </a:lnTo>
                <a:lnTo>
                  <a:pt x="1028107" y="568568"/>
                </a:lnTo>
                <a:lnTo>
                  <a:pt x="1028788" y="569701"/>
                </a:lnTo>
                <a:lnTo>
                  <a:pt x="1031286" y="574688"/>
                </a:lnTo>
                <a:lnTo>
                  <a:pt x="1034010" y="580354"/>
                </a:lnTo>
                <a:lnTo>
                  <a:pt x="1039233" y="591686"/>
                </a:lnTo>
                <a:lnTo>
                  <a:pt x="1040827" y="594580"/>
                </a:lnTo>
                <a:lnTo>
                  <a:pt x="1041049" y="593842"/>
                </a:lnTo>
                <a:lnTo>
                  <a:pt x="1042638" y="597016"/>
                </a:lnTo>
                <a:lnTo>
                  <a:pt x="1043773" y="597923"/>
                </a:lnTo>
                <a:lnTo>
                  <a:pt x="1044455" y="598377"/>
                </a:lnTo>
                <a:lnTo>
                  <a:pt x="1045136" y="598603"/>
                </a:lnTo>
                <a:lnTo>
                  <a:pt x="1045590" y="598377"/>
                </a:lnTo>
                <a:lnTo>
                  <a:pt x="1046271" y="597470"/>
                </a:lnTo>
                <a:lnTo>
                  <a:pt x="1046725" y="595883"/>
                </a:lnTo>
                <a:lnTo>
                  <a:pt x="1047179" y="593616"/>
                </a:lnTo>
                <a:lnTo>
                  <a:pt x="1047860" y="591349"/>
                </a:lnTo>
                <a:lnTo>
                  <a:pt x="1049223" y="589308"/>
                </a:lnTo>
                <a:lnTo>
                  <a:pt x="1050585" y="587268"/>
                </a:lnTo>
                <a:lnTo>
                  <a:pt x="1052174" y="585227"/>
                </a:lnTo>
                <a:lnTo>
                  <a:pt x="1054218" y="583187"/>
                </a:lnTo>
                <a:lnTo>
                  <a:pt x="1056034" y="581600"/>
                </a:lnTo>
                <a:lnTo>
                  <a:pt x="1058305" y="580013"/>
                </a:lnTo>
                <a:lnTo>
                  <a:pt x="1060575" y="578653"/>
                </a:lnTo>
                <a:lnTo>
                  <a:pt x="1063073" y="577519"/>
                </a:lnTo>
                <a:lnTo>
                  <a:pt x="1065570" y="576612"/>
                </a:lnTo>
                <a:lnTo>
                  <a:pt x="1068295" y="576159"/>
                </a:lnTo>
                <a:lnTo>
                  <a:pt x="1070792" y="576159"/>
                </a:lnTo>
                <a:lnTo>
                  <a:pt x="1073517" y="576386"/>
                </a:lnTo>
                <a:lnTo>
                  <a:pt x="1076241" y="576839"/>
                </a:lnTo>
                <a:lnTo>
                  <a:pt x="1078739" y="577973"/>
                </a:lnTo>
                <a:lnTo>
                  <a:pt x="1078966" y="578653"/>
                </a:lnTo>
                <a:lnTo>
                  <a:pt x="1079067" y="578905"/>
                </a:lnTo>
                <a:lnTo>
                  <a:pt x="1079583" y="577939"/>
                </a:lnTo>
                <a:lnTo>
                  <a:pt x="1081187" y="574533"/>
                </a:lnTo>
                <a:lnTo>
                  <a:pt x="1083479" y="571128"/>
                </a:lnTo>
                <a:lnTo>
                  <a:pt x="1087833" y="564317"/>
                </a:lnTo>
                <a:lnTo>
                  <a:pt x="1092187" y="557734"/>
                </a:lnTo>
                <a:lnTo>
                  <a:pt x="1096999" y="550696"/>
                </a:lnTo>
                <a:lnTo>
                  <a:pt x="1099290" y="547064"/>
                </a:lnTo>
                <a:lnTo>
                  <a:pt x="1101353" y="542750"/>
                </a:lnTo>
                <a:lnTo>
                  <a:pt x="1103644" y="538437"/>
                </a:lnTo>
                <a:lnTo>
                  <a:pt x="1105248" y="534123"/>
                </a:lnTo>
                <a:lnTo>
                  <a:pt x="1113727" y="512556"/>
                </a:lnTo>
                <a:lnTo>
                  <a:pt x="1118081" y="500524"/>
                </a:lnTo>
                <a:lnTo>
                  <a:pt x="1122435" y="488264"/>
                </a:lnTo>
                <a:lnTo>
                  <a:pt x="1124039" y="482362"/>
                </a:lnTo>
                <a:lnTo>
                  <a:pt x="1125872" y="476686"/>
                </a:lnTo>
                <a:lnTo>
                  <a:pt x="1127018" y="471010"/>
                </a:lnTo>
                <a:lnTo>
                  <a:pt x="1128164" y="465789"/>
                </a:lnTo>
                <a:lnTo>
                  <a:pt x="1128851" y="460794"/>
                </a:lnTo>
                <a:lnTo>
                  <a:pt x="1129080" y="456254"/>
                </a:lnTo>
                <a:lnTo>
                  <a:pt x="1129080" y="452621"/>
                </a:lnTo>
                <a:lnTo>
                  <a:pt x="1128851" y="450578"/>
                </a:lnTo>
                <a:lnTo>
                  <a:pt x="1128622" y="449216"/>
                </a:lnTo>
                <a:lnTo>
                  <a:pt x="1127705" y="446492"/>
                </a:lnTo>
                <a:lnTo>
                  <a:pt x="1126559" y="444222"/>
                </a:lnTo>
                <a:lnTo>
                  <a:pt x="1125643" y="442178"/>
                </a:lnTo>
                <a:lnTo>
                  <a:pt x="1124497" y="440589"/>
                </a:lnTo>
                <a:lnTo>
                  <a:pt x="1122435" y="438546"/>
                </a:lnTo>
                <a:lnTo>
                  <a:pt x="1120143" y="436276"/>
                </a:lnTo>
                <a:lnTo>
                  <a:pt x="1118768" y="434914"/>
                </a:lnTo>
                <a:lnTo>
                  <a:pt x="1117852" y="433778"/>
                </a:lnTo>
                <a:lnTo>
                  <a:pt x="1116477" y="431962"/>
                </a:lnTo>
                <a:lnTo>
                  <a:pt x="1115560" y="429692"/>
                </a:lnTo>
                <a:lnTo>
                  <a:pt x="1114644" y="427195"/>
                </a:lnTo>
                <a:lnTo>
                  <a:pt x="1113498" y="424016"/>
                </a:lnTo>
                <a:lnTo>
                  <a:pt x="1112810" y="420157"/>
                </a:lnTo>
                <a:lnTo>
                  <a:pt x="1111894" y="415390"/>
                </a:lnTo>
                <a:lnTo>
                  <a:pt x="1108915" y="397228"/>
                </a:lnTo>
                <a:lnTo>
                  <a:pt x="1106394" y="383379"/>
                </a:lnTo>
                <a:lnTo>
                  <a:pt x="1104790" y="373617"/>
                </a:lnTo>
                <a:lnTo>
                  <a:pt x="1104332" y="370666"/>
                </a:lnTo>
                <a:lnTo>
                  <a:pt x="1104332" y="368396"/>
                </a:lnTo>
                <a:lnTo>
                  <a:pt x="1104102" y="367714"/>
                </a:lnTo>
                <a:lnTo>
                  <a:pt x="1103644" y="367033"/>
                </a:lnTo>
                <a:lnTo>
                  <a:pt x="1102728" y="366579"/>
                </a:lnTo>
                <a:lnTo>
                  <a:pt x="1102040" y="365671"/>
                </a:lnTo>
                <a:lnTo>
                  <a:pt x="1099749" y="364990"/>
                </a:lnTo>
                <a:lnTo>
                  <a:pt x="1096999" y="364309"/>
                </a:lnTo>
                <a:lnTo>
                  <a:pt x="1091957" y="363174"/>
                </a:lnTo>
                <a:lnTo>
                  <a:pt x="1089666" y="362947"/>
                </a:lnTo>
                <a:lnTo>
                  <a:pt x="1088749" y="361358"/>
                </a:lnTo>
                <a:lnTo>
                  <a:pt x="1085999" y="357498"/>
                </a:lnTo>
                <a:lnTo>
                  <a:pt x="1084166" y="355455"/>
                </a:lnTo>
                <a:lnTo>
                  <a:pt x="1082562" y="353866"/>
                </a:lnTo>
                <a:lnTo>
                  <a:pt x="1080729" y="352504"/>
                </a:lnTo>
                <a:lnTo>
                  <a:pt x="1079812" y="352050"/>
                </a:lnTo>
                <a:lnTo>
                  <a:pt x="1078896" y="352050"/>
                </a:lnTo>
                <a:lnTo>
                  <a:pt x="1078208" y="351823"/>
                </a:lnTo>
                <a:lnTo>
                  <a:pt x="1077292" y="351596"/>
                </a:lnTo>
                <a:lnTo>
                  <a:pt x="1076375" y="350915"/>
                </a:lnTo>
                <a:lnTo>
                  <a:pt x="1075688" y="350007"/>
                </a:lnTo>
                <a:lnTo>
                  <a:pt x="1074542" y="348190"/>
                </a:lnTo>
                <a:lnTo>
                  <a:pt x="1073167" y="345693"/>
                </a:lnTo>
                <a:lnTo>
                  <a:pt x="1072735" y="343981"/>
                </a:lnTo>
                <a:close/>
                <a:moveTo>
                  <a:pt x="991396" y="0"/>
                </a:moveTo>
                <a:lnTo>
                  <a:pt x="998185" y="0"/>
                </a:lnTo>
                <a:lnTo>
                  <a:pt x="1001354" y="227"/>
                </a:lnTo>
                <a:lnTo>
                  <a:pt x="1004070" y="908"/>
                </a:lnTo>
                <a:lnTo>
                  <a:pt x="1015612" y="2724"/>
                </a:lnTo>
                <a:lnTo>
                  <a:pt x="1027607" y="5221"/>
                </a:lnTo>
                <a:lnTo>
                  <a:pt x="1039375" y="8173"/>
                </a:lnTo>
                <a:lnTo>
                  <a:pt x="1050465" y="11578"/>
                </a:lnTo>
                <a:lnTo>
                  <a:pt x="1060649" y="14757"/>
                </a:lnTo>
                <a:lnTo>
                  <a:pt x="1065176" y="16346"/>
                </a:lnTo>
                <a:lnTo>
                  <a:pt x="1069476" y="18162"/>
                </a:lnTo>
                <a:lnTo>
                  <a:pt x="1072871" y="19978"/>
                </a:lnTo>
                <a:lnTo>
                  <a:pt x="1075813" y="21567"/>
                </a:lnTo>
                <a:lnTo>
                  <a:pt x="1078302" y="23384"/>
                </a:lnTo>
                <a:lnTo>
                  <a:pt x="1080113" y="25200"/>
                </a:lnTo>
                <a:lnTo>
                  <a:pt x="1081923" y="27016"/>
                </a:lnTo>
                <a:lnTo>
                  <a:pt x="1084866" y="30194"/>
                </a:lnTo>
                <a:lnTo>
                  <a:pt x="1093918" y="37686"/>
                </a:lnTo>
                <a:lnTo>
                  <a:pt x="1099576" y="42681"/>
                </a:lnTo>
                <a:lnTo>
                  <a:pt x="1105461" y="48129"/>
                </a:lnTo>
                <a:lnTo>
                  <a:pt x="1112024" y="54259"/>
                </a:lnTo>
                <a:lnTo>
                  <a:pt x="1118361" y="60843"/>
                </a:lnTo>
                <a:lnTo>
                  <a:pt x="1124698" y="67881"/>
                </a:lnTo>
                <a:lnTo>
                  <a:pt x="1131261" y="75600"/>
                </a:lnTo>
                <a:lnTo>
                  <a:pt x="1134203" y="79232"/>
                </a:lnTo>
                <a:lnTo>
                  <a:pt x="1137145" y="83546"/>
                </a:lnTo>
                <a:lnTo>
                  <a:pt x="1139861" y="87405"/>
                </a:lnTo>
                <a:lnTo>
                  <a:pt x="1142577" y="91946"/>
                </a:lnTo>
                <a:lnTo>
                  <a:pt x="1145067" y="96032"/>
                </a:lnTo>
                <a:lnTo>
                  <a:pt x="1147330" y="100573"/>
                </a:lnTo>
                <a:lnTo>
                  <a:pt x="1149367" y="105113"/>
                </a:lnTo>
                <a:lnTo>
                  <a:pt x="1151177" y="109427"/>
                </a:lnTo>
                <a:lnTo>
                  <a:pt x="1152761" y="114194"/>
                </a:lnTo>
                <a:lnTo>
                  <a:pt x="1154119" y="118962"/>
                </a:lnTo>
                <a:lnTo>
                  <a:pt x="1155025" y="123729"/>
                </a:lnTo>
                <a:lnTo>
                  <a:pt x="1155704" y="128497"/>
                </a:lnTo>
                <a:lnTo>
                  <a:pt x="1156835" y="137805"/>
                </a:lnTo>
                <a:lnTo>
                  <a:pt x="1157288" y="146432"/>
                </a:lnTo>
                <a:lnTo>
                  <a:pt x="1157288" y="154378"/>
                </a:lnTo>
                <a:lnTo>
                  <a:pt x="1157288" y="161870"/>
                </a:lnTo>
                <a:lnTo>
                  <a:pt x="1156835" y="168681"/>
                </a:lnTo>
                <a:lnTo>
                  <a:pt x="1155930" y="174583"/>
                </a:lnTo>
                <a:lnTo>
                  <a:pt x="1155251" y="180259"/>
                </a:lnTo>
                <a:lnTo>
                  <a:pt x="1154346" y="185253"/>
                </a:lnTo>
                <a:lnTo>
                  <a:pt x="1152988" y="189794"/>
                </a:lnTo>
                <a:lnTo>
                  <a:pt x="1151856" y="193426"/>
                </a:lnTo>
                <a:lnTo>
                  <a:pt x="1150272" y="196832"/>
                </a:lnTo>
                <a:lnTo>
                  <a:pt x="1149140" y="200010"/>
                </a:lnTo>
                <a:lnTo>
                  <a:pt x="1147782" y="202280"/>
                </a:lnTo>
                <a:lnTo>
                  <a:pt x="1146424" y="204324"/>
                </a:lnTo>
                <a:lnTo>
                  <a:pt x="1145067" y="206140"/>
                </a:lnTo>
                <a:lnTo>
                  <a:pt x="1144161" y="207275"/>
                </a:lnTo>
                <a:lnTo>
                  <a:pt x="1142124" y="208864"/>
                </a:lnTo>
                <a:lnTo>
                  <a:pt x="1139861" y="210226"/>
                </a:lnTo>
                <a:lnTo>
                  <a:pt x="1137372" y="211362"/>
                </a:lnTo>
                <a:lnTo>
                  <a:pt x="1134882" y="212270"/>
                </a:lnTo>
                <a:lnTo>
                  <a:pt x="1129903" y="213632"/>
                </a:lnTo>
                <a:lnTo>
                  <a:pt x="1126508" y="214313"/>
                </a:lnTo>
                <a:lnTo>
                  <a:pt x="1126508" y="213736"/>
                </a:lnTo>
                <a:lnTo>
                  <a:pt x="1126387" y="213727"/>
                </a:lnTo>
                <a:lnTo>
                  <a:pt x="1125995" y="217637"/>
                </a:lnTo>
                <a:lnTo>
                  <a:pt x="1125315" y="223302"/>
                </a:lnTo>
                <a:lnTo>
                  <a:pt x="1124182" y="228061"/>
                </a:lnTo>
                <a:lnTo>
                  <a:pt x="1123276" y="233047"/>
                </a:lnTo>
                <a:lnTo>
                  <a:pt x="1122057" y="236701"/>
                </a:lnTo>
                <a:lnTo>
                  <a:pt x="1120562" y="250087"/>
                </a:lnTo>
                <a:lnTo>
                  <a:pt x="1116039" y="255524"/>
                </a:lnTo>
                <a:lnTo>
                  <a:pt x="1111289" y="260962"/>
                </a:lnTo>
                <a:lnTo>
                  <a:pt x="1105183" y="267532"/>
                </a:lnTo>
                <a:lnTo>
                  <a:pt x="1099076" y="274102"/>
                </a:lnTo>
                <a:lnTo>
                  <a:pt x="1092970" y="279992"/>
                </a:lnTo>
                <a:lnTo>
                  <a:pt x="1090256" y="282711"/>
                </a:lnTo>
                <a:lnTo>
                  <a:pt x="1087768" y="284750"/>
                </a:lnTo>
                <a:lnTo>
                  <a:pt x="1085506" y="286109"/>
                </a:lnTo>
                <a:lnTo>
                  <a:pt x="1083697" y="287242"/>
                </a:lnTo>
                <a:lnTo>
                  <a:pt x="1083018" y="287468"/>
                </a:lnTo>
                <a:lnTo>
                  <a:pt x="1082340" y="288148"/>
                </a:lnTo>
                <a:lnTo>
                  <a:pt x="1081435" y="289054"/>
                </a:lnTo>
                <a:lnTo>
                  <a:pt x="1080757" y="290187"/>
                </a:lnTo>
                <a:lnTo>
                  <a:pt x="1079626" y="293359"/>
                </a:lnTo>
                <a:lnTo>
                  <a:pt x="1078495" y="296984"/>
                </a:lnTo>
                <a:lnTo>
                  <a:pt x="1077590" y="301288"/>
                </a:lnTo>
                <a:lnTo>
                  <a:pt x="1076459" y="306272"/>
                </a:lnTo>
                <a:lnTo>
                  <a:pt x="1075102" y="316921"/>
                </a:lnTo>
                <a:lnTo>
                  <a:pt x="1074654" y="322316"/>
                </a:lnTo>
                <a:lnTo>
                  <a:pt x="1075229" y="320947"/>
                </a:lnTo>
                <a:lnTo>
                  <a:pt x="1077521" y="318223"/>
                </a:lnTo>
                <a:lnTo>
                  <a:pt x="1084854" y="310504"/>
                </a:lnTo>
                <a:lnTo>
                  <a:pt x="1094020" y="301196"/>
                </a:lnTo>
                <a:lnTo>
                  <a:pt x="1102728" y="292569"/>
                </a:lnTo>
                <a:lnTo>
                  <a:pt x="1108227" y="287348"/>
                </a:lnTo>
                <a:lnTo>
                  <a:pt x="1109831" y="286213"/>
                </a:lnTo>
                <a:lnTo>
                  <a:pt x="1111206" y="285305"/>
                </a:lnTo>
                <a:lnTo>
                  <a:pt x="1113269" y="284624"/>
                </a:lnTo>
                <a:lnTo>
                  <a:pt x="1115560" y="283488"/>
                </a:lnTo>
                <a:lnTo>
                  <a:pt x="1121747" y="281899"/>
                </a:lnTo>
                <a:lnTo>
                  <a:pt x="1131601" y="279629"/>
                </a:lnTo>
                <a:lnTo>
                  <a:pt x="1137330" y="278494"/>
                </a:lnTo>
                <a:lnTo>
                  <a:pt x="1142600" y="277813"/>
                </a:lnTo>
                <a:lnTo>
                  <a:pt x="1143227" y="277813"/>
                </a:lnTo>
                <a:lnTo>
                  <a:pt x="1147183" y="277813"/>
                </a:lnTo>
                <a:lnTo>
                  <a:pt x="1147763" y="277813"/>
                </a:lnTo>
                <a:lnTo>
                  <a:pt x="1151308" y="277813"/>
                </a:lnTo>
                <a:lnTo>
                  <a:pt x="1151845" y="277813"/>
                </a:lnTo>
                <a:lnTo>
                  <a:pt x="1155474" y="278267"/>
                </a:lnTo>
                <a:lnTo>
                  <a:pt x="1158649" y="278721"/>
                </a:lnTo>
                <a:lnTo>
                  <a:pt x="1161370" y="279856"/>
                </a:lnTo>
                <a:lnTo>
                  <a:pt x="1163865" y="280537"/>
                </a:lnTo>
                <a:lnTo>
                  <a:pt x="1166360" y="282126"/>
                </a:lnTo>
                <a:lnTo>
                  <a:pt x="1169761" y="284623"/>
                </a:lnTo>
                <a:lnTo>
                  <a:pt x="1177699" y="291433"/>
                </a:lnTo>
                <a:lnTo>
                  <a:pt x="1193574" y="305054"/>
                </a:lnTo>
                <a:lnTo>
                  <a:pt x="1194935" y="306643"/>
                </a:lnTo>
                <a:lnTo>
                  <a:pt x="1196069" y="308686"/>
                </a:lnTo>
                <a:lnTo>
                  <a:pt x="1197203" y="311183"/>
                </a:lnTo>
                <a:lnTo>
                  <a:pt x="1198110" y="313680"/>
                </a:lnTo>
                <a:lnTo>
                  <a:pt x="1198790" y="316631"/>
                </a:lnTo>
                <a:lnTo>
                  <a:pt x="1199470" y="319582"/>
                </a:lnTo>
                <a:lnTo>
                  <a:pt x="1200604" y="326165"/>
                </a:lnTo>
                <a:lnTo>
                  <a:pt x="1201285" y="332976"/>
                </a:lnTo>
                <a:lnTo>
                  <a:pt x="1201965" y="339332"/>
                </a:lnTo>
                <a:lnTo>
                  <a:pt x="1202192" y="344780"/>
                </a:lnTo>
                <a:lnTo>
                  <a:pt x="1203099" y="349320"/>
                </a:lnTo>
                <a:lnTo>
                  <a:pt x="1203099" y="351817"/>
                </a:lnTo>
                <a:lnTo>
                  <a:pt x="1203326" y="355449"/>
                </a:lnTo>
                <a:lnTo>
                  <a:pt x="1203326" y="355453"/>
                </a:lnTo>
                <a:lnTo>
                  <a:pt x="1203326" y="355455"/>
                </a:lnTo>
                <a:lnTo>
                  <a:pt x="1203302" y="356004"/>
                </a:lnTo>
                <a:lnTo>
                  <a:pt x="1202872" y="366119"/>
                </a:lnTo>
                <a:lnTo>
                  <a:pt x="1202192" y="380193"/>
                </a:lnTo>
                <a:lnTo>
                  <a:pt x="1201285" y="396083"/>
                </a:lnTo>
                <a:lnTo>
                  <a:pt x="1199017" y="429226"/>
                </a:lnTo>
                <a:lnTo>
                  <a:pt x="1198336" y="444436"/>
                </a:lnTo>
                <a:lnTo>
                  <a:pt x="1197656" y="456467"/>
                </a:lnTo>
                <a:lnTo>
                  <a:pt x="1197357" y="459011"/>
                </a:lnTo>
                <a:lnTo>
                  <a:pt x="1196909" y="463746"/>
                </a:lnTo>
                <a:lnTo>
                  <a:pt x="1196499" y="466794"/>
                </a:lnTo>
                <a:lnTo>
                  <a:pt x="1195161" y="477125"/>
                </a:lnTo>
                <a:lnTo>
                  <a:pt x="1192440" y="492788"/>
                </a:lnTo>
                <a:lnTo>
                  <a:pt x="1188811" y="511176"/>
                </a:lnTo>
                <a:lnTo>
                  <a:pt x="1188778" y="511066"/>
                </a:lnTo>
                <a:lnTo>
                  <a:pt x="1187056" y="519594"/>
                </a:lnTo>
                <a:lnTo>
                  <a:pt x="1183160" y="537983"/>
                </a:lnTo>
                <a:lnTo>
                  <a:pt x="1174682" y="577258"/>
                </a:lnTo>
                <a:lnTo>
                  <a:pt x="1170099" y="596782"/>
                </a:lnTo>
                <a:lnTo>
                  <a:pt x="1165745" y="616079"/>
                </a:lnTo>
                <a:lnTo>
                  <a:pt x="1161162" y="634014"/>
                </a:lnTo>
                <a:lnTo>
                  <a:pt x="1156808" y="650587"/>
                </a:lnTo>
                <a:lnTo>
                  <a:pt x="1152912" y="665116"/>
                </a:lnTo>
                <a:lnTo>
                  <a:pt x="1149475" y="677375"/>
                </a:lnTo>
                <a:lnTo>
                  <a:pt x="1146037" y="686456"/>
                </a:lnTo>
                <a:lnTo>
                  <a:pt x="1144892" y="689635"/>
                </a:lnTo>
                <a:lnTo>
                  <a:pt x="1143746" y="692132"/>
                </a:lnTo>
                <a:lnTo>
                  <a:pt x="1141454" y="695991"/>
                </a:lnTo>
                <a:lnTo>
                  <a:pt x="1139163" y="699170"/>
                </a:lnTo>
                <a:lnTo>
                  <a:pt x="1136871" y="702121"/>
                </a:lnTo>
                <a:lnTo>
                  <a:pt x="1134351" y="704618"/>
                </a:lnTo>
                <a:lnTo>
                  <a:pt x="1131830" y="706662"/>
                </a:lnTo>
                <a:lnTo>
                  <a:pt x="1131756" y="706708"/>
                </a:lnTo>
                <a:lnTo>
                  <a:pt x="1134139" y="708558"/>
                </a:lnTo>
                <a:lnTo>
                  <a:pt x="1137998" y="711505"/>
                </a:lnTo>
                <a:lnTo>
                  <a:pt x="1142312" y="713999"/>
                </a:lnTo>
                <a:lnTo>
                  <a:pt x="1146626" y="716266"/>
                </a:lnTo>
                <a:lnTo>
                  <a:pt x="1148216" y="717173"/>
                </a:lnTo>
                <a:lnTo>
                  <a:pt x="1149124" y="718080"/>
                </a:lnTo>
                <a:lnTo>
                  <a:pt x="1149215" y="718445"/>
                </a:lnTo>
                <a:lnTo>
                  <a:pt x="1152966" y="718006"/>
                </a:lnTo>
                <a:lnTo>
                  <a:pt x="1162703" y="717778"/>
                </a:lnTo>
                <a:lnTo>
                  <a:pt x="1172213" y="717550"/>
                </a:lnTo>
                <a:lnTo>
                  <a:pt x="1181950" y="717550"/>
                </a:lnTo>
                <a:lnTo>
                  <a:pt x="1182009" y="717551"/>
                </a:lnTo>
                <a:lnTo>
                  <a:pt x="1162731" y="709676"/>
                </a:lnTo>
                <a:lnTo>
                  <a:pt x="1153206" y="705935"/>
                </a:lnTo>
                <a:lnTo>
                  <a:pt x="1152525" y="705715"/>
                </a:lnTo>
                <a:lnTo>
                  <a:pt x="1152072" y="705055"/>
                </a:lnTo>
                <a:lnTo>
                  <a:pt x="1151391" y="704615"/>
                </a:lnTo>
                <a:lnTo>
                  <a:pt x="1151165" y="703734"/>
                </a:lnTo>
                <a:lnTo>
                  <a:pt x="1150938" y="702634"/>
                </a:lnTo>
                <a:lnTo>
                  <a:pt x="1150938" y="701974"/>
                </a:lnTo>
                <a:lnTo>
                  <a:pt x="1151165" y="700654"/>
                </a:lnTo>
                <a:lnTo>
                  <a:pt x="1151391" y="699994"/>
                </a:lnTo>
                <a:lnTo>
                  <a:pt x="1152072" y="699113"/>
                </a:lnTo>
                <a:lnTo>
                  <a:pt x="1152525" y="698233"/>
                </a:lnTo>
                <a:lnTo>
                  <a:pt x="1153432" y="697573"/>
                </a:lnTo>
                <a:lnTo>
                  <a:pt x="1154566" y="697133"/>
                </a:lnTo>
                <a:lnTo>
                  <a:pt x="1155474" y="696913"/>
                </a:lnTo>
                <a:lnTo>
                  <a:pt x="1157061" y="696913"/>
                </a:lnTo>
                <a:lnTo>
                  <a:pt x="1158422" y="697133"/>
                </a:lnTo>
                <a:lnTo>
                  <a:pt x="1160236" y="697573"/>
                </a:lnTo>
                <a:lnTo>
                  <a:pt x="1177699" y="704835"/>
                </a:lnTo>
                <a:lnTo>
                  <a:pt x="1210068" y="718006"/>
                </a:lnTo>
                <a:lnTo>
                  <a:pt x="1259390" y="718006"/>
                </a:lnTo>
                <a:lnTo>
                  <a:pt x="1262786" y="718234"/>
                </a:lnTo>
                <a:lnTo>
                  <a:pt x="1266862" y="719145"/>
                </a:lnTo>
                <a:lnTo>
                  <a:pt x="1271165" y="720285"/>
                </a:lnTo>
                <a:lnTo>
                  <a:pt x="1275014" y="722336"/>
                </a:lnTo>
                <a:lnTo>
                  <a:pt x="1277052" y="723248"/>
                </a:lnTo>
                <a:lnTo>
                  <a:pt x="1278637" y="724616"/>
                </a:lnTo>
                <a:lnTo>
                  <a:pt x="1280222" y="725755"/>
                </a:lnTo>
                <a:lnTo>
                  <a:pt x="1281354" y="727351"/>
                </a:lnTo>
                <a:lnTo>
                  <a:pt x="1282713" y="728718"/>
                </a:lnTo>
                <a:lnTo>
                  <a:pt x="1283392" y="730542"/>
                </a:lnTo>
                <a:lnTo>
                  <a:pt x="1283845" y="732593"/>
                </a:lnTo>
                <a:lnTo>
                  <a:pt x="1284298" y="734417"/>
                </a:lnTo>
                <a:lnTo>
                  <a:pt x="1284298" y="736468"/>
                </a:lnTo>
                <a:lnTo>
                  <a:pt x="1283618" y="738519"/>
                </a:lnTo>
                <a:lnTo>
                  <a:pt x="1282939" y="740343"/>
                </a:lnTo>
                <a:lnTo>
                  <a:pt x="1282033" y="741938"/>
                </a:lnTo>
                <a:lnTo>
                  <a:pt x="1280901" y="743534"/>
                </a:lnTo>
                <a:lnTo>
                  <a:pt x="1279769" y="744901"/>
                </a:lnTo>
                <a:lnTo>
                  <a:pt x="1277528" y="747362"/>
                </a:lnTo>
                <a:lnTo>
                  <a:pt x="1303161" y="758233"/>
                </a:lnTo>
                <a:lnTo>
                  <a:pt x="1322095" y="766321"/>
                </a:lnTo>
                <a:lnTo>
                  <a:pt x="1324604" y="767939"/>
                </a:lnTo>
                <a:lnTo>
                  <a:pt x="1326657" y="769556"/>
                </a:lnTo>
                <a:lnTo>
                  <a:pt x="1328710" y="771405"/>
                </a:lnTo>
                <a:lnTo>
                  <a:pt x="1330307" y="773485"/>
                </a:lnTo>
                <a:lnTo>
                  <a:pt x="1332588" y="776489"/>
                </a:lnTo>
                <a:lnTo>
                  <a:pt x="1333501" y="777645"/>
                </a:lnTo>
                <a:lnTo>
                  <a:pt x="1319586" y="777876"/>
                </a:lnTo>
                <a:lnTo>
                  <a:pt x="1280512" y="761605"/>
                </a:lnTo>
                <a:lnTo>
                  <a:pt x="1284298" y="765415"/>
                </a:lnTo>
                <a:lnTo>
                  <a:pt x="1285883" y="767694"/>
                </a:lnTo>
                <a:lnTo>
                  <a:pt x="1287468" y="769745"/>
                </a:lnTo>
                <a:lnTo>
                  <a:pt x="1288600" y="771569"/>
                </a:lnTo>
                <a:lnTo>
                  <a:pt x="1289732" y="773620"/>
                </a:lnTo>
                <a:lnTo>
                  <a:pt x="1290411" y="775672"/>
                </a:lnTo>
                <a:lnTo>
                  <a:pt x="1290638" y="777723"/>
                </a:lnTo>
                <a:lnTo>
                  <a:pt x="1290411" y="779090"/>
                </a:lnTo>
                <a:lnTo>
                  <a:pt x="1290185" y="780914"/>
                </a:lnTo>
                <a:lnTo>
                  <a:pt x="1289732" y="782281"/>
                </a:lnTo>
                <a:lnTo>
                  <a:pt x="1289053" y="783877"/>
                </a:lnTo>
                <a:lnTo>
                  <a:pt x="1287694" y="786384"/>
                </a:lnTo>
                <a:lnTo>
                  <a:pt x="1285883" y="788663"/>
                </a:lnTo>
                <a:lnTo>
                  <a:pt x="1284524" y="790259"/>
                </a:lnTo>
                <a:lnTo>
                  <a:pt x="1282939" y="791627"/>
                </a:lnTo>
                <a:lnTo>
                  <a:pt x="1281354" y="792766"/>
                </a:lnTo>
                <a:lnTo>
                  <a:pt x="1282713" y="798009"/>
                </a:lnTo>
                <a:lnTo>
                  <a:pt x="1283392" y="803023"/>
                </a:lnTo>
                <a:lnTo>
                  <a:pt x="1283618" y="805758"/>
                </a:lnTo>
                <a:lnTo>
                  <a:pt x="1283618" y="808265"/>
                </a:lnTo>
                <a:lnTo>
                  <a:pt x="1283392" y="809633"/>
                </a:lnTo>
                <a:lnTo>
                  <a:pt x="1282939" y="810545"/>
                </a:lnTo>
                <a:lnTo>
                  <a:pt x="1282260" y="811456"/>
                </a:lnTo>
                <a:lnTo>
                  <a:pt x="1281354" y="812596"/>
                </a:lnTo>
                <a:lnTo>
                  <a:pt x="1279090" y="814191"/>
                </a:lnTo>
                <a:lnTo>
                  <a:pt x="1276372" y="815559"/>
                </a:lnTo>
                <a:lnTo>
                  <a:pt x="1273655" y="816471"/>
                </a:lnTo>
                <a:lnTo>
                  <a:pt x="1271165" y="817154"/>
                </a:lnTo>
                <a:lnTo>
                  <a:pt x="1268900" y="818066"/>
                </a:lnTo>
                <a:lnTo>
                  <a:pt x="1268674" y="818522"/>
                </a:lnTo>
                <a:lnTo>
                  <a:pt x="1268447" y="820573"/>
                </a:lnTo>
                <a:lnTo>
                  <a:pt x="1268447" y="824220"/>
                </a:lnTo>
                <a:lnTo>
                  <a:pt x="1268900" y="830146"/>
                </a:lnTo>
                <a:lnTo>
                  <a:pt x="1269309" y="833438"/>
                </a:lnTo>
                <a:lnTo>
                  <a:pt x="1363663" y="833438"/>
                </a:lnTo>
                <a:lnTo>
                  <a:pt x="1363663" y="828454"/>
                </a:lnTo>
                <a:lnTo>
                  <a:pt x="1363889" y="826463"/>
                </a:lnTo>
                <a:lnTo>
                  <a:pt x="1364341" y="824694"/>
                </a:lnTo>
                <a:lnTo>
                  <a:pt x="1365471" y="823145"/>
                </a:lnTo>
                <a:lnTo>
                  <a:pt x="1366375" y="821597"/>
                </a:lnTo>
                <a:lnTo>
                  <a:pt x="1367957" y="820491"/>
                </a:lnTo>
                <a:lnTo>
                  <a:pt x="1369540" y="819606"/>
                </a:lnTo>
                <a:lnTo>
                  <a:pt x="1371574" y="818942"/>
                </a:lnTo>
                <a:lnTo>
                  <a:pt x="1373608" y="818721"/>
                </a:lnTo>
                <a:lnTo>
                  <a:pt x="1695031" y="801688"/>
                </a:lnTo>
                <a:lnTo>
                  <a:pt x="1697065" y="801909"/>
                </a:lnTo>
                <a:lnTo>
                  <a:pt x="1699099" y="802794"/>
                </a:lnTo>
                <a:lnTo>
                  <a:pt x="1700456" y="803458"/>
                </a:lnTo>
                <a:lnTo>
                  <a:pt x="1702038" y="804564"/>
                </a:lnTo>
                <a:lnTo>
                  <a:pt x="1703168" y="806112"/>
                </a:lnTo>
                <a:lnTo>
                  <a:pt x="1704298" y="807882"/>
                </a:lnTo>
                <a:lnTo>
                  <a:pt x="1704750" y="809430"/>
                </a:lnTo>
                <a:lnTo>
                  <a:pt x="1704976" y="811421"/>
                </a:lnTo>
                <a:lnTo>
                  <a:pt x="1704976" y="833438"/>
                </a:lnTo>
                <a:lnTo>
                  <a:pt x="2013856" y="833438"/>
                </a:lnTo>
                <a:lnTo>
                  <a:pt x="2013629" y="832984"/>
                </a:lnTo>
                <a:lnTo>
                  <a:pt x="2013177" y="830943"/>
                </a:lnTo>
                <a:lnTo>
                  <a:pt x="2012950" y="828902"/>
                </a:lnTo>
                <a:lnTo>
                  <a:pt x="2012950" y="825274"/>
                </a:lnTo>
                <a:lnTo>
                  <a:pt x="2013177" y="823006"/>
                </a:lnTo>
                <a:lnTo>
                  <a:pt x="2013629" y="821191"/>
                </a:lnTo>
                <a:lnTo>
                  <a:pt x="2014535" y="819150"/>
                </a:lnTo>
                <a:lnTo>
                  <a:pt x="2016120" y="817563"/>
                </a:lnTo>
                <a:lnTo>
                  <a:pt x="2017478" y="816202"/>
                </a:lnTo>
                <a:lnTo>
                  <a:pt x="2019515" y="815068"/>
                </a:lnTo>
                <a:lnTo>
                  <a:pt x="2021553" y="814615"/>
                </a:lnTo>
                <a:lnTo>
                  <a:pt x="2023816" y="814388"/>
                </a:lnTo>
                <a:lnTo>
                  <a:pt x="2103438" y="814388"/>
                </a:lnTo>
                <a:lnTo>
                  <a:pt x="2103438" y="556146"/>
                </a:lnTo>
                <a:lnTo>
                  <a:pt x="2101590" y="554298"/>
                </a:lnTo>
                <a:lnTo>
                  <a:pt x="2098196" y="550677"/>
                </a:lnTo>
                <a:lnTo>
                  <a:pt x="2095254" y="546377"/>
                </a:lnTo>
                <a:lnTo>
                  <a:pt x="2092538" y="542077"/>
                </a:lnTo>
                <a:lnTo>
                  <a:pt x="2090275" y="537551"/>
                </a:lnTo>
                <a:lnTo>
                  <a:pt x="2088465" y="532573"/>
                </a:lnTo>
                <a:lnTo>
                  <a:pt x="2086880" y="527368"/>
                </a:lnTo>
                <a:lnTo>
                  <a:pt x="2086202" y="522163"/>
                </a:lnTo>
                <a:lnTo>
                  <a:pt x="2086054" y="518620"/>
                </a:lnTo>
                <a:lnTo>
                  <a:pt x="1926369" y="794664"/>
                </a:lnTo>
                <a:lnTo>
                  <a:pt x="1925006" y="796476"/>
                </a:lnTo>
                <a:lnTo>
                  <a:pt x="1923417" y="797835"/>
                </a:lnTo>
                <a:lnTo>
                  <a:pt x="1921828" y="798967"/>
                </a:lnTo>
                <a:lnTo>
                  <a:pt x="1919785" y="799647"/>
                </a:lnTo>
                <a:lnTo>
                  <a:pt x="1917741" y="800100"/>
                </a:lnTo>
                <a:lnTo>
                  <a:pt x="1915471" y="800100"/>
                </a:lnTo>
                <a:lnTo>
                  <a:pt x="1913655" y="799647"/>
                </a:lnTo>
                <a:lnTo>
                  <a:pt x="1911611" y="798741"/>
                </a:lnTo>
                <a:lnTo>
                  <a:pt x="1886410" y="784247"/>
                </a:lnTo>
                <a:lnTo>
                  <a:pt x="1884821" y="783114"/>
                </a:lnTo>
                <a:lnTo>
                  <a:pt x="1883232" y="781529"/>
                </a:lnTo>
                <a:lnTo>
                  <a:pt x="1882323" y="779491"/>
                </a:lnTo>
                <a:lnTo>
                  <a:pt x="1881415" y="777679"/>
                </a:lnTo>
                <a:lnTo>
                  <a:pt x="1881188" y="775640"/>
                </a:lnTo>
                <a:lnTo>
                  <a:pt x="1881188" y="773602"/>
                </a:lnTo>
                <a:lnTo>
                  <a:pt x="1881869" y="771337"/>
                </a:lnTo>
                <a:lnTo>
                  <a:pt x="1882550" y="769526"/>
                </a:lnTo>
                <a:lnTo>
                  <a:pt x="2245583" y="141960"/>
                </a:lnTo>
                <a:lnTo>
                  <a:pt x="2246945" y="140148"/>
                </a:lnTo>
                <a:lnTo>
                  <a:pt x="2248761" y="138563"/>
                </a:lnTo>
                <a:lnTo>
                  <a:pt x="2250351" y="137657"/>
                </a:lnTo>
                <a:lnTo>
                  <a:pt x="2252394" y="136978"/>
                </a:lnTo>
                <a:lnTo>
                  <a:pt x="2254437" y="136525"/>
                </a:lnTo>
                <a:lnTo>
                  <a:pt x="2256708" y="136751"/>
                </a:lnTo>
                <a:lnTo>
                  <a:pt x="2258524" y="137204"/>
                </a:lnTo>
                <a:lnTo>
                  <a:pt x="2260567" y="137884"/>
                </a:lnTo>
                <a:lnTo>
                  <a:pt x="2285314" y="152152"/>
                </a:lnTo>
                <a:lnTo>
                  <a:pt x="2287131" y="153511"/>
                </a:lnTo>
                <a:lnTo>
                  <a:pt x="2288720" y="155322"/>
                </a:lnTo>
                <a:lnTo>
                  <a:pt x="2289855" y="156908"/>
                </a:lnTo>
                <a:lnTo>
                  <a:pt x="2290536" y="158946"/>
                </a:lnTo>
                <a:lnTo>
                  <a:pt x="2290763" y="160984"/>
                </a:lnTo>
                <a:lnTo>
                  <a:pt x="2290763" y="163249"/>
                </a:lnTo>
                <a:lnTo>
                  <a:pt x="2290309" y="165061"/>
                </a:lnTo>
                <a:lnTo>
                  <a:pt x="2289401" y="167099"/>
                </a:lnTo>
                <a:lnTo>
                  <a:pt x="2114238" y="469899"/>
                </a:lnTo>
                <a:lnTo>
                  <a:pt x="2118337" y="467850"/>
                </a:lnTo>
                <a:lnTo>
                  <a:pt x="2123315" y="466039"/>
                </a:lnTo>
                <a:lnTo>
                  <a:pt x="2128520" y="464908"/>
                </a:lnTo>
                <a:lnTo>
                  <a:pt x="2133725" y="463776"/>
                </a:lnTo>
                <a:lnTo>
                  <a:pt x="2139157" y="463550"/>
                </a:lnTo>
                <a:lnTo>
                  <a:pt x="2144588" y="463776"/>
                </a:lnTo>
                <a:lnTo>
                  <a:pt x="2149793" y="464908"/>
                </a:lnTo>
                <a:lnTo>
                  <a:pt x="2154998" y="466039"/>
                </a:lnTo>
                <a:lnTo>
                  <a:pt x="2159977" y="467850"/>
                </a:lnTo>
                <a:lnTo>
                  <a:pt x="2164503" y="470113"/>
                </a:lnTo>
                <a:lnTo>
                  <a:pt x="2168803" y="472828"/>
                </a:lnTo>
                <a:lnTo>
                  <a:pt x="2173102" y="475770"/>
                </a:lnTo>
                <a:lnTo>
                  <a:pt x="2176723" y="479165"/>
                </a:lnTo>
                <a:lnTo>
                  <a:pt x="2180344" y="482786"/>
                </a:lnTo>
                <a:lnTo>
                  <a:pt x="2183286" y="487086"/>
                </a:lnTo>
                <a:lnTo>
                  <a:pt x="2186002" y="491612"/>
                </a:lnTo>
                <a:lnTo>
                  <a:pt x="2188265" y="495911"/>
                </a:lnTo>
                <a:lnTo>
                  <a:pt x="2189849" y="500890"/>
                </a:lnTo>
                <a:lnTo>
                  <a:pt x="2191207" y="506095"/>
                </a:lnTo>
                <a:lnTo>
                  <a:pt x="2192112" y="511300"/>
                </a:lnTo>
                <a:lnTo>
                  <a:pt x="2192338" y="516731"/>
                </a:lnTo>
                <a:lnTo>
                  <a:pt x="2192112" y="522163"/>
                </a:lnTo>
                <a:lnTo>
                  <a:pt x="2191207" y="527368"/>
                </a:lnTo>
                <a:lnTo>
                  <a:pt x="2189849" y="532573"/>
                </a:lnTo>
                <a:lnTo>
                  <a:pt x="2188265" y="537551"/>
                </a:lnTo>
                <a:lnTo>
                  <a:pt x="2186002" y="542077"/>
                </a:lnTo>
                <a:lnTo>
                  <a:pt x="2183286" y="546377"/>
                </a:lnTo>
                <a:lnTo>
                  <a:pt x="2180344" y="550677"/>
                </a:lnTo>
                <a:lnTo>
                  <a:pt x="2176723" y="554298"/>
                </a:lnTo>
                <a:lnTo>
                  <a:pt x="2173288" y="557733"/>
                </a:lnTo>
                <a:lnTo>
                  <a:pt x="2173288" y="814388"/>
                </a:lnTo>
                <a:lnTo>
                  <a:pt x="2254497" y="814388"/>
                </a:lnTo>
                <a:lnTo>
                  <a:pt x="2256761" y="814615"/>
                </a:lnTo>
                <a:lnTo>
                  <a:pt x="2258572" y="815068"/>
                </a:lnTo>
                <a:lnTo>
                  <a:pt x="2260609" y="816202"/>
                </a:lnTo>
                <a:lnTo>
                  <a:pt x="2262194" y="817563"/>
                </a:lnTo>
                <a:lnTo>
                  <a:pt x="2263326" y="819150"/>
                </a:lnTo>
                <a:lnTo>
                  <a:pt x="2264231" y="821191"/>
                </a:lnTo>
                <a:lnTo>
                  <a:pt x="2265137" y="823006"/>
                </a:lnTo>
                <a:lnTo>
                  <a:pt x="2265363" y="825274"/>
                </a:lnTo>
                <a:lnTo>
                  <a:pt x="2265363" y="828902"/>
                </a:lnTo>
                <a:lnTo>
                  <a:pt x="2265137" y="830943"/>
                </a:lnTo>
                <a:lnTo>
                  <a:pt x="2264231" y="832984"/>
                </a:lnTo>
                <a:lnTo>
                  <a:pt x="2264005" y="833438"/>
                </a:lnTo>
                <a:lnTo>
                  <a:pt x="2611438" y="833438"/>
                </a:lnTo>
                <a:lnTo>
                  <a:pt x="2627313" y="833438"/>
                </a:lnTo>
                <a:lnTo>
                  <a:pt x="3378295" y="833438"/>
                </a:lnTo>
                <a:lnTo>
                  <a:pt x="3371683" y="830489"/>
                </a:lnTo>
                <a:lnTo>
                  <a:pt x="3355575" y="823459"/>
                </a:lnTo>
                <a:lnTo>
                  <a:pt x="3354214" y="806450"/>
                </a:lnTo>
                <a:lnTo>
                  <a:pt x="3349676" y="808037"/>
                </a:lnTo>
                <a:lnTo>
                  <a:pt x="3339240" y="811212"/>
                </a:lnTo>
                <a:lnTo>
                  <a:pt x="3333568" y="813027"/>
                </a:lnTo>
                <a:lnTo>
                  <a:pt x="3328123" y="814161"/>
                </a:lnTo>
                <a:lnTo>
                  <a:pt x="3323359" y="815068"/>
                </a:lnTo>
                <a:lnTo>
                  <a:pt x="3321544" y="815294"/>
                </a:lnTo>
                <a:lnTo>
                  <a:pt x="3320410" y="815068"/>
                </a:lnTo>
                <a:lnTo>
                  <a:pt x="3317460" y="813934"/>
                </a:lnTo>
                <a:lnTo>
                  <a:pt x="3312923" y="812573"/>
                </a:lnTo>
                <a:lnTo>
                  <a:pt x="3301126" y="808037"/>
                </a:lnTo>
                <a:lnTo>
                  <a:pt x="3294093" y="805543"/>
                </a:lnTo>
                <a:lnTo>
                  <a:pt x="3287513" y="803502"/>
                </a:lnTo>
                <a:lnTo>
                  <a:pt x="3280934" y="801914"/>
                </a:lnTo>
                <a:lnTo>
                  <a:pt x="3277985" y="801234"/>
                </a:lnTo>
                <a:lnTo>
                  <a:pt x="3275262" y="800780"/>
                </a:lnTo>
                <a:lnTo>
                  <a:pt x="3272540" y="800780"/>
                </a:lnTo>
                <a:lnTo>
                  <a:pt x="3270044" y="801007"/>
                </a:lnTo>
                <a:lnTo>
                  <a:pt x="3267548" y="801687"/>
                </a:lnTo>
                <a:lnTo>
                  <a:pt x="3265280" y="802368"/>
                </a:lnTo>
                <a:lnTo>
                  <a:pt x="3263011" y="803275"/>
                </a:lnTo>
                <a:lnTo>
                  <a:pt x="3260969" y="804636"/>
                </a:lnTo>
                <a:lnTo>
                  <a:pt x="3258700" y="805996"/>
                </a:lnTo>
                <a:lnTo>
                  <a:pt x="3256659" y="807584"/>
                </a:lnTo>
                <a:lnTo>
                  <a:pt x="3253255" y="810986"/>
                </a:lnTo>
                <a:lnTo>
                  <a:pt x="3249852" y="814161"/>
                </a:lnTo>
                <a:lnTo>
                  <a:pt x="3247584" y="817789"/>
                </a:lnTo>
                <a:lnTo>
                  <a:pt x="3245769" y="820737"/>
                </a:lnTo>
                <a:lnTo>
                  <a:pt x="3244634" y="821871"/>
                </a:lnTo>
                <a:lnTo>
                  <a:pt x="3243727" y="822552"/>
                </a:lnTo>
                <a:lnTo>
                  <a:pt x="3242592" y="823459"/>
                </a:lnTo>
                <a:lnTo>
                  <a:pt x="3241004" y="823912"/>
                </a:lnTo>
                <a:lnTo>
                  <a:pt x="3239643" y="824139"/>
                </a:lnTo>
                <a:lnTo>
                  <a:pt x="3237828" y="824139"/>
                </a:lnTo>
                <a:lnTo>
                  <a:pt x="3236013" y="823912"/>
                </a:lnTo>
                <a:lnTo>
                  <a:pt x="3234425" y="823686"/>
                </a:lnTo>
                <a:lnTo>
                  <a:pt x="3230568" y="822325"/>
                </a:lnTo>
                <a:lnTo>
                  <a:pt x="3226711" y="820511"/>
                </a:lnTo>
                <a:lnTo>
                  <a:pt x="3222628" y="818016"/>
                </a:lnTo>
                <a:lnTo>
                  <a:pt x="3218998" y="815068"/>
                </a:lnTo>
                <a:lnTo>
                  <a:pt x="3218317" y="813934"/>
                </a:lnTo>
                <a:lnTo>
                  <a:pt x="3217863" y="812800"/>
                </a:lnTo>
                <a:lnTo>
                  <a:pt x="3217863" y="810986"/>
                </a:lnTo>
                <a:lnTo>
                  <a:pt x="3218317" y="808718"/>
                </a:lnTo>
                <a:lnTo>
                  <a:pt x="3218771" y="806223"/>
                </a:lnTo>
                <a:lnTo>
                  <a:pt x="3219451" y="803728"/>
                </a:lnTo>
                <a:lnTo>
                  <a:pt x="3221493" y="797832"/>
                </a:lnTo>
                <a:lnTo>
                  <a:pt x="3224443" y="791482"/>
                </a:lnTo>
                <a:lnTo>
                  <a:pt x="3227846" y="784678"/>
                </a:lnTo>
                <a:lnTo>
                  <a:pt x="3231702" y="778555"/>
                </a:lnTo>
                <a:lnTo>
                  <a:pt x="3233517" y="775607"/>
                </a:lnTo>
                <a:lnTo>
                  <a:pt x="3235786" y="772886"/>
                </a:lnTo>
                <a:lnTo>
                  <a:pt x="3239643" y="767669"/>
                </a:lnTo>
                <a:lnTo>
                  <a:pt x="3242592" y="762907"/>
                </a:lnTo>
                <a:lnTo>
                  <a:pt x="3244634" y="758371"/>
                </a:lnTo>
                <a:lnTo>
                  <a:pt x="3246222" y="754743"/>
                </a:lnTo>
                <a:lnTo>
                  <a:pt x="3247584" y="751794"/>
                </a:lnTo>
                <a:lnTo>
                  <a:pt x="3248037" y="749300"/>
                </a:lnTo>
                <a:lnTo>
                  <a:pt x="3248491" y="747259"/>
                </a:lnTo>
                <a:lnTo>
                  <a:pt x="3249399" y="745218"/>
                </a:lnTo>
                <a:lnTo>
                  <a:pt x="3250987" y="743403"/>
                </a:lnTo>
                <a:lnTo>
                  <a:pt x="3252575" y="741136"/>
                </a:lnTo>
                <a:lnTo>
                  <a:pt x="3255070" y="738641"/>
                </a:lnTo>
                <a:lnTo>
                  <a:pt x="3256432" y="737507"/>
                </a:lnTo>
                <a:lnTo>
                  <a:pt x="3257793" y="736600"/>
                </a:lnTo>
                <a:lnTo>
                  <a:pt x="3259608" y="735919"/>
                </a:lnTo>
                <a:lnTo>
                  <a:pt x="3261423" y="735012"/>
                </a:lnTo>
                <a:lnTo>
                  <a:pt x="3263238" y="734786"/>
                </a:lnTo>
                <a:lnTo>
                  <a:pt x="3265280" y="734559"/>
                </a:lnTo>
                <a:lnTo>
                  <a:pt x="3296361" y="734559"/>
                </a:lnTo>
                <a:lnTo>
                  <a:pt x="3299311" y="732744"/>
                </a:lnTo>
                <a:lnTo>
                  <a:pt x="3306571" y="727755"/>
                </a:lnTo>
                <a:lnTo>
                  <a:pt x="3310881" y="724807"/>
                </a:lnTo>
                <a:lnTo>
                  <a:pt x="3315872" y="721632"/>
                </a:lnTo>
                <a:lnTo>
                  <a:pt x="3321090" y="718684"/>
                </a:lnTo>
                <a:lnTo>
                  <a:pt x="3325855" y="716189"/>
                </a:lnTo>
                <a:lnTo>
                  <a:pt x="3328350" y="715509"/>
                </a:lnTo>
                <a:lnTo>
                  <a:pt x="3330619" y="714828"/>
                </a:lnTo>
                <a:lnTo>
                  <a:pt x="3332888" y="714602"/>
                </a:lnTo>
                <a:lnTo>
                  <a:pt x="3334703" y="714602"/>
                </a:lnTo>
                <a:lnTo>
                  <a:pt x="3336971" y="714602"/>
                </a:lnTo>
                <a:lnTo>
                  <a:pt x="3339013" y="714828"/>
                </a:lnTo>
                <a:lnTo>
                  <a:pt x="3343324" y="715736"/>
                </a:lnTo>
                <a:lnTo>
                  <a:pt x="3352172" y="718457"/>
                </a:lnTo>
                <a:lnTo>
                  <a:pt x="3357163" y="719818"/>
                </a:lnTo>
                <a:lnTo>
                  <a:pt x="3359886" y="720271"/>
                </a:lnTo>
                <a:lnTo>
                  <a:pt x="3362608" y="720725"/>
                </a:lnTo>
                <a:lnTo>
                  <a:pt x="3368053" y="721405"/>
                </a:lnTo>
                <a:lnTo>
                  <a:pt x="3372817" y="722539"/>
                </a:lnTo>
                <a:lnTo>
                  <a:pt x="3376901" y="723900"/>
                </a:lnTo>
                <a:lnTo>
                  <a:pt x="3380531" y="725487"/>
                </a:lnTo>
                <a:lnTo>
                  <a:pt x="3383254" y="726621"/>
                </a:lnTo>
                <a:lnTo>
                  <a:pt x="3384842" y="727982"/>
                </a:lnTo>
                <a:lnTo>
                  <a:pt x="3386657" y="729116"/>
                </a:lnTo>
                <a:lnTo>
                  <a:pt x="3388472" y="728662"/>
                </a:lnTo>
                <a:lnTo>
                  <a:pt x="3392782" y="727982"/>
                </a:lnTo>
                <a:lnTo>
                  <a:pt x="3395505" y="727528"/>
                </a:lnTo>
                <a:lnTo>
                  <a:pt x="3398454" y="727075"/>
                </a:lnTo>
                <a:lnTo>
                  <a:pt x="3400950" y="727075"/>
                </a:lnTo>
                <a:lnTo>
                  <a:pt x="3403445" y="727755"/>
                </a:lnTo>
                <a:lnTo>
                  <a:pt x="3407529" y="728662"/>
                </a:lnTo>
                <a:lnTo>
                  <a:pt x="3411613" y="730477"/>
                </a:lnTo>
                <a:lnTo>
                  <a:pt x="3427267" y="737507"/>
                </a:lnTo>
                <a:lnTo>
                  <a:pt x="3430216" y="738641"/>
                </a:lnTo>
                <a:lnTo>
                  <a:pt x="3432712" y="739321"/>
                </a:lnTo>
                <a:lnTo>
                  <a:pt x="3435207" y="739775"/>
                </a:lnTo>
                <a:lnTo>
                  <a:pt x="3437476" y="739775"/>
                </a:lnTo>
                <a:lnTo>
                  <a:pt x="3439745" y="739548"/>
                </a:lnTo>
                <a:lnTo>
                  <a:pt x="3441787" y="739321"/>
                </a:lnTo>
                <a:lnTo>
                  <a:pt x="3443375" y="738641"/>
                </a:lnTo>
                <a:lnTo>
                  <a:pt x="3445190" y="737507"/>
                </a:lnTo>
                <a:lnTo>
                  <a:pt x="3446551" y="736600"/>
                </a:lnTo>
                <a:lnTo>
                  <a:pt x="3448139" y="735466"/>
                </a:lnTo>
                <a:lnTo>
                  <a:pt x="3450862" y="732744"/>
                </a:lnTo>
                <a:lnTo>
                  <a:pt x="3453357" y="729343"/>
                </a:lnTo>
                <a:lnTo>
                  <a:pt x="3455626" y="726168"/>
                </a:lnTo>
                <a:lnTo>
                  <a:pt x="3456760" y="725034"/>
                </a:lnTo>
                <a:lnTo>
                  <a:pt x="3458575" y="723673"/>
                </a:lnTo>
                <a:lnTo>
                  <a:pt x="3460617" y="722993"/>
                </a:lnTo>
                <a:lnTo>
                  <a:pt x="3463113" y="722539"/>
                </a:lnTo>
                <a:lnTo>
                  <a:pt x="3465835" y="722539"/>
                </a:lnTo>
                <a:lnTo>
                  <a:pt x="3468785" y="722539"/>
                </a:lnTo>
                <a:lnTo>
                  <a:pt x="3471961" y="722766"/>
                </a:lnTo>
                <a:lnTo>
                  <a:pt x="3475364" y="722993"/>
                </a:lnTo>
                <a:lnTo>
                  <a:pt x="3482397" y="724127"/>
                </a:lnTo>
                <a:lnTo>
                  <a:pt x="3489884" y="725714"/>
                </a:lnTo>
                <a:lnTo>
                  <a:pt x="3503269" y="728889"/>
                </a:lnTo>
                <a:lnTo>
                  <a:pt x="3509622" y="730250"/>
                </a:lnTo>
                <a:lnTo>
                  <a:pt x="3515974" y="731157"/>
                </a:lnTo>
                <a:lnTo>
                  <a:pt x="3522100" y="731837"/>
                </a:lnTo>
                <a:lnTo>
                  <a:pt x="3527772" y="732064"/>
                </a:lnTo>
                <a:lnTo>
                  <a:pt x="3530267" y="731837"/>
                </a:lnTo>
                <a:lnTo>
                  <a:pt x="3532763" y="731837"/>
                </a:lnTo>
                <a:lnTo>
                  <a:pt x="3535031" y="731384"/>
                </a:lnTo>
                <a:lnTo>
                  <a:pt x="3536846" y="730930"/>
                </a:lnTo>
                <a:lnTo>
                  <a:pt x="3538661" y="730250"/>
                </a:lnTo>
                <a:lnTo>
                  <a:pt x="3540250" y="729116"/>
                </a:lnTo>
                <a:lnTo>
                  <a:pt x="3541157" y="728209"/>
                </a:lnTo>
                <a:lnTo>
                  <a:pt x="3541838" y="726621"/>
                </a:lnTo>
                <a:lnTo>
                  <a:pt x="3542745" y="725487"/>
                </a:lnTo>
                <a:lnTo>
                  <a:pt x="3543880" y="724127"/>
                </a:lnTo>
                <a:lnTo>
                  <a:pt x="3545241" y="723446"/>
                </a:lnTo>
                <a:lnTo>
                  <a:pt x="3547056" y="722993"/>
                </a:lnTo>
                <a:lnTo>
                  <a:pt x="3549098" y="722766"/>
                </a:lnTo>
                <a:lnTo>
                  <a:pt x="3551366" y="722539"/>
                </a:lnTo>
                <a:lnTo>
                  <a:pt x="3556811" y="722539"/>
                </a:lnTo>
                <a:lnTo>
                  <a:pt x="3562483" y="723219"/>
                </a:lnTo>
                <a:lnTo>
                  <a:pt x="3568609" y="723900"/>
                </a:lnTo>
                <a:lnTo>
                  <a:pt x="3580633" y="725941"/>
                </a:lnTo>
                <a:lnTo>
                  <a:pt x="3583355" y="726168"/>
                </a:lnTo>
                <a:lnTo>
                  <a:pt x="3586078" y="726394"/>
                </a:lnTo>
                <a:lnTo>
                  <a:pt x="3588800" y="726394"/>
                </a:lnTo>
                <a:lnTo>
                  <a:pt x="3591523" y="726168"/>
                </a:lnTo>
                <a:lnTo>
                  <a:pt x="3596741" y="725487"/>
                </a:lnTo>
                <a:lnTo>
                  <a:pt x="3601732" y="724353"/>
                </a:lnTo>
                <a:lnTo>
                  <a:pt x="3606496" y="722993"/>
                </a:lnTo>
                <a:lnTo>
                  <a:pt x="3610580" y="721178"/>
                </a:lnTo>
                <a:lnTo>
                  <a:pt x="3614891" y="719137"/>
                </a:lnTo>
                <a:lnTo>
                  <a:pt x="3618521" y="717550"/>
                </a:lnTo>
                <a:lnTo>
                  <a:pt x="3625327" y="713921"/>
                </a:lnTo>
                <a:lnTo>
                  <a:pt x="3628730" y="712561"/>
                </a:lnTo>
                <a:lnTo>
                  <a:pt x="3632133" y="711200"/>
                </a:lnTo>
                <a:lnTo>
                  <a:pt x="3639393" y="709159"/>
                </a:lnTo>
                <a:lnTo>
                  <a:pt x="3647107" y="707344"/>
                </a:lnTo>
                <a:lnTo>
                  <a:pt x="3653686" y="705984"/>
                </a:lnTo>
                <a:lnTo>
                  <a:pt x="3656182" y="705303"/>
                </a:lnTo>
                <a:lnTo>
                  <a:pt x="3657316" y="704850"/>
                </a:lnTo>
                <a:lnTo>
                  <a:pt x="3658223" y="704169"/>
                </a:lnTo>
                <a:lnTo>
                  <a:pt x="3658904" y="703262"/>
                </a:lnTo>
                <a:lnTo>
                  <a:pt x="3659812" y="702355"/>
                </a:lnTo>
                <a:lnTo>
                  <a:pt x="3660265" y="701221"/>
                </a:lnTo>
                <a:lnTo>
                  <a:pt x="3660719" y="699634"/>
                </a:lnTo>
                <a:lnTo>
                  <a:pt x="3661173" y="695778"/>
                </a:lnTo>
                <a:lnTo>
                  <a:pt x="3661173" y="690336"/>
                </a:lnTo>
                <a:lnTo>
                  <a:pt x="3661173" y="683078"/>
                </a:lnTo>
                <a:lnTo>
                  <a:pt x="3660946" y="673780"/>
                </a:lnTo>
                <a:lnTo>
                  <a:pt x="3660038" y="652689"/>
                </a:lnTo>
                <a:lnTo>
                  <a:pt x="3658904" y="631371"/>
                </a:lnTo>
                <a:lnTo>
                  <a:pt x="3658450" y="622527"/>
                </a:lnTo>
                <a:lnTo>
                  <a:pt x="3658450" y="615269"/>
                </a:lnTo>
                <a:lnTo>
                  <a:pt x="3658223" y="593725"/>
                </a:lnTo>
                <a:lnTo>
                  <a:pt x="3657770" y="561748"/>
                </a:lnTo>
                <a:lnTo>
                  <a:pt x="3657770" y="545193"/>
                </a:lnTo>
                <a:lnTo>
                  <a:pt x="3657770" y="530225"/>
                </a:lnTo>
                <a:lnTo>
                  <a:pt x="3658223" y="518432"/>
                </a:lnTo>
                <a:lnTo>
                  <a:pt x="3658677" y="513896"/>
                </a:lnTo>
                <a:lnTo>
                  <a:pt x="3659131" y="510948"/>
                </a:lnTo>
                <a:lnTo>
                  <a:pt x="3660038" y="506639"/>
                </a:lnTo>
                <a:lnTo>
                  <a:pt x="3660492" y="504145"/>
                </a:lnTo>
                <a:lnTo>
                  <a:pt x="3660492" y="502557"/>
                </a:lnTo>
                <a:lnTo>
                  <a:pt x="3660492" y="501877"/>
                </a:lnTo>
                <a:lnTo>
                  <a:pt x="3660038" y="501423"/>
                </a:lnTo>
                <a:lnTo>
                  <a:pt x="3659131" y="500743"/>
                </a:lnTo>
                <a:lnTo>
                  <a:pt x="3657770" y="500062"/>
                </a:lnTo>
                <a:lnTo>
                  <a:pt x="3655728" y="498702"/>
                </a:lnTo>
                <a:lnTo>
                  <a:pt x="3653459" y="496434"/>
                </a:lnTo>
                <a:lnTo>
                  <a:pt x="3651190" y="494166"/>
                </a:lnTo>
                <a:lnTo>
                  <a:pt x="3649829" y="491898"/>
                </a:lnTo>
                <a:lnTo>
                  <a:pt x="3649149" y="489857"/>
                </a:lnTo>
                <a:lnTo>
                  <a:pt x="3648468" y="488043"/>
                </a:lnTo>
                <a:lnTo>
                  <a:pt x="3648468" y="486909"/>
                </a:lnTo>
                <a:lnTo>
                  <a:pt x="3648922" y="485775"/>
                </a:lnTo>
                <a:lnTo>
                  <a:pt x="3649149" y="485095"/>
                </a:lnTo>
                <a:lnTo>
                  <a:pt x="3653459" y="477837"/>
                </a:lnTo>
                <a:lnTo>
                  <a:pt x="3655047" y="474889"/>
                </a:lnTo>
                <a:lnTo>
                  <a:pt x="3656408" y="471487"/>
                </a:lnTo>
                <a:lnTo>
                  <a:pt x="3657770" y="467859"/>
                </a:lnTo>
                <a:lnTo>
                  <a:pt x="3658904" y="464230"/>
                </a:lnTo>
                <a:lnTo>
                  <a:pt x="3659812" y="460828"/>
                </a:lnTo>
                <a:lnTo>
                  <a:pt x="3660492" y="457653"/>
                </a:lnTo>
                <a:lnTo>
                  <a:pt x="3660719" y="455386"/>
                </a:lnTo>
                <a:lnTo>
                  <a:pt x="3660492" y="453798"/>
                </a:lnTo>
                <a:lnTo>
                  <a:pt x="3659812" y="452891"/>
                </a:lnTo>
                <a:lnTo>
                  <a:pt x="3658223" y="451303"/>
                </a:lnTo>
                <a:lnTo>
                  <a:pt x="3653459" y="448128"/>
                </a:lnTo>
                <a:lnTo>
                  <a:pt x="3643250" y="441552"/>
                </a:lnTo>
                <a:lnTo>
                  <a:pt x="3642342" y="440645"/>
                </a:lnTo>
                <a:lnTo>
                  <a:pt x="3641435" y="439737"/>
                </a:lnTo>
                <a:lnTo>
                  <a:pt x="3639620" y="437016"/>
                </a:lnTo>
                <a:lnTo>
                  <a:pt x="3638259" y="433841"/>
                </a:lnTo>
                <a:lnTo>
                  <a:pt x="3636670" y="429759"/>
                </a:lnTo>
                <a:lnTo>
                  <a:pt x="3633494" y="421595"/>
                </a:lnTo>
                <a:lnTo>
                  <a:pt x="3631679" y="417739"/>
                </a:lnTo>
                <a:lnTo>
                  <a:pt x="3629637" y="413884"/>
                </a:lnTo>
                <a:lnTo>
                  <a:pt x="3628730" y="412296"/>
                </a:lnTo>
                <a:lnTo>
                  <a:pt x="3627596" y="410709"/>
                </a:lnTo>
                <a:lnTo>
                  <a:pt x="3626234" y="409802"/>
                </a:lnTo>
                <a:lnTo>
                  <a:pt x="3625100" y="408668"/>
                </a:lnTo>
                <a:lnTo>
                  <a:pt x="3623739" y="407761"/>
                </a:lnTo>
                <a:lnTo>
                  <a:pt x="3622378" y="407307"/>
                </a:lnTo>
                <a:lnTo>
                  <a:pt x="3620789" y="406853"/>
                </a:lnTo>
                <a:lnTo>
                  <a:pt x="3619201" y="406400"/>
                </a:lnTo>
                <a:lnTo>
                  <a:pt x="3616252" y="406173"/>
                </a:lnTo>
                <a:lnTo>
                  <a:pt x="3613076" y="406400"/>
                </a:lnTo>
                <a:lnTo>
                  <a:pt x="3609900" y="407080"/>
                </a:lnTo>
                <a:lnTo>
                  <a:pt x="3606723" y="407987"/>
                </a:lnTo>
                <a:lnTo>
                  <a:pt x="3602640" y="408668"/>
                </a:lnTo>
                <a:lnTo>
                  <a:pt x="3597648" y="409575"/>
                </a:lnTo>
                <a:lnTo>
                  <a:pt x="3591523" y="410028"/>
                </a:lnTo>
                <a:lnTo>
                  <a:pt x="3584717" y="410482"/>
                </a:lnTo>
                <a:lnTo>
                  <a:pt x="3578137" y="410482"/>
                </a:lnTo>
                <a:lnTo>
                  <a:pt x="3571331" y="410482"/>
                </a:lnTo>
                <a:lnTo>
                  <a:pt x="3565206" y="410482"/>
                </a:lnTo>
                <a:lnTo>
                  <a:pt x="3559761" y="410028"/>
                </a:lnTo>
                <a:lnTo>
                  <a:pt x="3557492" y="409575"/>
                </a:lnTo>
                <a:lnTo>
                  <a:pt x="3555223" y="408441"/>
                </a:lnTo>
                <a:lnTo>
                  <a:pt x="3553408" y="407307"/>
                </a:lnTo>
                <a:lnTo>
                  <a:pt x="3551366" y="405493"/>
                </a:lnTo>
                <a:lnTo>
                  <a:pt x="3549551" y="403452"/>
                </a:lnTo>
                <a:lnTo>
                  <a:pt x="3548190" y="401637"/>
                </a:lnTo>
                <a:lnTo>
                  <a:pt x="3546829" y="399370"/>
                </a:lnTo>
                <a:lnTo>
                  <a:pt x="3545694" y="396875"/>
                </a:lnTo>
                <a:lnTo>
                  <a:pt x="3544560" y="394380"/>
                </a:lnTo>
                <a:lnTo>
                  <a:pt x="3543880" y="391659"/>
                </a:lnTo>
                <a:lnTo>
                  <a:pt x="3543426" y="389164"/>
                </a:lnTo>
                <a:lnTo>
                  <a:pt x="3543199" y="386896"/>
                </a:lnTo>
                <a:lnTo>
                  <a:pt x="3543199" y="384402"/>
                </a:lnTo>
                <a:lnTo>
                  <a:pt x="3543426" y="382361"/>
                </a:lnTo>
                <a:lnTo>
                  <a:pt x="3543880" y="380546"/>
                </a:lnTo>
                <a:lnTo>
                  <a:pt x="3544333" y="378732"/>
                </a:lnTo>
                <a:lnTo>
                  <a:pt x="3545921" y="375784"/>
                </a:lnTo>
                <a:lnTo>
                  <a:pt x="3546829" y="373062"/>
                </a:lnTo>
                <a:lnTo>
                  <a:pt x="3547283" y="370568"/>
                </a:lnTo>
                <a:lnTo>
                  <a:pt x="3547283" y="368073"/>
                </a:lnTo>
                <a:lnTo>
                  <a:pt x="3547283" y="365805"/>
                </a:lnTo>
                <a:lnTo>
                  <a:pt x="3546829" y="363764"/>
                </a:lnTo>
                <a:lnTo>
                  <a:pt x="3545921" y="360589"/>
                </a:lnTo>
                <a:lnTo>
                  <a:pt x="3545921" y="359909"/>
                </a:lnTo>
                <a:lnTo>
                  <a:pt x="3545694" y="359228"/>
                </a:lnTo>
                <a:lnTo>
                  <a:pt x="3546148" y="357641"/>
                </a:lnTo>
                <a:lnTo>
                  <a:pt x="3546602" y="355827"/>
                </a:lnTo>
                <a:lnTo>
                  <a:pt x="3547963" y="354693"/>
                </a:lnTo>
                <a:lnTo>
                  <a:pt x="3549098" y="353105"/>
                </a:lnTo>
                <a:lnTo>
                  <a:pt x="3550232" y="351971"/>
                </a:lnTo>
                <a:lnTo>
                  <a:pt x="3552728" y="349703"/>
                </a:lnTo>
                <a:lnTo>
                  <a:pt x="3553862" y="348796"/>
                </a:lnTo>
                <a:lnTo>
                  <a:pt x="3554089" y="347662"/>
                </a:lnTo>
                <a:lnTo>
                  <a:pt x="3553862" y="346755"/>
                </a:lnTo>
                <a:lnTo>
                  <a:pt x="3553408" y="345848"/>
                </a:lnTo>
                <a:lnTo>
                  <a:pt x="3552501" y="344714"/>
                </a:lnTo>
                <a:lnTo>
                  <a:pt x="3551366" y="343807"/>
                </a:lnTo>
                <a:lnTo>
                  <a:pt x="3548417" y="341766"/>
                </a:lnTo>
                <a:lnTo>
                  <a:pt x="3546829" y="340859"/>
                </a:lnTo>
                <a:lnTo>
                  <a:pt x="3545921" y="339045"/>
                </a:lnTo>
                <a:lnTo>
                  <a:pt x="3545241" y="337230"/>
                </a:lnTo>
                <a:lnTo>
                  <a:pt x="3544333" y="335416"/>
                </a:lnTo>
                <a:lnTo>
                  <a:pt x="3543653" y="331107"/>
                </a:lnTo>
                <a:lnTo>
                  <a:pt x="3542972" y="326798"/>
                </a:lnTo>
                <a:lnTo>
                  <a:pt x="3542518" y="324984"/>
                </a:lnTo>
                <a:lnTo>
                  <a:pt x="3541384" y="322943"/>
                </a:lnTo>
                <a:lnTo>
                  <a:pt x="3540250" y="320675"/>
                </a:lnTo>
                <a:lnTo>
                  <a:pt x="3538888" y="318407"/>
                </a:lnTo>
                <a:lnTo>
                  <a:pt x="3535939" y="314552"/>
                </a:lnTo>
                <a:lnTo>
                  <a:pt x="3533443" y="311830"/>
                </a:lnTo>
                <a:lnTo>
                  <a:pt x="3532309" y="310696"/>
                </a:lnTo>
                <a:lnTo>
                  <a:pt x="3530494" y="309789"/>
                </a:lnTo>
                <a:lnTo>
                  <a:pt x="3525276" y="307748"/>
                </a:lnTo>
                <a:lnTo>
                  <a:pt x="3518923" y="305707"/>
                </a:lnTo>
                <a:lnTo>
                  <a:pt x="3511890" y="303893"/>
                </a:lnTo>
                <a:lnTo>
                  <a:pt x="3510075" y="303439"/>
                </a:lnTo>
                <a:lnTo>
                  <a:pt x="3508941" y="302532"/>
                </a:lnTo>
                <a:lnTo>
                  <a:pt x="3507580" y="301852"/>
                </a:lnTo>
                <a:lnTo>
                  <a:pt x="3506899" y="300945"/>
                </a:lnTo>
                <a:lnTo>
                  <a:pt x="3506219" y="299811"/>
                </a:lnTo>
                <a:lnTo>
                  <a:pt x="3505992" y="298677"/>
                </a:lnTo>
                <a:lnTo>
                  <a:pt x="3505765" y="297316"/>
                </a:lnTo>
                <a:lnTo>
                  <a:pt x="3505765" y="295955"/>
                </a:lnTo>
                <a:lnTo>
                  <a:pt x="3505992" y="294595"/>
                </a:lnTo>
                <a:lnTo>
                  <a:pt x="3506219" y="293234"/>
                </a:lnTo>
                <a:lnTo>
                  <a:pt x="3507353" y="290059"/>
                </a:lnTo>
                <a:lnTo>
                  <a:pt x="3509168" y="286430"/>
                </a:lnTo>
                <a:lnTo>
                  <a:pt x="3511437" y="283028"/>
                </a:lnTo>
                <a:lnTo>
                  <a:pt x="3517109" y="274864"/>
                </a:lnTo>
                <a:lnTo>
                  <a:pt x="3523915" y="265793"/>
                </a:lnTo>
                <a:lnTo>
                  <a:pt x="3534578" y="251959"/>
                </a:lnTo>
                <a:lnTo>
                  <a:pt x="3535939" y="249691"/>
                </a:lnTo>
                <a:lnTo>
                  <a:pt x="3536846" y="247650"/>
                </a:lnTo>
                <a:lnTo>
                  <a:pt x="3537981" y="245382"/>
                </a:lnTo>
                <a:lnTo>
                  <a:pt x="3538435" y="242661"/>
                </a:lnTo>
                <a:lnTo>
                  <a:pt x="3538888" y="240166"/>
                </a:lnTo>
                <a:lnTo>
                  <a:pt x="3538888" y="237218"/>
                </a:lnTo>
                <a:lnTo>
                  <a:pt x="3538661" y="234043"/>
                </a:lnTo>
                <a:lnTo>
                  <a:pt x="3538208" y="230868"/>
                </a:lnTo>
                <a:lnTo>
                  <a:pt x="3536393" y="224971"/>
                </a:lnTo>
                <a:lnTo>
                  <a:pt x="3535031" y="219302"/>
                </a:lnTo>
                <a:lnTo>
                  <a:pt x="3534578" y="216807"/>
                </a:lnTo>
                <a:lnTo>
                  <a:pt x="3534124" y="214086"/>
                </a:lnTo>
                <a:lnTo>
                  <a:pt x="3534805" y="211591"/>
                </a:lnTo>
                <a:lnTo>
                  <a:pt x="3535485" y="208870"/>
                </a:lnTo>
                <a:lnTo>
                  <a:pt x="3537754" y="204334"/>
                </a:lnTo>
                <a:lnTo>
                  <a:pt x="3541838" y="196623"/>
                </a:lnTo>
                <a:lnTo>
                  <a:pt x="3553181" y="176666"/>
                </a:lnTo>
                <a:lnTo>
                  <a:pt x="3564298" y="156936"/>
                </a:lnTo>
                <a:lnTo>
                  <a:pt x="3570197" y="145823"/>
                </a:lnTo>
                <a:lnTo>
                  <a:pt x="3570650" y="144916"/>
                </a:lnTo>
                <a:lnTo>
                  <a:pt x="3570877" y="143782"/>
                </a:lnTo>
                <a:lnTo>
                  <a:pt x="3570877" y="141287"/>
                </a:lnTo>
                <a:lnTo>
                  <a:pt x="3570650" y="138566"/>
                </a:lnTo>
                <a:lnTo>
                  <a:pt x="3569970" y="135618"/>
                </a:lnTo>
                <a:lnTo>
                  <a:pt x="3568836" y="132896"/>
                </a:lnTo>
                <a:lnTo>
                  <a:pt x="3567701" y="129948"/>
                </a:lnTo>
                <a:lnTo>
                  <a:pt x="3564979" y="124732"/>
                </a:lnTo>
                <a:lnTo>
                  <a:pt x="3564071" y="122237"/>
                </a:lnTo>
                <a:lnTo>
                  <a:pt x="3563391" y="119970"/>
                </a:lnTo>
                <a:lnTo>
                  <a:pt x="3563391" y="118155"/>
                </a:lnTo>
                <a:lnTo>
                  <a:pt x="3563844" y="115887"/>
                </a:lnTo>
                <a:lnTo>
                  <a:pt x="3564752" y="111578"/>
                </a:lnTo>
                <a:lnTo>
                  <a:pt x="3565432" y="109311"/>
                </a:lnTo>
                <a:lnTo>
                  <a:pt x="3565886" y="106816"/>
                </a:lnTo>
                <a:lnTo>
                  <a:pt x="3566113" y="104548"/>
                </a:lnTo>
                <a:lnTo>
                  <a:pt x="3566113" y="101827"/>
                </a:lnTo>
                <a:lnTo>
                  <a:pt x="3566567" y="99332"/>
                </a:lnTo>
                <a:lnTo>
                  <a:pt x="3567021" y="96611"/>
                </a:lnTo>
                <a:lnTo>
                  <a:pt x="3567474" y="95250"/>
                </a:lnTo>
                <a:lnTo>
                  <a:pt x="3567928" y="94343"/>
                </a:lnTo>
                <a:lnTo>
                  <a:pt x="3568609" y="92982"/>
                </a:lnTo>
                <a:lnTo>
                  <a:pt x="3569743" y="92075"/>
                </a:lnTo>
                <a:lnTo>
                  <a:pt x="3570650" y="90941"/>
                </a:lnTo>
                <a:lnTo>
                  <a:pt x="3572012" y="90261"/>
                </a:lnTo>
                <a:lnTo>
                  <a:pt x="3573373" y="89580"/>
                </a:lnTo>
                <a:lnTo>
                  <a:pt x="3575188" y="89127"/>
                </a:lnTo>
                <a:lnTo>
                  <a:pt x="3576776" y="88220"/>
                </a:lnTo>
                <a:lnTo>
                  <a:pt x="3578364" y="87539"/>
                </a:lnTo>
                <a:lnTo>
                  <a:pt x="3579272" y="86632"/>
                </a:lnTo>
                <a:lnTo>
                  <a:pt x="3580179" y="85271"/>
                </a:lnTo>
                <a:lnTo>
                  <a:pt x="3580633" y="84364"/>
                </a:lnTo>
                <a:lnTo>
                  <a:pt x="3580860" y="83003"/>
                </a:lnTo>
                <a:lnTo>
                  <a:pt x="3581314" y="80282"/>
                </a:lnTo>
                <a:lnTo>
                  <a:pt x="3581767" y="78014"/>
                </a:lnTo>
                <a:lnTo>
                  <a:pt x="3581994" y="76880"/>
                </a:lnTo>
                <a:lnTo>
                  <a:pt x="3582902" y="75973"/>
                </a:lnTo>
                <a:lnTo>
                  <a:pt x="3583582" y="75066"/>
                </a:lnTo>
                <a:lnTo>
                  <a:pt x="3584490" y="74386"/>
                </a:lnTo>
                <a:lnTo>
                  <a:pt x="3585851" y="74159"/>
                </a:lnTo>
                <a:lnTo>
                  <a:pt x="3587439" y="73932"/>
                </a:lnTo>
                <a:lnTo>
                  <a:pt x="3591296" y="74159"/>
                </a:lnTo>
                <a:lnTo>
                  <a:pt x="3594472" y="74386"/>
                </a:lnTo>
                <a:lnTo>
                  <a:pt x="3599463" y="74839"/>
                </a:lnTo>
                <a:lnTo>
                  <a:pt x="3603774" y="75746"/>
                </a:lnTo>
                <a:lnTo>
                  <a:pt x="3605816" y="75973"/>
                </a:lnTo>
                <a:lnTo>
                  <a:pt x="3608085" y="75973"/>
                </a:lnTo>
                <a:lnTo>
                  <a:pt x="3609673" y="75973"/>
                </a:lnTo>
                <a:lnTo>
                  <a:pt x="3611034" y="75520"/>
                </a:lnTo>
                <a:lnTo>
                  <a:pt x="3614891" y="74386"/>
                </a:lnTo>
                <a:lnTo>
                  <a:pt x="3618974" y="73252"/>
                </a:lnTo>
                <a:lnTo>
                  <a:pt x="3623739" y="71437"/>
                </a:lnTo>
                <a:lnTo>
                  <a:pt x="3633267" y="67809"/>
                </a:lnTo>
                <a:lnTo>
                  <a:pt x="3637805" y="65995"/>
                </a:lnTo>
                <a:lnTo>
                  <a:pt x="3642115" y="64861"/>
                </a:lnTo>
                <a:lnTo>
                  <a:pt x="3646426" y="63727"/>
                </a:lnTo>
                <a:lnTo>
                  <a:pt x="3650737" y="63500"/>
                </a:lnTo>
                <a:lnTo>
                  <a:pt x="3655728" y="63500"/>
                </a:lnTo>
                <a:lnTo>
                  <a:pt x="3660719" y="63727"/>
                </a:lnTo>
                <a:lnTo>
                  <a:pt x="3665483" y="64407"/>
                </a:lnTo>
                <a:lnTo>
                  <a:pt x="3669794" y="65541"/>
                </a:lnTo>
                <a:lnTo>
                  <a:pt x="3674105" y="66675"/>
                </a:lnTo>
                <a:lnTo>
                  <a:pt x="3677508" y="68489"/>
                </a:lnTo>
                <a:lnTo>
                  <a:pt x="3679323" y="69170"/>
                </a:lnTo>
                <a:lnTo>
                  <a:pt x="3681364" y="69623"/>
                </a:lnTo>
                <a:lnTo>
                  <a:pt x="3683406" y="70303"/>
                </a:lnTo>
                <a:lnTo>
                  <a:pt x="3685448" y="70757"/>
                </a:lnTo>
                <a:lnTo>
                  <a:pt x="3690212" y="70984"/>
                </a:lnTo>
                <a:lnTo>
                  <a:pt x="3695204" y="70984"/>
                </a:lnTo>
                <a:lnTo>
                  <a:pt x="3700195" y="70757"/>
                </a:lnTo>
                <a:lnTo>
                  <a:pt x="3704732" y="70303"/>
                </a:lnTo>
                <a:lnTo>
                  <a:pt x="3711539" y="69396"/>
                </a:lnTo>
                <a:lnTo>
                  <a:pt x="3714261" y="69170"/>
                </a:lnTo>
                <a:lnTo>
                  <a:pt x="3717210" y="69623"/>
                </a:lnTo>
                <a:lnTo>
                  <a:pt x="3720840" y="70303"/>
                </a:lnTo>
                <a:lnTo>
                  <a:pt x="3724470" y="71437"/>
                </a:lnTo>
                <a:lnTo>
                  <a:pt x="3732411" y="73932"/>
                </a:lnTo>
                <a:lnTo>
                  <a:pt x="3739898" y="76880"/>
                </a:lnTo>
                <a:lnTo>
                  <a:pt x="3749426" y="80962"/>
                </a:lnTo>
                <a:lnTo>
                  <a:pt x="3762585" y="86632"/>
                </a:lnTo>
                <a:lnTo>
                  <a:pt x="3776651" y="93209"/>
                </a:lnTo>
                <a:lnTo>
                  <a:pt x="3783003" y="96611"/>
                </a:lnTo>
                <a:lnTo>
                  <a:pt x="3788448" y="99559"/>
                </a:lnTo>
                <a:lnTo>
                  <a:pt x="3791171" y="101146"/>
                </a:lnTo>
                <a:lnTo>
                  <a:pt x="3793666" y="103187"/>
                </a:lnTo>
                <a:lnTo>
                  <a:pt x="3796389" y="105682"/>
                </a:lnTo>
                <a:lnTo>
                  <a:pt x="3799111" y="108403"/>
                </a:lnTo>
                <a:lnTo>
                  <a:pt x="3801834" y="111352"/>
                </a:lnTo>
                <a:lnTo>
                  <a:pt x="3804330" y="114527"/>
                </a:lnTo>
                <a:lnTo>
                  <a:pt x="3806825" y="118155"/>
                </a:lnTo>
                <a:lnTo>
                  <a:pt x="3809321" y="121557"/>
                </a:lnTo>
                <a:lnTo>
                  <a:pt x="3811363" y="125186"/>
                </a:lnTo>
                <a:lnTo>
                  <a:pt x="3813178" y="129041"/>
                </a:lnTo>
                <a:lnTo>
                  <a:pt x="3814993" y="132443"/>
                </a:lnTo>
                <a:lnTo>
                  <a:pt x="3816581" y="136298"/>
                </a:lnTo>
                <a:lnTo>
                  <a:pt x="3817488" y="139700"/>
                </a:lnTo>
                <a:lnTo>
                  <a:pt x="3818169" y="143102"/>
                </a:lnTo>
                <a:lnTo>
                  <a:pt x="3818622" y="146277"/>
                </a:lnTo>
                <a:lnTo>
                  <a:pt x="3818396" y="149225"/>
                </a:lnTo>
                <a:lnTo>
                  <a:pt x="3817942" y="155802"/>
                </a:lnTo>
                <a:lnTo>
                  <a:pt x="3817942" y="163512"/>
                </a:lnTo>
                <a:lnTo>
                  <a:pt x="3818169" y="171903"/>
                </a:lnTo>
                <a:lnTo>
                  <a:pt x="3819076" y="180521"/>
                </a:lnTo>
                <a:lnTo>
                  <a:pt x="3819984" y="189593"/>
                </a:lnTo>
                <a:lnTo>
                  <a:pt x="3821572" y="197757"/>
                </a:lnTo>
                <a:lnTo>
                  <a:pt x="3823160" y="205241"/>
                </a:lnTo>
                <a:lnTo>
                  <a:pt x="3824294" y="208416"/>
                </a:lnTo>
                <a:lnTo>
                  <a:pt x="3825202" y="211137"/>
                </a:lnTo>
                <a:lnTo>
                  <a:pt x="3827697" y="217034"/>
                </a:lnTo>
                <a:lnTo>
                  <a:pt x="3830193" y="224291"/>
                </a:lnTo>
                <a:lnTo>
                  <a:pt x="3832689" y="232002"/>
                </a:lnTo>
                <a:lnTo>
                  <a:pt x="3834504" y="240393"/>
                </a:lnTo>
                <a:lnTo>
                  <a:pt x="3835411" y="244475"/>
                </a:lnTo>
                <a:lnTo>
                  <a:pt x="3836092" y="248784"/>
                </a:lnTo>
                <a:lnTo>
                  <a:pt x="3836545" y="253093"/>
                </a:lnTo>
                <a:lnTo>
                  <a:pt x="3836772" y="257175"/>
                </a:lnTo>
                <a:lnTo>
                  <a:pt x="3836545" y="261257"/>
                </a:lnTo>
                <a:lnTo>
                  <a:pt x="3836319" y="264886"/>
                </a:lnTo>
                <a:lnTo>
                  <a:pt x="3835638" y="268514"/>
                </a:lnTo>
                <a:lnTo>
                  <a:pt x="3834504" y="272143"/>
                </a:lnTo>
                <a:lnTo>
                  <a:pt x="3832462" y="278039"/>
                </a:lnTo>
                <a:lnTo>
                  <a:pt x="3830420" y="282575"/>
                </a:lnTo>
                <a:lnTo>
                  <a:pt x="3827697" y="288925"/>
                </a:lnTo>
                <a:lnTo>
                  <a:pt x="3825656" y="293461"/>
                </a:lnTo>
                <a:lnTo>
                  <a:pt x="3824975" y="295728"/>
                </a:lnTo>
                <a:lnTo>
                  <a:pt x="3824294" y="298677"/>
                </a:lnTo>
                <a:lnTo>
                  <a:pt x="3823614" y="300264"/>
                </a:lnTo>
                <a:lnTo>
                  <a:pt x="3823614" y="302759"/>
                </a:lnTo>
                <a:lnTo>
                  <a:pt x="3823614" y="308882"/>
                </a:lnTo>
                <a:lnTo>
                  <a:pt x="3824748" y="323623"/>
                </a:lnTo>
                <a:lnTo>
                  <a:pt x="3825202" y="331334"/>
                </a:lnTo>
                <a:lnTo>
                  <a:pt x="3825202" y="338137"/>
                </a:lnTo>
                <a:lnTo>
                  <a:pt x="3824975" y="341086"/>
                </a:lnTo>
                <a:lnTo>
                  <a:pt x="3824521" y="343807"/>
                </a:lnTo>
                <a:lnTo>
                  <a:pt x="3823841" y="345848"/>
                </a:lnTo>
                <a:lnTo>
                  <a:pt x="3823160" y="347436"/>
                </a:lnTo>
                <a:lnTo>
                  <a:pt x="3822252" y="348570"/>
                </a:lnTo>
                <a:lnTo>
                  <a:pt x="3821118" y="349250"/>
                </a:lnTo>
                <a:lnTo>
                  <a:pt x="3819984" y="349930"/>
                </a:lnTo>
                <a:lnTo>
                  <a:pt x="3819076" y="350384"/>
                </a:lnTo>
                <a:lnTo>
                  <a:pt x="3816808" y="351064"/>
                </a:lnTo>
                <a:lnTo>
                  <a:pt x="3814539" y="351518"/>
                </a:lnTo>
                <a:lnTo>
                  <a:pt x="3812497" y="351971"/>
                </a:lnTo>
                <a:lnTo>
                  <a:pt x="3811589" y="352425"/>
                </a:lnTo>
                <a:lnTo>
                  <a:pt x="3810909" y="353105"/>
                </a:lnTo>
                <a:lnTo>
                  <a:pt x="3810228" y="354239"/>
                </a:lnTo>
                <a:lnTo>
                  <a:pt x="3809774" y="355146"/>
                </a:lnTo>
                <a:lnTo>
                  <a:pt x="3809548" y="356734"/>
                </a:lnTo>
                <a:lnTo>
                  <a:pt x="3809548" y="358548"/>
                </a:lnTo>
                <a:lnTo>
                  <a:pt x="3809548" y="360589"/>
                </a:lnTo>
                <a:lnTo>
                  <a:pt x="3810228" y="362857"/>
                </a:lnTo>
                <a:lnTo>
                  <a:pt x="3811363" y="364898"/>
                </a:lnTo>
                <a:lnTo>
                  <a:pt x="3812497" y="366939"/>
                </a:lnTo>
                <a:lnTo>
                  <a:pt x="3814085" y="368980"/>
                </a:lnTo>
                <a:lnTo>
                  <a:pt x="3815673" y="371021"/>
                </a:lnTo>
                <a:lnTo>
                  <a:pt x="3819303" y="374423"/>
                </a:lnTo>
                <a:lnTo>
                  <a:pt x="3822933" y="377825"/>
                </a:lnTo>
                <a:lnTo>
                  <a:pt x="3825882" y="380320"/>
                </a:lnTo>
                <a:lnTo>
                  <a:pt x="3829059" y="382361"/>
                </a:lnTo>
                <a:lnTo>
                  <a:pt x="3846528" y="391205"/>
                </a:lnTo>
                <a:lnTo>
                  <a:pt x="3848116" y="392566"/>
                </a:lnTo>
                <a:lnTo>
                  <a:pt x="3852200" y="396421"/>
                </a:lnTo>
                <a:lnTo>
                  <a:pt x="3858325" y="401411"/>
                </a:lnTo>
                <a:lnTo>
                  <a:pt x="3862182" y="404132"/>
                </a:lnTo>
                <a:lnTo>
                  <a:pt x="3866039" y="406400"/>
                </a:lnTo>
                <a:lnTo>
                  <a:pt x="3873072" y="411162"/>
                </a:lnTo>
                <a:lnTo>
                  <a:pt x="3884642" y="419327"/>
                </a:lnTo>
                <a:lnTo>
                  <a:pt x="3916632" y="442686"/>
                </a:lnTo>
                <a:lnTo>
                  <a:pt x="3976980" y="487136"/>
                </a:lnTo>
                <a:lnTo>
                  <a:pt x="3979475" y="489177"/>
                </a:lnTo>
                <a:lnTo>
                  <a:pt x="3982198" y="491898"/>
                </a:lnTo>
                <a:lnTo>
                  <a:pt x="3985147" y="495073"/>
                </a:lnTo>
                <a:lnTo>
                  <a:pt x="3988550" y="499155"/>
                </a:lnTo>
                <a:lnTo>
                  <a:pt x="3995810" y="508907"/>
                </a:lnTo>
                <a:lnTo>
                  <a:pt x="4003978" y="520927"/>
                </a:lnTo>
                <a:lnTo>
                  <a:pt x="4013053" y="534307"/>
                </a:lnTo>
                <a:lnTo>
                  <a:pt x="4022127" y="549048"/>
                </a:lnTo>
                <a:lnTo>
                  <a:pt x="4031883" y="564923"/>
                </a:lnTo>
                <a:lnTo>
                  <a:pt x="4041185" y="581252"/>
                </a:lnTo>
                <a:lnTo>
                  <a:pt x="4050940" y="598261"/>
                </a:lnTo>
                <a:lnTo>
                  <a:pt x="4060015" y="614816"/>
                </a:lnTo>
                <a:lnTo>
                  <a:pt x="4068863" y="630918"/>
                </a:lnTo>
                <a:lnTo>
                  <a:pt x="4077031" y="646566"/>
                </a:lnTo>
                <a:lnTo>
                  <a:pt x="4084064" y="660853"/>
                </a:lnTo>
                <a:lnTo>
                  <a:pt x="4090416" y="673780"/>
                </a:lnTo>
                <a:lnTo>
                  <a:pt x="4095407" y="684666"/>
                </a:lnTo>
                <a:lnTo>
                  <a:pt x="4099037" y="693964"/>
                </a:lnTo>
                <a:lnTo>
                  <a:pt x="4102667" y="705077"/>
                </a:lnTo>
                <a:lnTo>
                  <a:pt x="4106524" y="717323"/>
                </a:lnTo>
                <a:lnTo>
                  <a:pt x="4109927" y="730250"/>
                </a:lnTo>
                <a:lnTo>
                  <a:pt x="4113330" y="743630"/>
                </a:lnTo>
                <a:lnTo>
                  <a:pt x="4119910" y="770618"/>
                </a:lnTo>
                <a:lnTo>
                  <a:pt x="4123086" y="783771"/>
                </a:lnTo>
                <a:lnTo>
                  <a:pt x="4126262" y="796471"/>
                </a:lnTo>
                <a:lnTo>
                  <a:pt x="4151218" y="796471"/>
                </a:lnTo>
                <a:lnTo>
                  <a:pt x="4178443" y="796471"/>
                </a:lnTo>
                <a:lnTo>
                  <a:pt x="4206575" y="795564"/>
                </a:lnTo>
                <a:lnTo>
                  <a:pt x="4234480" y="794884"/>
                </a:lnTo>
                <a:lnTo>
                  <a:pt x="4260798" y="793750"/>
                </a:lnTo>
                <a:lnTo>
                  <a:pt x="4284392" y="792162"/>
                </a:lnTo>
                <a:lnTo>
                  <a:pt x="4294602" y="791482"/>
                </a:lnTo>
                <a:lnTo>
                  <a:pt x="4303450" y="790348"/>
                </a:lnTo>
                <a:lnTo>
                  <a:pt x="4311390" y="789668"/>
                </a:lnTo>
                <a:lnTo>
                  <a:pt x="4317289" y="788761"/>
                </a:lnTo>
                <a:lnTo>
                  <a:pt x="4324549" y="787173"/>
                </a:lnTo>
                <a:lnTo>
                  <a:pt x="4330901" y="785812"/>
                </a:lnTo>
                <a:lnTo>
                  <a:pt x="4336800" y="784225"/>
                </a:lnTo>
                <a:lnTo>
                  <a:pt x="4342018" y="782411"/>
                </a:lnTo>
                <a:lnTo>
                  <a:pt x="4351320" y="779462"/>
                </a:lnTo>
                <a:lnTo>
                  <a:pt x="4354950" y="778328"/>
                </a:lnTo>
                <a:lnTo>
                  <a:pt x="4358580" y="777194"/>
                </a:lnTo>
                <a:lnTo>
                  <a:pt x="4361302" y="776741"/>
                </a:lnTo>
                <a:lnTo>
                  <a:pt x="4363344" y="776514"/>
                </a:lnTo>
                <a:lnTo>
                  <a:pt x="4364479" y="776741"/>
                </a:lnTo>
                <a:lnTo>
                  <a:pt x="4365386" y="776968"/>
                </a:lnTo>
                <a:lnTo>
                  <a:pt x="4366067" y="777194"/>
                </a:lnTo>
                <a:lnTo>
                  <a:pt x="4366974" y="777875"/>
                </a:lnTo>
                <a:lnTo>
                  <a:pt x="4367428" y="778555"/>
                </a:lnTo>
                <a:lnTo>
                  <a:pt x="4367882" y="779462"/>
                </a:lnTo>
                <a:lnTo>
                  <a:pt x="4368335" y="781730"/>
                </a:lnTo>
                <a:lnTo>
                  <a:pt x="4368562" y="784678"/>
                </a:lnTo>
                <a:lnTo>
                  <a:pt x="4368335" y="788761"/>
                </a:lnTo>
                <a:lnTo>
                  <a:pt x="4367655" y="794884"/>
                </a:lnTo>
                <a:lnTo>
                  <a:pt x="4366520" y="803955"/>
                </a:lnTo>
                <a:lnTo>
                  <a:pt x="4361983" y="830262"/>
                </a:lnTo>
                <a:lnTo>
                  <a:pt x="4361443" y="833438"/>
                </a:lnTo>
                <a:lnTo>
                  <a:pt x="4696214" y="833438"/>
                </a:lnTo>
                <a:lnTo>
                  <a:pt x="4710108" y="735615"/>
                </a:lnTo>
                <a:lnTo>
                  <a:pt x="4709852" y="735803"/>
                </a:lnTo>
                <a:lnTo>
                  <a:pt x="4706914" y="737178"/>
                </a:lnTo>
                <a:lnTo>
                  <a:pt x="4704203" y="738781"/>
                </a:lnTo>
                <a:lnTo>
                  <a:pt x="4697649" y="741300"/>
                </a:lnTo>
                <a:lnTo>
                  <a:pt x="4690869" y="743819"/>
                </a:lnTo>
                <a:lnTo>
                  <a:pt x="4683411" y="745423"/>
                </a:lnTo>
                <a:lnTo>
                  <a:pt x="4675953" y="747026"/>
                </a:lnTo>
                <a:lnTo>
                  <a:pt x="4669625" y="747484"/>
                </a:lnTo>
                <a:lnTo>
                  <a:pt x="4663750" y="747713"/>
                </a:lnTo>
                <a:lnTo>
                  <a:pt x="4658778" y="747484"/>
                </a:lnTo>
                <a:lnTo>
                  <a:pt x="4654258" y="747026"/>
                </a:lnTo>
                <a:lnTo>
                  <a:pt x="4650642" y="746110"/>
                </a:lnTo>
                <a:lnTo>
                  <a:pt x="4645444" y="744965"/>
                </a:lnTo>
                <a:lnTo>
                  <a:pt x="4644088" y="744506"/>
                </a:lnTo>
                <a:lnTo>
                  <a:pt x="4643184" y="744048"/>
                </a:lnTo>
                <a:lnTo>
                  <a:pt x="4642054" y="743132"/>
                </a:lnTo>
                <a:lnTo>
                  <a:pt x="4641376" y="742445"/>
                </a:lnTo>
                <a:lnTo>
                  <a:pt x="4640472" y="740842"/>
                </a:lnTo>
                <a:lnTo>
                  <a:pt x="4639342" y="739697"/>
                </a:lnTo>
                <a:lnTo>
                  <a:pt x="4638664" y="737407"/>
                </a:lnTo>
                <a:lnTo>
                  <a:pt x="4637534" y="733971"/>
                </a:lnTo>
                <a:lnTo>
                  <a:pt x="4636404" y="729620"/>
                </a:lnTo>
                <a:lnTo>
                  <a:pt x="4635952" y="725726"/>
                </a:lnTo>
                <a:lnTo>
                  <a:pt x="4635500" y="720688"/>
                </a:lnTo>
                <a:lnTo>
                  <a:pt x="4635500" y="719084"/>
                </a:lnTo>
                <a:lnTo>
                  <a:pt x="4636178" y="717710"/>
                </a:lnTo>
                <a:lnTo>
                  <a:pt x="4636630" y="716336"/>
                </a:lnTo>
                <a:lnTo>
                  <a:pt x="4637308" y="714962"/>
                </a:lnTo>
                <a:lnTo>
                  <a:pt x="4637534" y="713359"/>
                </a:lnTo>
                <a:lnTo>
                  <a:pt x="4637534" y="711297"/>
                </a:lnTo>
                <a:lnTo>
                  <a:pt x="4637760" y="709236"/>
                </a:lnTo>
                <a:lnTo>
                  <a:pt x="4638438" y="705343"/>
                </a:lnTo>
                <a:lnTo>
                  <a:pt x="4639342" y="699846"/>
                </a:lnTo>
                <a:lnTo>
                  <a:pt x="4641150" y="693433"/>
                </a:lnTo>
                <a:lnTo>
                  <a:pt x="4643410" y="686333"/>
                </a:lnTo>
                <a:lnTo>
                  <a:pt x="4646348" y="678547"/>
                </a:lnTo>
                <a:lnTo>
                  <a:pt x="4648156" y="674653"/>
                </a:lnTo>
                <a:lnTo>
                  <a:pt x="4649738" y="670760"/>
                </a:lnTo>
                <a:lnTo>
                  <a:pt x="4651998" y="667095"/>
                </a:lnTo>
                <a:lnTo>
                  <a:pt x="4654258" y="663202"/>
                </a:lnTo>
                <a:lnTo>
                  <a:pt x="4655840" y="661140"/>
                </a:lnTo>
                <a:lnTo>
                  <a:pt x="4657422" y="659766"/>
                </a:lnTo>
                <a:lnTo>
                  <a:pt x="4659456" y="658850"/>
                </a:lnTo>
                <a:lnTo>
                  <a:pt x="4661942" y="658163"/>
                </a:lnTo>
                <a:lnTo>
                  <a:pt x="4671885" y="654728"/>
                </a:lnTo>
                <a:lnTo>
                  <a:pt x="4691773" y="648773"/>
                </a:lnTo>
                <a:lnTo>
                  <a:pt x="4703751" y="645338"/>
                </a:lnTo>
                <a:lnTo>
                  <a:pt x="4715276" y="642131"/>
                </a:lnTo>
                <a:lnTo>
                  <a:pt x="4726124" y="639383"/>
                </a:lnTo>
                <a:lnTo>
                  <a:pt x="4735390" y="637322"/>
                </a:lnTo>
                <a:lnTo>
                  <a:pt x="4743526" y="635947"/>
                </a:lnTo>
                <a:lnTo>
                  <a:pt x="4751887" y="634802"/>
                </a:lnTo>
                <a:lnTo>
                  <a:pt x="4760249" y="633657"/>
                </a:lnTo>
                <a:lnTo>
                  <a:pt x="4768385" y="632970"/>
                </a:lnTo>
                <a:lnTo>
                  <a:pt x="4776295" y="632512"/>
                </a:lnTo>
                <a:lnTo>
                  <a:pt x="4783979" y="632054"/>
                </a:lnTo>
                <a:lnTo>
                  <a:pt x="4790984" y="631825"/>
                </a:lnTo>
                <a:lnTo>
                  <a:pt x="4797312" y="631825"/>
                </a:lnTo>
                <a:lnTo>
                  <a:pt x="4803414" y="631825"/>
                </a:lnTo>
                <a:lnTo>
                  <a:pt x="4810646" y="632054"/>
                </a:lnTo>
                <a:lnTo>
                  <a:pt x="4818330" y="632512"/>
                </a:lnTo>
                <a:lnTo>
                  <a:pt x="4826240" y="632970"/>
                </a:lnTo>
                <a:lnTo>
                  <a:pt x="4834601" y="633657"/>
                </a:lnTo>
                <a:lnTo>
                  <a:pt x="4842963" y="634802"/>
                </a:lnTo>
                <a:lnTo>
                  <a:pt x="4851325" y="635947"/>
                </a:lnTo>
                <a:lnTo>
                  <a:pt x="4859687" y="637322"/>
                </a:lnTo>
                <a:lnTo>
                  <a:pt x="4868726" y="639383"/>
                </a:lnTo>
                <a:lnTo>
                  <a:pt x="4879574" y="642131"/>
                </a:lnTo>
                <a:lnTo>
                  <a:pt x="4891100" y="645338"/>
                </a:lnTo>
                <a:lnTo>
                  <a:pt x="4902852" y="648773"/>
                </a:lnTo>
                <a:lnTo>
                  <a:pt x="4922739" y="654728"/>
                </a:lnTo>
                <a:lnTo>
                  <a:pt x="4932909" y="658163"/>
                </a:lnTo>
                <a:lnTo>
                  <a:pt x="4935169" y="658850"/>
                </a:lnTo>
                <a:lnTo>
                  <a:pt x="4937203" y="659766"/>
                </a:lnTo>
                <a:lnTo>
                  <a:pt x="4939237" y="661140"/>
                </a:lnTo>
                <a:lnTo>
                  <a:pt x="4940593" y="663202"/>
                </a:lnTo>
                <a:lnTo>
                  <a:pt x="4942853" y="667095"/>
                </a:lnTo>
                <a:lnTo>
                  <a:pt x="4944887" y="670760"/>
                </a:lnTo>
                <a:lnTo>
                  <a:pt x="4946695" y="674653"/>
                </a:lnTo>
                <a:lnTo>
                  <a:pt x="4948503" y="678547"/>
                </a:lnTo>
                <a:lnTo>
                  <a:pt x="4951214" y="686333"/>
                </a:lnTo>
                <a:lnTo>
                  <a:pt x="4952173" y="689071"/>
                </a:lnTo>
                <a:lnTo>
                  <a:pt x="4954135" y="689203"/>
                </a:lnTo>
                <a:lnTo>
                  <a:pt x="4959578" y="689430"/>
                </a:lnTo>
                <a:lnTo>
                  <a:pt x="4962526" y="689886"/>
                </a:lnTo>
                <a:lnTo>
                  <a:pt x="4965701" y="690569"/>
                </a:lnTo>
                <a:lnTo>
                  <a:pt x="4968649" y="691252"/>
                </a:lnTo>
                <a:lnTo>
                  <a:pt x="4971598" y="692163"/>
                </a:lnTo>
                <a:lnTo>
                  <a:pt x="4974319" y="693301"/>
                </a:lnTo>
                <a:lnTo>
                  <a:pt x="4977040" y="694668"/>
                </a:lnTo>
                <a:lnTo>
                  <a:pt x="4979762" y="696262"/>
                </a:lnTo>
                <a:lnTo>
                  <a:pt x="4982257" y="697856"/>
                </a:lnTo>
                <a:lnTo>
                  <a:pt x="4984524" y="699905"/>
                </a:lnTo>
                <a:lnTo>
                  <a:pt x="4986339" y="702410"/>
                </a:lnTo>
                <a:lnTo>
                  <a:pt x="4987926" y="704915"/>
                </a:lnTo>
                <a:lnTo>
                  <a:pt x="4989514" y="707648"/>
                </a:lnTo>
                <a:lnTo>
                  <a:pt x="4990421" y="710836"/>
                </a:lnTo>
                <a:lnTo>
                  <a:pt x="4990874" y="714479"/>
                </a:lnTo>
                <a:lnTo>
                  <a:pt x="4991101" y="720627"/>
                </a:lnTo>
                <a:lnTo>
                  <a:pt x="4991101" y="723588"/>
                </a:lnTo>
                <a:lnTo>
                  <a:pt x="4990874" y="726548"/>
                </a:lnTo>
                <a:lnTo>
                  <a:pt x="4990194" y="729508"/>
                </a:lnTo>
                <a:lnTo>
                  <a:pt x="4989514" y="732469"/>
                </a:lnTo>
                <a:lnTo>
                  <a:pt x="4988153" y="735657"/>
                </a:lnTo>
                <a:lnTo>
                  <a:pt x="4986792" y="738617"/>
                </a:lnTo>
                <a:lnTo>
                  <a:pt x="4984751" y="741805"/>
                </a:lnTo>
                <a:lnTo>
                  <a:pt x="4982257" y="744993"/>
                </a:lnTo>
                <a:lnTo>
                  <a:pt x="4979308" y="748409"/>
                </a:lnTo>
                <a:lnTo>
                  <a:pt x="4975680" y="752280"/>
                </a:lnTo>
                <a:lnTo>
                  <a:pt x="4971824" y="755923"/>
                </a:lnTo>
                <a:lnTo>
                  <a:pt x="4967062" y="760250"/>
                </a:lnTo>
                <a:lnTo>
                  <a:pt x="4961846" y="764577"/>
                </a:lnTo>
                <a:lnTo>
                  <a:pt x="4955949" y="769359"/>
                </a:lnTo>
                <a:lnTo>
                  <a:pt x="4953228" y="771636"/>
                </a:lnTo>
                <a:lnTo>
                  <a:pt x="4950960" y="773913"/>
                </a:lnTo>
                <a:lnTo>
                  <a:pt x="4948919" y="776418"/>
                </a:lnTo>
                <a:lnTo>
                  <a:pt x="4947105" y="778923"/>
                </a:lnTo>
                <a:lnTo>
                  <a:pt x="4945517" y="781428"/>
                </a:lnTo>
                <a:lnTo>
                  <a:pt x="4943930" y="783932"/>
                </a:lnTo>
                <a:lnTo>
                  <a:pt x="4942796" y="786665"/>
                </a:lnTo>
                <a:lnTo>
                  <a:pt x="4942115" y="789170"/>
                </a:lnTo>
                <a:lnTo>
                  <a:pt x="4941208" y="791902"/>
                </a:lnTo>
                <a:lnTo>
                  <a:pt x="4940755" y="794407"/>
                </a:lnTo>
                <a:lnTo>
                  <a:pt x="4940301" y="796912"/>
                </a:lnTo>
                <a:lnTo>
                  <a:pt x="4940301" y="799189"/>
                </a:lnTo>
                <a:lnTo>
                  <a:pt x="4940301" y="801694"/>
                </a:lnTo>
                <a:lnTo>
                  <a:pt x="4940528" y="804199"/>
                </a:lnTo>
                <a:lnTo>
                  <a:pt x="4940981" y="806476"/>
                </a:lnTo>
                <a:lnTo>
                  <a:pt x="4941662" y="808526"/>
                </a:lnTo>
                <a:lnTo>
                  <a:pt x="4943022" y="812169"/>
                </a:lnTo>
                <a:lnTo>
                  <a:pt x="4944837" y="816723"/>
                </a:lnTo>
                <a:lnTo>
                  <a:pt x="4947331" y="821278"/>
                </a:lnTo>
                <a:lnTo>
                  <a:pt x="4950053" y="825832"/>
                </a:lnTo>
                <a:lnTo>
                  <a:pt x="4954362" y="827426"/>
                </a:lnTo>
                <a:lnTo>
                  <a:pt x="4957310" y="828792"/>
                </a:lnTo>
                <a:lnTo>
                  <a:pt x="4960712" y="830159"/>
                </a:lnTo>
                <a:lnTo>
                  <a:pt x="4964114" y="832208"/>
                </a:lnTo>
                <a:lnTo>
                  <a:pt x="4966073" y="833438"/>
                </a:lnTo>
                <a:lnTo>
                  <a:pt x="5213351" y="833438"/>
                </a:lnTo>
                <a:lnTo>
                  <a:pt x="5213351" y="949326"/>
                </a:lnTo>
                <a:lnTo>
                  <a:pt x="4883151" y="949326"/>
                </a:lnTo>
                <a:lnTo>
                  <a:pt x="4883151" y="2017516"/>
                </a:lnTo>
                <a:lnTo>
                  <a:pt x="4883151" y="2020008"/>
                </a:lnTo>
                <a:lnTo>
                  <a:pt x="4882700" y="2022726"/>
                </a:lnTo>
                <a:lnTo>
                  <a:pt x="4882248" y="2025218"/>
                </a:lnTo>
                <a:lnTo>
                  <a:pt x="4881118" y="2027483"/>
                </a:lnTo>
                <a:lnTo>
                  <a:pt x="4880215" y="2029748"/>
                </a:lnTo>
                <a:lnTo>
                  <a:pt x="4878634" y="2032014"/>
                </a:lnTo>
                <a:lnTo>
                  <a:pt x="4877279" y="2034052"/>
                </a:lnTo>
                <a:lnTo>
                  <a:pt x="4875698" y="2035638"/>
                </a:lnTo>
                <a:lnTo>
                  <a:pt x="4873891" y="2037450"/>
                </a:lnTo>
                <a:lnTo>
                  <a:pt x="4871858" y="2039036"/>
                </a:lnTo>
                <a:lnTo>
                  <a:pt x="4869825" y="2040168"/>
                </a:lnTo>
                <a:lnTo>
                  <a:pt x="4867567" y="2041074"/>
                </a:lnTo>
                <a:lnTo>
                  <a:pt x="4865082" y="2042207"/>
                </a:lnTo>
                <a:lnTo>
                  <a:pt x="4862597" y="2042660"/>
                </a:lnTo>
                <a:lnTo>
                  <a:pt x="4860113" y="2043113"/>
                </a:lnTo>
                <a:lnTo>
                  <a:pt x="4857403" y="2043113"/>
                </a:lnTo>
                <a:lnTo>
                  <a:pt x="4853337" y="2043113"/>
                </a:lnTo>
                <a:lnTo>
                  <a:pt x="4850627" y="2043113"/>
                </a:lnTo>
                <a:lnTo>
                  <a:pt x="4848142" y="2042660"/>
                </a:lnTo>
                <a:lnTo>
                  <a:pt x="4845658" y="2042207"/>
                </a:lnTo>
                <a:lnTo>
                  <a:pt x="4843173" y="2041074"/>
                </a:lnTo>
                <a:lnTo>
                  <a:pt x="4840914" y="2040168"/>
                </a:lnTo>
                <a:lnTo>
                  <a:pt x="4838882" y="2039036"/>
                </a:lnTo>
                <a:lnTo>
                  <a:pt x="4837075" y="2037450"/>
                </a:lnTo>
                <a:lnTo>
                  <a:pt x="4835042" y="2035638"/>
                </a:lnTo>
                <a:lnTo>
                  <a:pt x="4833461" y="2034052"/>
                </a:lnTo>
                <a:lnTo>
                  <a:pt x="4832106" y="2032014"/>
                </a:lnTo>
                <a:lnTo>
                  <a:pt x="4830750" y="2029748"/>
                </a:lnTo>
                <a:lnTo>
                  <a:pt x="4829621" y="2027483"/>
                </a:lnTo>
                <a:lnTo>
                  <a:pt x="4828943" y="2025218"/>
                </a:lnTo>
                <a:lnTo>
                  <a:pt x="4828040" y="2022726"/>
                </a:lnTo>
                <a:lnTo>
                  <a:pt x="4827814" y="2020008"/>
                </a:lnTo>
                <a:lnTo>
                  <a:pt x="4827588" y="2017516"/>
                </a:lnTo>
                <a:lnTo>
                  <a:pt x="4827588" y="1868829"/>
                </a:lnTo>
                <a:lnTo>
                  <a:pt x="4805363" y="1849056"/>
                </a:lnTo>
                <a:lnTo>
                  <a:pt x="4805363" y="1976182"/>
                </a:lnTo>
                <a:lnTo>
                  <a:pt x="4805363" y="1979360"/>
                </a:lnTo>
                <a:lnTo>
                  <a:pt x="4804911" y="1982311"/>
                </a:lnTo>
                <a:lnTo>
                  <a:pt x="4804232" y="1985035"/>
                </a:lnTo>
                <a:lnTo>
                  <a:pt x="4803100" y="1987760"/>
                </a:lnTo>
                <a:lnTo>
                  <a:pt x="4801969" y="1990257"/>
                </a:lnTo>
                <a:lnTo>
                  <a:pt x="4800385" y="1992527"/>
                </a:lnTo>
                <a:lnTo>
                  <a:pt x="4799027" y="1994570"/>
                </a:lnTo>
                <a:lnTo>
                  <a:pt x="4796991" y="1996613"/>
                </a:lnTo>
                <a:lnTo>
                  <a:pt x="4794954" y="1998657"/>
                </a:lnTo>
                <a:lnTo>
                  <a:pt x="4792917" y="2000473"/>
                </a:lnTo>
                <a:lnTo>
                  <a:pt x="4790428" y="2001608"/>
                </a:lnTo>
                <a:lnTo>
                  <a:pt x="4787939" y="2002743"/>
                </a:lnTo>
                <a:lnTo>
                  <a:pt x="4785450" y="2003878"/>
                </a:lnTo>
                <a:lnTo>
                  <a:pt x="4782508" y="2004559"/>
                </a:lnTo>
                <a:lnTo>
                  <a:pt x="4779793" y="2005013"/>
                </a:lnTo>
                <a:lnTo>
                  <a:pt x="4776625" y="2005013"/>
                </a:lnTo>
                <a:lnTo>
                  <a:pt x="4763021" y="2005013"/>
                </a:lnTo>
                <a:lnTo>
                  <a:pt x="4761894" y="2005466"/>
                </a:lnTo>
                <a:lnTo>
                  <a:pt x="4759635" y="2006147"/>
                </a:lnTo>
                <a:lnTo>
                  <a:pt x="4757151" y="2006374"/>
                </a:lnTo>
                <a:lnTo>
                  <a:pt x="4754440" y="2006601"/>
                </a:lnTo>
                <a:lnTo>
                  <a:pt x="4749923" y="2006601"/>
                </a:lnTo>
                <a:lnTo>
                  <a:pt x="4747439" y="2006374"/>
                </a:lnTo>
                <a:lnTo>
                  <a:pt x="4744954" y="2006147"/>
                </a:lnTo>
                <a:lnTo>
                  <a:pt x="4742470" y="2005466"/>
                </a:lnTo>
                <a:lnTo>
                  <a:pt x="4741230" y="2005013"/>
                </a:lnTo>
                <a:lnTo>
                  <a:pt x="4627727" y="2005013"/>
                </a:lnTo>
                <a:lnTo>
                  <a:pt x="4624785" y="2005013"/>
                </a:lnTo>
                <a:lnTo>
                  <a:pt x="4621843" y="2004559"/>
                </a:lnTo>
                <a:lnTo>
                  <a:pt x="4619128" y="2003878"/>
                </a:lnTo>
                <a:lnTo>
                  <a:pt x="4616639" y="2002743"/>
                </a:lnTo>
                <a:lnTo>
                  <a:pt x="4614150" y="2001608"/>
                </a:lnTo>
                <a:lnTo>
                  <a:pt x="4611660" y="2000473"/>
                </a:lnTo>
                <a:lnTo>
                  <a:pt x="4609398" y="1998657"/>
                </a:lnTo>
                <a:lnTo>
                  <a:pt x="4607587" y="1996613"/>
                </a:lnTo>
                <a:lnTo>
                  <a:pt x="4605551" y="1994570"/>
                </a:lnTo>
                <a:lnTo>
                  <a:pt x="4603967" y="1992527"/>
                </a:lnTo>
                <a:lnTo>
                  <a:pt x="4602609" y="1990257"/>
                </a:lnTo>
                <a:lnTo>
                  <a:pt x="4601251" y="1987760"/>
                </a:lnTo>
                <a:lnTo>
                  <a:pt x="4600346" y="1985035"/>
                </a:lnTo>
                <a:lnTo>
                  <a:pt x="4599667" y="1982311"/>
                </a:lnTo>
                <a:lnTo>
                  <a:pt x="4598988" y="1979360"/>
                </a:lnTo>
                <a:lnTo>
                  <a:pt x="4598988" y="1976182"/>
                </a:lnTo>
                <a:lnTo>
                  <a:pt x="4598988" y="1375031"/>
                </a:lnTo>
                <a:lnTo>
                  <a:pt x="4598988" y="1372080"/>
                </a:lnTo>
                <a:lnTo>
                  <a:pt x="4599667" y="1369129"/>
                </a:lnTo>
                <a:lnTo>
                  <a:pt x="4600346" y="1366405"/>
                </a:lnTo>
                <a:lnTo>
                  <a:pt x="4601251" y="1363680"/>
                </a:lnTo>
                <a:lnTo>
                  <a:pt x="4602609" y="1361183"/>
                </a:lnTo>
                <a:lnTo>
                  <a:pt x="4603967" y="1358913"/>
                </a:lnTo>
                <a:lnTo>
                  <a:pt x="4605551" y="1356643"/>
                </a:lnTo>
                <a:lnTo>
                  <a:pt x="4607587" y="1354600"/>
                </a:lnTo>
                <a:lnTo>
                  <a:pt x="4609398" y="1352556"/>
                </a:lnTo>
                <a:lnTo>
                  <a:pt x="4611660" y="1350967"/>
                </a:lnTo>
                <a:lnTo>
                  <a:pt x="4614150" y="1349605"/>
                </a:lnTo>
                <a:lnTo>
                  <a:pt x="4616639" y="1348470"/>
                </a:lnTo>
                <a:lnTo>
                  <a:pt x="4619128" y="1347562"/>
                </a:lnTo>
                <a:lnTo>
                  <a:pt x="4621843" y="1346654"/>
                </a:lnTo>
                <a:lnTo>
                  <a:pt x="4624785" y="1346200"/>
                </a:lnTo>
                <a:lnTo>
                  <a:pt x="4627727" y="1346200"/>
                </a:lnTo>
                <a:lnTo>
                  <a:pt x="4724400" y="1346200"/>
                </a:lnTo>
                <a:lnTo>
                  <a:pt x="4724400" y="949326"/>
                </a:lnTo>
                <a:lnTo>
                  <a:pt x="4340262" y="949326"/>
                </a:lnTo>
                <a:lnTo>
                  <a:pt x="4336800" y="967014"/>
                </a:lnTo>
                <a:lnTo>
                  <a:pt x="4332263" y="990373"/>
                </a:lnTo>
                <a:lnTo>
                  <a:pt x="4329767" y="1001259"/>
                </a:lnTo>
                <a:lnTo>
                  <a:pt x="4322053" y="1028473"/>
                </a:lnTo>
                <a:lnTo>
                  <a:pt x="4376957" y="1028700"/>
                </a:lnTo>
                <a:lnTo>
                  <a:pt x="4379679" y="1028927"/>
                </a:lnTo>
                <a:lnTo>
                  <a:pt x="4381948" y="1029153"/>
                </a:lnTo>
                <a:lnTo>
                  <a:pt x="4384216" y="1029834"/>
                </a:lnTo>
                <a:lnTo>
                  <a:pt x="4386485" y="1030514"/>
                </a:lnTo>
                <a:lnTo>
                  <a:pt x="4388527" y="1031194"/>
                </a:lnTo>
                <a:lnTo>
                  <a:pt x="4390342" y="1032328"/>
                </a:lnTo>
                <a:lnTo>
                  <a:pt x="4391930" y="1033462"/>
                </a:lnTo>
                <a:lnTo>
                  <a:pt x="4393518" y="1034596"/>
                </a:lnTo>
                <a:lnTo>
                  <a:pt x="4394653" y="1035957"/>
                </a:lnTo>
                <a:lnTo>
                  <a:pt x="4395787" y="1037318"/>
                </a:lnTo>
                <a:lnTo>
                  <a:pt x="4396694" y="1038905"/>
                </a:lnTo>
                <a:lnTo>
                  <a:pt x="4397375" y="1040719"/>
                </a:lnTo>
                <a:lnTo>
                  <a:pt x="4397829" y="1042080"/>
                </a:lnTo>
                <a:lnTo>
                  <a:pt x="4398509" y="1043894"/>
                </a:lnTo>
                <a:lnTo>
                  <a:pt x="4398736" y="1045709"/>
                </a:lnTo>
                <a:lnTo>
                  <a:pt x="4398963" y="1047296"/>
                </a:lnTo>
                <a:lnTo>
                  <a:pt x="4398736" y="1049111"/>
                </a:lnTo>
                <a:lnTo>
                  <a:pt x="4398509" y="1050925"/>
                </a:lnTo>
                <a:lnTo>
                  <a:pt x="4397829" y="1052512"/>
                </a:lnTo>
                <a:lnTo>
                  <a:pt x="4397375" y="1054327"/>
                </a:lnTo>
                <a:lnTo>
                  <a:pt x="4396694" y="1055687"/>
                </a:lnTo>
                <a:lnTo>
                  <a:pt x="4395787" y="1057275"/>
                </a:lnTo>
                <a:lnTo>
                  <a:pt x="4394653" y="1058862"/>
                </a:lnTo>
                <a:lnTo>
                  <a:pt x="4393291" y="1060223"/>
                </a:lnTo>
                <a:lnTo>
                  <a:pt x="4391703" y="1061584"/>
                </a:lnTo>
                <a:lnTo>
                  <a:pt x="4390342" y="1062491"/>
                </a:lnTo>
                <a:lnTo>
                  <a:pt x="4388527" y="1063398"/>
                </a:lnTo>
                <a:lnTo>
                  <a:pt x="4386485" y="1064532"/>
                </a:lnTo>
                <a:lnTo>
                  <a:pt x="4384216" y="1065212"/>
                </a:lnTo>
                <a:lnTo>
                  <a:pt x="4381948" y="1065666"/>
                </a:lnTo>
                <a:lnTo>
                  <a:pt x="4379679" y="1065893"/>
                </a:lnTo>
                <a:lnTo>
                  <a:pt x="4376957" y="1066119"/>
                </a:lnTo>
                <a:lnTo>
                  <a:pt x="4361756" y="1066119"/>
                </a:lnTo>
                <a:lnTo>
                  <a:pt x="4340430" y="1065893"/>
                </a:lnTo>
                <a:lnTo>
                  <a:pt x="4313432" y="1065666"/>
                </a:lnTo>
                <a:lnTo>
                  <a:pt x="4300954" y="1101952"/>
                </a:lnTo>
                <a:lnTo>
                  <a:pt x="4272368" y="1186089"/>
                </a:lnTo>
                <a:lnTo>
                  <a:pt x="4255806" y="1233941"/>
                </a:lnTo>
                <a:lnTo>
                  <a:pt x="4239698" y="1279978"/>
                </a:lnTo>
                <a:lnTo>
                  <a:pt x="4225859" y="1318986"/>
                </a:lnTo>
                <a:lnTo>
                  <a:pt x="4220187" y="1334634"/>
                </a:lnTo>
                <a:lnTo>
                  <a:pt x="4215423" y="1346427"/>
                </a:lnTo>
                <a:lnTo>
                  <a:pt x="4213381" y="1351416"/>
                </a:lnTo>
                <a:lnTo>
                  <a:pt x="4211339" y="1356405"/>
                </a:lnTo>
                <a:lnTo>
                  <a:pt x="4206575" y="1365250"/>
                </a:lnTo>
                <a:lnTo>
                  <a:pt x="4202038" y="1373641"/>
                </a:lnTo>
                <a:lnTo>
                  <a:pt x="4197046" y="1381352"/>
                </a:lnTo>
                <a:lnTo>
                  <a:pt x="4191828" y="1388382"/>
                </a:lnTo>
                <a:lnTo>
                  <a:pt x="4186383" y="1394732"/>
                </a:lnTo>
                <a:lnTo>
                  <a:pt x="4180712" y="1400402"/>
                </a:lnTo>
                <a:lnTo>
                  <a:pt x="4175040" y="1405844"/>
                </a:lnTo>
                <a:lnTo>
                  <a:pt x="4168914" y="1410607"/>
                </a:lnTo>
                <a:lnTo>
                  <a:pt x="4162789" y="1414916"/>
                </a:lnTo>
                <a:lnTo>
                  <a:pt x="4156890" y="1418771"/>
                </a:lnTo>
                <a:lnTo>
                  <a:pt x="4150537" y="1422400"/>
                </a:lnTo>
                <a:lnTo>
                  <a:pt x="4144412" y="1425348"/>
                </a:lnTo>
                <a:lnTo>
                  <a:pt x="4138286" y="1428069"/>
                </a:lnTo>
                <a:lnTo>
                  <a:pt x="4131934" y="1430564"/>
                </a:lnTo>
                <a:lnTo>
                  <a:pt x="4125808" y="1432832"/>
                </a:lnTo>
                <a:lnTo>
                  <a:pt x="4071586" y="1450068"/>
                </a:lnTo>
                <a:lnTo>
                  <a:pt x="3984240" y="1477962"/>
                </a:lnTo>
                <a:lnTo>
                  <a:pt x="3948134" y="1489411"/>
                </a:lnTo>
                <a:lnTo>
                  <a:pt x="3842030" y="1877486"/>
                </a:lnTo>
                <a:lnTo>
                  <a:pt x="3841990" y="1884816"/>
                </a:lnTo>
                <a:lnTo>
                  <a:pt x="3846982" y="1884363"/>
                </a:lnTo>
                <a:lnTo>
                  <a:pt x="3852880" y="1883909"/>
                </a:lnTo>
                <a:lnTo>
                  <a:pt x="3861501" y="1883682"/>
                </a:lnTo>
                <a:lnTo>
                  <a:pt x="3871711" y="1883456"/>
                </a:lnTo>
                <a:lnTo>
                  <a:pt x="3884189" y="1883456"/>
                </a:lnTo>
                <a:lnTo>
                  <a:pt x="3898709" y="1883909"/>
                </a:lnTo>
                <a:lnTo>
                  <a:pt x="3914817" y="1884816"/>
                </a:lnTo>
                <a:lnTo>
                  <a:pt x="3920715" y="1885497"/>
                </a:lnTo>
                <a:lnTo>
                  <a:pt x="3926841" y="1886404"/>
                </a:lnTo>
                <a:lnTo>
                  <a:pt x="3933647" y="1887311"/>
                </a:lnTo>
                <a:lnTo>
                  <a:pt x="3940226" y="1888672"/>
                </a:lnTo>
                <a:lnTo>
                  <a:pt x="3954066" y="1891393"/>
                </a:lnTo>
                <a:lnTo>
                  <a:pt x="3968812" y="1894795"/>
                </a:lnTo>
                <a:lnTo>
                  <a:pt x="3983786" y="1898877"/>
                </a:lnTo>
                <a:lnTo>
                  <a:pt x="3998986" y="1903639"/>
                </a:lnTo>
                <a:lnTo>
                  <a:pt x="4014641" y="1908856"/>
                </a:lnTo>
                <a:lnTo>
                  <a:pt x="4030295" y="1914752"/>
                </a:lnTo>
                <a:lnTo>
                  <a:pt x="4045722" y="1921102"/>
                </a:lnTo>
                <a:lnTo>
                  <a:pt x="4061150" y="1927679"/>
                </a:lnTo>
                <a:lnTo>
                  <a:pt x="4075896" y="1934936"/>
                </a:lnTo>
                <a:lnTo>
                  <a:pt x="4090416" y="1942193"/>
                </a:lnTo>
                <a:lnTo>
                  <a:pt x="4097222" y="1946048"/>
                </a:lnTo>
                <a:lnTo>
                  <a:pt x="4104029" y="1950131"/>
                </a:lnTo>
                <a:lnTo>
                  <a:pt x="4110608" y="1953759"/>
                </a:lnTo>
                <a:lnTo>
                  <a:pt x="4117187" y="1958068"/>
                </a:lnTo>
                <a:lnTo>
                  <a:pt x="4123086" y="1961923"/>
                </a:lnTo>
                <a:lnTo>
                  <a:pt x="4128985" y="1966232"/>
                </a:lnTo>
                <a:lnTo>
                  <a:pt x="4134656" y="1970088"/>
                </a:lnTo>
                <a:lnTo>
                  <a:pt x="4139874" y="1974397"/>
                </a:lnTo>
                <a:lnTo>
                  <a:pt x="4171183" y="2000023"/>
                </a:lnTo>
                <a:lnTo>
                  <a:pt x="4188425" y="2013857"/>
                </a:lnTo>
                <a:lnTo>
                  <a:pt x="4192736" y="2017713"/>
                </a:lnTo>
                <a:lnTo>
                  <a:pt x="4195005" y="2019981"/>
                </a:lnTo>
                <a:lnTo>
                  <a:pt x="4195458" y="2020434"/>
                </a:lnTo>
                <a:lnTo>
                  <a:pt x="4195458" y="2021114"/>
                </a:lnTo>
                <a:lnTo>
                  <a:pt x="4195231" y="2021341"/>
                </a:lnTo>
                <a:lnTo>
                  <a:pt x="4194778" y="2021341"/>
                </a:lnTo>
                <a:lnTo>
                  <a:pt x="4191601" y="2021114"/>
                </a:lnTo>
                <a:lnTo>
                  <a:pt x="4187518" y="2020661"/>
                </a:lnTo>
                <a:lnTo>
                  <a:pt x="4185930" y="2020661"/>
                </a:lnTo>
                <a:lnTo>
                  <a:pt x="4184342" y="2021114"/>
                </a:lnTo>
                <a:lnTo>
                  <a:pt x="4183888" y="2021341"/>
                </a:lnTo>
                <a:lnTo>
                  <a:pt x="4183434" y="2021568"/>
                </a:lnTo>
                <a:lnTo>
                  <a:pt x="4183207" y="2022022"/>
                </a:lnTo>
                <a:lnTo>
                  <a:pt x="4183207" y="2022702"/>
                </a:lnTo>
                <a:lnTo>
                  <a:pt x="4183434" y="2024063"/>
                </a:lnTo>
                <a:lnTo>
                  <a:pt x="4183888" y="2024970"/>
                </a:lnTo>
                <a:lnTo>
                  <a:pt x="4185022" y="2025877"/>
                </a:lnTo>
                <a:lnTo>
                  <a:pt x="4186383" y="2027011"/>
                </a:lnTo>
                <a:lnTo>
                  <a:pt x="4187745" y="2027691"/>
                </a:lnTo>
                <a:lnTo>
                  <a:pt x="4189333" y="2028372"/>
                </a:lnTo>
                <a:lnTo>
                  <a:pt x="4191148" y="2028598"/>
                </a:lnTo>
                <a:lnTo>
                  <a:pt x="4192509" y="2028598"/>
                </a:lnTo>
                <a:lnTo>
                  <a:pt x="4192963" y="2029052"/>
                </a:lnTo>
                <a:lnTo>
                  <a:pt x="4193190" y="2029506"/>
                </a:lnTo>
                <a:lnTo>
                  <a:pt x="4194097" y="2031320"/>
                </a:lnTo>
                <a:lnTo>
                  <a:pt x="4194551" y="2034495"/>
                </a:lnTo>
                <a:lnTo>
                  <a:pt x="4194778" y="2038350"/>
                </a:lnTo>
                <a:lnTo>
                  <a:pt x="4195231" y="2048329"/>
                </a:lnTo>
                <a:lnTo>
                  <a:pt x="4195458" y="2059668"/>
                </a:lnTo>
                <a:lnTo>
                  <a:pt x="4195458" y="2071007"/>
                </a:lnTo>
                <a:lnTo>
                  <a:pt x="4195231" y="2081213"/>
                </a:lnTo>
                <a:lnTo>
                  <a:pt x="4195005" y="2088923"/>
                </a:lnTo>
                <a:lnTo>
                  <a:pt x="4194778" y="2092325"/>
                </a:lnTo>
                <a:lnTo>
                  <a:pt x="4194551" y="2093006"/>
                </a:lnTo>
                <a:lnTo>
                  <a:pt x="4194097" y="2093232"/>
                </a:lnTo>
                <a:lnTo>
                  <a:pt x="4192509" y="2093913"/>
                </a:lnTo>
                <a:lnTo>
                  <a:pt x="4190467" y="2094366"/>
                </a:lnTo>
                <a:lnTo>
                  <a:pt x="4188425" y="2094593"/>
                </a:lnTo>
                <a:lnTo>
                  <a:pt x="4182527" y="2094820"/>
                </a:lnTo>
                <a:lnTo>
                  <a:pt x="4176855" y="2095047"/>
                </a:lnTo>
                <a:lnTo>
                  <a:pt x="4174359" y="2095047"/>
                </a:lnTo>
                <a:lnTo>
                  <a:pt x="4172317" y="2094820"/>
                </a:lnTo>
                <a:lnTo>
                  <a:pt x="4170502" y="2094139"/>
                </a:lnTo>
                <a:lnTo>
                  <a:pt x="4168914" y="2093232"/>
                </a:lnTo>
                <a:lnTo>
                  <a:pt x="4167780" y="2091872"/>
                </a:lnTo>
                <a:lnTo>
                  <a:pt x="4166645" y="2090738"/>
                </a:lnTo>
                <a:lnTo>
                  <a:pt x="4165965" y="2089150"/>
                </a:lnTo>
                <a:lnTo>
                  <a:pt x="4165511" y="2087789"/>
                </a:lnTo>
                <a:lnTo>
                  <a:pt x="4164830" y="2086202"/>
                </a:lnTo>
                <a:lnTo>
                  <a:pt x="4163696" y="2085068"/>
                </a:lnTo>
                <a:lnTo>
                  <a:pt x="4162562" y="2083934"/>
                </a:lnTo>
                <a:lnTo>
                  <a:pt x="4162426" y="2083883"/>
                </a:lnTo>
                <a:lnTo>
                  <a:pt x="4162426" y="2093913"/>
                </a:lnTo>
                <a:lnTo>
                  <a:pt x="4145035" y="2093913"/>
                </a:lnTo>
                <a:lnTo>
                  <a:pt x="4144866" y="2094139"/>
                </a:lnTo>
                <a:lnTo>
                  <a:pt x="4143504" y="2095727"/>
                </a:lnTo>
                <a:lnTo>
                  <a:pt x="4141689" y="2096634"/>
                </a:lnTo>
                <a:lnTo>
                  <a:pt x="4139648" y="2097541"/>
                </a:lnTo>
                <a:lnTo>
                  <a:pt x="4137152" y="2098222"/>
                </a:lnTo>
                <a:lnTo>
                  <a:pt x="4134429" y="2098448"/>
                </a:lnTo>
                <a:lnTo>
                  <a:pt x="4128304" y="2098675"/>
                </a:lnTo>
                <a:lnTo>
                  <a:pt x="4125355" y="2098448"/>
                </a:lnTo>
                <a:lnTo>
                  <a:pt x="4122632" y="2097541"/>
                </a:lnTo>
                <a:lnTo>
                  <a:pt x="4120363" y="2096634"/>
                </a:lnTo>
                <a:lnTo>
                  <a:pt x="4118322" y="2095047"/>
                </a:lnTo>
                <a:lnTo>
                  <a:pt x="4117613" y="2093913"/>
                </a:lnTo>
                <a:lnTo>
                  <a:pt x="4111743" y="2093913"/>
                </a:lnTo>
                <a:lnTo>
                  <a:pt x="4115372" y="2098675"/>
                </a:lnTo>
                <a:lnTo>
                  <a:pt x="4116960" y="2101397"/>
                </a:lnTo>
                <a:lnTo>
                  <a:pt x="4118322" y="2104118"/>
                </a:lnTo>
                <a:lnTo>
                  <a:pt x="4119683" y="2106613"/>
                </a:lnTo>
                <a:lnTo>
                  <a:pt x="4120817" y="2108881"/>
                </a:lnTo>
                <a:lnTo>
                  <a:pt x="4122178" y="2110695"/>
                </a:lnTo>
                <a:lnTo>
                  <a:pt x="4123766" y="2112509"/>
                </a:lnTo>
                <a:lnTo>
                  <a:pt x="4124901" y="2112963"/>
                </a:lnTo>
                <a:lnTo>
                  <a:pt x="4125808" y="2113416"/>
                </a:lnTo>
                <a:lnTo>
                  <a:pt x="4127170" y="2114097"/>
                </a:lnTo>
                <a:lnTo>
                  <a:pt x="4128304" y="2114097"/>
                </a:lnTo>
                <a:lnTo>
                  <a:pt x="4131707" y="2114550"/>
                </a:lnTo>
                <a:lnTo>
                  <a:pt x="4135791" y="2115684"/>
                </a:lnTo>
                <a:lnTo>
                  <a:pt x="4138059" y="2116591"/>
                </a:lnTo>
                <a:lnTo>
                  <a:pt x="4140101" y="2117725"/>
                </a:lnTo>
                <a:lnTo>
                  <a:pt x="4142370" y="2118859"/>
                </a:lnTo>
                <a:lnTo>
                  <a:pt x="4144639" y="2120447"/>
                </a:lnTo>
                <a:lnTo>
                  <a:pt x="4146907" y="2122261"/>
                </a:lnTo>
                <a:lnTo>
                  <a:pt x="4148949" y="2124529"/>
                </a:lnTo>
                <a:lnTo>
                  <a:pt x="4150537" y="2126797"/>
                </a:lnTo>
                <a:lnTo>
                  <a:pt x="4152352" y="2129518"/>
                </a:lnTo>
                <a:lnTo>
                  <a:pt x="4153714" y="2132693"/>
                </a:lnTo>
                <a:lnTo>
                  <a:pt x="4154848" y="2136095"/>
                </a:lnTo>
                <a:lnTo>
                  <a:pt x="4155529" y="2139950"/>
                </a:lnTo>
                <a:lnTo>
                  <a:pt x="4155756" y="2144259"/>
                </a:lnTo>
                <a:lnTo>
                  <a:pt x="4155756" y="2148795"/>
                </a:lnTo>
                <a:lnTo>
                  <a:pt x="4155756" y="2153104"/>
                </a:lnTo>
                <a:lnTo>
                  <a:pt x="4155302" y="2157413"/>
                </a:lnTo>
                <a:lnTo>
                  <a:pt x="4154848" y="2161268"/>
                </a:lnTo>
                <a:lnTo>
                  <a:pt x="4154167" y="2165350"/>
                </a:lnTo>
                <a:lnTo>
                  <a:pt x="4153033" y="2168979"/>
                </a:lnTo>
                <a:lnTo>
                  <a:pt x="4151899" y="2172607"/>
                </a:lnTo>
                <a:lnTo>
                  <a:pt x="4150084" y="2175782"/>
                </a:lnTo>
                <a:lnTo>
                  <a:pt x="4148496" y="2178730"/>
                </a:lnTo>
                <a:lnTo>
                  <a:pt x="4146227" y="2181452"/>
                </a:lnTo>
                <a:lnTo>
                  <a:pt x="4143504" y="2183947"/>
                </a:lnTo>
                <a:lnTo>
                  <a:pt x="4140555" y="2185988"/>
                </a:lnTo>
                <a:lnTo>
                  <a:pt x="4136925" y="2187575"/>
                </a:lnTo>
                <a:lnTo>
                  <a:pt x="4133295" y="2189163"/>
                </a:lnTo>
                <a:lnTo>
                  <a:pt x="4128985" y="2190070"/>
                </a:lnTo>
                <a:lnTo>
                  <a:pt x="4124220" y="2190523"/>
                </a:lnTo>
                <a:lnTo>
                  <a:pt x="4119229" y="2190977"/>
                </a:lnTo>
                <a:lnTo>
                  <a:pt x="4114238" y="2190523"/>
                </a:lnTo>
                <a:lnTo>
                  <a:pt x="4109020" y="2190070"/>
                </a:lnTo>
                <a:lnTo>
                  <a:pt x="4103802" y="2188936"/>
                </a:lnTo>
                <a:lnTo>
                  <a:pt x="4098810" y="2187575"/>
                </a:lnTo>
                <a:lnTo>
                  <a:pt x="4093819" y="2185988"/>
                </a:lnTo>
                <a:lnTo>
                  <a:pt x="4088828" y="2183720"/>
                </a:lnTo>
                <a:lnTo>
                  <a:pt x="4084291" y="2181225"/>
                </a:lnTo>
                <a:lnTo>
                  <a:pt x="4080207" y="2178504"/>
                </a:lnTo>
                <a:lnTo>
                  <a:pt x="4076350" y="2175555"/>
                </a:lnTo>
                <a:lnTo>
                  <a:pt x="4072947" y="2171927"/>
                </a:lnTo>
                <a:lnTo>
                  <a:pt x="4069998" y="2168298"/>
                </a:lnTo>
                <a:lnTo>
                  <a:pt x="4068863" y="2166257"/>
                </a:lnTo>
                <a:lnTo>
                  <a:pt x="4067502" y="2164443"/>
                </a:lnTo>
                <a:lnTo>
                  <a:pt x="4066595" y="2162402"/>
                </a:lnTo>
                <a:lnTo>
                  <a:pt x="4065687" y="2160361"/>
                </a:lnTo>
                <a:lnTo>
                  <a:pt x="4065006" y="2158093"/>
                </a:lnTo>
                <a:lnTo>
                  <a:pt x="4064553" y="2155825"/>
                </a:lnTo>
                <a:lnTo>
                  <a:pt x="4064326" y="2153331"/>
                </a:lnTo>
                <a:lnTo>
                  <a:pt x="4064099" y="2151289"/>
                </a:lnTo>
                <a:lnTo>
                  <a:pt x="4064099" y="2146754"/>
                </a:lnTo>
                <a:lnTo>
                  <a:pt x="4064326" y="2142445"/>
                </a:lnTo>
                <a:lnTo>
                  <a:pt x="4064780" y="2138816"/>
                </a:lnTo>
                <a:lnTo>
                  <a:pt x="4065687" y="2135414"/>
                </a:lnTo>
                <a:lnTo>
                  <a:pt x="4066595" y="2132013"/>
                </a:lnTo>
                <a:lnTo>
                  <a:pt x="4067729" y="2129291"/>
                </a:lnTo>
                <a:lnTo>
                  <a:pt x="4069090" y="2127250"/>
                </a:lnTo>
                <a:lnTo>
                  <a:pt x="4070224" y="2124982"/>
                </a:lnTo>
                <a:lnTo>
                  <a:pt x="4071813" y="2122941"/>
                </a:lnTo>
                <a:lnTo>
                  <a:pt x="4073174" y="2121354"/>
                </a:lnTo>
                <a:lnTo>
                  <a:pt x="4074762" y="2119993"/>
                </a:lnTo>
                <a:lnTo>
                  <a:pt x="4076123" y="2118859"/>
                </a:lnTo>
                <a:lnTo>
                  <a:pt x="4078846" y="2117272"/>
                </a:lnTo>
                <a:lnTo>
                  <a:pt x="4081114" y="2116138"/>
                </a:lnTo>
                <a:lnTo>
                  <a:pt x="4082249" y="2115684"/>
                </a:lnTo>
                <a:lnTo>
                  <a:pt x="4082702" y="2115004"/>
                </a:lnTo>
                <a:lnTo>
                  <a:pt x="4083156" y="2114323"/>
                </a:lnTo>
                <a:lnTo>
                  <a:pt x="4083383" y="2113189"/>
                </a:lnTo>
                <a:lnTo>
                  <a:pt x="4083383" y="2112282"/>
                </a:lnTo>
                <a:lnTo>
                  <a:pt x="4083156" y="2111375"/>
                </a:lnTo>
                <a:lnTo>
                  <a:pt x="4082249" y="2108881"/>
                </a:lnTo>
                <a:lnTo>
                  <a:pt x="4080434" y="2106159"/>
                </a:lnTo>
                <a:lnTo>
                  <a:pt x="4078392" y="2103664"/>
                </a:lnTo>
                <a:lnTo>
                  <a:pt x="4076123" y="2101397"/>
                </a:lnTo>
                <a:lnTo>
                  <a:pt x="4073628" y="2099356"/>
                </a:lnTo>
                <a:lnTo>
                  <a:pt x="4071586" y="2097314"/>
                </a:lnTo>
                <a:lnTo>
                  <a:pt x="4067729" y="2094139"/>
                </a:lnTo>
                <a:lnTo>
                  <a:pt x="4067493" y="2093913"/>
                </a:lnTo>
                <a:lnTo>
                  <a:pt x="4059238" y="2093913"/>
                </a:lnTo>
                <a:lnTo>
                  <a:pt x="4059238" y="2085992"/>
                </a:lnTo>
                <a:lnTo>
                  <a:pt x="4056385" y="2083254"/>
                </a:lnTo>
                <a:lnTo>
                  <a:pt x="4024169" y="2051731"/>
                </a:lnTo>
                <a:lnTo>
                  <a:pt x="3990138" y="2018847"/>
                </a:lnTo>
                <a:lnTo>
                  <a:pt x="3976980" y="2006373"/>
                </a:lnTo>
                <a:lnTo>
                  <a:pt x="3971762" y="2001611"/>
                </a:lnTo>
                <a:lnTo>
                  <a:pt x="3968132" y="1998663"/>
                </a:lnTo>
                <a:lnTo>
                  <a:pt x="3961099" y="1993220"/>
                </a:lnTo>
                <a:lnTo>
                  <a:pt x="3952477" y="1986870"/>
                </a:lnTo>
                <a:lnTo>
                  <a:pt x="3942495" y="1979613"/>
                </a:lnTo>
                <a:lnTo>
                  <a:pt x="3931832" y="1972129"/>
                </a:lnTo>
                <a:lnTo>
                  <a:pt x="3920942" y="1964872"/>
                </a:lnTo>
                <a:lnTo>
                  <a:pt x="3910733" y="1958522"/>
                </a:lnTo>
                <a:lnTo>
                  <a:pt x="3901658" y="1953306"/>
                </a:lnTo>
                <a:lnTo>
                  <a:pt x="3897574" y="1951038"/>
                </a:lnTo>
                <a:lnTo>
                  <a:pt x="3894171" y="1949223"/>
                </a:lnTo>
                <a:lnTo>
                  <a:pt x="3888046" y="1946275"/>
                </a:lnTo>
                <a:lnTo>
                  <a:pt x="3881693" y="1943100"/>
                </a:lnTo>
                <a:lnTo>
                  <a:pt x="3869896" y="1936977"/>
                </a:lnTo>
                <a:lnTo>
                  <a:pt x="3864451" y="1934256"/>
                </a:lnTo>
                <a:lnTo>
                  <a:pt x="3859460" y="1931761"/>
                </a:lnTo>
                <a:lnTo>
                  <a:pt x="3854922" y="1930173"/>
                </a:lnTo>
                <a:lnTo>
                  <a:pt x="3852880" y="1929720"/>
                </a:lnTo>
                <a:lnTo>
                  <a:pt x="3851292" y="1929493"/>
                </a:lnTo>
                <a:lnTo>
                  <a:pt x="3841764" y="1929039"/>
                </a:lnTo>
                <a:lnTo>
                  <a:pt x="3838814" y="1928813"/>
                </a:lnTo>
                <a:lnTo>
                  <a:pt x="3838814" y="1982788"/>
                </a:lnTo>
                <a:lnTo>
                  <a:pt x="3773929" y="1983468"/>
                </a:lnTo>
                <a:lnTo>
                  <a:pt x="3773248" y="2017939"/>
                </a:lnTo>
                <a:lnTo>
                  <a:pt x="3755779" y="2017939"/>
                </a:lnTo>
                <a:lnTo>
                  <a:pt x="3755779" y="2024063"/>
                </a:lnTo>
                <a:lnTo>
                  <a:pt x="3755552" y="2028145"/>
                </a:lnTo>
                <a:lnTo>
                  <a:pt x="3755098" y="2032000"/>
                </a:lnTo>
                <a:lnTo>
                  <a:pt x="3753964" y="2035856"/>
                </a:lnTo>
                <a:lnTo>
                  <a:pt x="3752603" y="2039257"/>
                </a:lnTo>
                <a:lnTo>
                  <a:pt x="3750788" y="2042886"/>
                </a:lnTo>
                <a:lnTo>
                  <a:pt x="3748746" y="2046061"/>
                </a:lnTo>
                <a:lnTo>
                  <a:pt x="3746477" y="2049009"/>
                </a:lnTo>
                <a:lnTo>
                  <a:pt x="3743981" y="2051957"/>
                </a:lnTo>
                <a:lnTo>
                  <a:pt x="3741259" y="2054452"/>
                </a:lnTo>
                <a:lnTo>
                  <a:pt x="3738083" y="2056720"/>
                </a:lnTo>
                <a:lnTo>
                  <a:pt x="3734906" y="2058761"/>
                </a:lnTo>
                <a:lnTo>
                  <a:pt x="3731503" y="2060348"/>
                </a:lnTo>
                <a:lnTo>
                  <a:pt x="3727873" y="2061709"/>
                </a:lnTo>
                <a:lnTo>
                  <a:pt x="3724017" y="2062616"/>
                </a:lnTo>
                <a:lnTo>
                  <a:pt x="3720160" y="2063070"/>
                </a:lnTo>
                <a:lnTo>
                  <a:pt x="3716076" y="2063523"/>
                </a:lnTo>
                <a:lnTo>
                  <a:pt x="3711992" y="2063070"/>
                </a:lnTo>
                <a:lnTo>
                  <a:pt x="3708135" y="2062616"/>
                </a:lnTo>
                <a:lnTo>
                  <a:pt x="3704279" y="2061709"/>
                </a:lnTo>
                <a:lnTo>
                  <a:pt x="3700649" y="2060348"/>
                </a:lnTo>
                <a:lnTo>
                  <a:pt x="3697246" y="2058761"/>
                </a:lnTo>
                <a:lnTo>
                  <a:pt x="3694069" y="2056720"/>
                </a:lnTo>
                <a:lnTo>
                  <a:pt x="3690893" y="2054452"/>
                </a:lnTo>
                <a:lnTo>
                  <a:pt x="3687944" y="2051731"/>
                </a:lnTo>
                <a:lnTo>
                  <a:pt x="3685448" y="2049009"/>
                </a:lnTo>
                <a:lnTo>
                  <a:pt x="3683406" y="2046061"/>
                </a:lnTo>
                <a:lnTo>
                  <a:pt x="3681364" y="2042886"/>
                </a:lnTo>
                <a:lnTo>
                  <a:pt x="3679549" y="2039257"/>
                </a:lnTo>
                <a:lnTo>
                  <a:pt x="3678415" y="2035629"/>
                </a:lnTo>
                <a:lnTo>
                  <a:pt x="3677281" y="2032000"/>
                </a:lnTo>
                <a:lnTo>
                  <a:pt x="3676600" y="2027918"/>
                </a:lnTo>
                <a:lnTo>
                  <a:pt x="3676600" y="2023836"/>
                </a:lnTo>
                <a:lnTo>
                  <a:pt x="3676600" y="2019981"/>
                </a:lnTo>
                <a:lnTo>
                  <a:pt x="3677281" y="2016125"/>
                </a:lnTo>
                <a:lnTo>
                  <a:pt x="3678188" y="2012270"/>
                </a:lnTo>
                <a:lnTo>
                  <a:pt x="3679323" y="2008868"/>
                </a:lnTo>
                <a:lnTo>
                  <a:pt x="3680911" y="2005693"/>
                </a:lnTo>
                <a:lnTo>
                  <a:pt x="3682726" y="2002291"/>
                </a:lnTo>
                <a:lnTo>
                  <a:pt x="3684768" y="1999343"/>
                </a:lnTo>
                <a:lnTo>
                  <a:pt x="3687263" y="1996395"/>
                </a:lnTo>
                <a:lnTo>
                  <a:pt x="3689759" y="1993900"/>
                </a:lnTo>
                <a:lnTo>
                  <a:pt x="3692708" y="1991632"/>
                </a:lnTo>
                <a:lnTo>
                  <a:pt x="3695657" y="1989818"/>
                </a:lnTo>
                <a:lnTo>
                  <a:pt x="3698834" y="1988004"/>
                </a:lnTo>
                <a:lnTo>
                  <a:pt x="3702464" y="1986643"/>
                </a:lnTo>
                <a:lnTo>
                  <a:pt x="3706094" y="1985509"/>
                </a:lnTo>
                <a:lnTo>
                  <a:pt x="3710177" y="1984829"/>
                </a:lnTo>
                <a:lnTo>
                  <a:pt x="3713807" y="1984375"/>
                </a:lnTo>
                <a:lnTo>
                  <a:pt x="3739898" y="1982788"/>
                </a:lnTo>
                <a:lnTo>
                  <a:pt x="3739898" y="1944914"/>
                </a:lnTo>
                <a:lnTo>
                  <a:pt x="3737175" y="1945595"/>
                </a:lnTo>
                <a:lnTo>
                  <a:pt x="3734226" y="1946502"/>
                </a:lnTo>
                <a:lnTo>
                  <a:pt x="3730142" y="1948089"/>
                </a:lnTo>
                <a:lnTo>
                  <a:pt x="3725378" y="1950131"/>
                </a:lnTo>
                <a:lnTo>
                  <a:pt x="3720160" y="1952852"/>
                </a:lnTo>
                <a:lnTo>
                  <a:pt x="3714488" y="1956254"/>
                </a:lnTo>
                <a:lnTo>
                  <a:pt x="3711765" y="1958522"/>
                </a:lnTo>
                <a:lnTo>
                  <a:pt x="3708816" y="1960789"/>
                </a:lnTo>
                <a:lnTo>
                  <a:pt x="3698607" y="1969407"/>
                </a:lnTo>
                <a:lnTo>
                  <a:pt x="3686809" y="1979613"/>
                </a:lnTo>
                <a:lnTo>
                  <a:pt x="3674105" y="1991179"/>
                </a:lnTo>
                <a:lnTo>
                  <a:pt x="3660946" y="2003879"/>
                </a:lnTo>
                <a:lnTo>
                  <a:pt x="3654367" y="2010682"/>
                </a:lnTo>
                <a:lnTo>
                  <a:pt x="3647560" y="2017486"/>
                </a:lnTo>
                <a:lnTo>
                  <a:pt x="3641208" y="2024516"/>
                </a:lnTo>
                <a:lnTo>
                  <a:pt x="3634629" y="2031773"/>
                </a:lnTo>
                <a:lnTo>
                  <a:pt x="3628503" y="2038804"/>
                </a:lnTo>
                <a:lnTo>
                  <a:pt x="3622831" y="2046061"/>
                </a:lnTo>
                <a:lnTo>
                  <a:pt x="3617159" y="2053318"/>
                </a:lnTo>
                <a:lnTo>
                  <a:pt x="3612168" y="2060348"/>
                </a:lnTo>
                <a:lnTo>
                  <a:pt x="3603093" y="2073502"/>
                </a:lnTo>
                <a:lnTo>
                  <a:pt x="3596514" y="2083707"/>
                </a:lnTo>
                <a:lnTo>
                  <a:pt x="3591750" y="2091645"/>
                </a:lnTo>
                <a:lnTo>
                  <a:pt x="3588800" y="2097314"/>
                </a:lnTo>
                <a:lnTo>
                  <a:pt x="3587893" y="2099582"/>
                </a:lnTo>
                <a:lnTo>
                  <a:pt x="3587212" y="2101170"/>
                </a:lnTo>
                <a:lnTo>
                  <a:pt x="3587212" y="2102531"/>
                </a:lnTo>
                <a:lnTo>
                  <a:pt x="3587439" y="2103664"/>
                </a:lnTo>
                <a:lnTo>
                  <a:pt x="3588120" y="2104118"/>
                </a:lnTo>
                <a:lnTo>
                  <a:pt x="3589027" y="2104345"/>
                </a:lnTo>
                <a:lnTo>
                  <a:pt x="3590388" y="2104572"/>
                </a:lnTo>
                <a:lnTo>
                  <a:pt x="3591750" y="2104345"/>
                </a:lnTo>
                <a:lnTo>
                  <a:pt x="3593792" y="2104118"/>
                </a:lnTo>
                <a:lnTo>
                  <a:pt x="3596514" y="2104118"/>
                </a:lnTo>
                <a:lnTo>
                  <a:pt x="3599690" y="2104345"/>
                </a:lnTo>
                <a:lnTo>
                  <a:pt x="3603320" y="2104572"/>
                </a:lnTo>
                <a:lnTo>
                  <a:pt x="3607631" y="2105252"/>
                </a:lnTo>
                <a:lnTo>
                  <a:pt x="3611941" y="2106386"/>
                </a:lnTo>
                <a:lnTo>
                  <a:pt x="3616252" y="2107747"/>
                </a:lnTo>
                <a:lnTo>
                  <a:pt x="3620789" y="2109561"/>
                </a:lnTo>
                <a:lnTo>
                  <a:pt x="3625327" y="2112056"/>
                </a:lnTo>
                <a:lnTo>
                  <a:pt x="3627596" y="2113189"/>
                </a:lnTo>
                <a:lnTo>
                  <a:pt x="3629411" y="2114777"/>
                </a:lnTo>
                <a:lnTo>
                  <a:pt x="3631452" y="2116591"/>
                </a:lnTo>
                <a:lnTo>
                  <a:pt x="3633494" y="2118179"/>
                </a:lnTo>
                <a:lnTo>
                  <a:pt x="3635082" y="2120220"/>
                </a:lnTo>
                <a:lnTo>
                  <a:pt x="3636897" y="2122488"/>
                </a:lnTo>
                <a:lnTo>
                  <a:pt x="3638485" y="2124756"/>
                </a:lnTo>
                <a:lnTo>
                  <a:pt x="3639847" y="2127250"/>
                </a:lnTo>
                <a:lnTo>
                  <a:pt x="3641208" y="2129518"/>
                </a:lnTo>
                <a:lnTo>
                  <a:pt x="3642115" y="2132466"/>
                </a:lnTo>
                <a:lnTo>
                  <a:pt x="3643023" y="2135414"/>
                </a:lnTo>
                <a:lnTo>
                  <a:pt x="3643704" y="2138589"/>
                </a:lnTo>
                <a:lnTo>
                  <a:pt x="3644157" y="2141991"/>
                </a:lnTo>
                <a:lnTo>
                  <a:pt x="3644384" y="2145393"/>
                </a:lnTo>
                <a:lnTo>
                  <a:pt x="3644611" y="2152650"/>
                </a:lnTo>
                <a:lnTo>
                  <a:pt x="3644157" y="2159000"/>
                </a:lnTo>
                <a:lnTo>
                  <a:pt x="3643250" y="2164670"/>
                </a:lnTo>
                <a:lnTo>
                  <a:pt x="3642342" y="2169659"/>
                </a:lnTo>
                <a:lnTo>
                  <a:pt x="3640527" y="2173968"/>
                </a:lnTo>
                <a:lnTo>
                  <a:pt x="3639620" y="2176009"/>
                </a:lnTo>
                <a:lnTo>
                  <a:pt x="3638712" y="2177823"/>
                </a:lnTo>
                <a:lnTo>
                  <a:pt x="3637351" y="2179411"/>
                </a:lnTo>
                <a:lnTo>
                  <a:pt x="3636217" y="2181225"/>
                </a:lnTo>
                <a:lnTo>
                  <a:pt x="3634856" y="2182813"/>
                </a:lnTo>
                <a:lnTo>
                  <a:pt x="3633494" y="2183947"/>
                </a:lnTo>
                <a:lnTo>
                  <a:pt x="3631679" y="2185080"/>
                </a:lnTo>
                <a:lnTo>
                  <a:pt x="3630318" y="2186441"/>
                </a:lnTo>
                <a:lnTo>
                  <a:pt x="3626461" y="2188482"/>
                </a:lnTo>
                <a:lnTo>
                  <a:pt x="3622378" y="2189843"/>
                </a:lnTo>
                <a:lnTo>
                  <a:pt x="3617613" y="2191204"/>
                </a:lnTo>
                <a:lnTo>
                  <a:pt x="3612622" y="2192111"/>
                </a:lnTo>
                <a:lnTo>
                  <a:pt x="3607177" y="2192791"/>
                </a:lnTo>
                <a:lnTo>
                  <a:pt x="3601278" y="2193698"/>
                </a:lnTo>
                <a:lnTo>
                  <a:pt x="3594699" y="2193925"/>
                </a:lnTo>
                <a:lnTo>
                  <a:pt x="3591523" y="2193925"/>
                </a:lnTo>
                <a:lnTo>
                  <a:pt x="3588573" y="2193698"/>
                </a:lnTo>
                <a:lnTo>
                  <a:pt x="3585624" y="2193472"/>
                </a:lnTo>
                <a:lnTo>
                  <a:pt x="3583129" y="2192564"/>
                </a:lnTo>
                <a:lnTo>
                  <a:pt x="3580633" y="2191884"/>
                </a:lnTo>
                <a:lnTo>
                  <a:pt x="3578364" y="2190977"/>
                </a:lnTo>
                <a:lnTo>
                  <a:pt x="3576095" y="2189616"/>
                </a:lnTo>
                <a:lnTo>
                  <a:pt x="3574054" y="2188482"/>
                </a:lnTo>
                <a:lnTo>
                  <a:pt x="3572465" y="2186895"/>
                </a:lnTo>
                <a:lnTo>
                  <a:pt x="3570877" y="2185534"/>
                </a:lnTo>
                <a:lnTo>
                  <a:pt x="3569516" y="2183720"/>
                </a:lnTo>
                <a:lnTo>
                  <a:pt x="3567928" y="2181679"/>
                </a:lnTo>
                <a:lnTo>
                  <a:pt x="3566794" y="2179864"/>
                </a:lnTo>
                <a:lnTo>
                  <a:pt x="3565659" y="2178050"/>
                </a:lnTo>
                <a:lnTo>
                  <a:pt x="3563844" y="2173741"/>
                </a:lnTo>
                <a:lnTo>
                  <a:pt x="3562256" y="2169659"/>
                </a:lnTo>
                <a:lnTo>
                  <a:pt x="3561349" y="2165123"/>
                </a:lnTo>
                <a:lnTo>
                  <a:pt x="3560441" y="2160588"/>
                </a:lnTo>
                <a:lnTo>
                  <a:pt x="3559761" y="2156506"/>
                </a:lnTo>
                <a:lnTo>
                  <a:pt x="3559534" y="2152423"/>
                </a:lnTo>
                <a:lnTo>
                  <a:pt x="3559307" y="2148795"/>
                </a:lnTo>
                <a:lnTo>
                  <a:pt x="3559307" y="2142672"/>
                </a:lnTo>
                <a:lnTo>
                  <a:pt x="3559307" y="2140404"/>
                </a:lnTo>
                <a:lnTo>
                  <a:pt x="3558853" y="2138589"/>
                </a:lnTo>
                <a:lnTo>
                  <a:pt x="3558172" y="2137002"/>
                </a:lnTo>
                <a:lnTo>
                  <a:pt x="3557492" y="2135868"/>
                </a:lnTo>
                <a:lnTo>
                  <a:pt x="3556584" y="2134734"/>
                </a:lnTo>
                <a:lnTo>
                  <a:pt x="3555450" y="2134054"/>
                </a:lnTo>
                <a:lnTo>
                  <a:pt x="3554543" y="2133600"/>
                </a:lnTo>
                <a:lnTo>
                  <a:pt x="3553408" y="2133373"/>
                </a:lnTo>
                <a:lnTo>
                  <a:pt x="3551366" y="2132693"/>
                </a:lnTo>
                <a:lnTo>
                  <a:pt x="3549324" y="2132013"/>
                </a:lnTo>
                <a:lnTo>
                  <a:pt x="3548644" y="2131559"/>
                </a:lnTo>
                <a:lnTo>
                  <a:pt x="3548190" y="2131106"/>
                </a:lnTo>
                <a:lnTo>
                  <a:pt x="3547509" y="2130425"/>
                </a:lnTo>
                <a:lnTo>
                  <a:pt x="3547509" y="2129291"/>
                </a:lnTo>
                <a:lnTo>
                  <a:pt x="3547509" y="2103664"/>
                </a:lnTo>
                <a:lnTo>
                  <a:pt x="3547963" y="2101850"/>
                </a:lnTo>
                <a:lnTo>
                  <a:pt x="3548417" y="2099582"/>
                </a:lnTo>
                <a:lnTo>
                  <a:pt x="3549098" y="2096407"/>
                </a:lnTo>
                <a:lnTo>
                  <a:pt x="3550686" y="2092098"/>
                </a:lnTo>
                <a:lnTo>
                  <a:pt x="3552728" y="2086656"/>
                </a:lnTo>
                <a:lnTo>
                  <a:pt x="3555904" y="2080306"/>
                </a:lnTo>
                <a:lnTo>
                  <a:pt x="3559534" y="2072822"/>
                </a:lnTo>
                <a:lnTo>
                  <a:pt x="3564525" y="2063977"/>
                </a:lnTo>
                <a:lnTo>
                  <a:pt x="3570424" y="2053772"/>
                </a:lnTo>
                <a:lnTo>
                  <a:pt x="3577910" y="2042432"/>
                </a:lnTo>
                <a:lnTo>
                  <a:pt x="3586532" y="2029732"/>
                </a:lnTo>
                <a:lnTo>
                  <a:pt x="3596968" y="2015218"/>
                </a:lnTo>
                <a:lnTo>
                  <a:pt x="3608992" y="1999570"/>
                </a:lnTo>
                <a:lnTo>
                  <a:pt x="3622831" y="1982561"/>
                </a:lnTo>
                <a:lnTo>
                  <a:pt x="3638485" y="1963738"/>
                </a:lnTo>
                <a:lnTo>
                  <a:pt x="3639620" y="1961923"/>
                </a:lnTo>
                <a:lnTo>
                  <a:pt x="3640981" y="1960336"/>
                </a:lnTo>
                <a:lnTo>
                  <a:pt x="3642796" y="1956481"/>
                </a:lnTo>
                <a:lnTo>
                  <a:pt x="3644384" y="1952625"/>
                </a:lnTo>
                <a:lnTo>
                  <a:pt x="3645519" y="1948543"/>
                </a:lnTo>
                <a:lnTo>
                  <a:pt x="3646199" y="1944688"/>
                </a:lnTo>
                <a:lnTo>
                  <a:pt x="3646426" y="1940606"/>
                </a:lnTo>
                <a:lnTo>
                  <a:pt x="3646426" y="1936977"/>
                </a:lnTo>
                <a:lnTo>
                  <a:pt x="3646199" y="1933122"/>
                </a:lnTo>
                <a:lnTo>
                  <a:pt x="3645519" y="1929720"/>
                </a:lnTo>
                <a:lnTo>
                  <a:pt x="3644838" y="1926545"/>
                </a:lnTo>
                <a:lnTo>
                  <a:pt x="3643704" y="1921102"/>
                </a:lnTo>
                <a:lnTo>
                  <a:pt x="3642342" y="1917473"/>
                </a:lnTo>
                <a:lnTo>
                  <a:pt x="3641889" y="1916339"/>
                </a:lnTo>
                <a:lnTo>
                  <a:pt x="3642115" y="1918834"/>
                </a:lnTo>
                <a:lnTo>
                  <a:pt x="3642115" y="1921102"/>
                </a:lnTo>
                <a:lnTo>
                  <a:pt x="3641889" y="1923370"/>
                </a:lnTo>
                <a:lnTo>
                  <a:pt x="3641435" y="1925411"/>
                </a:lnTo>
                <a:lnTo>
                  <a:pt x="3640527" y="1927679"/>
                </a:lnTo>
                <a:lnTo>
                  <a:pt x="3639620" y="1929947"/>
                </a:lnTo>
                <a:lnTo>
                  <a:pt x="3638485" y="1932214"/>
                </a:lnTo>
                <a:lnTo>
                  <a:pt x="3636897" y="1934709"/>
                </a:lnTo>
                <a:lnTo>
                  <a:pt x="3632587" y="1940606"/>
                </a:lnTo>
                <a:lnTo>
                  <a:pt x="3627822" y="1947636"/>
                </a:lnTo>
                <a:lnTo>
                  <a:pt x="3621243" y="1956254"/>
                </a:lnTo>
                <a:lnTo>
                  <a:pt x="3613529" y="1967139"/>
                </a:lnTo>
                <a:lnTo>
                  <a:pt x="3609219" y="1973489"/>
                </a:lnTo>
                <a:lnTo>
                  <a:pt x="3604908" y="1979159"/>
                </a:lnTo>
                <a:lnTo>
                  <a:pt x="3601278" y="1983695"/>
                </a:lnTo>
                <a:lnTo>
                  <a:pt x="3597648" y="1988004"/>
                </a:lnTo>
                <a:lnTo>
                  <a:pt x="3594245" y="1991632"/>
                </a:lnTo>
                <a:lnTo>
                  <a:pt x="3591296" y="1995034"/>
                </a:lnTo>
                <a:lnTo>
                  <a:pt x="3586078" y="2000023"/>
                </a:lnTo>
                <a:lnTo>
                  <a:pt x="3581767" y="2003425"/>
                </a:lnTo>
                <a:lnTo>
                  <a:pt x="3578818" y="2005466"/>
                </a:lnTo>
                <a:lnTo>
                  <a:pt x="3577230" y="2006373"/>
                </a:lnTo>
                <a:lnTo>
                  <a:pt x="3576322" y="2006600"/>
                </a:lnTo>
                <a:lnTo>
                  <a:pt x="3573373" y="2004559"/>
                </a:lnTo>
                <a:lnTo>
                  <a:pt x="3569970" y="2002972"/>
                </a:lnTo>
                <a:lnTo>
                  <a:pt x="3565432" y="2001157"/>
                </a:lnTo>
                <a:lnTo>
                  <a:pt x="3563164" y="2000477"/>
                </a:lnTo>
                <a:lnTo>
                  <a:pt x="3561122" y="1999570"/>
                </a:lnTo>
                <a:lnTo>
                  <a:pt x="3558626" y="1999343"/>
                </a:lnTo>
                <a:lnTo>
                  <a:pt x="3556358" y="1999116"/>
                </a:lnTo>
                <a:lnTo>
                  <a:pt x="3554089" y="1999343"/>
                </a:lnTo>
                <a:lnTo>
                  <a:pt x="3551820" y="2000023"/>
                </a:lnTo>
                <a:lnTo>
                  <a:pt x="3549778" y="2000704"/>
                </a:lnTo>
                <a:lnTo>
                  <a:pt x="3548190" y="2002064"/>
                </a:lnTo>
                <a:lnTo>
                  <a:pt x="3546375" y="2004332"/>
                </a:lnTo>
                <a:lnTo>
                  <a:pt x="3544106" y="2007281"/>
                </a:lnTo>
                <a:lnTo>
                  <a:pt x="3541838" y="2011363"/>
                </a:lnTo>
                <a:lnTo>
                  <a:pt x="3539115" y="2016125"/>
                </a:lnTo>
                <a:lnTo>
                  <a:pt x="3532990" y="2027464"/>
                </a:lnTo>
                <a:lnTo>
                  <a:pt x="3526183" y="2041072"/>
                </a:lnTo>
                <a:lnTo>
                  <a:pt x="3519377" y="2056266"/>
                </a:lnTo>
                <a:lnTo>
                  <a:pt x="3512117" y="2072368"/>
                </a:lnTo>
                <a:lnTo>
                  <a:pt x="3504857" y="2088470"/>
                </a:lnTo>
                <a:lnTo>
                  <a:pt x="3498051" y="2104572"/>
                </a:lnTo>
                <a:lnTo>
                  <a:pt x="3494875" y="2111829"/>
                </a:lnTo>
                <a:lnTo>
                  <a:pt x="3491472" y="2118179"/>
                </a:lnTo>
                <a:lnTo>
                  <a:pt x="3488296" y="2123848"/>
                </a:lnTo>
                <a:lnTo>
                  <a:pt x="3485119" y="2128838"/>
                </a:lnTo>
                <a:lnTo>
                  <a:pt x="3481716" y="2133147"/>
                </a:lnTo>
                <a:lnTo>
                  <a:pt x="3478313" y="2136548"/>
                </a:lnTo>
                <a:lnTo>
                  <a:pt x="3475137" y="2139723"/>
                </a:lnTo>
                <a:lnTo>
                  <a:pt x="3471961" y="2142218"/>
                </a:lnTo>
                <a:lnTo>
                  <a:pt x="3468785" y="2144486"/>
                </a:lnTo>
                <a:lnTo>
                  <a:pt x="3465608" y="2146300"/>
                </a:lnTo>
                <a:lnTo>
                  <a:pt x="3461978" y="2147661"/>
                </a:lnTo>
                <a:lnTo>
                  <a:pt x="3458802" y="2149022"/>
                </a:lnTo>
                <a:lnTo>
                  <a:pt x="3452450" y="2150609"/>
                </a:lnTo>
                <a:lnTo>
                  <a:pt x="3445870" y="2152423"/>
                </a:lnTo>
                <a:lnTo>
                  <a:pt x="3435888" y="2154464"/>
                </a:lnTo>
                <a:lnTo>
                  <a:pt x="3421141" y="2157186"/>
                </a:lnTo>
                <a:lnTo>
                  <a:pt x="3402765" y="2159681"/>
                </a:lnTo>
                <a:lnTo>
                  <a:pt x="3393009" y="2160814"/>
                </a:lnTo>
                <a:lnTo>
                  <a:pt x="3383254" y="2161948"/>
                </a:lnTo>
                <a:lnTo>
                  <a:pt x="3373498" y="2162629"/>
                </a:lnTo>
                <a:lnTo>
                  <a:pt x="3364196" y="2163082"/>
                </a:lnTo>
                <a:lnTo>
                  <a:pt x="3355575" y="2163309"/>
                </a:lnTo>
                <a:lnTo>
                  <a:pt x="3347861" y="2163082"/>
                </a:lnTo>
                <a:lnTo>
                  <a:pt x="3344458" y="2162855"/>
                </a:lnTo>
                <a:lnTo>
                  <a:pt x="3341282" y="2162402"/>
                </a:lnTo>
                <a:lnTo>
                  <a:pt x="3338560" y="2161948"/>
                </a:lnTo>
                <a:lnTo>
                  <a:pt x="3336064" y="2161041"/>
                </a:lnTo>
                <a:lnTo>
                  <a:pt x="3333795" y="2160134"/>
                </a:lnTo>
                <a:lnTo>
                  <a:pt x="3332207" y="2159227"/>
                </a:lnTo>
                <a:lnTo>
                  <a:pt x="3331073" y="2158093"/>
                </a:lnTo>
                <a:lnTo>
                  <a:pt x="3330619" y="2156732"/>
                </a:lnTo>
                <a:lnTo>
                  <a:pt x="3330165" y="2155145"/>
                </a:lnTo>
                <a:lnTo>
                  <a:pt x="3330165" y="2153331"/>
                </a:lnTo>
                <a:lnTo>
                  <a:pt x="3330392" y="2151516"/>
                </a:lnTo>
                <a:lnTo>
                  <a:pt x="3330846" y="2149475"/>
                </a:lnTo>
                <a:lnTo>
                  <a:pt x="3331527" y="2146981"/>
                </a:lnTo>
                <a:lnTo>
                  <a:pt x="3332661" y="2144713"/>
                </a:lnTo>
                <a:lnTo>
                  <a:pt x="3334930" y="2139270"/>
                </a:lnTo>
                <a:lnTo>
                  <a:pt x="3338106" y="2133600"/>
                </a:lnTo>
                <a:lnTo>
                  <a:pt x="3341736" y="2127477"/>
                </a:lnTo>
                <a:lnTo>
                  <a:pt x="3345593" y="2121127"/>
                </a:lnTo>
                <a:lnTo>
                  <a:pt x="3349903" y="2114550"/>
                </a:lnTo>
                <a:lnTo>
                  <a:pt x="3359432" y="2101170"/>
                </a:lnTo>
                <a:lnTo>
                  <a:pt x="3368507" y="2088470"/>
                </a:lnTo>
                <a:lnTo>
                  <a:pt x="3376447" y="2076904"/>
                </a:lnTo>
                <a:lnTo>
                  <a:pt x="3379850" y="2071914"/>
                </a:lnTo>
                <a:lnTo>
                  <a:pt x="3382573" y="2067379"/>
                </a:lnTo>
                <a:lnTo>
                  <a:pt x="3384842" y="2063523"/>
                </a:lnTo>
                <a:lnTo>
                  <a:pt x="3387110" y="2059214"/>
                </a:lnTo>
                <a:lnTo>
                  <a:pt x="3388925" y="2054906"/>
                </a:lnTo>
                <a:lnTo>
                  <a:pt x="3390060" y="2050823"/>
                </a:lnTo>
                <a:lnTo>
                  <a:pt x="3391421" y="2046741"/>
                </a:lnTo>
                <a:lnTo>
                  <a:pt x="3392102" y="2043113"/>
                </a:lnTo>
                <a:lnTo>
                  <a:pt x="3392782" y="2039257"/>
                </a:lnTo>
                <a:lnTo>
                  <a:pt x="3393009" y="2036082"/>
                </a:lnTo>
                <a:lnTo>
                  <a:pt x="3393009" y="2033134"/>
                </a:lnTo>
                <a:lnTo>
                  <a:pt x="3392555" y="2030639"/>
                </a:lnTo>
                <a:lnTo>
                  <a:pt x="3392102" y="2028372"/>
                </a:lnTo>
                <a:lnTo>
                  <a:pt x="3391421" y="2026784"/>
                </a:lnTo>
                <a:lnTo>
                  <a:pt x="3390513" y="2026104"/>
                </a:lnTo>
                <a:lnTo>
                  <a:pt x="3390060" y="2025650"/>
                </a:lnTo>
                <a:lnTo>
                  <a:pt x="3389379" y="2025197"/>
                </a:lnTo>
                <a:lnTo>
                  <a:pt x="3388698" y="2024970"/>
                </a:lnTo>
                <a:lnTo>
                  <a:pt x="3387791" y="2024970"/>
                </a:lnTo>
                <a:lnTo>
                  <a:pt x="3386884" y="2025197"/>
                </a:lnTo>
                <a:lnTo>
                  <a:pt x="3384842" y="2025877"/>
                </a:lnTo>
                <a:lnTo>
                  <a:pt x="3382119" y="2027464"/>
                </a:lnTo>
                <a:lnTo>
                  <a:pt x="3379624" y="2028598"/>
                </a:lnTo>
                <a:lnTo>
                  <a:pt x="3374859" y="2030413"/>
                </a:lnTo>
                <a:lnTo>
                  <a:pt x="3370549" y="2031773"/>
                </a:lnTo>
                <a:lnTo>
                  <a:pt x="3366465" y="2032454"/>
                </a:lnTo>
                <a:lnTo>
                  <a:pt x="3363289" y="2032681"/>
                </a:lnTo>
                <a:lnTo>
                  <a:pt x="3360793" y="2032681"/>
                </a:lnTo>
                <a:lnTo>
                  <a:pt x="3358751" y="2032681"/>
                </a:lnTo>
                <a:lnTo>
                  <a:pt x="3358524" y="2029279"/>
                </a:lnTo>
                <a:lnTo>
                  <a:pt x="3358751" y="2025423"/>
                </a:lnTo>
                <a:lnTo>
                  <a:pt x="3359659" y="2020661"/>
                </a:lnTo>
                <a:lnTo>
                  <a:pt x="3360113" y="2017713"/>
                </a:lnTo>
                <a:lnTo>
                  <a:pt x="3361020" y="2014991"/>
                </a:lnTo>
                <a:lnTo>
                  <a:pt x="3362154" y="2011816"/>
                </a:lnTo>
                <a:lnTo>
                  <a:pt x="3363289" y="2008868"/>
                </a:lnTo>
                <a:lnTo>
                  <a:pt x="3365104" y="2005466"/>
                </a:lnTo>
                <a:lnTo>
                  <a:pt x="3366692" y="2002064"/>
                </a:lnTo>
                <a:lnTo>
                  <a:pt x="3369187" y="1998889"/>
                </a:lnTo>
                <a:lnTo>
                  <a:pt x="3371683" y="1995714"/>
                </a:lnTo>
                <a:lnTo>
                  <a:pt x="3374632" y="1992313"/>
                </a:lnTo>
                <a:lnTo>
                  <a:pt x="3377809" y="1988457"/>
                </a:lnTo>
                <a:lnTo>
                  <a:pt x="3380531" y="1984602"/>
                </a:lnTo>
                <a:lnTo>
                  <a:pt x="3383480" y="1980293"/>
                </a:lnTo>
                <a:lnTo>
                  <a:pt x="3388925" y="1971448"/>
                </a:lnTo>
                <a:lnTo>
                  <a:pt x="3393917" y="1962377"/>
                </a:lnTo>
                <a:lnTo>
                  <a:pt x="3398000" y="1953532"/>
                </a:lnTo>
                <a:lnTo>
                  <a:pt x="3400042" y="1949223"/>
                </a:lnTo>
                <a:lnTo>
                  <a:pt x="3401403" y="1945368"/>
                </a:lnTo>
                <a:lnTo>
                  <a:pt x="3402765" y="1941739"/>
                </a:lnTo>
                <a:lnTo>
                  <a:pt x="3403672" y="1938111"/>
                </a:lnTo>
                <a:lnTo>
                  <a:pt x="3404353" y="1935163"/>
                </a:lnTo>
                <a:lnTo>
                  <a:pt x="3404580" y="1932441"/>
                </a:lnTo>
                <a:lnTo>
                  <a:pt x="3404580" y="1929720"/>
                </a:lnTo>
                <a:lnTo>
                  <a:pt x="3404806" y="1926998"/>
                </a:lnTo>
                <a:lnTo>
                  <a:pt x="3405714" y="1920648"/>
                </a:lnTo>
                <a:lnTo>
                  <a:pt x="3406395" y="1913618"/>
                </a:lnTo>
                <a:lnTo>
                  <a:pt x="3407302" y="1906814"/>
                </a:lnTo>
                <a:lnTo>
                  <a:pt x="3407302" y="1903639"/>
                </a:lnTo>
                <a:lnTo>
                  <a:pt x="3407302" y="1900691"/>
                </a:lnTo>
                <a:lnTo>
                  <a:pt x="3407075" y="1897970"/>
                </a:lnTo>
                <a:lnTo>
                  <a:pt x="3406168" y="1895702"/>
                </a:lnTo>
                <a:lnTo>
                  <a:pt x="3405260" y="1893888"/>
                </a:lnTo>
                <a:lnTo>
                  <a:pt x="3404806" y="1892981"/>
                </a:lnTo>
                <a:lnTo>
                  <a:pt x="3403899" y="1892300"/>
                </a:lnTo>
                <a:lnTo>
                  <a:pt x="3403218" y="1891847"/>
                </a:lnTo>
                <a:lnTo>
                  <a:pt x="3402311" y="1891620"/>
                </a:lnTo>
                <a:lnTo>
                  <a:pt x="3401176" y="1891393"/>
                </a:lnTo>
                <a:lnTo>
                  <a:pt x="3400042" y="1890939"/>
                </a:lnTo>
                <a:lnTo>
                  <a:pt x="3397320" y="1890939"/>
                </a:lnTo>
                <a:lnTo>
                  <a:pt x="3393463" y="1890486"/>
                </a:lnTo>
                <a:lnTo>
                  <a:pt x="3384388" y="1889352"/>
                </a:lnTo>
                <a:lnTo>
                  <a:pt x="3373044" y="1887084"/>
                </a:lnTo>
                <a:lnTo>
                  <a:pt x="3360339" y="1884589"/>
                </a:lnTo>
                <a:lnTo>
                  <a:pt x="3347181" y="1881641"/>
                </a:lnTo>
                <a:lnTo>
                  <a:pt x="3334022" y="1878239"/>
                </a:lnTo>
                <a:lnTo>
                  <a:pt x="3321544" y="1874838"/>
                </a:lnTo>
                <a:lnTo>
                  <a:pt x="3310654" y="1871436"/>
                </a:lnTo>
                <a:lnTo>
                  <a:pt x="3301806" y="1868714"/>
                </a:lnTo>
                <a:lnTo>
                  <a:pt x="3294319" y="1866673"/>
                </a:lnTo>
                <a:lnTo>
                  <a:pt x="3282749" y="1863952"/>
                </a:lnTo>
                <a:lnTo>
                  <a:pt x="3278438" y="1862591"/>
                </a:lnTo>
                <a:lnTo>
                  <a:pt x="3276850" y="1862138"/>
                </a:lnTo>
                <a:lnTo>
                  <a:pt x="3275035" y="1861004"/>
                </a:lnTo>
                <a:lnTo>
                  <a:pt x="3273447" y="1860323"/>
                </a:lnTo>
                <a:lnTo>
                  <a:pt x="3272086" y="1858963"/>
                </a:lnTo>
                <a:lnTo>
                  <a:pt x="3270725" y="1857829"/>
                </a:lnTo>
                <a:lnTo>
                  <a:pt x="3269590" y="1856241"/>
                </a:lnTo>
                <a:lnTo>
                  <a:pt x="3268229" y="1854427"/>
                </a:lnTo>
                <a:lnTo>
                  <a:pt x="3267322" y="1852159"/>
                </a:lnTo>
                <a:lnTo>
                  <a:pt x="3266641" y="1848984"/>
                </a:lnTo>
                <a:lnTo>
                  <a:pt x="3266187" y="1845356"/>
                </a:lnTo>
                <a:lnTo>
                  <a:pt x="3265507" y="1841273"/>
                </a:lnTo>
                <a:lnTo>
                  <a:pt x="3265053" y="1836511"/>
                </a:lnTo>
                <a:lnTo>
                  <a:pt x="3264599" y="1825172"/>
                </a:lnTo>
                <a:lnTo>
                  <a:pt x="3264372" y="1810657"/>
                </a:lnTo>
                <a:lnTo>
                  <a:pt x="3263918" y="1793648"/>
                </a:lnTo>
                <a:lnTo>
                  <a:pt x="3263692" y="1773238"/>
                </a:lnTo>
                <a:lnTo>
                  <a:pt x="3262784" y="1749652"/>
                </a:lnTo>
                <a:lnTo>
                  <a:pt x="3262557" y="1733323"/>
                </a:lnTo>
                <a:lnTo>
                  <a:pt x="3262784" y="1710644"/>
                </a:lnTo>
                <a:lnTo>
                  <a:pt x="3263011" y="1682523"/>
                </a:lnTo>
                <a:lnTo>
                  <a:pt x="3263692" y="1649639"/>
                </a:lnTo>
                <a:lnTo>
                  <a:pt x="3265280" y="1574119"/>
                </a:lnTo>
                <a:lnTo>
                  <a:pt x="3267548" y="1491116"/>
                </a:lnTo>
                <a:lnTo>
                  <a:pt x="3271859" y="1333273"/>
                </a:lnTo>
                <a:lnTo>
                  <a:pt x="3273220" y="1273175"/>
                </a:lnTo>
                <a:lnTo>
                  <a:pt x="3273674" y="1251177"/>
                </a:lnTo>
                <a:lnTo>
                  <a:pt x="3273674" y="1235755"/>
                </a:lnTo>
                <a:lnTo>
                  <a:pt x="3274128" y="1230086"/>
                </a:lnTo>
                <a:lnTo>
                  <a:pt x="3274355" y="1224189"/>
                </a:lnTo>
                <a:lnTo>
                  <a:pt x="3274808" y="1218519"/>
                </a:lnTo>
                <a:lnTo>
                  <a:pt x="3275489" y="1212850"/>
                </a:lnTo>
                <a:lnTo>
                  <a:pt x="3276170" y="1206953"/>
                </a:lnTo>
                <a:lnTo>
                  <a:pt x="3277531" y="1201511"/>
                </a:lnTo>
                <a:lnTo>
                  <a:pt x="3278665" y="1196068"/>
                </a:lnTo>
                <a:lnTo>
                  <a:pt x="3280253" y="1190625"/>
                </a:lnTo>
                <a:lnTo>
                  <a:pt x="3281615" y="1185409"/>
                </a:lnTo>
                <a:lnTo>
                  <a:pt x="3283656" y="1180193"/>
                </a:lnTo>
                <a:lnTo>
                  <a:pt x="3285698" y="1175203"/>
                </a:lnTo>
                <a:lnTo>
                  <a:pt x="3287967" y="1170441"/>
                </a:lnTo>
                <a:lnTo>
                  <a:pt x="3290236" y="1165678"/>
                </a:lnTo>
                <a:lnTo>
                  <a:pt x="3292731" y="1160916"/>
                </a:lnTo>
                <a:lnTo>
                  <a:pt x="3295454" y="1156380"/>
                </a:lnTo>
                <a:lnTo>
                  <a:pt x="3298403" y="1152071"/>
                </a:lnTo>
                <a:lnTo>
                  <a:pt x="3301352" y="1147762"/>
                </a:lnTo>
                <a:lnTo>
                  <a:pt x="3304529" y="1143907"/>
                </a:lnTo>
                <a:lnTo>
                  <a:pt x="3307932" y="1139825"/>
                </a:lnTo>
                <a:lnTo>
                  <a:pt x="3311562" y="1136196"/>
                </a:lnTo>
                <a:lnTo>
                  <a:pt x="3315192" y="1132568"/>
                </a:lnTo>
                <a:lnTo>
                  <a:pt x="3318822" y="1129393"/>
                </a:lnTo>
                <a:lnTo>
                  <a:pt x="3322905" y="1126218"/>
                </a:lnTo>
                <a:lnTo>
                  <a:pt x="3326989" y="1123269"/>
                </a:lnTo>
                <a:lnTo>
                  <a:pt x="3331300" y="1120548"/>
                </a:lnTo>
                <a:lnTo>
                  <a:pt x="3335837" y="1118053"/>
                </a:lnTo>
                <a:lnTo>
                  <a:pt x="3340601" y="1115559"/>
                </a:lnTo>
                <a:lnTo>
                  <a:pt x="3345139" y="1113518"/>
                </a:lnTo>
                <a:lnTo>
                  <a:pt x="3349903" y="1111477"/>
                </a:lnTo>
                <a:lnTo>
                  <a:pt x="3354894" y="1109889"/>
                </a:lnTo>
                <a:lnTo>
                  <a:pt x="3360113" y="1108528"/>
                </a:lnTo>
                <a:lnTo>
                  <a:pt x="3365331" y="1107394"/>
                </a:lnTo>
                <a:lnTo>
                  <a:pt x="3414562" y="1097869"/>
                </a:lnTo>
                <a:lnTo>
                  <a:pt x="3443148" y="1092880"/>
                </a:lnTo>
                <a:lnTo>
                  <a:pt x="3472641" y="1087664"/>
                </a:lnTo>
                <a:lnTo>
                  <a:pt x="3502816" y="1083355"/>
                </a:lnTo>
                <a:lnTo>
                  <a:pt x="3517562" y="1081087"/>
                </a:lnTo>
                <a:lnTo>
                  <a:pt x="3532309" y="1079273"/>
                </a:lnTo>
                <a:lnTo>
                  <a:pt x="3546375" y="1077686"/>
                </a:lnTo>
                <a:lnTo>
                  <a:pt x="3559987" y="1076325"/>
                </a:lnTo>
                <a:lnTo>
                  <a:pt x="3572919" y="1075418"/>
                </a:lnTo>
                <a:lnTo>
                  <a:pt x="3585397" y="1074964"/>
                </a:lnTo>
                <a:lnTo>
                  <a:pt x="3597421" y="1074057"/>
                </a:lnTo>
                <a:lnTo>
                  <a:pt x="3610126" y="1072923"/>
                </a:lnTo>
                <a:lnTo>
                  <a:pt x="3623285" y="1071109"/>
                </a:lnTo>
                <a:lnTo>
                  <a:pt x="3636670" y="1069068"/>
                </a:lnTo>
                <a:lnTo>
                  <a:pt x="3650056" y="1066800"/>
                </a:lnTo>
                <a:lnTo>
                  <a:pt x="3663441" y="1064305"/>
                </a:lnTo>
                <a:lnTo>
                  <a:pt x="3676146" y="1061584"/>
                </a:lnTo>
                <a:lnTo>
                  <a:pt x="3688398" y="1058862"/>
                </a:lnTo>
                <a:lnTo>
                  <a:pt x="3710631" y="1053646"/>
                </a:lnTo>
                <a:lnTo>
                  <a:pt x="3728554" y="1049111"/>
                </a:lnTo>
                <a:lnTo>
                  <a:pt x="3744208" y="1044575"/>
                </a:lnTo>
                <a:lnTo>
                  <a:pt x="3745796" y="1038225"/>
                </a:lnTo>
                <a:lnTo>
                  <a:pt x="3748973" y="1023484"/>
                </a:lnTo>
                <a:lnTo>
                  <a:pt x="3750788" y="1014866"/>
                </a:lnTo>
                <a:lnTo>
                  <a:pt x="3751922" y="1006475"/>
                </a:lnTo>
                <a:lnTo>
                  <a:pt x="3753056" y="999218"/>
                </a:lnTo>
                <a:lnTo>
                  <a:pt x="3753056" y="996269"/>
                </a:lnTo>
                <a:lnTo>
                  <a:pt x="3752829" y="993775"/>
                </a:lnTo>
                <a:lnTo>
                  <a:pt x="3752603" y="991507"/>
                </a:lnTo>
                <a:lnTo>
                  <a:pt x="3751695" y="989012"/>
                </a:lnTo>
                <a:lnTo>
                  <a:pt x="3750334" y="983796"/>
                </a:lnTo>
                <a:lnTo>
                  <a:pt x="3747838" y="978353"/>
                </a:lnTo>
                <a:lnTo>
                  <a:pt x="3746477" y="975632"/>
                </a:lnTo>
                <a:lnTo>
                  <a:pt x="3745343" y="973137"/>
                </a:lnTo>
                <a:lnTo>
                  <a:pt x="3743754" y="970869"/>
                </a:lnTo>
                <a:lnTo>
                  <a:pt x="3742393" y="969282"/>
                </a:lnTo>
                <a:lnTo>
                  <a:pt x="3741032" y="967694"/>
                </a:lnTo>
                <a:lnTo>
                  <a:pt x="3739671" y="966787"/>
                </a:lnTo>
                <a:lnTo>
                  <a:pt x="3738083" y="966334"/>
                </a:lnTo>
                <a:lnTo>
                  <a:pt x="3737629" y="966334"/>
                </a:lnTo>
                <a:lnTo>
                  <a:pt x="3736948" y="966334"/>
                </a:lnTo>
                <a:lnTo>
                  <a:pt x="3736268" y="966561"/>
                </a:lnTo>
                <a:lnTo>
                  <a:pt x="3735587" y="967014"/>
                </a:lnTo>
                <a:lnTo>
                  <a:pt x="3734680" y="968375"/>
                </a:lnTo>
                <a:lnTo>
                  <a:pt x="3733999" y="969509"/>
                </a:lnTo>
                <a:lnTo>
                  <a:pt x="3732865" y="970189"/>
                </a:lnTo>
                <a:lnTo>
                  <a:pt x="3731730" y="970869"/>
                </a:lnTo>
                <a:lnTo>
                  <a:pt x="3730142" y="971550"/>
                </a:lnTo>
                <a:lnTo>
                  <a:pt x="3726739" y="972457"/>
                </a:lnTo>
                <a:lnTo>
                  <a:pt x="3722428" y="973137"/>
                </a:lnTo>
                <a:lnTo>
                  <a:pt x="3717437" y="973364"/>
                </a:lnTo>
                <a:lnTo>
                  <a:pt x="3711992" y="973591"/>
                </a:lnTo>
                <a:lnTo>
                  <a:pt x="3706094" y="973591"/>
                </a:lnTo>
                <a:lnTo>
                  <a:pt x="3699968" y="973364"/>
                </a:lnTo>
                <a:lnTo>
                  <a:pt x="3687490" y="972684"/>
                </a:lnTo>
                <a:lnTo>
                  <a:pt x="3675693" y="971777"/>
                </a:lnTo>
                <a:lnTo>
                  <a:pt x="3657089" y="969962"/>
                </a:lnTo>
                <a:lnTo>
                  <a:pt x="3653459" y="969509"/>
                </a:lnTo>
                <a:lnTo>
                  <a:pt x="3649375" y="968375"/>
                </a:lnTo>
                <a:lnTo>
                  <a:pt x="3644384" y="967468"/>
                </a:lnTo>
                <a:lnTo>
                  <a:pt x="3638939" y="965653"/>
                </a:lnTo>
                <a:lnTo>
                  <a:pt x="3626915" y="962025"/>
                </a:lnTo>
                <a:lnTo>
                  <a:pt x="3613983" y="957489"/>
                </a:lnTo>
                <a:lnTo>
                  <a:pt x="3601278" y="952500"/>
                </a:lnTo>
                <a:lnTo>
                  <a:pt x="3593265" y="949326"/>
                </a:lnTo>
                <a:lnTo>
                  <a:pt x="3175001" y="949326"/>
                </a:lnTo>
                <a:lnTo>
                  <a:pt x="3175001" y="1981635"/>
                </a:lnTo>
                <a:lnTo>
                  <a:pt x="3175001" y="1984358"/>
                </a:lnTo>
                <a:lnTo>
                  <a:pt x="3174550" y="1986855"/>
                </a:lnTo>
                <a:lnTo>
                  <a:pt x="3174098" y="1988898"/>
                </a:lnTo>
                <a:lnTo>
                  <a:pt x="3172968" y="1991167"/>
                </a:lnTo>
                <a:lnTo>
                  <a:pt x="3172065" y="1993437"/>
                </a:lnTo>
                <a:lnTo>
                  <a:pt x="3170936" y="1995480"/>
                </a:lnTo>
                <a:lnTo>
                  <a:pt x="3169355" y="1997522"/>
                </a:lnTo>
                <a:lnTo>
                  <a:pt x="3167548" y="1999111"/>
                </a:lnTo>
                <a:lnTo>
                  <a:pt x="3165967" y="2000927"/>
                </a:lnTo>
                <a:lnTo>
                  <a:pt x="3163934" y="2002289"/>
                </a:lnTo>
                <a:lnTo>
                  <a:pt x="3161675" y="2003651"/>
                </a:lnTo>
                <a:lnTo>
                  <a:pt x="3159417" y="2004558"/>
                </a:lnTo>
                <a:lnTo>
                  <a:pt x="3157158" y="2005466"/>
                </a:lnTo>
                <a:lnTo>
                  <a:pt x="3154899" y="2006147"/>
                </a:lnTo>
                <a:lnTo>
                  <a:pt x="3151963" y="2006374"/>
                </a:lnTo>
                <a:lnTo>
                  <a:pt x="3149704" y="2006601"/>
                </a:lnTo>
                <a:lnTo>
                  <a:pt x="3145187" y="2006601"/>
                </a:lnTo>
                <a:lnTo>
                  <a:pt x="3142477" y="2006374"/>
                </a:lnTo>
                <a:lnTo>
                  <a:pt x="3139992" y="2006147"/>
                </a:lnTo>
                <a:lnTo>
                  <a:pt x="3137508" y="2005466"/>
                </a:lnTo>
                <a:lnTo>
                  <a:pt x="3135249" y="2004558"/>
                </a:lnTo>
                <a:lnTo>
                  <a:pt x="3132990" y="2003651"/>
                </a:lnTo>
                <a:lnTo>
                  <a:pt x="3130732" y="2002289"/>
                </a:lnTo>
                <a:lnTo>
                  <a:pt x="3128925" y="2000927"/>
                </a:lnTo>
                <a:lnTo>
                  <a:pt x="3127118" y="1999111"/>
                </a:lnTo>
                <a:lnTo>
                  <a:pt x="3125311" y="1997522"/>
                </a:lnTo>
                <a:lnTo>
                  <a:pt x="3123956" y="1995480"/>
                </a:lnTo>
                <a:lnTo>
                  <a:pt x="3122600" y="1993437"/>
                </a:lnTo>
                <a:lnTo>
                  <a:pt x="3121471" y="1991167"/>
                </a:lnTo>
                <a:lnTo>
                  <a:pt x="3120793" y="1988898"/>
                </a:lnTo>
                <a:lnTo>
                  <a:pt x="3119890" y="1986855"/>
                </a:lnTo>
                <a:lnTo>
                  <a:pt x="3119664" y="1984358"/>
                </a:lnTo>
                <a:lnTo>
                  <a:pt x="3119438" y="1981635"/>
                </a:lnTo>
                <a:lnTo>
                  <a:pt x="3119438" y="1867417"/>
                </a:lnTo>
                <a:lnTo>
                  <a:pt x="3095626" y="1846235"/>
                </a:lnTo>
                <a:lnTo>
                  <a:pt x="3095626" y="1977592"/>
                </a:lnTo>
                <a:lnTo>
                  <a:pt x="3095399" y="1980086"/>
                </a:lnTo>
                <a:lnTo>
                  <a:pt x="3095173" y="1982353"/>
                </a:lnTo>
                <a:lnTo>
                  <a:pt x="3094946" y="1984846"/>
                </a:lnTo>
                <a:lnTo>
                  <a:pt x="3094266" y="1987113"/>
                </a:lnTo>
                <a:lnTo>
                  <a:pt x="3093358" y="1989380"/>
                </a:lnTo>
                <a:lnTo>
                  <a:pt x="3092678" y="1991647"/>
                </a:lnTo>
                <a:lnTo>
                  <a:pt x="3091544" y="1993460"/>
                </a:lnTo>
                <a:lnTo>
                  <a:pt x="3090183" y="1995727"/>
                </a:lnTo>
                <a:lnTo>
                  <a:pt x="3087462" y="1999808"/>
                </a:lnTo>
                <a:lnTo>
                  <a:pt x="3084060" y="2003661"/>
                </a:lnTo>
                <a:lnTo>
                  <a:pt x="3080432" y="2007288"/>
                </a:lnTo>
                <a:lnTo>
                  <a:pt x="3075896" y="2010462"/>
                </a:lnTo>
                <a:lnTo>
                  <a:pt x="3071133" y="2013409"/>
                </a:lnTo>
                <a:lnTo>
                  <a:pt x="3065917" y="2016129"/>
                </a:lnTo>
                <a:lnTo>
                  <a:pt x="3060474" y="2018396"/>
                </a:lnTo>
                <a:lnTo>
                  <a:pt x="3054578" y="2020436"/>
                </a:lnTo>
                <a:lnTo>
                  <a:pt x="3048228" y="2021796"/>
                </a:lnTo>
                <a:lnTo>
                  <a:pt x="3041878" y="2023156"/>
                </a:lnTo>
                <a:lnTo>
                  <a:pt x="3035301" y="2023836"/>
                </a:lnTo>
                <a:lnTo>
                  <a:pt x="3028271" y="2024063"/>
                </a:lnTo>
                <a:lnTo>
                  <a:pt x="2678794" y="2024063"/>
                </a:lnTo>
                <a:lnTo>
                  <a:pt x="2671990" y="2023836"/>
                </a:lnTo>
                <a:lnTo>
                  <a:pt x="2665187" y="2023156"/>
                </a:lnTo>
                <a:lnTo>
                  <a:pt x="2658837" y="2021796"/>
                </a:lnTo>
                <a:lnTo>
                  <a:pt x="2652487" y="2020436"/>
                </a:lnTo>
                <a:lnTo>
                  <a:pt x="2646590" y="2018396"/>
                </a:lnTo>
                <a:lnTo>
                  <a:pt x="2641147" y="2016129"/>
                </a:lnTo>
                <a:lnTo>
                  <a:pt x="2635931" y="2013409"/>
                </a:lnTo>
                <a:lnTo>
                  <a:pt x="2630942" y="2010462"/>
                </a:lnTo>
                <a:lnTo>
                  <a:pt x="2626860" y="2007288"/>
                </a:lnTo>
                <a:lnTo>
                  <a:pt x="2622778" y="2003661"/>
                </a:lnTo>
                <a:lnTo>
                  <a:pt x="2619603" y="1999808"/>
                </a:lnTo>
                <a:lnTo>
                  <a:pt x="2616654" y="1995727"/>
                </a:lnTo>
                <a:lnTo>
                  <a:pt x="2615294" y="1993460"/>
                </a:lnTo>
                <a:lnTo>
                  <a:pt x="2614386" y="1991647"/>
                </a:lnTo>
                <a:lnTo>
                  <a:pt x="2613479" y="1989380"/>
                </a:lnTo>
                <a:lnTo>
                  <a:pt x="2612572" y="1987113"/>
                </a:lnTo>
                <a:lnTo>
                  <a:pt x="2612119" y="1984846"/>
                </a:lnTo>
                <a:lnTo>
                  <a:pt x="2611665" y="1982353"/>
                </a:lnTo>
                <a:lnTo>
                  <a:pt x="2611438" y="1980086"/>
                </a:lnTo>
                <a:lnTo>
                  <a:pt x="2611438" y="1977592"/>
                </a:lnTo>
                <a:lnTo>
                  <a:pt x="2611438" y="1012806"/>
                </a:lnTo>
                <a:lnTo>
                  <a:pt x="2611438" y="1010539"/>
                </a:lnTo>
                <a:lnTo>
                  <a:pt x="2611665" y="1008272"/>
                </a:lnTo>
                <a:lnTo>
                  <a:pt x="2612119" y="1006005"/>
                </a:lnTo>
                <a:lnTo>
                  <a:pt x="2612572" y="1003738"/>
                </a:lnTo>
                <a:lnTo>
                  <a:pt x="2613479" y="1001471"/>
                </a:lnTo>
                <a:lnTo>
                  <a:pt x="2614386" y="999204"/>
                </a:lnTo>
                <a:lnTo>
                  <a:pt x="2615294" y="996937"/>
                </a:lnTo>
                <a:lnTo>
                  <a:pt x="2616654" y="995124"/>
                </a:lnTo>
                <a:lnTo>
                  <a:pt x="2619603" y="990817"/>
                </a:lnTo>
                <a:lnTo>
                  <a:pt x="2622778" y="987190"/>
                </a:lnTo>
                <a:lnTo>
                  <a:pt x="2626860" y="983563"/>
                </a:lnTo>
                <a:lnTo>
                  <a:pt x="2630942" y="980162"/>
                </a:lnTo>
                <a:lnTo>
                  <a:pt x="2635931" y="977216"/>
                </a:lnTo>
                <a:lnTo>
                  <a:pt x="2641147" y="974722"/>
                </a:lnTo>
                <a:lnTo>
                  <a:pt x="2646590" y="972228"/>
                </a:lnTo>
                <a:lnTo>
                  <a:pt x="2652487" y="970188"/>
                </a:lnTo>
                <a:lnTo>
                  <a:pt x="2658837" y="968828"/>
                </a:lnTo>
                <a:lnTo>
                  <a:pt x="2665187" y="967695"/>
                </a:lnTo>
                <a:lnTo>
                  <a:pt x="2671990" y="967015"/>
                </a:lnTo>
                <a:lnTo>
                  <a:pt x="2678794" y="966788"/>
                </a:lnTo>
                <a:lnTo>
                  <a:pt x="3016250" y="966788"/>
                </a:lnTo>
                <a:lnTo>
                  <a:pt x="3016250" y="949326"/>
                </a:lnTo>
                <a:lnTo>
                  <a:pt x="2627313" y="949326"/>
                </a:lnTo>
                <a:lnTo>
                  <a:pt x="2611438" y="949326"/>
                </a:lnTo>
                <a:lnTo>
                  <a:pt x="1738313" y="949326"/>
                </a:lnTo>
                <a:lnTo>
                  <a:pt x="1738313" y="2017516"/>
                </a:lnTo>
                <a:lnTo>
                  <a:pt x="1738313" y="2020008"/>
                </a:lnTo>
                <a:lnTo>
                  <a:pt x="1737849" y="2022726"/>
                </a:lnTo>
                <a:lnTo>
                  <a:pt x="1737384" y="2025218"/>
                </a:lnTo>
                <a:lnTo>
                  <a:pt x="1736222" y="2027483"/>
                </a:lnTo>
                <a:lnTo>
                  <a:pt x="1735293" y="2029748"/>
                </a:lnTo>
                <a:lnTo>
                  <a:pt x="1734132" y="2032014"/>
                </a:lnTo>
                <a:lnTo>
                  <a:pt x="1732505" y="2034052"/>
                </a:lnTo>
                <a:lnTo>
                  <a:pt x="1730647" y="2035638"/>
                </a:lnTo>
                <a:lnTo>
                  <a:pt x="1729021" y="2037450"/>
                </a:lnTo>
                <a:lnTo>
                  <a:pt x="1726930" y="2039036"/>
                </a:lnTo>
                <a:lnTo>
                  <a:pt x="1724607" y="2040168"/>
                </a:lnTo>
                <a:lnTo>
                  <a:pt x="1722283" y="2041074"/>
                </a:lnTo>
                <a:lnTo>
                  <a:pt x="1719960" y="2042207"/>
                </a:lnTo>
                <a:lnTo>
                  <a:pt x="1717405" y="2042660"/>
                </a:lnTo>
                <a:lnTo>
                  <a:pt x="1714617" y="2043113"/>
                </a:lnTo>
                <a:lnTo>
                  <a:pt x="1712294" y="2043113"/>
                </a:lnTo>
                <a:lnTo>
                  <a:pt x="1707647" y="2043113"/>
                </a:lnTo>
                <a:lnTo>
                  <a:pt x="1704860" y="2043113"/>
                </a:lnTo>
                <a:lnTo>
                  <a:pt x="1702304" y="2042660"/>
                </a:lnTo>
                <a:lnTo>
                  <a:pt x="1699749" y="2042207"/>
                </a:lnTo>
                <a:lnTo>
                  <a:pt x="1697425" y="2041074"/>
                </a:lnTo>
                <a:lnTo>
                  <a:pt x="1695102" y="2040168"/>
                </a:lnTo>
                <a:lnTo>
                  <a:pt x="1692779" y="2039036"/>
                </a:lnTo>
                <a:lnTo>
                  <a:pt x="1690921" y="2037450"/>
                </a:lnTo>
                <a:lnTo>
                  <a:pt x="1689062" y="2035638"/>
                </a:lnTo>
                <a:lnTo>
                  <a:pt x="1687203" y="2034052"/>
                </a:lnTo>
                <a:lnTo>
                  <a:pt x="1685810" y="2032014"/>
                </a:lnTo>
                <a:lnTo>
                  <a:pt x="1684416" y="2029748"/>
                </a:lnTo>
                <a:lnTo>
                  <a:pt x="1683254" y="2027483"/>
                </a:lnTo>
                <a:lnTo>
                  <a:pt x="1682557" y="2025218"/>
                </a:lnTo>
                <a:lnTo>
                  <a:pt x="1681628" y="2022726"/>
                </a:lnTo>
                <a:lnTo>
                  <a:pt x="1681396" y="2020008"/>
                </a:lnTo>
                <a:lnTo>
                  <a:pt x="1681163" y="2017516"/>
                </a:lnTo>
                <a:lnTo>
                  <a:pt x="1681163" y="2008766"/>
                </a:lnTo>
                <a:lnTo>
                  <a:pt x="1616854" y="2005434"/>
                </a:lnTo>
                <a:lnTo>
                  <a:pt x="1616772" y="2005466"/>
                </a:lnTo>
                <a:lnTo>
                  <a:pt x="1614217" y="2006147"/>
                </a:lnTo>
                <a:lnTo>
                  <a:pt x="1611661" y="2006374"/>
                </a:lnTo>
                <a:lnTo>
                  <a:pt x="1608873" y="2006601"/>
                </a:lnTo>
                <a:lnTo>
                  <a:pt x="1604459" y="2006601"/>
                </a:lnTo>
                <a:lnTo>
                  <a:pt x="1601671" y="2006374"/>
                </a:lnTo>
                <a:lnTo>
                  <a:pt x="1599116" y="2006147"/>
                </a:lnTo>
                <a:lnTo>
                  <a:pt x="1596560" y="2005466"/>
                </a:lnTo>
                <a:lnTo>
                  <a:pt x="1594005" y="2004558"/>
                </a:lnTo>
                <a:lnTo>
                  <a:pt x="1593096" y="2004203"/>
                </a:lnTo>
                <a:lnTo>
                  <a:pt x="1499310" y="1999344"/>
                </a:lnTo>
                <a:lnTo>
                  <a:pt x="1497942" y="1999117"/>
                </a:lnTo>
                <a:lnTo>
                  <a:pt x="1497030" y="1998890"/>
                </a:lnTo>
                <a:lnTo>
                  <a:pt x="1495890" y="1998437"/>
                </a:lnTo>
                <a:lnTo>
                  <a:pt x="1495206" y="1997756"/>
                </a:lnTo>
                <a:lnTo>
                  <a:pt x="1494750" y="1996849"/>
                </a:lnTo>
                <a:lnTo>
                  <a:pt x="1494543" y="1996437"/>
                </a:lnTo>
                <a:lnTo>
                  <a:pt x="1492263" y="1997076"/>
                </a:lnTo>
                <a:lnTo>
                  <a:pt x="1485464" y="1998663"/>
                </a:lnTo>
                <a:lnTo>
                  <a:pt x="1477758" y="1999797"/>
                </a:lnTo>
                <a:lnTo>
                  <a:pt x="1468692" y="2000931"/>
                </a:lnTo>
                <a:lnTo>
                  <a:pt x="1458913" y="2001556"/>
                </a:lnTo>
                <a:lnTo>
                  <a:pt x="1458913" y="2006148"/>
                </a:lnTo>
                <a:lnTo>
                  <a:pt x="1458457" y="2008642"/>
                </a:lnTo>
                <a:lnTo>
                  <a:pt x="1458229" y="2010910"/>
                </a:lnTo>
                <a:lnTo>
                  <a:pt x="1457317" y="2012271"/>
                </a:lnTo>
                <a:lnTo>
                  <a:pt x="1456861" y="2012724"/>
                </a:lnTo>
                <a:lnTo>
                  <a:pt x="1456405" y="2012951"/>
                </a:lnTo>
                <a:lnTo>
                  <a:pt x="1254835" y="2002519"/>
                </a:lnTo>
                <a:lnTo>
                  <a:pt x="1253695" y="2002519"/>
                </a:lnTo>
                <a:lnTo>
                  <a:pt x="1252783" y="2001839"/>
                </a:lnTo>
                <a:lnTo>
                  <a:pt x="1252782" y="2001838"/>
                </a:lnTo>
                <a:lnTo>
                  <a:pt x="1209300" y="2001838"/>
                </a:lnTo>
                <a:lnTo>
                  <a:pt x="1208773" y="2012950"/>
                </a:lnTo>
                <a:lnTo>
                  <a:pt x="1124619" y="2012950"/>
                </a:lnTo>
                <a:lnTo>
                  <a:pt x="1122363" y="1994343"/>
                </a:lnTo>
                <a:lnTo>
                  <a:pt x="1123036" y="1994340"/>
                </a:lnTo>
                <a:lnTo>
                  <a:pt x="1121242" y="1992994"/>
                </a:lnTo>
                <a:lnTo>
                  <a:pt x="1119882" y="1990952"/>
                </a:lnTo>
                <a:lnTo>
                  <a:pt x="1118069" y="1988911"/>
                </a:lnTo>
                <a:lnTo>
                  <a:pt x="1116482" y="1987097"/>
                </a:lnTo>
                <a:lnTo>
                  <a:pt x="1115349" y="1984602"/>
                </a:lnTo>
                <a:lnTo>
                  <a:pt x="1113762" y="1982335"/>
                </a:lnTo>
                <a:lnTo>
                  <a:pt x="1112856" y="1979613"/>
                </a:lnTo>
                <a:lnTo>
                  <a:pt x="1110589" y="1974170"/>
                </a:lnTo>
                <a:lnTo>
                  <a:pt x="1108776" y="1967820"/>
                </a:lnTo>
                <a:lnTo>
                  <a:pt x="1107643" y="1961244"/>
                </a:lnTo>
                <a:lnTo>
                  <a:pt x="1106963" y="1954213"/>
                </a:lnTo>
                <a:lnTo>
                  <a:pt x="1106963" y="1946502"/>
                </a:lnTo>
                <a:lnTo>
                  <a:pt x="1107190" y="1938565"/>
                </a:lnTo>
                <a:lnTo>
                  <a:pt x="1108096" y="1930174"/>
                </a:lnTo>
                <a:lnTo>
                  <a:pt x="1109909" y="1921329"/>
                </a:lnTo>
                <a:lnTo>
                  <a:pt x="1071606" y="1921329"/>
                </a:lnTo>
                <a:lnTo>
                  <a:pt x="1065486" y="1871663"/>
                </a:lnTo>
                <a:lnTo>
                  <a:pt x="1066393" y="1866447"/>
                </a:lnTo>
                <a:lnTo>
                  <a:pt x="1067300" y="1860097"/>
                </a:lnTo>
                <a:lnTo>
                  <a:pt x="1067980" y="1852613"/>
                </a:lnTo>
                <a:lnTo>
                  <a:pt x="1068659" y="1844222"/>
                </a:lnTo>
                <a:lnTo>
                  <a:pt x="1070019" y="1825172"/>
                </a:lnTo>
                <a:lnTo>
                  <a:pt x="1071153" y="1802947"/>
                </a:lnTo>
                <a:lnTo>
                  <a:pt x="1072286" y="1801813"/>
                </a:lnTo>
                <a:lnTo>
                  <a:pt x="1072739" y="1800453"/>
                </a:lnTo>
                <a:lnTo>
                  <a:pt x="1073192" y="1799092"/>
                </a:lnTo>
                <a:lnTo>
                  <a:pt x="1073646" y="1797278"/>
                </a:lnTo>
                <a:lnTo>
                  <a:pt x="1074099" y="1793649"/>
                </a:lnTo>
                <a:lnTo>
                  <a:pt x="1074326" y="1789340"/>
                </a:lnTo>
                <a:lnTo>
                  <a:pt x="1075006" y="1781403"/>
                </a:lnTo>
                <a:lnTo>
                  <a:pt x="1075459" y="1778001"/>
                </a:lnTo>
                <a:lnTo>
                  <a:pt x="1075686" y="1776186"/>
                </a:lnTo>
                <a:lnTo>
                  <a:pt x="1076139" y="1775053"/>
                </a:lnTo>
                <a:lnTo>
                  <a:pt x="1078405" y="1769610"/>
                </a:lnTo>
                <a:lnTo>
                  <a:pt x="1080218" y="1763713"/>
                </a:lnTo>
                <a:lnTo>
                  <a:pt x="1081352" y="1758044"/>
                </a:lnTo>
                <a:lnTo>
                  <a:pt x="1081805" y="1755322"/>
                </a:lnTo>
                <a:lnTo>
                  <a:pt x="1081805" y="1752374"/>
                </a:lnTo>
                <a:lnTo>
                  <a:pt x="1082032" y="1749426"/>
                </a:lnTo>
                <a:lnTo>
                  <a:pt x="1081805" y="1746478"/>
                </a:lnTo>
                <a:lnTo>
                  <a:pt x="1081352" y="1743529"/>
                </a:lnTo>
                <a:lnTo>
                  <a:pt x="1080898" y="1740581"/>
                </a:lnTo>
                <a:lnTo>
                  <a:pt x="1079992" y="1737406"/>
                </a:lnTo>
                <a:lnTo>
                  <a:pt x="1078632" y="1734457"/>
                </a:lnTo>
                <a:lnTo>
                  <a:pt x="1077045" y="1731282"/>
                </a:lnTo>
                <a:lnTo>
                  <a:pt x="1075232" y="1728334"/>
                </a:lnTo>
                <a:lnTo>
                  <a:pt x="1075686" y="1698852"/>
                </a:lnTo>
                <a:lnTo>
                  <a:pt x="1076139" y="1669143"/>
                </a:lnTo>
                <a:lnTo>
                  <a:pt x="1076365" y="1639888"/>
                </a:lnTo>
                <a:lnTo>
                  <a:pt x="1076139" y="1611540"/>
                </a:lnTo>
                <a:lnTo>
                  <a:pt x="1075912" y="1585006"/>
                </a:lnTo>
                <a:lnTo>
                  <a:pt x="1075232" y="1560966"/>
                </a:lnTo>
                <a:lnTo>
                  <a:pt x="1074326" y="1539649"/>
                </a:lnTo>
                <a:lnTo>
                  <a:pt x="1073646" y="1530350"/>
                </a:lnTo>
                <a:lnTo>
                  <a:pt x="1073192" y="1521959"/>
                </a:lnTo>
                <a:lnTo>
                  <a:pt x="1072059" y="1507672"/>
                </a:lnTo>
                <a:lnTo>
                  <a:pt x="1071379" y="1492477"/>
                </a:lnTo>
                <a:lnTo>
                  <a:pt x="1070926" y="1476602"/>
                </a:lnTo>
                <a:lnTo>
                  <a:pt x="1070926" y="1460727"/>
                </a:lnTo>
                <a:lnTo>
                  <a:pt x="1071153" y="1444399"/>
                </a:lnTo>
                <a:lnTo>
                  <a:pt x="1071379" y="1428070"/>
                </a:lnTo>
                <a:lnTo>
                  <a:pt x="1072512" y="1395413"/>
                </a:lnTo>
                <a:lnTo>
                  <a:pt x="1073419" y="1364797"/>
                </a:lnTo>
                <a:lnTo>
                  <a:pt x="1073872" y="1350056"/>
                </a:lnTo>
                <a:lnTo>
                  <a:pt x="1074099" y="1336449"/>
                </a:lnTo>
                <a:lnTo>
                  <a:pt x="1074099" y="1323522"/>
                </a:lnTo>
                <a:lnTo>
                  <a:pt x="1073872" y="1311956"/>
                </a:lnTo>
                <a:lnTo>
                  <a:pt x="1073419" y="1301524"/>
                </a:lnTo>
                <a:lnTo>
                  <a:pt x="1072512" y="1292679"/>
                </a:lnTo>
                <a:lnTo>
                  <a:pt x="1071606" y="1288370"/>
                </a:lnTo>
                <a:lnTo>
                  <a:pt x="1070699" y="1284515"/>
                </a:lnTo>
                <a:lnTo>
                  <a:pt x="1069566" y="1280659"/>
                </a:lnTo>
                <a:lnTo>
                  <a:pt x="1067980" y="1277258"/>
                </a:lnTo>
                <a:lnTo>
                  <a:pt x="1066166" y="1274083"/>
                </a:lnTo>
                <a:lnTo>
                  <a:pt x="1064353" y="1271134"/>
                </a:lnTo>
                <a:lnTo>
                  <a:pt x="1062313" y="1268186"/>
                </a:lnTo>
                <a:lnTo>
                  <a:pt x="1059820" y="1265465"/>
                </a:lnTo>
                <a:lnTo>
                  <a:pt x="1057327" y="1263424"/>
                </a:lnTo>
                <a:lnTo>
                  <a:pt x="1054607" y="1261156"/>
                </a:lnTo>
                <a:lnTo>
                  <a:pt x="1051661" y="1259115"/>
                </a:lnTo>
                <a:lnTo>
                  <a:pt x="1048714" y="1257074"/>
                </a:lnTo>
                <a:lnTo>
                  <a:pt x="1045541" y="1255486"/>
                </a:lnTo>
                <a:lnTo>
                  <a:pt x="1041915" y="1253899"/>
                </a:lnTo>
                <a:lnTo>
                  <a:pt x="1038515" y="1252311"/>
                </a:lnTo>
                <a:lnTo>
                  <a:pt x="1035116" y="1250950"/>
                </a:lnTo>
                <a:lnTo>
                  <a:pt x="1033068" y="1256253"/>
                </a:lnTo>
                <a:lnTo>
                  <a:pt x="1033009" y="1257146"/>
                </a:lnTo>
                <a:lnTo>
                  <a:pt x="1032327" y="1260565"/>
                </a:lnTo>
                <a:lnTo>
                  <a:pt x="1031873" y="1263983"/>
                </a:lnTo>
                <a:lnTo>
                  <a:pt x="1031192" y="1267174"/>
                </a:lnTo>
                <a:lnTo>
                  <a:pt x="1030284" y="1270820"/>
                </a:lnTo>
                <a:lnTo>
                  <a:pt x="1027786" y="1277657"/>
                </a:lnTo>
                <a:lnTo>
                  <a:pt x="1025061" y="1284494"/>
                </a:lnTo>
                <a:lnTo>
                  <a:pt x="1021882" y="1291103"/>
                </a:lnTo>
                <a:lnTo>
                  <a:pt x="1018476" y="1297940"/>
                </a:lnTo>
                <a:lnTo>
                  <a:pt x="1015070" y="1304094"/>
                </a:lnTo>
                <a:lnTo>
                  <a:pt x="1011210" y="1310019"/>
                </a:lnTo>
                <a:lnTo>
                  <a:pt x="1011192" y="1310045"/>
                </a:lnTo>
                <a:lnTo>
                  <a:pt x="1009716" y="1314463"/>
                </a:lnTo>
                <a:lnTo>
                  <a:pt x="1006992" y="1321942"/>
                </a:lnTo>
                <a:lnTo>
                  <a:pt x="1004721" y="1327835"/>
                </a:lnTo>
                <a:lnTo>
                  <a:pt x="1002678" y="1332368"/>
                </a:lnTo>
                <a:lnTo>
                  <a:pt x="1001770" y="1333501"/>
                </a:lnTo>
                <a:lnTo>
                  <a:pt x="1001089" y="1334635"/>
                </a:lnTo>
                <a:lnTo>
                  <a:pt x="1000407" y="1335088"/>
                </a:lnTo>
                <a:lnTo>
                  <a:pt x="999953" y="1335088"/>
                </a:lnTo>
                <a:lnTo>
                  <a:pt x="999499" y="1334635"/>
                </a:lnTo>
                <a:lnTo>
                  <a:pt x="999272" y="1333275"/>
                </a:lnTo>
                <a:lnTo>
                  <a:pt x="998364" y="1327835"/>
                </a:lnTo>
                <a:lnTo>
                  <a:pt x="997685" y="1325414"/>
                </a:lnTo>
                <a:lnTo>
                  <a:pt x="995768" y="1327111"/>
                </a:lnTo>
                <a:lnTo>
                  <a:pt x="991454" y="1329846"/>
                </a:lnTo>
                <a:lnTo>
                  <a:pt x="987140" y="1331669"/>
                </a:lnTo>
                <a:lnTo>
                  <a:pt x="982825" y="1333265"/>
                </a:lnTo>
                <a:lnTo>
                  <a:pt x="978511" y="1334176"/>
                </a:lnTo>
                <a:lnTo>
                  <a:pt x="973969" y="1334860"/>
                </a:lnTo>
                <a:lnTo>
                  <a:pt x="969655" y="1335088"/>
                </a:lnTo>
                <a:lnTo>
                  <a:pt x="965113" y="1334404"/>
                </a:lnTo>
                <a:lnTo>
                  <a:pt x="961026" y="1333948"/>
                </a:lnTo>
                <a:lnTo>
                  <a:pt x="956484" y="1332809"/>
                </a:lnTo>
                <a:lnTo>
                  <a:pt x="951943" y="1331441"/>
                </a:lnTo>
                <a:lnTo>
                  <a:pt x="947856" y="1329846"/>
                </a:lnTo>
                <a:lnTo>
                  <a:pt x="942406" y="1327795"/>
                </a:lnTo>
                <a:lnTo>
                  <a:pt x="940828" y="1327236"/>
                </a:lnTo>
                <a:lnTo>
                  <a:pt x="940293" y="1328107"/>
                </a:lnTo>
                <a:lnTo>
                  <a:pt x="938266" y="1330594"/>
                </a:lnTo>
                <a:lnTo>
                  <a:pt x="936013" y="1333080"/>
                </a:lnTo>
                <a:lnTo>
                  <a:pt x="933985" y="1335341"/>
                </a:lnTo>
                <a:lnTo>
                  <a:pt x="931282" y="1337149"/>
                </a:lnTo>
                <a:lnTo>
                  <a:pt x="928353" y="1338957"/>
                </a:lnTo>
                <a:lnTo>
                  <a:pt x="925199" y="1340539"/>
                </a:lnTo>
                <a:lnTo>
                  <a:pt x="922270" y="1341444"/>
                </a:lnTo>
                <a:lnTo>
                  <a:pt x="919116" y="1342348"/>
                </a:lnTo>
                <a:lnTo>
                  <a:pt x="915737" y="1343026"/>
                </a:lnTo>
                <a:lnTo>
                  <a:pt x="912132" y="1343026"/>
                </a:lnTo>
                <a:lnTo>
                  <a:pt x="908753" y="1343026"/>
                </a:lnTo>
                <a:lnTo>
                  <a:pt x="905373" y="1342348"/>
                </a:lnTo>
                <a:lnTo>
                  <a:pt x="901994" y="1341444"/>
                </a:lnTo>
                <a:lnTo>
                  <a:pt x="898840" y="1340539"/>
                </a:lnTo>
                <a:lnTo>
                  <a:pt x="895911" y="1338957"/>
                </a:lnTo>
                <a:lnTo>
                  <a:pt x="895210" y="1338524"/>
                </a:lnTo>
                <a:lnTo>
                  <a:pt x="892175" y="1340131"/>
                </a:lnTo>
                <a:lnTo>
                  <a:pt x="882424" y="1344423"/>
                </a:lnTo>
                <a:lnTo>
                  <a:pt x="870631" y="1349619"/>
                </a:lnTo>
                <a:lnTo>
                  <a:pt x="856797" y="1355493"/>
                </a:lnTo>
                <a:lnTo>
                  <a:pt x="841148" y="1361593"/>
                </a:lnTo>
                <a:lnTo>
                  <a:pt x="824140" y="1367918"/>
                </a:lnTo>
                <a:lnTo>
                  <a:pt x="805770" y="1374470"/>
                </a:lnTo>
                <a:lnTo>
                  <a:pt x="786493" y="1381021"/>
                </a:lnTo>
                <a:lnTo>
                  <a:pt x="766536" y="1387347"/>
                </a:lnTo>
                <a:lnTo>
                  <a:pt x="745672" y="1393220"/>
                </a:lnTo>
                <a:lnTo>
                  <a:pt x="735239" y="1395931"/>
                </a:lnTo>
                <a:lnTo>
                  <a:pt x="724807" y="1398642"/>
                </a:lnTo>
                <a:lnTo>
                  <a:pt x="714148" y="1401127"/>
                </a:lnTo>
                <a:lnTo>
                  <a:pt x="703489" y="1403387"/>
                </a:lnTo>
                <a:lnTo>
                  <a:pt x="693057" y="1405420"/>
                </a:lnTo>
                <a:lnTo>
                  <a:pt x="682625" y="1407227"/>
                </a:lnTo>
                <a:lnTo>
                  <a:pt x="672193" y="1409034"/>
                </a:lnTo>
                <a:lnTo>
                  <a:pt x="661988" y="1410390"/>
                </a:lnTo>
                <a:lnTo>
                  <a:pt x="652009" y="1411519"/>
                </a:lnTo>
                <a:lnTo>
                  <a:pt x="642257" y="1412423"/>
                </a:lnTo>
                <a:lnTo>
                  <a:pt x="632505" y="1412875"/>
                </a:lnTo>
                <a:lnTo>
                  <a:pt x="623207" y="1412875"/>
                </a:lnTo>
                <a:lnTo>
                  <a:pt x="600755" y="1412649"/>
                </a:lnTo>
                <a:lnTo>
                  <a:pt x="582839" y="1412197"/>
                </a:lnTo>
                <a:lnTo>
                  <a:pt x="569005" y="1411519"/>
                </a:lnTo>
                <a:lnTo>
                  <a:pt x="558346" y="1410390"/>
                </a:lnTo>
                <a:lnTo>
                  <a:pt x="550862" y="1409486"/>
                </a:lnTo>
                <a:lnTo>
                  <a:pt x="546327" y="1408583"/>
                </a:lnTo>
                <a:lnTo>
                  <a:pt x="542925" y="1407679"/>
                </a:lnTo>
                <a:lnTo>
                  <a:pt x="544381" y="1402361"/>
                </a:lnTo>
                <a:lnTo>
                  <a:pt x="542959" y="1402666"/>
                </a:lnTo>
                <a:lnTo>
                  <a:pt x="539773" y="1402894"/>
                </a:lnTo>
                <a:lnTo>
                  <a:pt x="536586" y="1403122"/>
                </a:lnTo>
                <a:lnTo>
                  <a:pt x="533400" y="1403350"/>
                </a:lnTo>
                <a:lnTo>
                  <a:pt x="530213" y="1403122"/>
                </a:lnTo>
                <a:lnTo>
                  <a:pt x="526800" y="1402894"/>
                </a:lnTo>
                <a:lnTo>
                  <a:pt x="523613" y="1402666"/>
                </a:lnTo>
                <a:lnTo>
                  <a:pt x="520654" y="1401982"/>
                </a:lnTo>
                <a:lnTo>
                  <a:pt x="517468" y="1401526"/>
                </a:lnTo>
                <a:lnTo>
                  <a:pt x="514509" y="1400386"/>
                </a:lnTo>
                <a:lnTo>
                  <a:pt x="511550" y="1399474"/>
                </a:lnTo>
                <a:lnTo>
                  <a:pt x="511232" y="1399341"/>
                </a:lnTo>
                <a:lnTo>
                  <a:pt x="510743" y="1403350"/>
                </a:lnTo>
                <a:lnTo>
                  <a:pt x="501687" y="1399938"/>
                </a:lnTo>
                <a:lnTo>
                  <a:pt x="472931" y="1389020"/>
                </a:lnTo>
                <a:lnTo>
                  <a:pt x="467724" y="1386746"/>
                </a:lnTo>
                <a:lnTo>
                  <a:pt x="462063" y="1384244"/>
                </a:lnTo>
                <a:lnTo>
                  <a:pt x="455950" y="1381059"/>
                </a:lnTo>
                <a:lnTo>
                  <a:pt x="448931" y="1377420"/>
                </a:lnTo>
                <a:lnTo>
                  <a:pt x="433760" y="1368777"/>
                </a:lnTo>
                <a:lnTo>
                  <a:pt x="417232" y="1358996"/>
                </a:lnTo>
                <a:lnTo>
                  <a:pt x="399118" y="1347851"/>
                </a:lnTo>
                <a:lnTo>
                  <a:pt x="379872" y="1335341"/>
                </a:lnTo>
                <a:lnTo>
                  <a:pt x="360174" y="1322149"/>
                </a:lnTo>
                <a:lnTo>
                  <a:pt x="339569" y="1308274"/>
                </a:lnTo>
                <a:lnTo>
                  <a:pt x="329607" y="1300996"/>
                </a:lnTo>
                <a:lnTo>
                  <a:pt x="319871" y="1293490"/>
                </a:lnTo>
                <a:lnTo>
                  <a:pt x="311040" y="1286211"/>
                </a:lnTo>
                <a:lnTo>
                  <a:pt x="302663" y="1279160"/>
                </a:lnTo>
                <a:lnTo>
                  <a:pt x="294738" y="1271654"/>
                </a:lnTo>
                <a:lnTo>
                  <a:pt x="287266" y="1264376"/>
                </a:lnTo>
                <a:lnTo>
                  <a:pt x="280247" y="1257097"/>
                </a:lnTo>
                <a:lnTo>
                  <a:pt x="274134" y="1250046"/>
                </a:lnTo>
                <a:lnTo>
                  <a:pt x="268473" y="1242995"/>
                </a:lnTo>
                <a:lnTo>
                  <a:pt x="263266" y="1236399"/>
                </a:lnTo>
                <a:lnTo>
                  <a:pt x="258511" y="1229575"/>
                </a:lnTo>
                <a:lnTo>
                  <a:pt x="254435" y="1223207"/>
                </a:lnTo>
                <a:lnTo>
                  <a:pt x="250813" y="1217066"/>
                </a:lnTo>
                <a:lnTo>
                  <a:pt x="247869" y="1211152"/>
                </a:lnTo>
                <a:lnTo>
                  <a:pt x="246006" y="1206659"/>
                </a:lnTo>
                <a:lnTo>
                  <a:pt x="245795" y="1206500"/>
                </a:lnTo>
                <a:lnTo>
                  <a:pt x="243308" y="1204686"/>
                </a:lnTo>
                <a:lnTo>
                  <a:pt x="241048" y="1202191"/>
                </a:lnTo>
                <a:lnTo>
                  <a:pt x="239014" y="1199470"/>
                </a:lnTo>
                <a:lnTo>
                  <a:pt x="237432" y="1196748"/>
                </a:lnTo>
                <a:lnTo>
                  <a:pt x="235849" y="1193800"/>
                </a:lnTo>
                <a:lnTo>
                  <a:pt x="234945" y="1190398"/>
                </a:lnTo>
                <a:lnTo>
                  <a:pt x="233815" y="1187223"/>
                </a:lnTo>
                <a:lnTo>
                  <a:pt x="233363" y="1183822"/>
                </a:lnTo>
                <a:lnTo>
                  <a:pt x="233363" y="1180420"/>
                </a:lnTo>
                <a:lnTo>
                  <a:pt x="233363" y="1176791"/>
                </a:lnTo>
                <a:lnTo>
                  <a:pt x="233815" y="1173389"/>
                </a:lnTo>
                <a:lnTo>
                  <a:pt x="234945" y="1170214"/>
                </a:lnTo>
                <a:lnTo>
                  <a:pt x="235849" y="1166813"/>
                </a:lnTo>
                <a:lnTo>
                  <a:pt x="237432" y="1163864"/>
                </a:lnTo>
                <a:lnTo>
                  <a:pt x="239014" y="1161143"/>
                </a:lnTo>
                <a:lnTo>
                  <a:pt x="241048" y="1158421"/>
                </a:lnTo>
                <a:lnTo>
                  <a:pt x="243308" y="1155927"/>
                </a:lnTo>
                <a:lnTo>
                  <a:pt x="245795" y="1153886"/>
                </a:lnTo>
                <a:lnTo>
                  <a:pt x="248507" y="1151845"/>
                </a:lnTo>
                <a:lnTo>
                  <a:pt x="251220" y="1150030"/>
                </a:lnTo>
                <a:lnTo>
                  <a:pt x="254158" y="1148896"/>
                </a:lnTo>
                <a:lnTo>
                  <a:pt x="255710" y="1148229"/>
                </a:lnTo>
                <a:lnTo>
                  <a:pt x="256011" y="1147319"/>
                </a:lnTo>
                <a:lnTo>
                  <a:pt x="258943" y="1139838"/>
                </a:lnTo>
                <a:lnTo>
                  <a:pt x="266610" y="1122607"/>
                </a:lnTo>
                <a:lnTo>
                  <a:pt x="271120" y="1112178"/>
                </a:lnTo>
                <a:lnTo>
                  <a:pt x="275855" y="1100388"/>
                </a:lnTo>
                <a:lnTo>
                  <a:pt x="280590" y="1087918"/>
                </a:lnTo>
                <a:lnTo>
                  <a:pt x="285100" y="1074088"/>
                </a:lnTo>
                <a:lnTo>
                  <a:pt x="290061" y="1059578"/>
                </a:lnTo>
                <a:lnTo>
                  <a:pt x="294797" y="1043935"/>
                </a:lnTo>
                <a:lnTo>
                  <a:pt x="299532" y="1027384"/>
                </a:lnTo>
                <a:lnTo>
                  <a:pt x="304268" y="1010153"/>
                </a:lnTo>
                <a:lnTo>
                  <a:pt x="308552" y="992015"/>
                </a:lnTo>
                <a:lnTo>
                  <a:pt x="313062" y="972971"/>
                </a:lnTo>
                <a:lnTo>
                  <a:pt x="317572" y="953473"/>
                </a:lnTo>
                <a:lnTo>
                  <a:pt x="321405" y="933295"/>
                </a:lnTo>
                <a:lnTo>
                  <a:pt x="325464" y="912209"/>
                </a:lnTo>
                <a:lnTo>
                  <a:pt x="329072" y="890671"/>
                </a:lnTo>
                <a:lnTo>
                  <a:pt x="332455" y="868679"/>
                </a:lnTo>
                <a:lnTo>
                  <a:pt x="335612" y="846007"/>
                </a:lnTo>
                <a:lnTo>
                  <a:pt x="338769" y="822881"/>
                </a:lnTo>
                <a:lnTo>
                  <a:pt x="341249" y="799302"/>
                </a:lnTo>
                <a:lnTo>
                  <a:pt x="343053" y="775270"/>
                </a:lnTo>
                <a:lnTo>
                  <a:pt x="344857" y="750784"/>
                </a:lnTo>
                <a:lnTo>
                  <a:pt x="346210" y="726071"/>
                </a:lnTo>
                <a:lnTo>
                  <a:pt x="347112" y="701359"/>
                </a:lnTo>
                <a:lnTo>
                  <a:pt x="347563" y="675966"/>
                </a:lnTo>
                <a:lnTo>
                  <a:pt x="347563" y="650573"/>
                </a:lnTo>
                <a:lnTo>
                  <a:pt x="346887" y="624954"/>
                </a:lnTo>
                <a:lnTo>
                  <a:pt x="345534" y="599108"/>
                </a:lnTo>
                <a:lnTo>
                  <a:pt x="344857" y="586184"/>
                </a:lnTo>
                <a:lnTo>
                  <a:pt x="343955" y="573261"/>
                </a:lnTo>
                <a:lnTo>
                  <a:pt x="342828" y="560565"/>
                </a:lnTo>
                <a:lnTo>
                  <a:pt x="341700" y="547642"/>
                </a:lnTo>
                <a:lnTo>
                  <a:pt x="340122" y="534492"/>
                </a:lnTo>
                <a:lnTo>
                  <a:pt x="338543" y="521569"/>
                </a:lnTo>
                <a:lnTo>
                  <a:pt x="336739" y="508646"/>
                </a:lnTo>
                <a:lnTo>
                  <a:pt x="334710" y="495723"/>
                </a:lnTo>
                <a:lnTo>
                  <a:pt x="332680" y="482800"/>
                </a:lnTo>
                <a:lnTo>
                  <a:pt x="330651" y="469876"/>
                </a:lnTo>
                <a:lnTo>
                  <a:pt x="328170" y="457180"/>
                </a:lnTo>
                <a:lnTo>
                  <a:pt x="325464" y="444257"/>
                </a:lnTo>
                <a:lnTo>
                  <a:pt x="318700" y="412516"/>
                </a:lnTo>
                <a:lnTo>
                  <a:pt x="315317" y="395058"/>
                </a:lnTo>
                <a:lnTo>
                  <a:pt x="314415" y="390297"/>
                </a:lnTo>
                <a:lnTo>
                  <a:pt x="314190" y="387577"/>
                </a:lnTo>
                <a:lnTo>
                  <a:pt x="314190" y="386443"/>
                </a:lnTo>
                <a:lnTo>
                  <a:pt x="314415" y="386216"/>
                </a:lnTo>
                <a:lnTo>
                  <a:pt x="314866" y="386216"/>
                </a:lnTo>
                <a:lnTo>
                  <a:pt x="328396" y="385763"/>
                </a:lnTo>
                <a:lnTo>
                  <a:pt x="329072" y="385990"/>
                </a:lnTo>
                <a:lnTo>
                  <a:pt x="329749" y="386443"/>
                </a:lnTo>
                <a:lnTo>
                  <a:pt x="330651" y="387123"/>
                </a:lnTo>
                <a:lnTo>
                  <a:pt x="331327" y="388257"/>
                </a:lnTo>
                <a:lnTo>
                  <a:pt x="332680" y="390977"/>
                </a:lnTo>
                <a:lnTo>
                  <a:pt x="334033" y="394152"/>
                </a:lnTo>
                <a:lnTo>
                  <a:pt x="336063" y="399820"/>
                </a:lnTo>
                <a:lnTo>
                  <a:pt x="347563" y="429293"/>
                </a:lnTo>
                <a:lnTo>
                  <a:pt x="353652" y="444937"/>
                </a:lnTo>
                <a:lnTo>
                  <a:pt x="359965" y="461261"/>
                </a:lnTo>
                <a:lnTo>
                  <a:pt x="365828" y="478492"/>
                </a:lnTo>
                <a:lnTo>
                  <a:pt x="371917" y="496856"/>
                </a:lnTo>
                <a:lnTo>
                  <a:pt x="374124" y="504110"/>
                </a:lnTo>
                <a:lnTo>
                  <a:pt x="373611" y="502241"/>
                </a:lnTo>
                <a:lnTo>
                  <a:pt x="367506" y="480898"/>
                </a:lnTo>
                <a:lnTo>
                  <a:pt x="361174" y="460691"/>
                </a:lnTo>
                <a:lnTo>
                  <a:pt x="354391" y="441846"/>
                </a:lnTo>
                <a:lnTo>
                  <a:pt x="348059" y="424363"/>
                </a:lnTo>
                <a:lnTo>
                  <a:pt x="341276" y="408015"/>
                </a:lnTo>
                <a:lnTo>
                  <a:pt x="334718" y="393257"/>
                </a:lnTo>
                <a:lnTo>
                  <a:pt x="334266" y="391668"/>
                </a:lnTo>
                <a:lnTo>
                  <a:pt x="333814" y="390078"/>
                </a:lnTo>
                <a:lnTo>
                  <a:pt x="334266" y="389624"/>
                </a:lnTo>
                <a:lnTo>
                  <a:pt x="334492" y="389170"/>
                </a:lnTo>
                <a:lnTo>
                  <a:pt x="335623" y="388489"/>
                </a:lnTo>
                <a:lnTo>
                  <a:pt x="337658" y="388035"/>
                </a:lnTo>
                <a:lnTo>
                  <a:pt x="340371" y="387127"/>
                </a:lnTo>
                <a:lnTo>
                  <a:pt x="348511" y="386218"/>
                </a:lnTo>
                <a:lnTo>
                  <a:pt x="359365" y="385083"/>
                </a:lnTo>
                <a:lnTo>
                  <a:pt x="367053" y="384402"/>
                </a:lnTo>
                <a:lnTo>
                  <a:pt x="373159" y="384175"/>
                </a:lnTo>
                <a:lnTo>
                  <a:pt x="380168" y="384175"/>
                </a:lnTo>
                <a:lnTo>
                  <a:pt x="382430" y="384402"/>
                </a:lnTo>
                <a:lnTo>
                  <a:pt x="384917" y="385310"/>
                </a:lnTo>
                <a:lnTo>
                  <a:pt x="386274" y="385764"/>
                </a:lnTo>
                <a:lnTo>
                  <a:pt x="387856" y="386445"/>
                </a:lnTo>
                <a:lnTo>
                  <a:pt x="389213" y="387354"/>
                </a:lnTo>
                <a:lnTo>
                  <a:pt x="390796" y="388716"/>
                </a:lnTo>
                <a:lnTo>
                  <a:pt x="392605" y="390532"/>
                </a:lnTo>
                <a:lnTo>
                  <a:pt x="394188" y="392122"/>
                </a:lnTo>
                <a:lnTo>
                  <a:pt x="395997" y="394392"/>
                </a:lnTo>
                <a:lnTo>
                  <a:pt x="398032" y="396890"/>
                </a:lnTo>
                <a:lnTo>
                  <a:pt x="399841" y="399614"/>
                </a:lnTo>
                <a:lnTo>
                  <a:pt x="401876" y="402793"/>
                </a:lnTo>
                <a:lnTo>
                  <a:pt x="406398" y="410740"/>
                </a:lnTo>
                <a:lnTo>
                  <a:pt x="411147" y="420503"/>
                </a:lnTo>
                <a:lnTo>
                  <a:pt x="415895" y="432083"/>
                </a:lnTo>
                <a:lnTo>
                  <a:pt x="421322" y="446160"/>
                </a:lnTo>
                <a:lnTo>
                  <a:pt x="427201" y="462507"/>
                </a:lnTo>
                <a:lnTo>
                  <a:pt x="433307" y="481580"/>
                </a:lnTo>
                <a:lnTo>
                  <a:pt x="437416" y="495726"/>
                </a:lnTo>
                <a:lnTo>
                  <a:pt x="439826" y="491735"/>
                </a:lnTo>
                <a:lnTo>
                  <a:pt x="449589" y="475870"/>
                </a:lnTo>
                <a:lnTo>
                  <a:pt x="460260" y="459551"/>
                </a:lnTo>
                <a:lnTo>
                  <a:pt x="471613" y="442779"/>
                </a:lnTo>
                <a:lnTo>
                  <a:pt x="483192" y="426234"/>
                </a:lnTo>
                <a:lnTo>
                  <a:pt x="494999" y="409915"/>
                </a:lnTo>
                <a:lnTo>
                  <a:pt x="507259" y="394050"/>
                </a:lnTo>
                <a:lnTo>
                  <a:pt x="519520" y="378865"/>
                </a:lnTo>
                <a:lnTo>
                  <a:pt x="525423" y="371612"/>
                </a:lnTo>
                <a:lnTo>
                  <a:pt x="531326" y="365039"/>
                </a:lnTo>
                <a:lnTo>
                  <a:pt x="537003" y="358240"/>
                </a:lnTo>
                <a:lnTo>
                  <a:pt x="542906" y="352120"/>
                </a:lnTo>
                <a:lnTo>
                  <a:pt x="548809" y="346454"/>
                </a:lnTo>
                <a:lnTo>
                  <a:pt x="554485" y="340561"/>
                </a:lnTo>
                <a:lnTo>
                  <a:pt x="560161" y="335349"/>
                </a:lnTo>
                <a:lnTo>
                  <a:pt x="565611" y="330589"/>
                </a:lnTo>
                <a:lnTo>
                  <a:pt x="571287" y="325829"/>
                </a:lnTo>
                <a:lnTo>
                  <a:pt x="576736" y="321296"/>
                </a:lnTo>
                <a:lnTo>
                  <a:pt x="582185" y="317217"/>
                </a:lnTo>
                <a:lnTo>
                  <a:pt x="587634" y="313137"/>
                </a:lnTo>
                <a:lnTo>
                  <a:pt x="593083" y="309511"/>
                </a:lnTo>
                <a:lnTo>
                  <a:pt x="598305" y="305885"/>
                </a:lnTo>
                <a:lnTo>
                  <a:pt x="608523" y="299538"/>
                </a:lnTo>
                <a:lnTo>
                  <a:pt x="618513" y="294099"/>
                </a:lnTo>
                <a:lnTo>
                  <a:pt x="627822" y="289339"/>
                </a:lnTo>
                <a:lnTo>
                  <a:pt x="636904" y="285486"/>
                </a:lnTo>
                <a:lnTo>
                  <a:pt x="645077" y="282087"/>
                </a:lnTo>
                <a:lnTo>
                  <a:pt x="652797" y="279367"/>
                </a:lnTo>
                <a:lnTo>
                  <a:pt x="659608" y="277100"/>
                </a:lnTo>
                <a:lnTo>
                  <a:pt x="665966" y="275514"/>
                </a:lnTo>
                <a:lnTo>
                  <a:pt x="671188" y="274154"/>
                </a:lnTo>
                <a:lnTo>
                  <a:pt x="675502" y="273247"/>
                </a:lnTo>
                <a:lnTo>
                  <a:pt x="679135" y="272794"/>
                </a:lnTo>
                <a:lnTo>
                  <a:pt x="685946" y="272341"/>
                </a:lnTo>
                <a:lnTo>
                  <a:pt x="694347" y="271661"/>
                </a:lnTo>
                <a:lnTo>
                  <a:pt x="703883" y="271661"/>
                </a:lnTo>
                <a:lnTo>
                  <a:pt x="713192" y="271887"/>
                </a:lnTo>
                <a:lnTo>
                  <a:pt x="728384" y="272494"/>
                </a:lnTo>
                <a:lnTo>
                  <a:pt x="728177" y="271460"/>
                </a:lnTo>
                <a:lnTo>
                  <a:pt x="740437" y="271686"/>
                </a:lnTo>
                <a:lnTo>
                  <a:pt x="741800" y="271686"/>
                </a:lnTo>
                <a:lnTo>
                  <a:pt x="743843" y="271233"/>
                </a:lnTo>
                <a:lnTo>
                  <a:pt x="745887" y="270099"/>
                </a:lnTo>
                <a:lnTo>
                  <a:pt x="747703" y="269193"/>
                </a:lnTo>
                <a:lnTo>
                  <a:pt x="749746" y="267606"/>
                </a:lnTo>
                <a:lnTo>
                  <a:pt x="752017" y="266245"/>
                </a:lnTo>
                <a:lnTo>
                  <a:pt x="754287" y="264205"/>
                </a:lnTo>
                <a:lnTo>
                  <a:pt x="756331" y="261938"/>
                </a:lnTo>
                <a:lnTo>
                  <a:pt x="756783" y="262727"/>
                </a:lnTo>
                <a:lnTo>
                  <a:pt x="759510" y="259422"/>
                </a:lnTo>
                <a:lnTo>
                  <a:pt x="762461" y="254889"/>
                </a:lnTo>
                <a:lnTo>
                  <a:pt x="763823" y="252622"/>
                </a:lnTo>
                <a:lnTo>
                  <a:pt x="765186" y="249903"/>
                </a:lnTo>
                <a:lnTo>
                  <a:pt x="766775" y="247410"/>
                </a:lnTo>
                <a:lnTo>
                  <a:pt x="768591" y="244917"/>
                </a:lnTo>
                <a:lnTo>
                  <a:pt x="770635" y="242650"/>
                </a:lnTo>
                <a:lnTo>
                  <a:pt x="773132" y="240384"/>
                </a:lnTo>
                <a:lnTo>
                  <a:pt x="775630" y="238344"/>
                </a:lnTo>
                <a:lnTo>
                  <a:pt x="778354" y="236304"/>
                </a:lnTo>
                <a:lnTo>
                  <a:pt x="783577" y="232678"/>
                </a:lnTo>
                <a:lnTo>
                  <a:pt x="788799" y="229505"/>
                </a:lnTo>
                <a:lnTo>
                  <a:pt x="792886" y="227465"/>
                </a:lnTo>
                <a:lnTo>
                  <a:pt x="796972" y="225425"/>
                </a:lnTo>
                <a:lnTo>
                  <a:pt x="798120" y="227627"/>
                </a:lnTo>
                <a:lnTo>
                  <a:pt x="826318" y="195261"/>
                </a:lnTo>
                <a:lnTo>
                  <a:pt x="826770" y="194355"/>
                </a:lnTo>
                <a:lnTo>
                  <a:pt x="826947" y="194348"/>
                </a:lnTo>
                <a:lnTo>
                  <a:pt x="827314" y="192647"/>
                </a:lnTo>
                <a:lnTo>
                  <a:pt x="827087" y="194238"/>
                </a:lnTo>
                <a:lnTo>
                  <a:pt x="827184" y="194210"/>
                </a:lnTo>
                <a:lnTo>
                  <a:pt x="827541" y="192064"/>
                </a:lnTo>
                <a:lnTo>
                  <a:pt x="828219" y="188659"/>
                </a:lnTo>
                <a:lnTo>
                  <a:pt x="828898" y="179351"/>
                </a:lnTo>
                <a:lnTo>
                  <a:pt x="829351" y="167772"/>
                </a:lnTo>
                <a:lnTo>
                  <a:pt x="830030" y="155286"/>
                </a:lnTo>
                <a:lnTo>
                  <a:pt x="831162" y="130086"/>
                </a:lnTo>
                <a:lnTo>
                  <a:pt x="831841" y="119870"/>
                </a:lnTo>
                <a:lnTo>
                  <a:pt x="832293" y="115783"/>
                </a:lnTo>
                <a:lnTo>
                  <a:pt x="832746" y="112605"/>
                </a:lnTo>
                <a:lnTo>
                  <a:pt x="832972" y="111016"/>
                </a:lnTo>
                <a:lnTo>
                  <a:pt x="833877" y="109200"/>
                </a:lnTo>
                <a:lnTo>
                  <a:pt x="835462" y="105113"/>
                </a:lnTo>
                <a:lnTo>
                  <a:pt x="837951" y="100346"/>
                </a:lnTo>
                <a:lnTo>
                  <a:pt x="841346" y="95124"/>
                </a:lnTo>
                <a:lnTo>
                  <a:pt x="844741" y="89448"/>
                </a:lnTo>
                <a:lnTo>
                  <a:pt x="848815" y="83546"/>
                </a:lnTo>
                <a:lnTo>
                  <a:pt x="853341" y="77189"/>
                </a:lnTo>
                <a:lnTo>
                  <a:pt x="858094" y="71059"/>
                </a:lnTo>
                <a:lnTo>
                  <a:pt x="868052" y="58573"/>
                </a:lnTo>
                <a:lnTo>
                  <a:pt x="877557" y="47221"/>
                </a:lnTo>
                <a:lnTo>
                  <a:pt x="882310" y="42227"/>
                </a:lnTo>
                <a:lnTo>
                  <a:pt x="886610" y="37686"/>
                </a:lnTo>
                <a:lnTo>
                  <a:pt x="890457" y="33827"/>
                </a:lnTo>
                <a:lnTo>
                  <a:pt x="894305" y="30875"/>
                </a:lnTo>
                <a:lnTo>
                  <a:pt x="897926" y="28151"/>
                </a:lnTo>
                <a:lnTo>
                  <a:pt x="902679" y="25427"/>
                </a:lnTo>
                <a:lnTo>
                  <a:pt x="908110" y="22475"/>
                </a:lnTo>
                <a:lnTo>
                  <a:pt x="914447" y="19524"/>
                </a:lnTo>
                <a:lnTo>
                  <a:pt x="921237" y="16800"/>
                </a:lnTo>
                <a:lnTo>
                  <a:pt x="928479" y="13848"/>
                </a:lnTo>
                <a:lnTo>
                  <a:pt x="936174" y="11124"/>
                </a:lnTo>
                <a:lnTo>
                  <a:pt x="944321" y="8854"/>
                </a:lnTo>
                <a:lnTo>
                  <a:pt x="952695" y="6584"/>
                </a:lnTo>
                <a:lnTo>
                  <a:pt x="960843" y="4540"/>
                </a:lnTo>
                <a:lnTo>
                  <a:pt x="968990" y="2724"/>
                </a:lnTo>
                <a:lnTo>
                  <a:pt x="976911" y="1589"/>
                </a:lnTo>
                <a:lnTo>
                  <a:pt x="984154" y="454"/>
                </a:lnTo>
                <a:lnTo>
                  <a:pt x="991396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8617" name="KSO_Shape"/>
          <p:cNvSpPr>
            <a:spLocks/>
          </p:cNvSpPr>
          <p:nvPr/>
        </p:nvSpPr>
        <p:spPr bwMode="auto">
          <a:xfrm>
            <a:off x="5753100" y="2452299"/>
            <a:ext cx="952501" cy="769938"/>
          </a:xfrm>
          <a:custGeom>
            <a:avLst/>
            <a:gdLst/>
            <a:ahLst/>
            <a:cxnLst/>
            <a:rect l="0" t="0" r="r" b="b"/>
            <a:pathLst>
              <a:path w="4741862" h="3833813">
                <a:moveTo>
                  <a:pt x="247650" y="2000250"/>
                </a:moveTo>
                <a:lnTo>
                  <a:pt x="1016000" y="2000250"/>
                </a:lnTo>
                <a:lnTo>
                  <a:pt x="1030288" y="2003425"/>
                </a:lnTo>
                <a:lnTo>
                  <a:pt x="1041400" y="2012950"/>
                </a:lnTo>
                <a:lnTo>
                  <a:pt x="1050925" y="2020888"/>
                </a:lnTo>
                <a:lnTo>
                  <a:pt x="1054100" y="2036763"/>
                </a:lnTo>
                <a:lnTo>
                  <a:pt x="1050925" y="2051051"/>
                </a:lnTo>
                <a:lnTo>
                  <a:pt x="1041400" y="2063751"/>
                </a:lnTo>
                <a:lnTo>
                  <a:pt x="1030288" y="2071688"/>
                </a:lnTo>
                <a:lnTo>
                  <a:pt x="1016000" y="2074863"/>
                </a:lnTo>
                <a:lnTo>
                  <a:pt x="247650" y="2074863"/>
                </a:lnTo>
                <a:lnTo>
                  <a:pt x="233362" y="2071688"/>
                </a:lnTo>
                <a:lnTo>
                  <a:pt x="220662" y="2063751"/>
                </a:lnTo>
                <a:lnTo>
                  <a:pt x="212725" y="2051051"/>
                </a:lnTo>
                <a:lnTo>
                  <a:pt x="209550" y="2036763"/>
                </a:lnTo>
                <a:lnTo>
                  <a:pt x="212725" y="2020888"/>
                </a:lnTo>
                <a:lnTo>
                  <a:pt x="220662" y="2012950"/>
                </a:lnTo>
                <a:lnTo>
                  <a:pt x="233362" y="2003425"/>
                </a:lnTo>
                <a:lnTo>
                  <a:pt x="247650" y="2000250"/>
                </a:lnTo>
                <a:close/>
                <a:moveTo>
                  <a:pt x="244475" y="1901825"/>
                </a:moveTo>
                <a:lnTo>
                  <a:pt x="1012825" y="1901825"/>
                </a:lnTo>
                <a:lnTo>
                  <a:pt x="1027112" y="1905000"/>
                </a:lnTo>
                <a:lnTo>
                  <a:pt x="1039812" y="1914525"/>
                </a:lnTo>
                <a:lnTo>
                  <a:pt x="1044575" y="1925638"/>
                </a:lnTo>
                <a:lnTo>
                  <a:pt x="1047750" y="1941513"/>
                </a:lnTo>
                <a:lnTo>
                  <a:pt x="1044575" y="1952626"/>
                </a:lnTo>
                <a:lnTo>
                  <a:pt x="1039812" y="1965326"/>
                </a:lnTo>
                <a:lnTo>
                  <a:pt x="1027112" y="1973263"/>
                </a:lnTo>
                <a:lnTo>
                  <a:pt x="1012825" y="1976438"/>
                </a:lnTo>
                <a:lnTo>
                  <a:pt x="244475" y="1976438"/>
                </a:lnTo>
                <a:lnTo>
                  <a:pt x="230188" y="1973263"/>
                </a:lnTo>
                <a:lnTo>
                  <a:pt x="217488" y="1965326"/>
                </a:lnTo>
                <a:lnTo>
                  <a:pt x="209550" y="1952626"/>
                </a:lnTo>
                <a:lnTo>
                  <a:pt x="206375" y="1941513"/>
                </a:lnTo>
                <a:lnTo>
                  <a:pt x="209550" y="1925638"/>
                </a:lnTo>
                <a:lnTo>
                  <a:pt x="217488" y="1914525"/>
                </a:lnTo>
                <a:lnTo>
                  <a:pt x="230188" y="1905000"/>
                </a:lnTo>
                <a:lnTo>
                  <a:pt x="244475" y="1901825"/>
                </a:lnTo>
                <a:close/>
                <a:moveTo>
                  <a:pt x="277813" y="1803400"/>
                </a:moveTo>
                <a:lnTo>
                  <a:pt x="1047750" y="1803400"/>
                </a:lnTo>
                <a:lnTo>
                  <a:pt x="1060450" y="1806575"/>
                </a:lnTo>
                <a:lnTo>
                  <a:pt x="1071563" y="1816100"/>
                </a:lnTo>
                <a:lnTo>
                  <a:pt x="1081088" y="1827213"/>
                </a:lnTo>
                <a:lnTo>
                  <a:pt x="1084263" y="1843088"/>
                </a:lnTo>
                <a:lnTo>
                  <a:pt x="1081088" y="1857376"/>
                </a:lnTo>
                <a:lnTo>
                  <a:pt x="1071563" y="1868488"/>
                </a:lnTo>
                <a:lnTo>
                  <a:pt x="1060450" y="1874838"/>
                </a:lnTo>
                <a:lnTo>
                  <a:pt x="1047750" y="1878013"/>
                </a:lnTo>
                <a:lnTo>
                  <a:pt x="277813" y="1878013"/>
                </a:lnTo>
                <a:lnTo>
                  <a:pt x="263525" y="1874838"/>
                </a:lnTo>
                <a:lnTo>
                  <a:pt x="250825" y="1868488"/>
                </a:lnTo>
                <a:lnTo>
                  <a:pt x="244475" y="1857376"/>
                </a:lnTo>
                <a:lnTo>
                  <a:pt x="241300" y="1843088"/>
                </a:lnTo>
                <a:lnTo>
                  <a:pt x="244475" y="1827213"/>
                </a:lnTo>
                <a:lnTo>
                  <a:pt x="250825" y="1816100"/>
                </a:lnTo>
                <a:lnTo>
                  <a:pt x="263525" y="1806575"/>
                </a:lnTo>
                <a:lnTo>
                  <a:pt x="277813" y="1803400"/>
                </a:lnTo>
                <a:close/>
                <a:moveTo>
                  <a:pt x="238125" y="1708150"/>
                </a:moveTo>
                <a:lnTo>
                  <a:pt x="1009650" y="1708150"/>
                </a:lnTo>
                <a:lnTo>
                  <a:pt x="1020762" y="1711325"/>
                </a:lnTo>
                <a:lnTo>
                  <a:pt x="1033462" y="1717675"/>
                </a:lnTo>
                <a:lnTo>
                  <a:pt x="1041400" y="1728788"/>
                </a:lnTo>
                <a:lnTo>
                  <a:pt x="1044575" y="1744663"/>
                </a:lnTo>
                <a:lnTo>
                  <a:pt x="1041400" y="1758951"/>
                </a:lnTo>
                <a:lnTo>
                  <a:pt x="1033462" y="1770063"/>
                </a:lnTo>
                <a:lnTo>
                  <a:pt x="1020762" y="1779588"/>
                </a:lnTo>
                <a:lnTo>
                  <a:pt x="1009650" y="1782763"/>
                </a:lnTo>
                <a:lnTo>
                  <a:pt x="238125" y="1782763"/>
                </a:lnTo>
                <a:lnTo>
                  <a:pt x="223838" y="1779588"/>
                </a:lnTo>
                <a:lnTo>
                  <a:pt x="212725" y="1770063"/>
                </a:lnTo>
                <a:lnTo>
                  <a:pt x="206375" y="1758951"/>
                </a:lnTo>
                <a:lnTo>
                  <a:pt x="203200" y="1744663"/>
                </a:lnTo>
                <a:lnTo>
                  <a:pt x="206375" y="1728788"/>
                </a:lnTo>
                <a:lnTo>
                  <a:pt x="212725" y="1717675"/>
                </a:lnTo>
                <a:lnTo>
                  <a:pt x="223838" y="1711325"/>
                </a:lnTo>
                <a:lnTo>
                  <a:pt x="238125" y="1708150"/>
                </a:lnTo>
                <a:close/>
                <a:moveTo>
                  <a:pt x="301626" y="1609725"/>
                </a:moveTo>
                <a:lnTo>
                  <a:pt x="1068388" y="1609725"/>
                </a:lnTo>
                <a:lnTo>
                  <a:pt x="1084264" y="1612900"/>
                </a:lnTo>
                <a:lnTo>
                  <a:pt x="1095376" y="1620838"/>
                </a:lnTo>
                <a:lnTo>
                  <a:pt x="1104901" y="1633538"/>
                </a:lnTo>
                <a:lnTo>
                  <a:pt x="1108076" y="1644650"/>
                </a:lnTo>
                <a:lnTo>
                  <a:pt x="1104901" y="1660526"/>
                </a:lnTo>
                <a:lnTo>
                  <a:pt x="1095376" y="1671638"/>
                </a:lnTo>
                <a:lnTo>
                  <a:pt x="1084264" y="1681163"/>
                </a:lnTo>
                <a:lnTo>
                  <a:pt x="1068388" y="1684338"/>
                </a:lnTo>
                <a:lnTo>
                  <a:pt x="301626" y="1684338"/>
                </a:lnTo>
                <a:lnTo>
                  <a:pt x="287338" y="1681163"/>
                </a:lnTo>
                <a:lnTo>
                  <a:pt x="274638" y="1671638"/>
                </a:lnTo>
                <a:lnTo>
                  <a:pt x="268288" y="1660526"/>
                </a:lnTo>
                <a:lnTo>
                  <a:pt x="265113" y="1644650"/>
                </a:lnTo>
                <a:lnTo>
                  <a:pt x="268288" y="1633538"/>
                </a:lnTo>
                <a:lnTo>
                  <a:pt x="274638" y="1620838"/>
                </a:lnTo>
                <a:lnTo>
                  <a:pt x="287338" y="1612900"/>
                </a:lnTo>
                <a:lnTo>
                  <a:pt x="301626" y="1609725"/>
                </a:lnTo>
                <a:close/>
                <a:moveTo>
                  <a:pt x="254001" y="1511300"/>
                </a:moveTo>
                <a:lnTo>
                  <a:pt x="1020764" y="1511300"/>
                </a:lnTo>
                <a:lnTo>
                  <a:pt x="1036638" y="1514475"/>
                </a:lnTo>
                <a:lnTo>
                  <a:pt x="1047751" y="1522413"/>
                </a:lnTo>
                <a:lnTo>
                  <a:pt x="1057276" y="1535113"/>
                </a:lnTo>
                <a:lnTo>
                  <a:pt x="1060451" y="1549401"/>
                </a:lnTo>
                <a:lnTo>
                  <a:pt x="1057276" y="1562101"/>
                </a:lnTo>
                <a:lnTo>
                  <a:pt x="1047751" y="1573213"/>
                </a:lnTo>
                <a:lnTo>
                  <a:pt x="1036638" y="1582738"/>
                </a:lnTo>
                <a:lnTo>
                  <a:pt x="1020764" y="1585913"/>
                </a:lnTo>
                <a:lnTo>
                  <a:pt x="254001" y="1585913"/>
                </a:lnTo>
                <a:lnTo>
                  <a:pt x="238126" y="1582738"/>
                </a:lnTo>
                <a:lnTo>
                  <a:pt x="227013" y="1573213"/>
                </a:lnTo>
                <a:lnTo>
                  <a:pt x="220663" y="1562101"/>
                </a:lnTo>
                <a:lnTo>
                  <a:pt x="217488" y="1549401"/>
                </a:lnTo>
                <a:lnTo>
                  <a:pt x="220663" y="1535113"/>
                </a:lnTo>
                <a:lnTo>
                  <a:pt x="227013" y="1522413"/>
                </a:lnTo>
                <a:lnTo>
                  <a:pt x="238126" y="1514475"/>
                </a:lnTo>
                <a:lnTo>
                  <a:pt x="254001" y="1511300"/>
                </a:lnTo>
                <a:close/>
                <a:moveTo>
                  <a:pt x="274638" y="1412875"/>
                </a:moveTo>
                <a:lnTo>
                  <a:pt x="1041400" y="1412875"/>
                </a:lnTo>
                <a:lnTo>
                  <a:pt x="1057276" y="1416050"/>
                </a:lnTo>
                <a:lnTo>
                  <a:pt x="1068388" y="1423988"/>
                </a:lnTo>
                <a:lnTo>
                  <a:pt x="1077913" y="1436688"/>
                </a:lnTo>
                <a:lnTo>
                  <a:pt x="1081088" y="1450976"/>
                </a:lnTo>
                <a:lnTo>
                  <a:pt x="1077913" y="1466851"/>
                </a:lnTo>
                <a:lnTo>
                  <a:pt x="1068388" y="1477963"/>
                </a:lnTo>
                <a:lnTo>
                  <a:pt x="1057276" y="1484313"/>
                </a:lnTo>
                <a:lnTo>
                  <a:pt x="1041400" y="1487488"/>
                </a:lnTo>
                <a:lnTo>
                  <a:pt x="274638" y="1487488"/>
                </a:lnTo>
                <a:lnTo>
                  <a:pt x="260350" y="1484313"/>
                </a:lnTo>
                <a:lnTo>
                  <a:pt x="247650" y="1477963"/>
                </a:lnTo>
                <a:lnTo>
                  <a:pt x="238126" y="1466851"/>
                </a:lnTo>
                <a:lnTo>
                  <a:pt x="236538" y="1450976"/>
                </a:lnTo>
                <a:lnTo>
                  <a:pt x="238126" y="1436688"/>
                </a:lnTo>
                <a:lnTo>
                  <a:pt x="247650" y="1423988"/>
                </a:lnTo>
                <a:lnTo>
                  <a:pt x="260350" y="1416050"/>
                </a:lnTo>
                <a:lnTo>
                  <a:pt x="274638" y="1412875"/>
                </a:lnTo>
                <a:close/>
                <a:moveTo>
                  <a:pt x="3359150" y="0"/>
                </a:moveTo>
                <a:lnTo>
                  <a:pt x="3403600" y="3175"/>
                </a:lnTo>
                <a:lnTo>
                  <a:pt x="3449638" y="6350"/>
                </a:lnTo>
                <a:lnTo>
                  <a:pt x="3494088" y="17462"/>
                </a:lnTo>
                <a:lnTo>
                  <a:pt x="3535362" y="30162"/>
                </a:lnTo>
                <a:lnTo>
                  <a:pt x="3579814" y="50800"/>
                </a:lnTo>
                <a:lnTo>
                  <a:pt x="3619500" y="71437"/>
                </a:lnTo>
                <a:lnTo>
                  <a:pt x="3654426" y="98425"/>
                </a:lnTo>
                <a:lnTo>
                  <a:pt x="3687762" y="128587"/>
                </a:lnTo>
                <a:lnTo>
                  <a:pt x="3717926" y="158750"/>
                </a:lnTo>
                <a:lnTo>
                  <a:pt x="3744914" y="193675"/>
                </a:lnTo>
                <a:lnTo>
                  <a:pt x="3768726" y="230187"/>
                </a:lnTo>
                <a:lnTo>
                  <a:pt x="3789362" y="268287"/>
                </a:lnTo>
                <a:lnTo>
                  <a:pt x="3803650" y="311150"/>
                </a:lnTo>
                <a:lnTo>
                  <a:pt x="3816350" y="352425"/>
                </a:lnTo>
                <a:lnTo>
                  <a:pt x="3822700" y="393700"/>
                </a:lnTo>
                <a:lnTo>
                  <a:pt x="3827462" y="439737"/>
                </a:lnTo>
                <a:lnTo>
                  <a:pt x="3825876" y="484187"/>
                </a:lnTo>
                <a:lnTo>
                  <a:pt x="3822700" y="528637"/>
                </a:lnTo>
                <a:lnTo>
                  <a:pt x="3813176" y="573087"/>
                </a:lnTo>
                <a:lnTo>
                  <a:pt x="3798888" y="615950"/>
                </a:lnTo>
                <a:lnTo>
                  <a:pt x="3776662" y="660400"/>
                </a:lnTo>
                <a:lnTo>
                  <a:pt x="3756026" y="698500"/>
                </a:lnTo>
                <a:lnTo>
                  <a:pt x="3729038" y="735012"/>
                </a:lnTo>
                <a:lnTo>
                  <a:pt x="3702050" y="768350"/>
                </a:lnTo>
                <a:lnTo>
                  <a:pt x="3670300" y="796925"/>
                </a:lnTo>
                <a:lnTo>
                  <a:pt x="3633788" y="823912"/>
                </a:lnTo>
                <a:lnTo>
                  <a:pt x="3598862" y="847724"/>
                </a:lnTo>
                <a:lnTo>
                  <a:pt x="3606800" y="844549"/>
                </a:lnTo>
                <a:lnTo>
                  <a:pt x="3633788" y="842962"/>
                </a:lnTo>
                <a:lnTo>
                  <a:pt x="3675062" y="839787"/>
                </a:lnTo>
                <a:lnTo>
                  <a:pt x="3721100" y="839787"/>
                </a:lnTo>
                <a:lnTo>
                  <a:pt x="3765550" y="842962"/>
                </a:lnTo>
                <a:lnTo>
                  <a:pt x="3810000" y="850899"/>
                </a:lnTo>
                <a:lnTo>
                  <a:pt x="3857626" y="863599"/>
                </a:lnTo>
                <a:lnTo>
                  <a:pt x="3902076" y="881062"/>
                </a:lnTo>
                <a:lnTo>
                  <a:pt x="3948112" y="904874"/>
                </a:lnTo>
                <a:lnTo>
                  <a:pt x="3989388" y="935037"/>
                </a:lnTo>
                <a:lnTo>
                  <a:pt x="4019550" y="958849"/>
                </a:lnTo>
                <a:lnTo>
                  <a:pt x="4046538" y="982662"/>
                </a:lnTo>
                <a:lnTo>
                  <a:pt x="4070350" y="1009649"/>
                </a:lnTo>
                <a:lnTo>
                  <a:pt x="4094162" y="1039812"/>
                </a:lnTo>
                <a:lnTo>
                  <a:pt x="4117976" y="1068387"/>
                </a:lnTo>
                <a:lnTo>
                  <a:pt x="4138612" y="1101724"/>
                </a:lnTo>
                <a:lnTo>
                  <a:pt x="4179888" y="1169987"/>
                </a:lnTo>
                <a:lnTo>
                  <a:pt x="4216400" y="1243012"/>
                </a:lnTo>
                <a:lnTo>
                  <a:pt x="4249738" y="1319212"/>
                </a:lnTo>
                <a:lnTo>
                  <a:pt x="4278312" y="1400174"/>
                </a:lnTo>
                <a:lnTo>
                  <a:pt x="4305300" y="1484312"/>
                </a:lnTo>
                <a:lnTo>
                  <a:pt x="4329112" y="1568450"/>
                </a:lnTo>
                <a:lnTo>
                  <a:pt x="4352926" y="1654175"/>
                </a:lnTo>
                <a:lnTo>
                  <a:pt x="4395788" y="1824038"/>
                </a:lnTo>
                <a:lnTo>
                  <a:pt x="4433888" y="1989138"/>
                </a:lnTo>
                <a:lnTo>
                  <a:pt x="4451910" y="2059780"/>
                </a:lnTo>
                <a:lnTo>
                  <a:pt x="4606926" y="935037"/>
                </a:lnTo>
                <a:lnTo>
                  <a:pt x="4610100" y="919162"/>
                </a:lnTo>
                <a:lnTo>
                  <a:pt x="4616450" y="908049"/>
                </a:lnTo>
                <a:lnTo>
                  <a:pt x="4625976" y="898524"/>
                </a:lnTo>
                <a:lnTo>
                  <a:pt x="4633914" y="890587"/>
                </a:lnTo>
                <a:lnTo>
                  <a:pt x="4646614" y="881062"/>
                </a:lnTo>
                <a:lnTo>
                  <a:pt x="4657726" y="877887"/>
                </a:lnTo>
                <a:lnTo>
                  <a:pt x="4670426" y="874712"/>
                </a:lnTo>
                <a:lnTo>
                  <a:pt x="4684714" y="874712"/>
                </a:lnTo>
                <a:lnTo>
                  <a:pt x="4697414" y="877887"/>
                </a:lnTo>
                <a:lnTo>
                  <a:pt x="4708526" y="884237"/>
                </a:lnTo>
                <a:lnTo>
                  <a:pt x="4721226" y="892174"/>
                </a:lnTo>
                <a:lnTo>
                  <a:pt x="4729162" y="901699"/>
                </a:lnTo>
                <a:lnTo>
                  <a:pt x="4735514" y="914399"/>
                </a:lnTo>
                <a:lnTo>
                  <a:pt x="4738688" y="925512"/>
                </a:lnTo>
                <a:lnTo>
                  <a:pt x="4741862" y="938212"/>
                </a:lnTo>
                <a:lnTo>
                  <a:pt x="4741862" y="952499"/>
                </a:lnTo>
                <a:lnTo>
                  <a:pt x="4538662" y="2415850"/>
                </a:lnTo>
                <a:lnTo>
                  <a:pt x="4538662" y="3765551"/>
                </a:lnTo>
                <a:lnTo>
                  <a:pt x="4535488" y="3779838"/>
                </a:lnTo>
                <a:lnTo>
                  <a:pt x="4532314" y="3792538"/>
                </a:lnTo>
                <a:lnTo>
                  <a:pt x="4527550" y="3803651"/>
                </a:lnTo>
                <a:lnTo>
                  <a:pt x="4518026" y="3813176"/>
                </a:lnTo>
                <a:lnTo>
                  <a:pt x="4508500" y="3821113"/>
                </a:lnTo>
                <a:lnTo>
                  <a:pt x="4497388" y="3827463"/>
                </a:lnTo>
                <a:lnTo>
                  <a:pt x="4484688" y="3833813"/>
                </a:lnTo>
                <a:lnTo>
                  <a:pt x="4470400" y="3833813"/>
                </a:lnTo>
                <a:lnTo>
                  <a:pt x="4454526" y="3833813"/>
                </a:lnTo>
                <a:lnTo>
                  <a:pt x="4443414" y="3827463"/>
                </a:lnTo>
                <a:lnTo>
                  <a:pt x="4430714" y="3821113"/>
                </a:lnTo>
                <a:lnTo>
                  <a:pt x="4422776" y="3813176"/>
                </a:lnTo>
                <a:lnTo>
                  <a:pt x="4413250" y="3803651"/>
                </a:lnTo>
                <a:lnTo>
                  <a:pt x="4406900" y="3792538"/>
                </a:lnTo>
                <a:lnTo>
                  <a:pt x="4403726" y="3779838"/>
                </a:lnTo>
                <a:lnTo>
                  <a:pt x="4402138" y="3765551"/>
                </a:lnTo>
                <a:lnTo>
                  <a:pt x="4402138" y="2505075"/>
                </a:lnTo>
                <a:lnTo>
                  <a:pt x="4398962" y="2493962"/>
                </a:lnTo>
                <a:lnTo>
                  <a:pt x="4395788" y="2478087"/>
                </a:lnTo>
                <a:lnTo>
                  <a:pt x="4395788" y="2474913"/>
                </a:lnTo>
                <a:lnTo>
                  <a:pt x="4386264" y="2493963"/>
                </a:lnTo>
                <a:lnTo>
                  <a:pt x="4378326" y="2511425"/>
                </a:lnTo>
                <a:lnTo>
                  <a:pt x="4365626" y="2528888"/>
                </a:lnTo>
                <a:lnTo>
                  <a:pt x="4351338" y="2544763"/>
                </a:lnTo>
                <a:lnTo>
                  <a:pt x="4335464" y="2559050"/>
                </a:lnTo>
                <a:lnTo>
                  <a:pt x="4321176" y="2570163"/>
                </a:lnTo>
                <a:lnTo>
                  <a:pt x="4302126" y="2579688"/>
                </a:lnTo>
                <a:lnTo>
                  <a:pt x="4284664" y="2589213"/>
                </a:lnTo>
                <a:lnTo>
                  <a:pt x="4264026" y="2597150"/>
                </a:lnTo>
                <a:lnTo>
                  <a:pt x="4243388" y="2603500"/>
                </a:lnTo>
                <a:lnTo>
                  <a:pt x="4222750" y="2606675"/>
                </a:lnTo>
                <a:lnTo>
                  <a:pt x="3565526" y="2677005"/>
                </a:lnTo>
                <a:lnTo>
                  <a:pt x="3565526" y="3765551"/>
                </a:lnTo>
                <a:lnTo>
                  <a:pt x="3565526" y="3779838"/>
                </a:lnTo>
                <a:lnTo>
                  <a:pt x="3559176" y="3792538"/>
                </a:lnTo>
                <a:lnTo>
                  <a:pt x="3552826" y="3803651"/>
                </a:lnTo>
                <a:lnTo>
                  <a:pt x="3548064" y="3813176"/>
                </a:lnTo>
                <a:lnTo>
                  <a:pt x="3535364" y="3821113"/>
                </a:lnTo>
                <a:lnTo>
                  <a:pt x="3524250" y="3827463"/>
                </a:lnTo>
                <a:lnTo>
                  <a:pt x="3511550" y="3833813"/>
                </a:lnTo>
                <a:lnTo>
                  <a:pt x="3500438" y="3833813"/>
                </a:lnTo>
                <a:lnTo>
                  <a:pt x="3484564" y="3833813"/>
                </a:lnTo>
                <a:lnTo>
                  <a:pt x="3473450" y="3827463"/>
                </a:lnTo>
                <a:lnTo>
                  <a:pt x="3460750" y="3821113"/>
                </a:lnTo>
                <a:lnTo>
                  <a:pt x="3451226" y="3813176"/>
                </a:lnTo>
                <a:lnTo>
                  <a:pt x="3443288" y="3803651"/>
                </a:lnTo>
                <a:lnTo>
                  <a:pt x="3436938" y="3792538"/>
                </a:lnTo>
                <a:lnTo>
                  <a:pt x="3430588" y="3779838"/>
                </a:lnTo>
                <a:lnTo>
                  <a:pt x="3430588" y="3765551"/>
                </a:lnTo>
                <a:lnTo>
                  <a:pt x="3430588" y="2920423"/>
                </a:lnTo>
                <a:lnTo>
                  <a:pt x="3355976" y="3582988"/>
                </a:lnTo>
                <a:lnTo>
                  <a:pt x="3349626" y="3603625"/>
                </a:lnTo>
                <a:lnTo>
                  <a:pt x="3348038" y="3624263"/>
                </a:lnTo>
                <a:lnTo>
                  <a:pt x="3338514" y="3643313"/>
                </a:lnTo>
                <a:lnTo>
                  <a:pt x="3328988" y="3663950"/>
                </a:lnTo>
                <a:lnTo>
                  <a:pt x="3317876" y="3678238"/>
                </a:lnTo>
                <a:lnTo>
                  <a:pt x="3305176" y="3695700"/>
                </a:lnTo>
                <a:lnTo>
                  <a:pt x="3290888" y="3711575"/>
                </a:lnTo>
                <a:lnTo>
                  <a:pt x="3275014" y="3722688"/>
                </a:lnTo>
                <a:lnTo>
                  <a:pt x="3260726" y="3735388"/>
                </a:lnTo>
                <a:lnTo>
                  <a:pt x="3243262" y="3746500"/>
                </a:lnTo>
                <a:lnTo>
                  <a:pt x="3222626" y="3756025"/>
                </a:lnTo>
                <a:lnTo>
                  <a:pt x="3203576" y="3762375"/>
                </a:lnTo>
                <a:lnTo>
                  <a:pt x="3182938" y="3768725"/>
                </a:lnTo>
                <a:lnTo>
                  <a:pt x="3162300" y="3771900"/>
                </a:lnTo>
                <a:lnTo>
                  <a:pt x="3141662" y="3771900"/>
                </a:lnTo>
                <a:lnTo>
                  <a:pt x="3121026" y="3771900"/>
                </a:lnTo>
                <a:lnTo>
                  <a:pt x="3097214" y="3765550"/>
                </a:lnTo>
                <a:lnTo>
                  <a:pt x="3078162" y="3759200"/>
                </a:lnTo>
                <a:lnTo>
                  <a:pt x="3057526" y="3752850"/>
                </a:lnTo>
                <a:lnTo>
                  <a:pt x="3040062" y="3744913"/>
                </a:lnTo>
                <a:lnTo>
                  <a:pt x="3022600" y="3732213"/>
                </a:lnTo>
                <a:lnTo>
                  <a:pt x="3003550" y="3721100"/>
                </a:lnTo>
                <a:lnTo>
                  <a:pt x="2989263" y="3705225"/>
                </a:lnTo>
                <a:lnTo>
                  <a:pt x="2976563" y="3690938"/>
                </a:lnTo>
                <a:lnTo>
                  <a:pt x="2965450" y="3671888"/>
                </a:lnTo>
                <a:lnTo>
                  <a:pt x="2952750" y="3657600"/>
                </a:lnTo>
                <a:lnTo>
                  <a:pt x="2947988" y="3636963"/>
                </a:lnTo>
                <a:lnTo>
                  <a:pt x="2938463" y="3619500"/>
                </a:lnTo>
                <a:lnTo>
                  <a:pt x="2935288" y="3597275"/>
                </a:lnTo>
                <a:lnTo>
                  <a:pt x="2932113" y="3576638"/>
                </a:lnTo>
                <a:lnTo>
                  <a:pt x="2928938" y="3556000"/>
                </a:lnTo>
                <a:lnTo>
                  <a:pt x="2932113" y="3532188"/>
                </a:lnTo>
                <a:lnTo>
                  <a:pt x="3051176" y="2478087"/>
                </a:lnTo>
                <a:lnTo>
                  <a:pt x="3054350" y="2457450"/>
                </a:lnTo>
                <a:lnTo>
                  <a:pt x="3060700" y="2436812"/>
                </a:lnTo>
                <a:lnTo>
                  <a:pt x="3070226" y="2416175"/>
                </a:lnTo>
                <a:lnTo>
                  <a:pt x="3078162" y="2397125"/>
                </a:lnTo>
                <a:lnTo>
                  <a:pt x="3087688" y="2379662"/>
                </a:lnTo>
                <a:lnTo>
                  <a:pt x="3101976" y="2365375"/>
                </a:lnTo>
                <a:lnTo>
                  <a:pt x="3114676" y="2349500"/>
                </a:lnTo>
                <a:lnTo>
                  <a:pt x="3128962" y="2335212"/>
                </a:lnTo>
                <a:lnTo>
                  <a:pt x="3148014" y="2322512"/>
                </a:lnTo>
                <a:lnTo>
                  <a:pt x="3165476" y="2314575"/>
                </a:lnTo>
                <a:lnTo>
                  <a:pt x="3182938" y="2305050"/>
                </a:lnTo>
                <a:lnTo>
                  <a:pt x="3203576" y="2298700"/>
                </a:lnTo>
                <a:lnTo>
                  <a:pt x="3222626" y="2293937"/>
                </a:lnTo>
                <a:lnTo>
                  <a:pt x="3243262" y="2290762"/>
                </a:lnTo>
                <a:lnTo>
                  <a:pt x="3260726" y="2290762"/>
                </a:lnTo>
                <a:lnTo>
                  <a:pt x="3273426" y="2284412"/>
                </a:lnTo>
                <a:lnTo>
                  <a:pt x="3294064" y="2281237"/>
                </a:lnTo>
                <a:lnTo>
                  <a:pt x="3314700" y="2274887"/>
                </a:lnTo>
                <a:lnTo>
                  <a:pt x="3690474" y="2234675"/>
                </a:lnTo>
                <a:lnTo>
                  <a:pt x="3667126" y="2144713"/>
                </a:lnTo>
                <a:lnTo>
                  <a:pt x="3609976" y="1931988"/>
                </a:lnTo>
                <a:lnTo>
                  <a:pt x="3582988" y="1827213"/>
                </a:lnTo>
                <a:lnTo>
                  <a:pt x="3549650" y="1722437"/>
                </a:lnTo>
                <a:lnTo>
                  <a:pt x="3514726" y="1620837"/>
                </a:lnTo>
                <a:lnTo>
                  <a:pt x="3475038" y="1525587"/>
                </a:lnTo>
                <a:lnTo>
                  <a:pt x="3459802" y="1481266"/>
                </a:lnTo>
                <a:lnTo>
                  <a:pt x="3457576" y="1484313"/>
                </a:lnTo>
                <a:lnTo>
                  <a:pt x="3406776" y="1570038"/>
                </a:lnTo>
                <a:lnTo>
                  <a:pt x="3359150" y="1660525"/>
                </a:lnTo>
                <a:lnTo>
                  <a:pt x="3341750" y="1690108"/>
                </a:lnTo>
                <a:lnTo>
                  <a:pt x="3341688" y="1690688"/>
                </a:lnTo>
                <a:lnTo>
                  <a:pt x="3328988" y="1717675"/>
                </a:lnTo>
                <a:lnTo>
                  <a:pt x="3317876" y="1744663"/>
                </a:lnTo>
                <a:lnTo>
                  <a:pt x="3297238" y="1765300"/>
                </a:lnTo>
                <a:lnTo>
                  <a:pt x="3275014" y="1782763"/>
                </a:lnTo>
                <a:lnTo>
                  <a:pt x="3249614" y="1797050"/>
                </a:lnTo>
                <a:lnTo>
                  <a:pt x="3219450" y="1806575"/>
                </a:lnTo>
                <a:lnTo>
                  <a:pt x="2603954" y="1993900"/>
                </a:lnTo>
                <a:lnTo>
                  <a:pt x="2606676" y="1993900"/>
                </a:lnTo>
                <a:lnTo>
                  <a:pt x="2619376" y="1993900"/>
                </a:lnTo>
                <a:lnTo>
                  <a:pt x="2633663" y="2000250"/>
                </a:lnTo>
                <a:lnTo>
                  <a:pt x="2646363" y="2006600"/>
                </a:lnTo>
                <a:lnTo>
                  <a:pt x="2654300" y="2016125"/>
                </a:lnTo>
                <a:lnTo>
                  <a:pt x="2663826" y="2024063"/>
                </a:lnTo>
                <a:lnTo>
                  <a:pt x="2670176" y="2036763"/>
                </a:lnTo>
                <a:lnTo>
                  <a:pt x="2671763" y="2047875"/>
                </a:lnTo>
                <a:lnTo>
                  <a:pt x="2674938" y="2063751"/>
                </a:lnTo>
                <a:lnTo>
                  <a:pt x="2671763" y="2074863"/>
                </a:lnTo>
                <a:lnTo>
                  <a:pt x="2670176" y="2087563"/>
                </a:lnTo>
                <a:lnTo>
                  <a:pt x="2663826" y="2098676"/>
                </a:lnTo>
                <a:lnTo>
                  <a:pt x="2654300" y="2111375"/>
                </a:lnTo>
                <a:lnTo>
                  <a:pt x="3027362" y="2111375"/>
                </a:lnTo>
                <a:lnTo>
                  <a:pt x="3040062" y="2111375"/>
                </a:lnTo>
                <a:lnTo>
                  <a:pt x="3054350" y="2114550"/>
                </a:lnTo>
                <a:lnTo>
                  <a:pt x="3063876" y="2119313"/>
                </a:lnTo>
                <a:lnTo>
                  <a:pt x="3074988" y="2128838"/>
                </a:lnTo>
                <a:lnTo>
                  <a:pt x="3084514" y="2141538"/>
                </a:lnTo>
                <a:lnTo>
                  <a:pt x="3090862" y="2149475"/>
                </a:lnTo>
                <a:lnTo>
                  <a:pt x="3094038" y="2165350"/>
                </a:lnTo>
                <a:lnTo>
                  <a:pt x="3094038" y="2176463"/>
                </a:lnTo>
                <a:lnTo>
                  <a:pt x="3094038" y="2192338"/>
                </a:lnTo>
                <a:lnTo>
                  <a:pt x="3090862" y="2203450"/>
                </a:lnTo>
                <a:lnTo>
                  <a:pt x="3084514" y="2216150"/>
                </a:lnTo>
                <a:lnTo>
                  <a:pt x="3074988" y="2224088"/>
                </a:lnTo>
                <a:lnTo>
                  <a:pt x="3063876" y="2233613"/>
                </a:lnTo>
                <a:lnTo>
                  <a:pt x="3054350" y="2239963"/>
                </a:lnTo>
                <a:lnTo>
                  <a:pt x="3040062" y="2243138"/>
                </a:lnTo>
                <a:lnTo>
                  <a:pt x="3027362" y="2244725"/>
                </a:lnTo>
                <a:lnTo>
                  <a:pt x="2857501" y="2244725"/>
                </a:lnTo>
                <a:lnTo>
                  <a:pt x="2857501" y="3765551"/>
                </a:lnTo>
                <a:lnTo>
                  <a:pt x="2857501" y="3779838"/>
                </a:lnTo>
                <a:lnTo>
                  <a:pt x="2851151" y="3792538"/>
                </a:lnTo>
                <a:lnTo>
                  <a:pt x="2846388" y="3803651"/>
                </a:lnTo>
                <a:lnTo>
                  <a:pt x="2836863" y="3813176"/>
                </a:lnTo>
                <a:lnTo>
                  <a:pt x="2827338" y="3821113"/>
                </a:lnTo>
                <a:lnTo>
                  <a:pt x="2816226" y="3827463"/>
                </a:lnTo>
                <a:lnTo>
                  <a:pt x="2803526" y="3833813"/>
                </a:lnTo>
                <a:lnTo>
                  <a:pt x="2789238" y="3833813"/>
                </a:lnTo>
                <a:lnTo>
                  <a:pt x="2776538" y="3833813"/>
                </a:lnTo>
                <a:lnTo>
                  <a:pt x="2765426" y="3827463"/>
                </a:lnTo>
                <a:lnTo>
                  <a:pt x="2752726" y="3821113"/>
                </a:lnTo>
                <a:lnTo>
                  <a:pt x="2741613" y="3813176"/>
                </a:lnTo>
                <a:lnTo>
                  <a:pt x="2735263" y="3803651"/>
                </a:lnTo>
                <a:lnTo>
                  <a:pt x="2728913" y="3792538"/>
                </a:lnTo>
                <a:lnTo>
                  <a:pt x="2722563" y="3779838"/>
                </a:lnTo>
                <a:lnTo>
                  <a:pt x="2722563" y="3765551"/>
                </a:lnTo>
                <a:lnTo>
                  <a:pt x="2722563" y="2244725"/>
                </a:lnTo>
                <a:lnTo>
                  <a:pt x="274638" y="2244725"/>
                </a:lnTo>
                <a:lnTo>
                  <a:pt x="274638" y="3765551"/>
                </a:lnTo>
                <a:lnTo>
                  <a:pt x="271463" y="3779838"/>
                </a:lnTo>
                <a:lnTo>
                  <a:pt x="268288" y="3792538"/>
                </a:lnTo>
                <a:lnTo>
                  <a:pt x="263526" y="3803651"/>
                </a:lnTo>
                <a:lnTo>
                  <a:pt x="254000" y="3813176"/>
                </a:lnTo>
                <a:lnTo>
                  <a:pt x="244476" y="3821113"/>
                </a:lnTo>
                <a:lnTo>
                  <a:pt x="233363" y="3827463"/>
                </a:lnTo>
                <a:lnTo>
                  <a:pt x="217488" y="3833813"/>
                </a:lnTo>
                <a:lnTo>
                  <a:pt x="206376" y="3833813"/>
                </a:lnTo>
                <a:lnTo>
                  <a:pt x="190500" y="3833813"/>
                </a:lnTo>
                <a:lnTo>
                  <a:pt x="179388" y="3827463"/>
                </a:lnTo>
                <a:lnTo>
                  <a:pt x="166688" y="3821113"/>
                </a:lnTo>
                <a:lnTo>
                  <a:pt x="158750" y="3813176"/>
                </a:lnTo>
                <a:lnTo>
                  <a:pt x="149226" y="3803651"/>
                </a:lnTo>
                <a:lnTo>
                  <a:pt x="142876" y="3792538"/>
                </a:lnTo>
                <a:lnTo>
                  <a:pt x="139700" y="3779838"/>
                </a:lnTo>
                <a:lnTo>
                  <a:pt x="138113" y="3765551"/>
                </a:lnTo>
                <a:lnTo>
                  <a:pt x="138113" y="2244725"/>
                </a:lnTo>
                <a:lnTo>
                  <a:pt x="68263" y="2244725"/>
                </a:lnTo>
                <a:lnTo>
                  <a:pt x="53975" y="2243138"/>
                </a:lnTo>
                <a:lnTo>
                  <a:pt x="41275" y="2239963"/>
                </a:lnTo>
                <a:lnTo>
                  <a:pt x="30163" y="2233613"/>
                </a:lnTo>
                <a:lnTo>
                  <a:pt x="20638" y="2224088"/>
                </a:lnTo>
                <a:lnTo>
                  <a:pt x="12700" y="2216150"/>
                </a:lnTo>
                <a:lnTo>
                  <a:pt x="6350" y="2203450"/>
                </a:lnTo>
                <a:lnTo>
                  <a:pt x="0" y="2192338"/>
                </a:lnTo>
                <a:lnTo>
                  <a:pt x="0" y="2176463"/>
                </a:lnTo>
                <a:lnTo>
                  <a:pt x="0" y="2165350"/>
                </a:lnTo>
                <a:lnTo>
                  <a:pt x="6350" y="2149475"/>
                </a:lnTo>
                <a:lnTo>
                  <a:pt x="12700" y="2141538"/>
                </a:lnTo>
                <a:lnTo>
                  <a:pt x="20638" y="2128838"/>
                </a:lnTo>
                <a:lnTo>
                  <a:pt x="30163" y="2119313"/>
                </a:lnTo>
                <a:lnTo>
                  <a:pt x="41275" y="2114550"/>
                </a:lnTo>
                <a:lnTo>
                  <a:pt x="53975" y="2111375"/>
                </a:lnTo>
                <a:lnTo>
                  <a:pt x="68263" y="2111375"/>
                </a:lnTo>
                <a:lnTo>
                  <a:pt x="1738313" y="2111375"/>
                </a:lnTo>
                <a:lnTo>
                  <a:pt x="1731963" y="2098676"/>
                </a:lnTo>
                <a:lnTo>
                  <a:pt x="1722438" y="2087563"/>
                </a:lnTo>
                <a:lnTo>
                  <a:pt x="1719263" y="2074863"/>
                </a:lnTo>
                <a:lnTo>
                  <a:pt x="1719263" y="2063751"/>
                </a:lnTo>
                <a:lnTo>
                  <a:pt x="1719263" y="2062529"/>
                </a:lnTo>
                <a:lnTo>
                  <a:pt x="1690688" y="2057400"/>
                </a:lnTo>
                <a:lnTo>
                  <a:pt x="1677988" y="2051050"/>
                </a:lnTo>
                <a:lnTo>
                  <a:pt x="1666875" y="2039937"/>
                </a:lnTo>
                <a:lnTo>
                  <a:pt x="1639888" y="2009775"/>
                </a:lnTo>
                <a:lnTo>
                  <a:pt x="1617662" y="1970087"/>
                </a:lnTo>
                <a:lnTo>
                  <a:pt x="1597025" y="1928812"/>
                </a:lnTo>
                <a:lnTo>
                  <a:pt x="1565275" y="1854200"/>
                </a:lnTo>
                <a:lnTo>
                  <a:pt x="1552575" y="1820862"/>
                </a:lnTo>
                <a:lnTo>
                  <a:pt x="1484312" y="1576387"/>
                </a:lnTo>
                <a:lnTo>
                  <a:pt x="1444625" y="1443037"/>
                </a:lnTo>
                <a:lnTo>
                  <a:pt x="1412875" y="1311274"/>
                </a:lnTo>
                <a:lnTo>
                  <a:pt x="1385888" y="1192212"/>
                </a:lnTo>
                <a:lnTo>
                  <a:pt x="1373188" y="1138237"/>
                </a:lnTo>
                <a:lnTo>
                  <a:pt x="1366838" y="1090612"/>
                </a:lnTo>
                <a:lnTo>
                  <a:pt x="1365250" y="1047749"/>
                </a:lnTo>
                <a:lnTo>
                  <a:pt x="1365250" y="1015999"/>
                </a:lnTo>
                <a:lnTo>
                  <a:pt x="1370012" y="989012"/>
                </a:lnTo>
                <a:lnTo>
                  <a:pt x="1376362" y="979487"/>
                </a:lnTo>
                <a:lnTo>
                  <a:pt x="1379538" y="973137"/>
                </a:lnTo>
                <a:lnTo>
                  <a:pt x="1460500" y="935037"/>
                </a:lnTo>
                <a:lnTo>
                  <a:pt x="1738957" y="2015573"/>
                </a:lnTo>
                <a:lnTo>
                  <a:pt x="1749426" y="2006600"/>
                </a:lnTo>
                <a:lnTo>
                  <a:pt x="1758950" y="2000250"/>
                </a:lnTo>
                <a:lnTo>
                  <a:pt x="1773238" y="1993900"/>
                </a:lnTo>
                <a:lnTo>
                  <a:pt x="1785938" y="1993900"/>
                </a:lnTo>
                <a:lnTo>
                  <a:pt x="2264305" y="1993900"/>
                </a:lnTo>
                <a:lnTo>
                  <a:pt x="2257426" y="1985963"/>
                </a:lnTo>
                <a:lnTo>
                  <a:pt x="2244726" y="1958975"/>
                </a:lnTo>
                <a:lnTo>
                  <a:pt x="2236788" y="1928813"/>
                </a:lnTo>
                <a:lnTo>
                  <a:pt x="2233613" y="1898650"/>
                </a:lnTo>
                <a:lnTo>
                  <a:pt x="2236788" y="1868488"/>
                </a:lnTo>
                <a:lnTo>
                  <a:pt x="2244726" y="1839913"/>
                </a:lnTo>
                <a:lnTo>
                  <a:pt x="2260600" y="1812925"/>
                </a:lnTo>
                <a:lnTo>
                  <a:pt x="2278063" y="1792288"/>
                </a:lnTo>
                <a:lnTo>
                  <a:pt x="2301876" y="1773238"/>
                </a:lnTo>
                <a:lnTo>
                  <a:pt x="2328863" y="1758950"/>
                </a:lnTo>
                <a:lnTo>
                  <a:pt x="2359026" y="1749425"/>
                </a:lnTo>
                <a:lnTo>
                  <a:pt x="3084708" y="1528565"/>
                </a:lnTo>
                <a:lnTo>
                  <a:pt x="3311526" y="1152524"/>
                </a:lnTo>
                <a:lnTo>
                  <a:pt x="3349626" y="1084262"/>
                </a:lnTo>
                <a:lnTo>
                  <a:pt x="3368676" y="1050924"/>
                </a:lnTo>
                <a:lnTo>
                  <a:pt x="3389314" y="1017587"/>
                </a:lnTo>
                <a:lnTo>
                  <a:pt x="3413126" y="989012"/>
                </a:lnTo>
                <a:lnTo>
                  <a:pt x="3436938" y="958849"/>
                </a:lnTo>
                <a:lnTo>
                  <a:pt x="3467100" y="935037"/>
                </a:lnTo>
                <a:lnTo>
                  <a:pt x="3467392" y="934856"/>
                </a:lnTo>
                <a:lnTo>
                  <a:pt x="3475038" y="925512"/>
                </a:lnTo>
                <a:lnTo>
                  <a:pt x="3490912" y="911224"/>
                </a:lnTo>
                <a:lnTo>
                  <a:pt x="3505200" y="895349"/>
                </a:lnTo>
                <a:lnTo>
                  <a:pt x="3522244" y="882567"/>
                </a:lnTo>
                <a:lnTo>
                  <a:pt x="3517900" y="884237"/>
                </a:lnTo>
                <a:lnTo>
                  <a:pt x="3475038" y="895350"/>
                </a:lnTo>
                <a:lnTo>
                  <a:pt x="3433762" y="901700"/>
                </a:lnTo>
                <a:lnTo>
                  <a:pt x="3389314" y="908050"/>
                </a:lnTo>
                <a:lnTo>
                  <a:pt x="3344862" y="904875"/>
                </a:lnTo>
                <a:lnTo>
                  <a:pt x="3302000" y="901700"/>
                </a:lnTo>
                <a:lnTo>
                  <a:pt x="3257550" y="890587"/>
                </a:lnTo>
                <a:lnTo>
                  <a:pt x="3213100" y="877887"/>
                </a:lnTo>
                <a:lnTo>
                  <a:pt x="3171826" y="857250"/>
                </a:lnTo>
                <a:lnTo>
                  <a:pt x="3128962" y="836612"/>
                </a:lnTo>
                <a:lnTo>
                  <a:pt x="3094038" y="809625"/>
                </a:lnTo>
                <a:lnTo>
                  <a:pt x="3060700" y="779462"/>
                </a:lnTo>
                <a:lnTo>
                  <a:pt x="3030538" y="749300"/>
                </a:lnTo>
                <a:lnTo>
                  <a:pt x="3003550" y="714375"/>
                </a:lnTo>
                <a:lnTo>
                  <a:pt x="2979738" y="677862"/>
                </a:lnTo>
                <a:lnTo>
                  <a:pt x="2962276" y="639762"/>
                </a:lnTo>
                <a:lnTo>
                  <a:pt x="2944813" y="596900"/>
                </a:lnTo>
                <a:lnTo>
                  <a:pt x="2932113" y="555625"/>
                </a:lnTo>
                <a:lnTo>
                  <a:pt x="2925763" y="514350"/>
                </a:lnTo>
                <a:lnTo>
                  <a:pt x="2922588" y="468312"/>
                </a:lnTo>
                <a:lnTo>
                  <a:pt x="2922588" y="427037"/>
                </a:lnTo>
                <a:lnTo>
                  <a:pt x="2925763" y="382587"/>
                </a:lnTo>
                <a:lnTo>
                  <a:pt x="2938463" y="338137"/>
                </a:lnTo>
                <a:lnTo>
                  <a:pt x="2952750" y="292100"/>
                </a:lnTo>
                <a:lnTo>
                  <a:pt x="2971800" y="250825"/>
                </a:lnTo>
                <a:lnTo>
                  <a:pt x="2992438" y="212725"/>
                </a:lnTo>
                <a:lnTo>
                  <a:pt x="3019426" y="173037"/>
                </a:lnTo>
                <a:lnTo>
                  <a:pt x="3048000" y="141287"/>
                </a:lnTo>
                <a:lnTo>
                  <a:pt x="3078162" y="111125"/>
                </a:lnTo>
                <a:lnTo>
                  <a:pt x="3114676" y="84137"/>
                </a:lnTo>
                <a:lnTo>
                  <a:pt x="3149600" y="60325"/>
                </a:lnTo>
                <a:lnTo>
                  <a:pt x="3189288" y="41275"/>
                </a:lnTo>
                <a:lnTo>
                  <a:pt x="3230562" y="23812"/>
                </a:lnTo>
                <a:lnTo>
                  <a:pt x="3273426" y="12700"/>
                </a:lnTo>
                <a:lnTo>
                  <a:pt x="3314700" y="6350"/>
                </a:lnTo>
                <a:lnTo>
                  <a:pt x="3359150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8622" name="KSO_Shape"/>
          <p:cNvSpPr>
            <a:spLocks/>
          </p:cNvSpPr>
          <p:nvPr/>
        </p:nvSpPr>
        <p:spPr bwMode="auto">
          <a:xfrm>
            <a:off x="5753100" y="1146942"/>
            <a:ext cx="952501" cy="801688"/>
          </a:xfrm>
          <a:custGeom>
            <a:avLst/>
            <a:gdLst>
              <a:gd name="T0" fmla="*/ 1134092 w 2300288"/>
              <a:gd name="T1" fmla="*/ 968860 h 1936750"/>
              <a:gd name="T2" fmla="*/ 1214775 w 2300288"/>
              <a:gd name="T3" fmla="*/ 1049028 h 1936750"/>
              <a:gd name="T4" fmla="*/ 1216884 w 2300288"/>
              <a:gd name="T5" fmla="*/ 1064537 h 1936750"/>
              <a:gd name="T6" fmla="*/ 1151230 w 2300288"/>
              <a:gd name="T7" fmla="*/ 1136031 h 1936750"/>
              <a:gd name="T8" fmla="*/ 1182871 w 2300288"/>
              <a:gd name="T9" fmla="*/ 1247216 h 1936750"/>
              <a:gd name="T10" fmla="*/ 1204228 w 2300288"/>
              <a:gd name="T11" fmla="*/ 1413599 h 1936750"/>
              <a:gd name="T12" fmla="*/ 1046025 w 2300288"/>
              <a:gd name="T13" fmla="*/ 1361555 h 1936750"/>
              <a:gd name="T14" fmla="*/ 1071074 w 2300288"/>
              <a:gd name="T15" fmla="*/ 1209103 h 1936750"/>
              <a:gd name="T16" fmla="*/ 1033632 w 2300288"/>
              <a:gd name="T17" fmla="*/ 1075313 h 1936750"/>
              <a:gd name="T18" fmla="*/ 1028095 w 2300288"/>
              <a:gd name="T19" fmla="*/ 1060068 h 1936750"/>
              <a:gd name="T20" fmla="*/ 1033632 w 2300288"/>
              <a:gd name="T21" fmla="*/ 1045086 h 1936750"/>
              <a:gd name="T22" fmla="*/ 1116162 w 2300288"/>
              <a:gd name="T23" fmla="*/ 967020 h 1936750"/>
              <a:gd name="T24" fmla="*/ 1415999 w 2300288"/>
              <a:gd name="T25" fmla="*/ 862909 h 1936750"/>
              <a:gd name="T26" fmla="*/ 1591713 w 2300288"/>
              <a:gd name="T27" fmla="*/ 924102 h 1936750"/>
              <a:gd name="T28" fmla="*/ 1763745 w 2300288"/>
              <a:gd name="T29" fmla="*/ 983456 h 1936750"/>
              <a:gd name="T30" fmla="*/ 1808726 w 2300288"/>
              <a:gd name="T31" fmla="*/ 1009194 h 1936750"/>
              <a:gd name="T32" fmla="*/ 1836345 w 2300288"/>
              <a:gd name="T33" fmla="*/ 1041235 h 1936750"/>
              <a:gd name="T34" fmla="*/ 1870541 w 2300288"/>
              <a:gd name="T35" fmla="*/ 1114771 h 1936750"/>
              <a:gd name="T36" fmla="*/ 1893952 w 2300288"/>
              <a:gd name="T37" fmla="*/ 1212469 h 1936750"/>
              <a:gd name="T38" fmla="*/ 1905000 w 2300288"/>
              <a:gd name="T39" fmla="*/ 1335643 h 1936750"/>
              <a:gd name="T40" fmla="*/ 1899740 w 2300288"/>
              <a:gd name="T41" fmla="*/ 1362957 h 1936750"/>
              <a:gd name="T42" fmla="*/ 1874487 w 2300288"/>
              <a:gd name="T43" fmla="*/ 1383704 h 1936750"/>
              <a:gd name="T44" fmla="*/ 1781895 w 2300288"/>
              <a:gd name="T45" fmla="*/ 1418897 h 1936750"/>
              <a:gd name="T46" fmla="*/ 1625909 w 2300288"/>
              <a:gd name="T47" fmla="*/ 1447524 h 1936750"/>
              <a:gd name="T48" fmla="*/ 1404950 w 2300288"/>
              <a:gd name="T49" fmla="*/ 1464857 h 1936750"/>
              <a:gd name="T50" fmla="*/ 948915 w 2300288"/>
              <a:gd name="T51" fmla="*/ 1532887 h 1936750"/>
              <a:gd name="T52" fmla="*/ 96732 w 2300288"/>
              <a:gd name="T53" fmla="*/ 835367 h 1936750"/>
              <a:gd name="T54" fmla="*/ 1152637 w 2300288"/>
              <a:gd name="T55" fmla="*/ 1576 h 1936750"/>
              <a:gd name="T56" fmla="*/ 1203190 w 2300288"/>
              <a:gd name="T57" fmla="*/ 12613 h 1936750"/>
              <a:gd name="T58" fmla="*/ 1249793 w 2300288"/>
              <a:gd name="T59" fmla="*/ 32847 h 1936750"/>
              <a:gd name="T60" fmla="*/ 1292446 w 2300288"/>
              <a:gd name="T61" fmla="*/ 62015 h 1936750"/>
              <a:gd name="T62" fmla="*/ 1357480 w 2300288"/>
              <a:gd name="T63" fmla="*/ 134804 h 1936750"/>
              <a:gd name="T64" fmla="*/ 1402767 w 2300288"/>
              <a:gd name="T65" fmla="*/ 235972 h 1936750"/>
              <a:gd name="T66" fmla="*/ 1414352 w 2300288"/>
              <a:gd name="T67" fmla="*/ 301403 h 1936750"/>
              <a:gd name="T68" fmla="*/ 1414615 w 2300288"/>
              <a:gd name="T69" fmla="*/ 367360 h 1936750"/>
              <a:gd name="T70" fmla="*/ 1402767 w 2300288"/>
              <a:gd name="T71" fmla="*/ 444090 h 1936750"/>
              <a:gd name="T72" fmla="*/ 1379596 w 2300288"/>
              <a:gd name="T73" fmla="*/ 521346 h 1936750"/>
              <a:gd name="T74" fmla="*/ 1346158 w 2300288"/>
              <a:gd name="T75" fmla="*/ 595186 h 1936750"/>
              <a:gd name="T76" fmla="*/ 1304295 w 2300288"/>
              <a:gd name="T77" fmla="*/ 661143 h 1936750"/>
              <a:gd name="T78" fmla="*/ 1223990 w 2300288"/>
              <a:gd name="T79" fmla="*/ 866108 h 1936750"/>
              <a:gd name="T80" fmla="*/ 1146318 w 2300288"/>
              <a:gd name="T81" fmla="*/ 934430 h 1936750"/>
              <a:gd name="T82" fmla="*/ 1120778 w 2300288"/>
              <a:gd name="T83" fmla="*/ 944678 h 1936750"/>
              <a:gd name="T84" fmla="*/ 1086550 w 2300288"/>
              <a:gd name="T85" fmla="*/ 925758 h 1936750"/>
              <a:gd name="T86" fmla="*/ 993607 w 2300288"/>
              <a:gd name="T87" fmla="*/ 837202 h 1936750"/>
              <a:gd name="T88" fmla="*/ 928310 w 2300288"/>
              <a:gd name="T89" fmla="*/ 643274 h 1936750"/>
              <a:gd name="T90" fmla="*/ 888553 w 2300288"/>
              <a:gd name="T91" fmla="*/ 574427 h 1936750"/>
              <a:gd name="T92" fmla="*/ 858011 w 2300288"/>
              <a:gd name="T93" fmla="*/ 499273 h 1936750"/>
              <a:gd name="T94" fmla="*/ 837737 w 2300288"/>
              <a:gd name="T95" fmla="*/ 421754 h 1936750"/>
              <a:gd name="T96" fmla="*/ 829575 w 2300288"/>
              <a:gd name="T97" fmla="*/ 346075 h 1936750"/>
              <a:gd name="T98" fmla="*/ 832734 w 2300288"/>
              <a:gd name="T99" fmla="*/ 284848 h 1936750"/>
              <a:gd name="T100" fmla="*/ 852482 w 2300288"/>
              <a:gd name="T101" fmla="*/ 204965 h 1936750"/>
              <a:gd name="T102" fmla="*/ 905667 w 2300288"/>
              <a:gd name="T103" fmla="*/ 109840 h 1936750"/>
              <a:gd name="T104" fmla="*/ 964645 w 2300288"/>
              <a:gd name="T105" fmla="*/ 52818 h 1936750"/>
              <a:gd name="T106" fmla="*/ 1008615 w 2300288"/>
              <a:gd name="T107" fmla="*/ 26277 h 1936750"/>
              <a:gd name="T108" fmla="*/ 1056535 w 2300288"/>
              <a:gd name="T109" fmla="*/ 8671 h 1936750"/>
              <a:gd name="T110" fmla="*/ 1107614 w 2300288"/>
              <a:gd name="T111" fmla="*/ 262 h 1936750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2300288" h="1936750">
                <a:moveTo>
                  <a:pt x="1352860" y="1166813"/>
                </a:moveTo>
                <a:lnTo>
                  <a:pt x="1355725" y="1166813"/>
                </a:lnTo>
                <a:lnTo>
                  <a:pt x="1358272" y="1166813"/>
                </a:lnTo>
                <a:lnTo>
                  <a:pt x="1361456" y="1167131"/>
                </a:lnTo>
                <a:lnTo>
                  <a:pt x="1364003" y="1168083"/>
                </a:lnTo>
                <a:lnTo>
                  <a:pt x="1366869" y="1168718"/>
                </a:lnTo>
                <a:lnTo>
                  <a:pt x="1369416" y="1170306"/>
                </a:lnTo>
                <a:lnTo>
                  <a:pt x="1371644" y="1171258"/>
                </a:lnTo>
                <a:lnTo>
                  <a:pt x="1374192" y="1173163"/>
                </a:lnTo>
                <a:lnTo>
                  <a:pt x="1376420" y="1175386"/>
                </a:lnTo>
                <a:lnTo>
                  <a:pt x="1461429" y="1260158"/>
                </a:lnTo>
                <a:lnTo>
                  <a:pt x="1463339" y="1262381"/>
                </a:lnTo>
                <a:lnTo>
                  <a:pt x="1465249" y="1264603"/>
                </a:lnTo>
                <a:lnTo>
                  <a:pt x="1466841" y="1267143"/>
                </a:lnTo>
                <a:lnTo>
                  <a:pt x="1467797" y="1269683"/>
                </a:lnTo>
                <a:lnTo>
                  <a:pt x="1469070" y="1272223"/>
                </a:lnTo>
                <a:lnTo>
                  <a:pt x="1469388" y="1275081"/>
                </a:lnTo>
                <a:lnTo>
                  <a:pt x="1469707" y="1277938"/>
                </a:lnTo>
                <a:lnTo>
                  <a:pt x="1470025" y="1280478"/>
                </a:lnTo>
                <a:lnTo>
                  <a:pt x="1469707" y="1283336"/>
                </a:lnTo>
                <a:lnTo>
                  <a:pt x="1469388" y="1285876"/>
                </a:lnTo>
                <a:lnTo>
                  <a:pt x="1469070" y="1289051"/>
                </a:lnTo>
                <a:lnTo>
                  <a:pt x="1467797" y="1291591"/>
                </a:lnTo>
                <a:lnTo>
                  <a:pt x="1466841" y="1294131"/>
                </a:lnTo>
                <a:lnTo>
                  <a:pt x="1465249" y="1296671"/>
                </a:lnTo>
                <a:lnTo>
                  <a:pt x="1463339" y="1298893"/>
                </a:lnTo>
                <a:lnTo>
                  <a:pt x="1461429" y="1301116"/>
                </a:lnTo>
                <a:lnTo>
                  <a:pt x="1390111" y="1372236"/>
                </a:lnTo>
                <a:lnTo>
                  <a:pt x="1396160" y="1386206"/>
                </a:lnTo>
                <a:lnTo>
                  <a:pt x="1401573" y="1402081"/>
                </a:lnTo>
                <a:lnTo>
                  <a:pt x="1407304" y="1420178"/>
                </a:lnTo>
                <a:lnTo>
                  <a:pt x="1412716" y="1439228"/>
                </a:lnTo>
                <a:lnTo>
                  <a:pt x="1418447" y="1460501"/>
                </a:lnTo>
                <a:lnTo>
                  <a:pt x="1423541" y="1483043"/>
                </a:lnTo>
                <a:lnTo>
                  <a:pt x="1428317" y="1506538"/>
                </a:lnTo>
                <a:lnTo>
                  <a:pt x="1433093" y="1531938"/>
                </a:lnTo>
                <a:lnTo>
                  <a:pt x="1437550" y="1558608"/>
                </a:lnTo>
                <a:lnTo>
                  <a:pt x="1441689" y="1586231"/>
                </a:lnTo>
                <a:lnTo>
                  <a:pt x="1445191" y="1614806"/>
                </a:lnTo>
                <a:lnTo>
                  <a:pt x="1448693" y="1644651"/>
                </a:lnTo>
                <a:lnTo>
                  <a:pt x="1451559" y="1675448"/>
                </a:lnTo>
                <a:lnTo>
                  <a:pt x="1454106" y="1707516"/>
                </a:lnTo>
                <a:lnTo>
                  <a:pt x="1456016" y="1739901"/>
                </a:lnTo>
                <a:lnTo>
                  <a:pt x="1457608" y="1773238"/>
                </a:lnTo>
                <a:lnTo>
                  <a:pt x="1254161" y="1773238"/>
                </a:lnTo>
                <a:lnTo>
                  <a:pt x="1255753" y="1739901"/>
                </a:lnTo>
                <a:lnTo>
                  <a:pt x="1257344" y="1707516"/>
                </a:lnTo>
                <a:lnTo>
                  <a:pt x="1260210" y="1675448"/>
                </a:lnTo>
                <a:lnTo>
                  <a:pt x="1263075" y="1644651"/>
                </a:lnTo>
                <a:lnTo>
                  <a:pt x="1266259" y="1614806"/>
                </a:lnTo>
                <a:lnTo>
                  <a:pt x="1270080" y="1586231"/>
                </a:lnTo>
                <a:lnTo>
                  <a:pt x="1274219" y="1558608"/>
                </a:lnTo>
                <a:lnTo>
                  <a:pt x="1278676" y="1531938"/>
                </a:lnTo>
                <a:lnTo>
                  <a:pt x="1283452" y="1506538"/>
                </a:lnTo>
                <a:lnTo>
                  <a:pt x="1288228" y="1483043"/>
                </a:lnTo>
                <a:lnTo>
                  <a:pt x="1293322" y="1460501"/>
                </a:lnTo>
                <a:lnTo>
                  <a:pt x="1298734" y="1439228"/>
                </a:lnTo>
                <a:lnTo>
                  <a:pt x="1304465" y="1419861"/>
                </a:lnTo>
                <a:lnTo>
                  <a:pt x="1309878" y="1402081"/>
                </a:lnTo>
                <a:lnTo>
                  <a:pt x="1315609" y="1386206"/>
                </a:lnTo>
                <a:lnTo>
                  <a:pt x="1321340" y="1371918"/>
                </a:lnTo>
                <a:lnTo>
                  <a:pt x="1250022" y="1301116"/>
                </a:lnTo>
                <a:lnTo>
                  <a:pt x="1248111" y="1298893"/>
                </a:lnTo>
                <a:lnTo>
                  <a:pt x="1246519" y="1296671"/>
                </a:lnTo>
                <a:lnTo>
                  <a:pt x="1244927" y="1294131"/>
                </a:lnTo>
                <a:lnTo>
                  <a:pt x="1243654" y="1291591"/>
                </a:lnTo>
                <a:lnTo>
                  <a:pt x="1242699" y="1289051"/>
                </a:lnTo>
                <a:lnTo>
                  <a:pt x="1242380" y="1285876"/>
                </a:lnTo>
                <a:lnTo>
                  <a:pt x="1242062" y="1283336"/>
                </a:lnTo>
                <a:lnTo>
                  <a:pt x="1241425" y="1280478"/>
                </a:lnTo>
                <a:lnTo>
                  <a:pt x="1242062" y="1277938"/>
                </a:lnTo>
                <a:lnTo>
                  <a:pt x="1242380" y="1275081"/>
                </a:lnTo>
                <a:lnTo>
                  <a:pt x="1243017" y="1272223"/>
                </a:lnTo>
                <a:lnTo>
                  <a:pt x="1243654" y="1269683"/>
                </a:lnTo>
                <a:lnTo>
                  <a:pt x="1244927" y="1267143"/>
                </a:lnTo>
                <a:lnTo>
                  <a:pt x="1246519" y="1264603"/>
                </a:lnTo>
                <a:lnTo>
                  <a:pt x="1248111" y="1262381"/>
                </a:lnTo>
                <a:lnTo>
                  <a:pt x="1250340" y="1260158"/>
                </a:lnTo>
                <a:lnTo>
                  <a:pt x="1335030" y="1175386"/>
                </a:lnTo>
                <a:lnTo>
                  <a:pt x="1337259" y="1173163"/>
                </a:lnTo>
                <a:lnTo>
                  <a:pt x="1339806" y="1171258"/>
                </a:lnTo>
                <a:lnTo>
                  <a:pt x="1342035" y="1170306"/>
                </a:lnTo>
                <a:lnTo>
                  <a:pt x="1344582" y="1168718"/>
                </a:lnTo>
                <a:lnTo>
                  <a:pt x="1347766" y="1168083"/>
                </a:lnTo>
                <a:lnTo>
                  <a:pt x="1350313" y="1167131"/>
                </a:lnTo>
                <a:lnTo>
                  <a:pt x="1352860" y="1166813"/>
                </a:lnTo>
                <a:close/>
                <a:moveTo>
                  <a:pt x="1634223" y="1009650"/>
                </a:moveTo>
                <a:lnTo>
                  <a:pt x="1652963" y="1018533"/>
                </a:lnTo>
                <a:lnTo>
                  <a:pt x="1672339" y="1027098"/>
                </a:lnTo>
                <a:lnTo>
                  <a:pt x="1691079" y="1034712"/>
                </a:lnTo>
                <a:lnTo>
                  <a:pt x="1709819" y="1042326"/>
                </a:lnTo>
                <a:lnTo>
                  <a:pt x="1728241" y="1049939"/>
                </a:lnTo>
                <a:lnTo>
                  <a:pt x="1746663" y="1057236"/>
                </a:lnTo>
                <a:lnTo>
                  <a:pt x="1783191" y="1070560"/>
                </a:lnTo>
                <a:lnTo>
                  <a:pt x="1819083" y="1082932"/>
                </a:lnTo>
                <a:lnTo>
                  <a:pt x="1854022" y="1094670"/>
                </a:lnTo>
                <a:lnTo>
                  <a:pt x="1888325" y="1105773"/>
                </a:lnTo>
                <a:lnTo>
                  <a:pt x="1921994" y="1116242"/>
                </a:lnTo>
                <a:lnTo>
                  <a:pt x="1986155" y="1136545"/>
                </a:lnTo>
                <a:lnTo>
                  <a:pt x="2017282" y="1146379"/>
                </a:lnTo>
                <a:lnTo>
                  <a:pt x="2046821" y="1156213"/>
                </a:lnTo>
                <a:lnTo>
                  <a:pt x="2075408" y="1166682"/>
                </a:lnTo>
                <a:lnTo>
                  <a:pt x="2103042" y="1176834"/>
                </a:lnTo>
                <a:lnTo>
                  <a:pt x="2116700" y="1182544"/>
                </a:lnTo>
                <a:lnTo>
                  <a:pt x="2129722" y="1187937"/>
                </a:lnTo>
                <a:lnTo>
                  <a:pt x="2142427" y="1193965"/>
                </a:lnTo>
                <a:lnTo>
                  <a:pt x="2155132" y="1199675"/>
                </a:lnTo>
                <a:lnTo>
                  <a:pt x="2161167" y="1203164"/>
                </a:lnTo>
                <a:lnTo>
                  <a:pt x="2166885" y="1206337"/>
                </a:lnTo>
                <a:lnTo>
                  <a:pt x="2172920" y="1210461"/>
                </a:lnTo>
                <a:lnTo>
                  <a:pt x="2178319" y="1214585"/>
                </a:lnTo>
                <a:lnTo>
                  <a:pt x="2184037" y="1219026"/>
                </a:lnTo>
                <a:lnTo>
                  <a:pt x="2189119" y="1223785"/>
                </a:lnTo>
                <a:lnTo>
                  <a:pt x="2194201" y="1228861"/>
                </a:lnTo>
                <a:lnTo>
                  <a:pt x="2198965" y="1233936"/>
                </a:lnTo>
                <a:lnTo>
                  <a:pt x="2203729" y="1239647"/>
                </a:lnTo>
                <a:lnTo>
                  <a:pt x="2208494" y="1245357"/>
                </a:lnTo>
                <a:lnTo>
                  <a:pt x="2212941" y="1251384"/>
                </a:lnTo>
                <a:lnTo>
                  <a:pt x="2217387" y="1257729"/>
                </a:lnTo>
                <a:lnTo>
                  <a:pt x="2221517" y="1264391"/>
                </a:lnTo>
                <a:lnTo>
                  <a:pt x="2225646" y="1271053"/>
                </a:lnTo>
                <a:lnTo>
                  <a:pt x="2233269" y="1285011"/>
                </a:lnTo>
                <a:lnTo>
                  <a:pt x="2240257" y="1299287"/>
                </a:lnTo>
                <a:lnTo>
                  <a:pt x="2246927" y="1314832"/>
                </a:lnTo>
                <a:lnTo>
                  <a:pt x="2253279" y="1330693"/>
                </a:lnTo>
                <a:lnTo>
                  <a:pt x="2258679" y="1346555"/>
                </a:lnTo>
                <a:lnTo>
                  <a:pt x="2264079" y="1363052"/>
                </a:lnTo>
                <a:lnTo>
                  <a:pt x="2268843" y="1379865"/>
                </a:lnTo>
                <a:lnTo>
                  <a:pt x="2273290" y="1396996"/>
                </a:lnTo>
                <a:lnTo>
                  <a:pt x="2277101" y="1413809"/>
                </a:lnTo>
                <a:lnTo>
                  <a:pt x="2280595" y="1430940"/>
                </a:lnTo>
                <a:lnTo>
                  <a:pt x="2283772" y="1447754"/>
                </a:lnTo>
                <a:lnTo>
                  <a:pt x="2286948" y="1464567"/>
                </a:lnTo>
                <a:lnTo>
                  <a:pt x="2288854" y="1481381"/>
                </a:lnTo>
                <a:lnTo>
                  <a:pt x="2291077" y="1497243"/>
                </a:lnTo>
                <a:lnTo>
                  <a:pt x="2293300" y="1513104"/>
                </a:lnTo>
                <a:lnTo>
                  <a:pt x="2296477" y="1542925"/>
                </a:lnTo>
                <a:lnTo>
                  <a:pt x="2298382" y="1570207"/>
                </a:lnTo>
                <a:lnTo>
                  <a:pt x="2299653" y="1593682"/>
                </a:lnTo>
                <a:lnTo>
                  <a:pt x="2300288" y="1613351"/>
                </a:lnTo>
                <a:lnTo>
                  <a:pt x="2300288" y="1627944"/>
                </a:lnTo>
                <a:lnTo>
                  <a:pt x="2300288" y="1630799"/>
                </a:lnTo>
                <a:lnTo>
                  <a:pt x="2299653" y="1633971"/>
                </a:lnTo>
                <a:lnTo>
                  <a:pt x="2299018" y="1636827"/>
                </a:lnTo>
                <a:lnTo>
                  <a:pt x="2297430" y="1639999"/>
                </a:lnTo>
                <a:lnTo>
                  <a:pt x="2296159" y="1643171"/>
                </a:lnTo>
                <a:lnTo>
                  <a:pt x="2293936" y="1646344"/>
                </a:lnTo>
                <a:lnTo>
                  <a:pt x="2291077" y="1649199"/>
                </a:lnTo>
                <a:lnTo>
                  <a:pt x="2288536" y="1652688"/>
                </a:lnTo>
                <a:lnTo>
                  <a:pt x="2285360" y="1655544"/>
                </a:lnTo>
                <a:lnTo>
                  <a:pt x="2281548" y="1659033"/>
                </a:lnTo>
                <a:lnTo>
                  <a:pt x="2278054" y="1661888"/>
                </a:lnTo>
                <a:lnTo>
                  <a:pt x="2273608" y="1665061"/>
                </a:lnTo>
                <a:lnTo>
                  <a:pt x="2263443" y="1671405"/>
                </a:lnTo>
                <a:lnTo>
                  <a:pt x="2252644" y="1677750"/>
                </a:lnTo>
                <a:lnTo>
                  <a:pt x="2239621" y="1684095"/>
                </a:lnTo>
                <a:lnTo>
                  <a:pt x="2225328" y="1690122"/>
                </a:lnTo>
                <a:lnTo>
                  <a:pt x="2208811" y="1696150"/>
                </a:lnTo>
                <a:lnTo>
                  <a:pt x="2191660" y="1701860"/>
                </a:lnTo>
                <a:lnTo>
                  <a:pt x="2172602" y="1707888"/>
                </a:lnTo>
                <a:lnTo>
                  <a:pt x="2151639" y="1713915"/>
                </a:lnTo>
                <a:lnTo>
                  <a:pt x="2129722" y="1719308"/>
                </a:lnTo>
                <a:lnTo>
                  <a:pt x="2105900" y="1724384"/>
                </a:lnTo>
                <a:lnTo>
                  <a:pt x="2080490" y="1730094"/>
                </a:lnTo>
                <a:lnTo>
                  <a:pt x="2053809" y="1734853"/>
                </a:lnTo>
                <a:lnTo>
                  <a:pt x="2025223" y="1739611"/>
                </a:lnTo>
                <a:lnTo>
                  <a:pt x="1995048" y="1744052"/>
                </a:lnTo>
                <a:lnTo>
                  <a:pt x="1963285" y="1748494"/>
                </a:lnTo>
                <a:lnTo>
                  <a:pt x="1930252" y="1752618"/>
                </a:lnTo>
                <a:lnTo>
                  <a:pt x="1895313" y="1756107"/>
                </a:lnTo>
                <a:lnTo>
                  <a:pt x="1858786" y="1759597"/>
                </a:lnTo>
                <a:lnTo>
                  <a:pt x="1820671" y="1762452"/>
                </a:lnTo>
                <a:lnTo>
                  <a:pt x="1780967" y="1765307"/>
                </a:lnTo>
                <a:lnTo>
                  <a:pt x="1739676" y="1767528"/>
                </a:lnTo>
                <a:lnTo>
                  <a:pt x="1696478" y="1769431"/>
                </a:lnTo>
                <a:lnTo>
                  <a:pt x="1652011" y="1771335"/>
                </a:lnTo>
                <a:lnTo>
                  <a:pt x="1605955" y="1772287"/>
                </a:lnTo>
                <a:lnTo>
                  <a:pt x="1557993" y="1773238"/>
                </a:lnTo>
                <a:lnTo>
                  <a:pt x="1508125" y="1773238"/>
                </a:lnTo>
                <a:lnTo>
                  <a:pt x="1634223" y="1009650"/>
                </a:lnTo>
                <a:close/>
                <a:moveTo>
                  <a:pt x="969658" y="942975"/>
                </a:moveTo>
                <a:lnTo>
                  <a:pt x="1145815" y="1851606"/>
                </a:lnTo>
                <a:lnTo>
                  <a:pt x="1263254" y="1851606"/>
                </a:lnTo>
                <a:lnTo>
                  <a:pt x="2020888" y="1851606"/>
                </a:lnTo>
                <a:lnTo>
                  <a:pt x="2020888" y="1936750"/>
                </a:lnTo>
                <a:lnTo>
                  <a:pt x="1163907" y="1936750"/>
                </a:lnTo>
                <a:lnTo>
                  <a:pt x="194249" y="1936750"/>
                </a:lnTo>
                <a:lnTo>
                  <a:pt x="0" y="1009057"/>
                </a:lnTo>
                <a:lnTo>
                  <a:pt x="116804" y="1009057"/>
                </a:lnTo>
                <a:lnTo>
                  <a:pt x="969658" y="942975"/>
                </a:lnTo>
                <a:close/>
                <a:moveTo>
                  <a:pt x="1346346" y="0"/>
                </a:moveTo>
                <a:lnTo>
                  <a:pt x="1355566" y="0"/>
                </a:lnTo>
                <a:lnTo>
                  <a:pt x="1364786" y="0"/>
                </a:lnTo>
                <a:lnTo>
                  <a:pt x="1373688" y="317"/>
                </a:lnTo>
                <a:lnTo>
                  <a:pt x="1382908" y="952"/>
                </a:lnTo>
                <a:lnTo>
                  <a:pt x="1391810" y="1904"/>
                </a:lnTo>
                <a:lnTo>
                  <a:pt x="1400712" y="3174"/>
                </a:lnTo>
                <a:lnTo>
                  <a:pt x="1409613" y="4444"/>
                </a:lnTo>
                <a:lnTo>
                  <a:pt x="1418515" y="6348"/>
                </a:lnTo>
                <a:lnTo>
                  <a:pt x="1426782" y="8252"/>
                </a:lnTo>
                <a:lnTo>
                  <a:pt x="1435684" y="10474"/>
                </a:lnTo>
                <a:lnTo>
                  <a:pt x="1444268" y="12379"/>
                </a:lnTo>
                <a:lnTo>
                  <a:pt x="1452852" y="15236"/>
                </a:lnTo>
                <a:lnTo>
                  <a:pt x="1460800" y="18092"/>
                </a:lnTo>
                <a:lnTo>
                  <a:pt x="1469384" y="21266"/>
                </a:lnTo>
                <a:lnTo>
                  <a:pt x="1477650" y="24758"/>
                </a:lnTo>
                <a:lnTo>
                  <a:pt x="1485598" y="27932"/>
                </a:lnTo>
                <a:lnTo>
                  <a:pt x="1493228" y="31741"/>
                </a:lnTo>
                <a:lnTo>
                  <a:pt x="1501495" y="35867"/>
                </a:lnTo>
                <a:lnTo>
                  <a:pt x="1509125" y="39676"/>
                </a:lnTo>
                <a:lnTo>
                  <a:pt x="1517073" y="44120"/>
                </a:lnTo>
                <a:lnTo>
                  <a:pt x="1524385" y="48881"/>
                </a:lnTo>
                <a:lnTo>
                  <a:pt x="1531698" y="53960"/>
                </a:lnTo>
                <a:lnTo>
                  <a:pt x="1539010" y="58721"/>
                </a:lnTo>
                <a:lnTo>
                  <a:pt x="1546640" y="63800"/>
                </a:lnTo>
                <a:lnTo>
                  <a:pt x="1553635" y="69196"/>
                </a:lnTo>
                <a:lnTo>
                  <a:pt x="1560629" y="74909"/>
                </a:lnTo>
                <a:lnTo>
                  <a:pt x="1567624" y="80305"/>
                </a:lnTo>
                <a:lnTo>
                  <a:pt x="1580976" y="92684"/>
                </a:lnTo>
                <a:lnTo>
                  <a:pt x="1593694" y="105380"/>
                </a:lnTo>
                <a:lnTo>
                  <a:pt x="1606093" y="118712"/>
                </a:lnTo>
                <a:lnTo>
                  <a:pt x="1617856" y="132678"/>
                </a:lnTo>
                <a:lnTo>
                  <a:pt x="1628984" y="147596"/>
                </a:lnTo>
                <a:lnTo>
                  <a:pt x="1639157" y="162832"/>
                </a:lnTo>
                <a:lnTo>
                  <a:pt x="1649331" y="178703"/>
                </a:lnTo>
                <a:lnTo>
                  <a:pt x="1658551" y="195525"/>
                </a:lnTo>
                <a:lnTo>
                  <a:pt x="1666817" y="212348"/>
                </a:lnTo>
                <a:lnTo>
                  <a:pt x="1674765" y="229806"/>
                </a:lnTo>
                <a:lnTo>
                  <a:pt x="1682078" y="247581"/>
                </a:lnTo>
                <a:lnTo>
                  <a:pt x="1688436" y="266308"/>
                </a:lnTo>
                <a:lnTo>
                  <a:pt x="1693841" y="285036"/>
                </a:lnTo>
                <a:lnTo>
                  <a:pt x="1698610" y="304080"/>
                </a:lnTo>
                <a:lnTo>
                  <a:pt x="1700517" y="314237"/>
                </a:lnTo>
                <a:lnTo>
                  <a:pt x="1702743" y="324077"/>
                </a:lnTo>
                <a:lnTo>
                  <a:pt x="1704332" y="333917"/>
                </a:lnTo>
                <a:lnTo>
                  <a:pt x="1705604" y="344074"/>
                </a:lnTo>
                <a:lnTo>
                  <a:pt x="1706876" y="353914"/>
                </a:lnTo>
                <a:lnTo>
                  <a:pt x="1707830" y="364071"/>
                </a:lnTo>
                <a:lnTo>
                  <a:pt x="1708466" y="374546"/>
                </a:lnTo>
                <a:lnTo>
                  <a:pt x="1709419" y="385020"/>
                </a:lnTo>
                <a:lnTo>
                  <a:pt x="1709737" y="395178"/>
                </a:lnTo>
                <a:lnTo>
                  <a:pt x="1709737" y="405652"/>
                </a:lnTo>
                <a:lnTo>
                  <a:pt x="1709737" y="418031"/>
                </a:lnTo>
                <a:lnTo>
                  <a:pt x="1709101" y="431045"/>
                </a:lnTo>
                <a:lnTo>
                  <a:pt x="1708148" y="443742"/>
                </a:lnTo>
                <a:lnTo>
                  <a:pt x="1707194" y="456755"/>
                </a:lnTo>
                <a:lnTo>
                  <a:pt x="1705604" y="470087"/>
                </a:lnTo>
                <a:lnTo>
                  <a:pt x="1703697" y="482783"/>
                </a:lnTo>
                <a:lnTo>
                  <a:pt x="1702107" y="496114"/>
                </a:lnTo>
                <a:lnTo>
                  <a:pt x="1699881" y="509446"/>
                </a:lnTo>
                <a:lnTo>
                  <a:pt x="1696702" y="522777"/>
                </a:lnTo>
                <a:lnTo>
                  <a:pt x="1693841" y="536426"/>
                </a:lnTo>
                <a:lnTo>
                  <a:pt x="1690979" y="549757"/>
                </a:lnTo>
                <a:lnTo>
                  <a:pt x="1687164" y="562771"/>
                </a:lnTo>
                <a:lnTo>
                  <a:pt x="1683667" y="576420"/>
                </a:lnTo>
                <a:lnTo>
                  <a:pt x="1679534" y="589751"/>
                </a:lnTo>
                <a:lnTo>
                  <a:pt x="1675401" y="603082"/>
                </a:lnTo>
                <a:lnTo>
                  <a:pt x="1670632" y="616414"/>
                </a:lnTo>
                <a:lnTo>
                  <a:pt x="1665863" y="629745"/>
                </a:lnTo>
                <a:lnTo>
                  <a:pt x="1661094" y="642441"/>
                </a:lnTo>
                <a:lnTo>
                  <a:pt x="1655372" y="655773"/>
                </a:lnTo>
                <a:lnTo>
                  <a:pt x="1650285" y="668787"/>
                </a:lnTo>
                <a:lnTo>
                  <a:pt x="1644244" y="681166"/>
                </a:lnTo>
                <a:lnTo>
                  <a:pt x="1638521" y="693862"/>
                </a:lnTo>
                <a:lnTo>
                  <a:pt x="1632163" y="706241"/>
                </a:lnTo>
                <a:lnTo>
                  <a:pt x="1625486" y="718938"/>
                </a:lnTo>
                <a:lnTo>
                  <a:pt x="1618810" y="730682"/>
                </a:lnTo>
                <a:lnTo>
                  <a:pt x="1612133" y="742744"/>
                </a:lnTo>
                <a:lnTo>
                  <a:pt x="1605139" y="754170"/>
                </a:lnTo>
                <a:lnTo>
                  <a:pt x="1597827" y="765597"/>
                </a:lnTo>
                <a:lnTo>
                  <a:pt x="1590514" y="777024"/>
                </a:lnTo>
                <a:lnTo>
                  <a:pt x="1582566" y="787816"/>
                </a:lnTo>
                <a:lnTo>
                  <a:pt x="1574936" y="798608"/>
                </a:lnTo>
                <a:lnTo>
                  <a:pt x="1566988" y="808765"/>
                </a:lnTo>
                <a:lnTo>
                  <a:pt x="1566988" y="950966"/>
                </a:lnTo>
                <a:lnTo>
                  <a:pt x="1559357" y="959219"/>
                </a:lnTo>
                <a:lnTo>
                  <a:pt x="1539964" y="980485"/>
                </a:lnTo>
                <a:lnTo>
                  <a:pt x="1511350" y="1011274"/>
                </a:lnTo>
                <a:lnTo>
                  <a:pt x="1495136" y="1028415"/>
                </a:lnTo>
                <a:lnTo>
                  <a:pt x="1477968" y="1046190"/>
                </a:lnTo>
                <a:lnTo>
                  <a:pt x="1459846" y="1063965"/>
                </a:lnTo>
                <a:lnTo>
                  <a:pt x="1441724" y="1081105"/>
                </a:lnTo>
                <a:lnTo>
                  <a:pt x="1423920" y="1096976"/>
                </a:lnTo>
                <a:lnTo>
                  <a:pt x="1407388" y="1111576"/>
                </a:lnTo>
                <a:lnTo>
                  <a:pt x="1399122" y="1118242"/>
                </a:lnTo>
                <a:lnTo>
                  <a:pt x="1391492" y="1123638"/>
                </a:lnTo>
                <a:lnTo>
                  <a:pt x="1384179" y="1128717"/>
                </a:lnTo>
                <a:lnTo>
                  <a:pt x="1377503" y="1133160"/>
                </a:lnTo>
                <a:lnTo>
                  <a:pt x="1371144" y="1136652"/>
                </a:lnTo>
                <a:lnTo>
                  <a:pt x="1365104" y="1139191"/>
                </a:lnTo>
                <a:lnTo>
                  <a:pt x="1360017" y="1140461"/>
                </a:lnTo>
                <a:lnTo>
                  <a:pt x="1357791" y="1141096"/>
                </a:lnTo>
                <a:lnTo>
                  <a:pt x="1355566" y="1141413"/>
                </a:lnTo>
                <a:lnTo>
                  <a:pt x="1353340" y="1141096"/>
                </a:lnTo>
                <a:lnTo>
                  <a:pt x="1351115" y="1140461"/>
                </a:lnTo>
                <a:lnTo>
                  <a:pt x="1346028" y="1139191"/>
                </a:lnTo>
                <a:lnTo>
                  <a:pt x="1340305" y="1136652"/>
                </a:lnTo>
                <a:lnTo>
                  <a:pt x="1333947" y="1133160"/>
                </a:lnTo>
                <a:lnTo>
                  <a:pt x="1327270" y="1128717"/>
                </a:lnTo>
                <a:lnTo>
                  <a:pt x="1319958" y="1123638"/>
                </a:lnTo>
                <a:lnTo>
                  <a:pt x="1312010" y="1118242"/>
                </a:lnTo>
                <a:lnTo>
                  <a:pt x="1304061" y="1111576"/>
                </a:lnTo>
                <a:lnTo>
                  <a:pt x="1287211" y="1096976"/>
                </a:lnTo>
                <a:lnTo>
                  <a:pt x="1269725" y="1081105"/>
                </a:lnTo>
                <a:lnTo>
                  <a:pt x="1251603" y="1063965"/>
                </a:lnTo>
                <a:lnTo>
                  <a:pt x="1233482" y="1046190"/>
                </a:lnTo>
                <a:lnTo>
                  <a:pt x="1215996" y="1028415"/>
                </a:lnTo>
                <a:lnTo>
                  <a:pt x="1199781" y="1011274"/>
                </a:lnTo>
                <a:lnTo>
                  <a:pt x="1171486" y="980485"/>
                </a:lnTo>
                <a:lnTo>
                  <a:pt x="1151774" y="959219"/>
                </a:lnTo>
                <a:lnTo>
                  <a:pt x="1144462" y="950966"/>
                </a:lnTo>
                <a:lnTo>
                  <a:pt x="1144462" y="808765"/>
                </a:lnTo>
                <a:lnTo>
                  <a:pt x="1136196" y="798608"/>
                </a:lnTo>
                <a:lnTo>
                  <a:pt x="1128565" y="787816"/>
                </a:lnTo>
                <a:lnTo>
                  <a:pt x="1120935" y="777024"/>
                </a:lnTo>
                <a:lnTo>
                  <a:pt x="1113305" y="765597"/>
                </a:lnTo>
                <a:lnTo>
                  <a:pt x="1105993" y="754170"/>
                </a:lnTo>
                <a:lnTo>
                  <a:pt x="1098998" y="742744"/>
                </a:lnTo>
                <a:lnTo>
                  <a:pt x="1092322" y="730682"/>
                </a:lnTo>
                <a:lnTo>
                  <a:pt x="1085645" y="718938"/>
                </a:lnTo>
                <a:lnTo>
                  <a:pt x="1078969" y="706241"/>
                </a:lnTo>
                <a:lnTo>
                  <a:pt x="1072928" y="693862"/>
                </a:lnTo>
                <a:lnTo>
                  <a:pt x="1066887" y="681166"/>
                </a:lnTo>
                <a:lnTo>
                  <a:pt x="1061165" y="668787"/>
                </a:lnTo>
                <a:lnTo>
                  <a:pt x="1055442" y="655773"/>
                </a:lnTo>
                <a:lnTo>
                  <a:pt x="1050355" y="642441"/>
                </a:lnTo>
                <a:lnTo>
                  <a:pt x="1045268" y="629745"/>
                </a:lnTo>
                <a:lnTo>
                  <a:pt x="1040499" y="616414"/>
                </a:lnTo>
                <a:lnTo>
                  <a:pt x="1036048" y="603082"/>
                </a:lnTo>
                <a:lnTo>
                  <a:pt x="1031915" y="589751"/>
                </a:lnTo>
                <a:lnTo>
                  <a:pt x="1027782" y="576420"/>
                </a:lnTo>
                <a:lnTo>
                  <a:pt x="1023967" y="562771"/>
                </a:lnTo>
                <a:lnTo>
                  <a:pt x="1020470" y="549757"/>
                </a:lnTo>
                <a:lnTo>
                  <a:pt x="1016973" y="536426"/>
                </a:lnTo>
                <a:lnTo>
                  <a:pt x="1014429" y="522777"/>
                </a:lnTo>
                <a:lnTo>
                  <a:pt x="1011568" y="509446"/>
                </a:lnTo>
                <a:lnTo>
                  <a:pt x="1009343" y="496114"/>
                </a:lnTo>
                <a:lnTo>
                  <a:pt x="1007435" y="482783"/>
                </a:lnTo>
                <a:lnTo>
                  <a:pt x="1005527" y="470087"/>
                </a:lnTo>
                <a:lnTo>
                  <a:pt x="1004256" y="456755"/>
                </a:lnTo>
                <a:lnTo>
                  <a:pt x="1002984" y="443742"/>
                </a:lnTo>
                <a:lnTo>
                  <a:pt x="1002348" y="431045"/>
                </a:lnTo>
                <a:lnTo>
                  <a:pt x="1001712" y="418031"/>
                </a:lnTo>
                <a:lnTo>
                  <a:pt x="1001712" y="405652"/>
                </a:lnTo>
                <a:lnTo>
                  <a:pt x="1001712" y="395178"/>
                </a:lnTo>
                <a:lnTo>
                  <a:pt x="1002030" y="385020"/>
                </a:lnTo>
                <a:lnTo>
                  <a:pt x="1002666" y="374546"/>
                </a:lnTo>
                <a:lnTo>
                  <a:pt x="1003302" y="364071"/>
                </a:lnTo>
                <a:lnTo>
                  <a:pt x="1004574" y="353914"/>
                </a:lnTo>
                <a:lnTo>
                  <a:pt x="1005527" y="344074"/>
                </a:lnTo>
                <a:lnTo>
                  <a:pt x="1007117" y="333917"/>
                </a:lnTo>
                <a:lnTo>
                  <a:pt x="1008707" y="324077"/>
                </a:lnTo>
                <a:lnTo>
                  <a:pt x="1010296" y="314237"/>
                </a:lnTo>
                <a:lnTo>
                  <a:pt x="1012522" y="304080"/>
                </a:lnTo>
                <a:lnTo>
                  <a:pt x="1017609" y="285036"/>
                </a:lnTo>
                <a:lnTo>
                  <a:pt x="1023013" y="266308"/>
                </a:lnTo>
                <a:lnTo>
                  <a:pt x="1029372" y="247581"/>
                </a:lnTo>
                <a:lnTo>
                  <a:pt x="1036366" y="229806"/>
                </a:lnTo>
                <a:lnTo>
                  <a:pt x="1044315" y="212348"/>
                </a:lnTo>
                <a:lnTo>
                  <a:pt x="1052899" y="195525"/>
                </a:lnTo>
                <a:lnTo>
                  <a:pt x="1062119" y="178703"/>
                </a:lnTo>
                <a:lnTo>
                  <a:pt x="1071656" y="162832"/>
                </a:lnTo>
                <a:lnTo>
                  <a:pt x="1082466" y="147596"/>
                </a:lnTo>
                <a:lnTo>
                  <a:pt x="1093593" y="132678"/>
                </a:lnTo>
                <a:lnTo>
                  <a:pt x="1105357" y="118712"/>
                </a:lnTo>
                <a:lnTo>
                  <a:pt x="1117438" y="105380"/>
                </a:lnTo>
                <a:lnTo>
                  <a:pt x="1130473" y="92684"/>
                </a:lnTo>
                <a:lnTo>
                  <a:pt x="1143826" y="80305"/>
                </a:lnTo>
                <a:lnTo>
                  <a:pt x="1150820" y="74909"/>
                </a:lnTo>
                <a:lnTo>
                  <a:pt x="1157815" y="69196"/>
                </a:lnTo>
                <a:lnTo>
                  <a:pt x="1164809" y="63800"/>
                </a:lnTo>
                <a:lnTo>
                  <a:pt x="1172121" y="58721"/>
                </a:lnTo>
                <a:lnTo>
                  <a:pt x="1179434" y="53960"/>
                </a:lnTo>
                <a:lnTo>
                  <a:pt x="1187064" y="48881"/>
                </a:lnTo>
                <a:lnTo>
                  <a:pt x="1194376" y="44120"/>
                </a:lnTo>
                <a:lnTo>
                  <a:pt x="1202007" y="39676"/>
                </a:lnTo>
                <a:lnTo>
                  <a:pt x="1209955" y="35867"/>
                </a:lnTo>
                <a:lnTo>
                  <a:pt x="1217903" y="31741"/>
                </a:lnTo>
                <a:lnTo>
                  <a:pt x="1225851" y="27932"/>
                </a:lnTo>
                <a:lnTo>
                  <a:pt x="1233799" y="24758"/>
                </a:lnTo>
                <a:lnTo>
                  <a:pt x="1242066" y="21266"/>
                </a:lnTo>
                <a:lnTo>
                  <a:pt x="1250332" y="18092"/>
                </a:lnTo>
                <a:lnTo>
                  <a:pt x="1258916" y="15236"/>
                </a:lnTo>
                <a:lnTo>
                  <a:pt x="1267182" y="12379"/>
                </a:lnTo>
                <a:lnTo>
                  <a:pt x="1275766" y="10474"/>
                </a:lnTo>
                <a:lnTo>
                  <a:pt x="1284350" y="8252"/>
                </a:lnTo>
                <a:lnTo>
                  <a:pt x="1292934" y="6348"/>
                </a:lnTo>
                <a:lnTo>
                  <a:pt x="1301836" y="4444"/>
                </a:lnTo>
                <a:lnTo>
                  <a:pt x="1310738" y="3174"/>
                </a:lnTo>
                <a:lnTo>
                  <a:pt x="1319322" y="1904"/>
                </a:lnTo>
                <a:lnTo>
                  <a:pt x="1328224" y="952"/>
                </a:lnTo>
                <a:lnTo>
                  <a:pt x="1337444" y="317"/>
                </a:lnTo>
                <a:lnTo>
                  <a:pt x="1346346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8623" name="KSO_Shape"/>
          <p:cNvSpPr>
            <a:spLocks/>
          </p:cNvSpPr>
          <p:nvPr/>
        </p:nvSpPr>
        <p:spPr bwMode="auto">
          <a:xfrm>
            <a:off x="5599606" y="3725906"/>
            <a:ext cx="1259488" cy="528985"/>
          </a:xfrm>
          <a:custGeom>
            <a:avLst/>
            <a:gdLst>
              <a:gd name="T0" fmla="*/ 470500 w 5213351"/>
              <a:gd name="T1" fmla="*/ 641304 h 2193925"/>
              <a:gd name="T2" fmla="*/ 1368744 w 5213351"/>
              <a:gd name="T3" fmla="*/ 567365 h 2193925"/>
              <a:gd name="T4" fmla="*/ 1283687 w 5213351"/>
              <a:gd name="T5" fmla="*/ 531553 h 2193925"/>
              <a:gd name="T6" fmla="*/ 1323977 w 5213351"/>
              <a:gd name="T7" fmla="*/ 684146 h 2193925"/>
              <a:gd name="T8" fmla="*/ 236771 w 5213351"/>
              <a:gd name="T9" fmla="*/ 648314 h 2193925"/>
              <a:gd name="T10" fmla="*/ 337365 w 5213351"/>
              <a:gd name="T11" fmla="*/ 714250 h 2193925"/>
              <a:gd name="T12" fmla="*/ 291121 w 5213351"/>
              <a:gd name="T13" fmla="*/ 715844 h 2193925"/>
              <a:gd name="T14" fmla="*/ 264645 w 5213351"/>
              <a:gd name="T15" fmla="*/ 683892 h 2193925"/>
              <a:gd name="T16" fmla="*/ 181753 w 5213351"/>
              <a:gd name="T17" fmla="*/ 708968 h 2193925"/>
              <a:gd name="T18" fmla="*/ 111937 w 5213351"/>
              <a:gd name="T19" fmla="*/ 731190 h 2193925"/>
              <a:gd name="T20" fmla="*/ 29999 w 5213351"/>
              <a:gd name="T21" fmla="*/ 699049 h 2193925"/>
              <a:gd name="T22" fmla="*/ 20635 w 5213351"/>
              <a:gd name="T23" fmla="*/ 684010 h 2193925"/>
              <a:gd name="T24" fmla="*/ 159161 w 5213351"/>
              <a:gd name="T25" fmla="*/ 470062 h 2193925"/>
              <a:gd name="T26" fmla="*/ 304710 w 5213351"/>
              <a:gd name="T27" fmla="*/ 479339 h 2193925"/>
              <a:gd name="T28" fmla="*/ 122405 w 5213351"/>
              <a:gd name="T29" fmla="*/ 448993 h 2193925"/>
              <a:gd name="T30" fmla="*/ 1139868 w 5213351"/>
              <a:gd name="T31" fmla="*/ 386758 h 2193925"/>
              <a:gd name="T32" fmla="*/ 121152 w 5213351"/>
              <a:gd name="T33" fmla="*/ 419067 h 2193925"/>
              <a:gd name="T34" fmla="*/ 409048 w 5213351"/>
              <a:gd name="T35" fmla="*/ 358697 h 2193925"/>
              <a:gd name="T36" fmla="*/ 556874 w 5213351"/>
              <a:gd name="T37" fmla="*/ 670514 h 2193925"/>
              <a:gd name="T38" fmla="*/ 1784109 w 5213351"/>
              <a:gd name="T39" fmla="*/ 267671 h 2193925"/>
              <a:gd name="T40" fmla="*/ 1779154 w 5213351"/>
              <a:gd name="T41" fmla="*/ 262325 h 2193925"/>
              <a:gd name="T42" fmla="*/ 368389 w 5213351"/>
              <a:gd name="T43" fmla="*/ 136481 h 2193925"/>
              <a:gd name="T44" fmla="*/ 361281 w 5213351"/>
              <a:gd name="T45" fmla="*/ 147139 h 2193925"/>
              <a:gd name="T46" fmla="*/ 356762 w 5213351"/>
              <a:gd name="T47" fmla="*/ 202061 h 2193925"/>
              <a:gd name="T48" fmla="*/ 412491 w 5213351"/>
              <a:gd name="T49" fmla="*/ 168046 h 2193925"/>
              <a:gd name="T50" fmla="*/ 410974 w 5213351"/>
              <a:gd name="T51" fmla="*/ 24755 h 2193925"/>
              <a:gd name="T52" fmla="*/ 404955 w 5213351"/>
              <a:gd name="T53" fmla="*/ 104793 h 2193925"/>
              <a:gd name="T54" fmla="*/ 413553 w 5213351"/>
              <a:gd name="T55" fmla="*/ 257729 h 2193925"/>
              <a:gd name="T56" fmla="*/ 471526 w 5213351"/>
              <a:gd name="T57" fmla="*/ 282879 h 2193925"/>
              <a:gd name="T58" fmla="*/ 763803 w 5213351"/>
              <a:gd name="T59" fmla="*/ 196039 h 2193925"/>
              <a:gd name="T60" fmla="*/ 797790 w 5213351"/>
              <a:gd name="T61" fmla="*/ 199258 h 2193925"/>
              <a:gd name="T62" fmla="*/ 1176413 w 5213351"/>
              <a:gd name="T63" fmla="*/ 293111 h 2193925"/>
              <a:gd name="T64" fmla="*/ 1260972 w 5213351"/>
              <a:gd name="T65" fmla="*/ 267224 h 2193925"/>
              <a:gd name="T66" fmla="*/ 1336578 w 5213351"/>
              <a:gd name="T67" fmla="*/ 204863 h 2193925"/>
              <a:gd name="T68" fmla="*/ 1296537 w 5213351"/>
              <a:gd name="T69" fmla="*/ 146473 h 2193925"/>
              <a:gd name="T70" fmla="*/ 1292806 w 5213351"/>
              <a:gd name="T71" fmla="*/ 89488 h 2193925"/>
              <a:gd name="T72" fmla="*/ 1324143 w 5213351"/>
              <a:gd name="T73" fmla="*/ 26052 h 2193925"/>
              <a:gd name="T74" fmla="*/ 1401158 w 5213351"/>
              <a:gd name="T75" fmla="*/ 99248 h 2193925"/>
              <a:gd name="T76" fmla="*/ 1499147 w 5213351"/>
              <a:gd name="T77" fmla="*/ 257134 h 2193925"/>
              <a:gd name="T78" fmla="*/ 1694509 w 5213351"/>
              <a:gd name="T79" fmla="*/ 260739 h 2193925"/>
              <a:gd name="T80" fmla="*/ 1823208 w 5213351"/>
              <a:gd name="T81" fmla="*/ 258071 h 2193925"/>
              <a:gd name="T82" fmla="*/ 1768909 w 5213351"/>
              <a:gd name="T83" fmla="*/ 744027 h 2193925"/>
              <a:gd name="T84" fmla="*/ 1685137 w 5213351"/>
              <a:gd name="T85" fmla="*/ 492683 h 2193925"/>
              <a:gd name="T86" fmla="*/ 1518961 w 5213351"/>
              <a:gd name="T87" fmla="*/ 517410 h 2193925"/>
              <a:gd name="T88" fmla="*/ 1532805 w 5213351"/>
              <a:gd name="T89" fmla="*/ 743364 h 2193925"/>
              <a:gd name="T90" fmla="*/ 1518380 w 5213351"/>
              <a:gd name="T91" fmla="*/ 786784 h 2193925"/>
              <a:gd name="T92" fmla="*/ 1451313 w 5213351"/>
              <a:gd name="T93" fmla="*/ 729965 h 2193925"/>
              <a:gd name="T94" fmla="*/ 1350423 w 5213351"/>
              <a:gd name="T95" fmla="*/ 725664 h 2193925"/>
              <a:gd name="T96" fmla="*/ 1329946 w 5213351"/>
              <a:gd name="T97" fmla="*/ 793566 h 2193925"/>
              <a:gd name="T98" fmla="*/ 1330443 w 5213351"/>
              <a:gd name="T99" fmla="*/ 714913 h 2193925"/>
              <a:gd name="T100" fmla="*/ 1263874 w 5213351"/>
              <a:gd name="T101" fmla="*/ 783724 h 2193925"/>
              <a:gd name="T102" fmla="*/ 1228558 w 5213351"/>
              <a:gd name="T103" fmla="*/ 733687 h 2193925"/>
              <a:gd name="T104" fmla="*/ 1192579 w 5213351"/>
              <a:gd name="T105" fmla="*/ 601605 h 2193925"/>
              <a:gd name="T106" fmla="*/ 1370899 w 5213351"/>
              <a:gd name="T107" fmla="*/ 360682 h 2193925"/>
              <a:gd name="T108" fmla="*/ 1140033 w 5213351"/>
              <a:gd name="T109" fmla="*/ 724584 h 2193925"/>
              <a:gd name="T110" fmla="*/ 1102162 w 5213351"/>
              <a:gd name="T111" fmla="*/ 352577 h 2193925"/>
              <a:gd name="T112" fmla="*/ 532182 w 5213351"/>
              <a:gd name="T113" fmla="*/ 734101 h 2193925"/>
              <a:gd name="T114" fmla="*/ 391325 w 5213351"/>
              <a:gd name="T115" fmla="*/ 532711 h 2193925"/>
              <a:gd name="T116" fmla="*/ 342027 w 5213351"/>
              <a:gd name="T117" fmla="*/ 486159 h 2193925"/>
              <a:gd name="T118" fmla="*/ 131610 w 5213351"/>
              <a:gd name="T119" fmla="*/ 482173 h 2193925"/>
              <a:gd name="T120" fmla="*/ 126261 w 5213351"/>
              <a:gd name="T121" fmla="*/ 218488 h 2193925"/>
              <a:gd name="T122" fmla="*/ 153954 w 5213351"/>
              <a:gd name="T123" fmla="*/ 162710 h 2193925"/>
              <a:gd name="T124" fmla="*/ 301943 w 5213351"/>
              <a:gd name="T125" fmla="*/ 71210 h 2193925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5213351" h="2193925">
                <a:moveTo>
                  <a:pt x="3949755" y="1929947"/>
                </a:moveTo>
                <a:lnTo>
                  <a:pt x="3945671" y="1930400"/>
                </a:lnTo>
                <a:lnTo>
                  <a:pt x="3944310" y="1930627"/>
                </a:lnTo>
                <a:lnTo>
                  <a:pt x="3943176" y="1931081"/>
                </a:lnTo>
                <a:lnTo>
                  <a:pt x="3942495" y="1931534"/>
                </a:lnTo>
                <a:lnTo>
                  <a:pt x="3942041" y="1932214"/>
                </a:lnTo>
                <a:lnTo>
                  <a:pt x="3942041" y="1932895"/>
                </a:lnTo>
                <a:lnTo>
                  <a:pt x="3942495" y="1934029"/>
                </a:lnTo>
                <a:lnTo>
                  <a:pt x="3943176" y="1934936"/>
                </a:lnTo>
                <a:lnTo>
                  <a:pt x="3944537" y="1936297"/>
                </a:lnTo>
                <a:lnTo>
                  <a:pt x="3948394" y="1939018"/>
                </a:lnTo>
                <a:lnTo>
                  <a:pt x="3953839" y="1942647"/>
                </a:lnTo>
                <a:lnTo>
                  <a:pt x="3957922" y="1944914"/>
                </a:lnTo>
                <a:lnTo>
                  <a:pt x="3962687" y="1948316"/>
                </a:lnTo>
                <a:lnTo>
                  <a:pt x="3974257" y="1956934"/>
                </a:lnTo>
                <a:lnTo>
                  <a:pt x="3987870" y="1967820"/>
                </a:lnTo>
                <a:lnTo>
                  <a:pt x="4002843" y="1980066"/>
                </a:lnTo>
                <a:lnTo>
                  <a:pt x="4017363" y="1992539"/>
                </a:lnTo>
                <a:lnTo>
                  <a:pt x="4030749" y="2004106"/>
                </a:lnTo>
                <a:lnTo>
                  <a:pt x="4041865" y="2014311"/>
                </a:lnTo>
                <a:lnTo>
                  <a:pt x="4046176" y="2018620"/>
                </a:lnTo>
                <a:lnTo>
                  <a:pt x="4049579" y="2022022"/>
                </a:lnTo>
                <a:lnTo>
                  <a:pt x="4056612" y="2029732"/>
                </a:lnTo>
                <a:lnTo>
                  <a:pt x="4059238" y="2032694"/>
                </a:lnTo>
                <a:lnTo>
                  <a:pt x="4059238" y="2027238"/>
                </a:lnTo>
                <a:lnTo>
                  <a:pt x="4089400" y="2027238"/>
                </a:lnTo>
                <a:lnTo>
                  <a:pt x="4089400" y="2024857"/>
                </a:lnTo>
                <a:lnTo>
                  <a:pt x="4089400" y="2021217"/>
                </a:lnTo>
                <a:lnTo>
                  <a:pt x="4090313" y="2017350"/>
                </a:lnTo>
                <a:lnTo>
                  <a:pt x="4090997" y="2013938"/>
                </a:lnTo>
                <a:lnTo>
                  <a:pt x="4092138" y="2010526"/>
                </a:lnTo>
                <a:lnTo>
                  <a:pt x="4093964" y="2007113"/>
                </a:lnTo>
                <a:lnTo>
                  <a:pt x="4095789" y="2003929"/>
                </a:lnTo>
                <a:lnTo>
                  <a:pt x="4098071" y="2001199"/>
                </a:lnTo>
                <a:lnTo>
                  <a:pt x="4100581" y="1998469"/>
                </a:lnTo>
                <a:lnTo>
                  <a:pt x="4102863" y="1996194"/>
                </a:lnTo>
                <a:lnTo>
                  <a:pt x="4106057" y="1993920"/>
                </a:lnTo>
                <a:lnTo>
                  <a:pt x="4107311" y="1993150"/>
                </a:lnTo>
                <a:lnTo>
                  <a:pt x="4099037" y="1988004"/>
                </a:lnTo>
                <a:lnTo>
                  <a:pt x="4086106" y="1980066"/>
                </a:lnTo>
                <a:lnTo>
                  <a:pt x="4071586" y="1971448"/>
                </a:lnTo>
                <a:lnTo>
                  <a:pt x="4056385" y="1962377"/>
                </a:lnTo>
                <a:lnTo>
                  <a:pt x="4048898" y="1958522"/>
                </a:lnTo>
                <a:lnTo>
                  <a:pt x="4041638" y="1954893"/>
                </a:lnTo>
                <a:lnTo>
                  <a:pt x="4034832" y="1951264"/>
                </a:lnTo>
                <a:lnTo>
                  <a:pt x="4028253" y="1948316"/>
                </a:lnTo>
                <a:lnTo>
                  <a:pt x="4022581" y="1946048"/>
                </a:lnTo>
                <a:lnTo>
                  <a:pt x="4017590" y="1944688"/>
                </a:lnTo>
                <a:lnTo>
                  <a:pt x="3999667" y="1939925"/>
                </a:lnTo>
                <a:lnTo>
                  <a:pt x="3982425" y="1935389"/>
                </a:lnTo>
                <a:lnTo>
                  <a:pt x="3974711" y="1933348"/>
                </a:lnTo>
                <a:lnTo>
                  <a:pt x="3967224" y="1931988"/>
                </a:lnTo>
                <a:lnTo>
                  <a:pt x="3960645" y="1930627"/>
                </a:lnTo>
                <a:lnTo>
                  <a:pt x="3954746" y="1930173"/>
                </a:lnTo>
                <a:lnTo>
                  <a:pt x="3949755" y="1929947"/>
                </a:lnTo>
                <a:close/>
                <a:moveTo>
                  <a:pt x="1635125" y="1825052"/>
                </a:moveTo>
                <a:lnTo>
                  <a:pt x="1635125" y="1947902"/>
                </a:lnTo>
                <a:lnTo>
                  <a:pt x="1643203" y="1951050"/>
                </a:lnTo>
                <a:lnTo>
                  <a:pt x="1661824" y="1957625"/>
                </a:lnTo>
                <a:lnTo>
                  <a:pt x="1678856" y="1963293"/>
                </a:lnTo>
                <a:lnTo>
                  <a:pt x="1681163" y="1963984"/>
                </a:lnTo>
                <a:lnTo>
                  <a:pt x="1681163" y="1866005"/>
                </a:lnTo>
                <a:lnTo>
                  <a:pt x="1635125" y="1825052"/>
                </a:lnTo>
                <a:close/>
                <a:moveTo>
                  <a:pt x="1289924" y="1644320"/>
                </a:moveTo>
                <a:lnTo>
                  <a:pt x="1289867" y="1653495"/>
                </a:lnTo>
                <a:lnTo>
                  <a:pt x="1288734" y="1715181"/>
                </a:lnTo>
                <a:lnTo>
                  <a:pt x="1288281" y="1739447"/>
                </a:lnTo>
                <a:lnTo>
                  <a:pt x="1287601" y="1758497"/>
                </a:lnTo>
                <a:lnTo>
                  <a:pt x="1287147" y="1777547"/>
                </a:lnTo>
                <a:lnTo>
                  <a:pt x="1286468" y="1795236"/>
                </a:lnTo>
                <a:lnTo>
                  <a:pt x="1286241" y="1828801"/>
                </a:lnTo>
                <a:lnTo>
                  <a:pt x="1286241" y="1858510"/>
                </a:lnTo>
                <a:lnTo>
                  <a:pt x="1286241" y="1884363"/>
                </a:lnTo>
                <a:lnTo>
                  <a:pt x="1289867" y="1888219"/>
                </a:lnTo>
                <a:lnTo>
                  <a:pt x="1293494" y="1892301"/>
                </a:lnTo>
                <a:lnTo>
                  <a:pt x="1297120" y="1895929"/>
                </a:lnTo>
                <a:lnTo>
                  <a:pt x="1301200" y="1899558"/>
                </a:lnTo>
                <a:lnTo>
                  <a:pt x="1305733" y="1902960"/>
                </a:lnTo>
                <a:lnTo>
                  <a:pt x="1310039" y="1906361"/>
                </a:lnTo>
                <a:lnTo>
                  <a:pt x="1314572" y="1909536"/>
                </a:lnTo>
                <a:lnTo>
                  <a:pt x="1319558" y="1912938"/>
                </a:lnTo>
                <a:lnTo>
                  <a:pt x="1324771" y="1915886"/>
                </a:lnTo>
                <a:lnTo>
                  <a:pt x="1330210" y="1918608"/>
                </a:lnTo>
                <a:lnTo>
                  <a:pt x="1335650" y="1921329"/>
                </a:lnTo>
                <a:lnTo>
                  <a:pt x="1341543" y="1924051"/>
                </a:lnTo>
                <a:lnTo>
                  <a:pt x="1347436" y="1926545"/>
                </a:lnTo>
                <a:lnTo>
                  <a:pt x="1354008" y="1929040"/>
                </a:lnTo>
                <a:lnTo>
                  <a:pt x="1355407" y="1929540"/>
                </a:lnTo>
                <a:lnTo>
                  <a:pt x="1355702" y="1927243"/>
                </a:lnTo>
                <a:lnTo>
                  <a:pt x="1358428" y="1907290"/>
                </a:lnTo>
                <a:lnTo>
                  <a:pt x="1360017" y="1895954"/>
                </a:lnTo>
                <a:lnTo>
                  <a:pt x="1361153" y="1884390"/>
                </a:lnTo>
                <a:lnTo>
                  <a:pt x="1362288" y="1876455"/>
                </a:lnTo>
                <a:lnTo>
                  <a:pt x="1362742" y="1869426"/>
                </a:lnTo>
                <a:lnTo>
                  <a:pt x="1362742" y="1866025"/>
                </a:lnTo>
                <a:lnTo>
                  <a:pt x="1362515" y="1862397"/>
                </a:lnTo>
                <a:lnTo>
                  <a:pt x="1362061" y="1858090"/>
                </a:lnTo>
                <a:lnTo>
                  <a:pt x="1361153" y="1853101"/>
                </a:lnTo>
                <a:lnTo>
                  <a:pt x="1324591" y="1855822"/>
                </a:lnTo>
                <a:lnTo>
                  <a:pt x="1320730" y="1830655"/>
                </a:lnTo>
                <a:lnTo>
                  <a:pt x="1317324" y="1804354"/>
                </a:lnTo>
                <a:lnTo>
                  <a:pt x="1314144" y="1777826"/>
                </a:lnTo>
                <a:lnTo>
                  <a:pt x="1311192" y="1752206"/>
                </a:lnTo>
                <a:lnTo>
                  <a:pt x="1308240" y="1728625"/>
                </a:lnTo>
                <a:lnTo>
                  <a:pt x="1305515" y="1708446"/>
                </a:lnTo>
                <a:lnTo>
                  <a:pt x="1303471" y="1692348"/>
                </a:lnTo>
                <a:lnTo>
                  <a:pt x="1302109" y="1686226"/>
                </a:lnTo>
                <a:lnTo>
                  <a:pt x="1301200" y="1681919"/>
                </a:lnTo>
                <a:lnTo>
                  <a:pt x="1292116" y="1651763"/>
                </a:lnTo>
                <a:lnTo>
                  <a:pt x="1289924" y="1644320"/>
                </a:lnTo>
                <a:close/>
                <a:moveTo>
                  <a:pt x="3724902" y="1559183"/>
                </a:moveTo>
                <a:lnTo>
                  <a:pt x="3721366" y="1559764"/>
                </a:lnTo>
                <a:lnTo>
                  <a:pt x="3713427" y="1561069"/>
                </a:lnTo>
                <a:lnTo>
                  <a:pt x="3714091" y="1561124"/>
                </a:lnTo>
                <a:lnTo>
                  <a:pt x="3716360" y="1561124"/>
                </a:lnTo>
                <a:lnTo>
                  <a:pt x="3718630" y="1560898"/>
                </a:lnTo>
                <a:lnTo>
                  <a:pt x="3722262" y="1559993"/>
                </a:lnTo>
                <a:lnTo>
                  <a:pt x="3724902" y="1559183"/>
                </a:lnTo>
                <a:close/>
                <a:moveTo>
                  <a:pt x="3745796" y="1555750"/>
                </a:moveTo>
                <a:lnTo>
                  <a:pt x="3736846" y="1557221"/>
                </a:lnTo>
                <a:lnTo>
                  <a:pt x="3763798" y="1561577"/>
                </a:lnTo>
                <a:lnTo>
                  <a:pt x="3786633" y="1565447"/>
                </a:lnTo>
                <a:lnTo>
                  <a:pt x="3786633" y="1556430"/>
                </a:lnTo>
                <a:lnTo>
                  <a:pt x="3785953" y="1556657"/>
                </a:lnTo>
                <a:lnTo>
                  <a:pt x="3783003" y="1557791"/>
                </a:lnTo>
                <a:lnTo>
                  <a:pt x="3777105" y="1558925"/>
                </a:lnTo>
                <a:lnTo>
                  <a:pt x="3767349" y="1560286"/>
                </a:lnTo>
                <a:lnTo>
                  <a:pt x="3764627" y="1560512"/>
                </a:lnTo>
                <a:lnTo>
                  <a:pt x="3761904" y="1560739"/>
                </a:lnTo>
                <a:lnTo>
                  <a:pt x="3759636" y="1560739"/>
                </a:lnTo>
                <a:lnTo>
                  <a:pt x="3757367" y="1560512"/>
                </a:lnTo>
                <a:lnTo>
                  <a:pt x="3753737" y="1559605"/>
                </a:lnTo>
                <a:lnTo>
                  <a:pt x="3750788" y="1558698"/>
                </a:lnTo>
                <a:lnTo>
                  <a:pt x="3748519" y="1557791"/>
                </a:lnTo>
                <a:lnTo>
                  <a:pt x="3747158" y="1556657"/>
                </a:lnTo>
                <a:lnTo>
                  <a:pt x="3745796" y="1555750"/>
                </a:lnTo>
                <a:close/>
                <a:moveTo>
                  <a:pt x="3934949" y="1493592"/>
                </a:moveTo>
                <a:lnTo>
                  <a:pt x="3866946" y="1515155"/>
                </a:lnTo>
                <a:lnTo>
                  <a:pt x="3866946" y="1540782"/>
                </a:lnTo>
                <a:lnTo>
                  <a:pt x="3825429" y="1545771"/>
                </a:lnTo>
                <a:lnTo>
                  <a:pt x="3825197" y="1572508"/>
                </a:lnTo>
                <a:lnTo>
                  <a:pt x="3834842" y="1574245"/>
                </a:lnTo>
                <a:lnTo>
                  <a:pt x="3839608" y="1574924"/>
                </a:lnTo>
                <a:lnTo>
                  <a:pt x="3844148" y="1575602"/>
                </a:lnTo>
                <a:lnTo>
                  <a:pt x="3848460" y="1575828"/>
                </a:lnTo>
                <a:lnTo>
                  <a:pt x="3852319" y="1576281"/>
                </a:lnTo>
                <a:lnTo>
                  <a:pt x="3855950" y="1576281"/>
                </a:lnTo>
                <a:lnTo>
                  <a:pt x="3859809" y="1575828"/>
                </a:lnTo>
                <a:lnTo>
                  <a:pt x="3862987" y="1575376"/>
                </a:lnTo>
                <a:lnTo>
                  <a:pt x="3866391" y="1574924"/>
                </a:lnTo>
                <a:lnTo>
                  <a:pt x="3869342" y="1574245"/>
                </a:lnTo>
                <a:lnTo>
                  <a:pt x="3872520" y="1573566"/>
                </a:lnTo>
                <a:lnTo>
                  <a:pt x="3875243" y="1572435"/>
                </a:lnTo>
                <a:lnTo>
                  <a:pt x="3877967" y="1571304"/>
                </a:lnTo>
                <a:lnTo>
                  <a:pt x="3880464" y="1569947"/>
                </a:lnTo>
                <a:lnTo>
                  <a:pt x="3882734" y="1568589"/>
                </a:lnTo>
                <a:lnTo>
                  <a:pt x="3887273" y="1565649"/>
                </a:lnTo>
                <a:lnTo>
                  <a:pt x="3891359" y="1562029"/>
                </a:lnTo>
                <a:lnTo>
                  <a:pt x="3894990" y="1558410"/>
                </a:lnTo>
                <a:lnTo>
                  <a:pt x="3898622" y="1554338"/>
                </a:lnTo>
                <a:lnTo>
                  <a:pt x="3902027" y="1550266"/>
                </a:lnTo>
                <a:lnTo>
                  <a:pt x="3908382" y="1541896"/>
                </a:lnTo>
                <a:lnTo>
                  <a:pt x="3911333" y="1537824"/>
                </a:lnTo>
                <a:lnTo>
                  <a:pt x="3914510" y="1533525"/>
                </a:lnTo>
                <a:lnTo>
                  <a:pt x="3917915" y="1529227"/>
                </a:lnTo>
                <a:lnTo>
                  <a:pt x="3921319" y="1523798"/>
                </a:lnTo>
                <a:lnTo>
                  <a:pt x="3924497" y="1517464"/>
                </a:lnTo>
                <a:lnTo>
                  <a:pt x="3927675" y="1510904"/>
                </a:lnTo>
                <a:lnTo>
                  <a:pt x="3931079" y="1503438"/>
                </a:lnTo>
                <a:lnTo>
                  <a:pt x="3934030" y="1495973"/>
                </a:lnTo>
                <a:lnTo>
                  <a:pt x="3934949" y="1493592"/>
                </a:lnTo>
                <a:close/>
                <a:moveTo>
                  <a:pt x="3559534" y="1455284"/>
                </a:moveTo>
                <a:lnTo>
                  <a:pt x="3562483" y="1462994"/>
                </a:lnTo>
                <a:lnTo>
                  <a:pt x="3569516" y="1480911"/>
                </a:lnTo>
                <a:lnTo>
                  <a:pt x="3573827" y="1491569"/>
                </a:lnTo>
                <a:lnTo>
                  <a:pt x="3578364" y="1502228"/>
                </a:lnTo>
                <a:lnTo>
                  <a:pt x="3582902" y="1511527"/>
                </a:lnTo>
                <a:lnTo>
                  <a:pt x="3586758" y="1519464"/>
                </a:lnTo>
                <a:lnTo>
                  <a:pt x="3588800" y="1522412"/>
                </a:lnTo>
                <a:lnTo>
                  <a:pt x="3591069" y="1525134"/>
                </a:lnTo>
                <a:lnTo>
                  <a:pt x="3594018" y="1528082"/>
                </a:lnTo>
                <a:lnTo>
                  <a:pt x="3596968" y="1529896"/>
                </a:lnTo>
                <a:lnTo>
                  <a:pt x="3600371" y="1531937"/>
                </a:lnTo>
                <a:lnTo>
                  <a:pt x="3604228" y="1533752"/>
                </a:lnTo>
                <a:lnTo>
                  <a:pt x="3608085" y="1534886"/>
                </a:lnTo>
                <a:lnTo>
                  <a:pt x="3612168" y="1536019"/>
                </a:lnTo>
                <a:lnTo>
                  <a:pt x="3616479" y="1536927"/>
                </a:lnTo>
                <a:lnTo>
                  <a:pt x="3621243" y="1537380"/>
                </a:lnTo>
                <a:lnTo>
                  <a:pt x="3626007" y="1537607"/>
                </a:lnTo>
                <a:lnTo>
                  <a:pt x="3630772" y="1537607"/>
                </a:lnTo>
                <a:lnTo>
                  <a:pt x="3635763" y="1537380"/>
                </a:lnTo>
                <a:lnTo>
                  <a:pt x="3640527" y="1536927"/>
                </a:lnTo>
                <a:lnTo>
                  <a:pt x="3645745" y="1536246"/>
                </a:lnTo>
                <a:lnTo>
                  <a:pt x="3650737" y="1535112"/>
                </a:lnTo>
                <a:lnTo>
                  <a:pt x="3663895" y="1532391"/>
                </a:lnTo>
                <a:lnTo>
                  <a:pt x="3682045" y="1528989"/>
                </a:lnTo>
                <a:lnTo>
                  <a:pt x="3724243" y="1521278"/>
                </a:lnTo>
                <a:lnTo>
                  <a:pt x="3777105" y="1511527"/>
                </a:lnTo>
                <a:lnTo>
                  <a:pt x="3559534" y="1455284"/>
                </a:lnTo>
                <a:close/>
                <a:moveTo>
                  <a:pt x="3515520" y="1442357"/>
                </a:moveTo>
                <a:lnTo>
                  <a:pt x="3515294" y="1445986"/>
                </a:lnTo>
                <a:lnTo>
                  <a:pt x="3514840" y="1449614"/>
                </a:lnTo>
                <a:lnTo>
                  <a:pt x="3514159" y="1453469"/>
                </a:lnTo>
                <a:lnTo>
                  <a:pt x="3513025" y="1457552"/>
                </a:lnTo>
                <a:lnTo>
                  <a:pt x="3511890" y="1461407"/>
                </a:lnTo>
                <a:lnTo>
                  <a:pt x="3510302" y="1465489"/>
                </a:lnTo>
                <a:lnTo>
                  <a:pt x="3508714" y="1469344"/>
                </a:lnTo>
                <a:lnTo>
                  <a:pt x="3506672" y="1473200"/>
                </a:lnTo>
                <a:lnTo>
                  <a:pt x="3505992" y="1474561"/>
                </a:lnTo>
                <a:lnTo>
                  <a:pt x="3505538" y="1476602"/>
                </a:lnTo>
                <a:lnTo>
                  <a:pt x="3504177" y="1481364"/>
                </a:lnTo>
                <a:lnTo>
                  <a:pt x="3503496" y="1486807"/>
                </a:lnTo>
                <a:lnTo>
                  <a:pt x="3503042" y="1493157"/>
                </a:lnTo>
                <a:lnTo>
                  <a:pt x="3503042" y="1500414"/>
                </a:lnTo>
                <a:lnTo>
                  <a:pt x="3503042" y="1507898"/>
                </a:lnTo>
                <a:lnTo>
                  <a:pt x="3503269" y="1524227"/>
                </a:lnTo>
                <a:lnTo>
                  <a:pt x="3504631" y="1556884"/>
                </a:lnTo>
                <a:lnTo>
                  <a:pt x="3504857" y="1571171"/>
                </a:lnTo>
                <a:lnTo>
                  <a:pt x="3504857" y="1577068"/>
                </a:lnTo>
                <a:lnTo>
                  <a:pt x="3504631" y="1582057"/>
                </a:lnTo>
                <a:lnTo>
                  <a:pt x="3504177" y="1587500"/>
                </a:lnTo>
                <a:lnTo>
                  <a:pt x="3504177" y="1594984"/>
                </a:lnTo>
                <a:lnTo>
                  <a:pt x="3504177" y="1604055"/>
                </a:lnTo>
                <a:lnTo>
                  <a:pt x="3504404" y="1614487"/>
                </a:lnTo>
                <a:lnTo>
                  <a:pt x="3505765" y="1638073"/>
                </a:lnTo>
                <a:lnTo>
                  <a:pt x="3506445" y="1650773"/>
                </a:lnTo>
                <a:lnTo>
                  <a:pt x="3507353" y="1663473"/>
                </a:lnTo>
                <a:lnTo>
                  <a:pt x="3508487" y="1675719"/>
                </a:lnTo>
                <a:lnTo>
                  <a:pt x="3509622" y="1687512"/>
                </a:lnTo>
                <a:lnTo>
                  <a:pt x="3511210" y="1698625"/>
                </a:lnTo>
                <a:lnTo>
                  <a:pt x="3512571" y="1708603"/>
                </a:lnTo>
                <a:lnTo>
                  <a:pt x="3514159" y="1716768"/>
                </a:lnTo>
                <a:lnTo>
                  <a:pt x="3515067" y="1720396"/>
                </a:lnTo>
                <a:lnTo>
                  <a:pt x="3516201" y="1723344"/>
                </a:lnTo>
                <a:lnTo>
                  <a:pt x="3516882" y="1725839"/>
                </a:lnTo>
                <a:lnTo>
                  <a:pt x="3517789" y="1727880"/>
                </a:lnTo>
                <a:lnTo>
                  <a:pt x="3518923" y="1729241"/>
                </a:lnTo>
                <a:lnTo>
                  <a:pt x="3519831" y="1730148"/>
                </a:lnTo>
                <a:lnTo>
                  <a:pt x="3520738" y="1730602"/>
                </a:lnTo>
                <a:lnTo>
                  <a:pt x="3521873" y="1731055"/>
                </a:lnTo>
                <a:lnTo>
                  <a:pt x="3523234" y="1732869"/>
                </a:lnTo>
                <a:lnTo>
                  <a:pt x="3524822" y="1734911"/>
                </a:lnTo>
                <a:lnTo>
                  <a:pt x="3525730" y="1737632"/>
                </a:lnTo>
                <a:lnTo>
                  <a:pt x="3526864" y="1740580"/>
                </a:lnTo>
                <a:lnTo>
                  <a:pt x="3527772" y="1743755"/>
                </a:lnTo>
                <a:lnTo>
                  <a:pt x="3528679" y="1750786"/>
                </a:lnTo>
                <a:lnTo>
                  <a:pt x="3529813" y="1758043"/>
                </a:lnTo>
                <a:lnTo>
                  <a:pt x="3530494" y="1765527"/>
                </a:lnTo>
                <a:lnTo>
                  <a:pt x="3531401" y="1772331"/>
                </a:lnTo>
                <a:lnTo>
                  <a:pt x="3532309" y="1775279"/>
                </a:lnTo>
                <a:lnTo>
                  <a:pt x="3532990" y="1778000"/>
                </a:lnTo>
                <a:lnTo>
                  <a:pt x="3535031" y="1783897"/>
                </a:lnTo>
                <a:lnTo>
                  <a:pt x="3537754" y="1792061"/>
                </a:lnTo>
                <a:lnTo>
                  <a:pt x="3541157" y="1801586"/>
                </a:lnTo>
                <a:lnTo>
                  <a:pt x="3543199" y="1806575"/>
                </a:lnTo>
                <a:lnTo>
                  <a:pt x="3545468" y="1811791"/>
                </a:lnTo>
                <a:lnTo>
                  <a:pt x="3548190" y="1816554"/>
                </a:lnTo>
                <a:lnTo>
                  <a:pt x="3550913" y="1821770"/>
                </a:lnTo>
                <a:lnTo>
                  <a:pt x="3554089" y="1826532"/>
                </a:lnTo>
                <a:lnTo>
                  <a:pt x="3557492" y="1831295"/>
                </a:lnTo>
                <a:lnTo>
                  <a:pt x="3561349" y="1835604"/>
                </a:lnTo>
                <a:lnTo>
                  <a:pt x="3565206" y="1839232"/>
                </a:lnTo>
                <a:lnTo>
                  <a:pt x="3567474" y="1841047"/>
                </a:lnTo>
                <a:lnTo>
                  <a:pt x="3569743" y="1842634"/>
                </a:lnTo>
                <a:lnTo>
                  <a:pt x="3572012" y="1844222"/>
                </a:lnTo>
                <a:lnTo>
                  <a:pt x="3574507" y="1845356"/>
                </a:lnTo>
                <a:lnTo>
                  <a:pt x="3584263" y="1850572"/>
                </a:lnTo>
                <a:lnTo>
                  <a:pt x="3594926" y="1856468"/>
                </a:lnTo>
                <a:lnTo>
                  <a:pt x="3605135" y="1862818"/>
                </a:lnTo>
                <a:lnTo>
                  <a:pt x="3614891" y="1869168"/>
                </a:lnTo>
                <a:lnTo>
                  <a:pt x="3619201" y="1872797"/>
                </a:lnTo>
                <a:lnTo>
                  <a:pt x="3623285" y="1875972"/>
                </a:lnTo>
                <a:lnTo>
                  <a:pt x="3626915" y="1879147"/>
                </a:lnTo>
                <a:lnTo>
                  <a:pt x="3630318" y="1882095"/>
                </a:lnTo>
                <a:lnTo>
                  <a:pt x="3633041" y="1885043"/>
                </a:lnTo>
                <a:lnTo>
                  <a:pt x="3635082" y="1887991"/>
                </a:lnTo>
                <a:lnTo>
                  <a:pt x="3636670" y="1890713"/>
                </a:lnTo>
                <a:lnTo>
                  <a:pt x="3637124" y="1892073"/>
                </a:lnTo>
                <a:lnTo>
                  <a:pt x="3637351" y="1893207"/>
                </a:lnTo>
                <a:lnTo>
                  <a:pt x="3637805" y="1896156"/>
                </a:lnTo>
                <a:lnTo>
                  <a:pt x="3660265" y="1892754"/>
                </a:lnTo>
                <a:lnTo>
                  <a:pt x="3670701" y="1891620"/>
                </a:lnTo>
                <a:lnTo>
                  <a:pt x="3680003" y="1890486"/>
                </a:lnTo>
                <a:lnTo>
                  <a:pt x="3704279" y="1888218"/>
                </a:lnTo>
                <a:lnTo>
                  <a:pt x="3733091" y="1885950"/>
                </a:lnTo>
                <a:lnTo>
                  <a:pt x="3740151" y="1885249"/>
                </a:lnTo>
                <a:lnTo>
                  <a:pt x="3708643" y="1882129"/>
                </a:lnTo>
                <a:lnTo>
                  <a:pt x="3710686" y="1675138"/>
                </a:lnTo>
                <a:lnTo>
                  <a:pt x="3689350" y="1670840"/>
                </a:lnTo>
                <a:lnTo>
                  <a:pt x="3689350" y="1565104"/>
                </a:lnTo>
                <a:lnTo>
                  <a:pt x="3678869" y="1566862"/>
                </a:lnTo>
                <a:lnTo>
                  <a:pt x="3660265" y="1570491"/>
                </a:lnTo>
                <a:lnTo>
                  <a:pt x="3641208" y="1573893"/>
                </a:lnTo>
                <a:lnTo>
                  <a:pt x="3636444" y="1574573"/>
                </a:lnTo>
                <a:lnTo>
                  <a:pt x="3632133" y="1575253"/>
                </a:lnTo>
                <a:lnTo>
                  <a:pt x="3628049" y="1575480"/>
                </a:lnTo>
                <a:lnTo>
                  <a:pt x="3623966" y="1575934"/>
                </a:lnTo>
                <a:lnTo>
                  <a:pt x="3620109" y="1575934"/>
                </a:lnTo>
                <a:lnTo>
                  <a:pt x="3616479" y="1575480"/>
                </a:lnTo>
                <a:lnTo>
                  <a:pt x="3613076" y="1575027"/>
                </a:lnTo>
                <a:lnTo>
                  <a:pt x="3609900" y="1574573"/>
                </a:lnTo>
                <a:lnTo>
                  <a:pt x="3606723" y="1573893"/>
                </a:lnTo>
                <a:lnTo>
                  <a:pt x="3603774" y="1573212"/>
                </a:lnTo>
                <a:lnTo>
                  <a:pt x="3601051" y="1572078"/>
                </a:lnTo>
                <a:lnTo>
                  <a:pt x="3598329" y="1570944"/>
                </a:lnTo>
                <a:lnTo>
                  <a:pt x="3595833" y="1569584"/>
                </a:lnTo>
                <a:lnTo>
                  <a:pt x="3593565" y="1568223"/>
                </a:lnTo>
                <a:lnTo>
                  <a:pt x="3588800" y="1565275"/>
                </a:lnTo>
                <a:lnTo>
                  <a:pt x="3584717" y="1561646"/>
                </a:lnTo>
                <a:lnTo>
                  <a:pt x="3581087" y="1558018"/>
                </a:lnTo>
                <a:lnTo>
                  <a:pt x="3577684" y="1553936"/>
                </a:lnTo>
                <a:lnTo>
                  <a:pt x="3574054" y="1549853"/>
                </a:lnTo>
                <a:lnTo>
                  <a:pt x="3567928" y="1541462"/>
                </a:lnTo>
                <a:lnTo>
                  <a:pt x="3564752" y="1537380"/>
                </a:lnTo>
                <a:lnTo>
                  <a:pt x="3561576" y="1533071"/>
                </a:lnTo>
                <a:lnTo>
                  <a:pt x="3558172" y="1528762"/>
                </a:lnTo>
                <a:lnTo>
                  <a:pt x="3554996" y="1523319"/>
                </a:lnTo>
                <a:lnTo>
                  <a:pt x="3551593" y="1516969"/>
                </a:lnTo>
                <a:lnTo>
                  <a:pt x="3548417" y="1510393"/>
                </a:lnTo>
                <a:lnTo>
                  <a:pt x="3545241" y="1502909"/>
                </a:lnTo>
                <a:lnTo>
                  <a:pt x="3542065" y="1495425"/>
                </a:lnTo>
                <a:lnTo>
                  <a:pt x="3536393" y="1480684"/>
                </a:lnTo>
                <a:lnTo>
                  <a:pt x="3531628" y="1466396"/>
                </a:lnTo>
                <a:lnTo>
                  <a:pt x="3527772" y="1454830"/>
                </a:lnTo>
                <a:lnTo>
                  <a:pt x="3524595" y="1443718"/>
                </a:lnTo>
                <a:lnTo>
                  <a:pt x="3515520" y="1442357"/>
                </a:lnTo>
                <a:close/>
                <a:moveTo>
                  <a:pt x="514350" y="1406525"/>
                </a:moveTo>
                <a:lnTo>
                  <a:pt x="539750" y="1406525"/>
                </a:lnTo>
                <a:lnTo>
                  <a:pt x="539750" y="1644650"/>
                </a:lnTo>
                <a:lnTo>
                  <a:pt x="563563" y="1644650"/>
                </a:lnTo>
                <a:lnTo>
                  <a:pt x="563563" y="1738591"/>
                </a:lnTo>
                <a:lnTo>
                  <a:pt x="564778" y="1739403"/>
                </a:lnTo>
                <a:lnTo>
                  <a:pt x="576056" y="1746412"/>
                </a:lnTo>
                <a:lnTo>
                  <a:pt x="582434" y="1750333"/>
                </a:lnTo>
                <a:lnTo>
                  <a:pt x="584081" y="1751209"/>
                </a:lnTo>
                <a:lnTo>
                  <a:pt x="595221" y="1756647"/>
                </a:lnTo>
                <a:lnTo>
                  <a:pt x="607497" y="1762085"/>
                </a:lnTo>
                <a:lnTo>
                  <a:pt x="620456" y="1767296"/>
                </a:lnTo>
                <a:lnTo>
                  <a:pt x="633869" y="1772507"/>
                </a:lnTo>
                <a:lnTo>
                  <a:pt x="647964" y="1777718"/>
                </a:lnTo>
                <a:lnTo>
                  <a:pt x="662968" y="1782703"/>
                </a:lnTo>
                <a:lnTo>
                  <a:pt x="677973" y="1787461"/>
                </a:lnTo>
                <a:lnTo>
                  <a:pt x="693432" y="1792446"/>
                </a:lnTo>
                <a:lnTo>
                  <a:pt x="709346" y="1797204"/>
                </a:lnTo>
                <a:lnTo>
                  <a:pt x="725259" y="1801736"/>
                </a:lnTo>
                <a:lnTo>
                  <a:pt x="757314" y="1810572"/>
                </a:lnTo>
                <a:lnTo>
                  <a:pt x="789142" y="1818956"/>
                </a:lnTo>
                <a:lnTo>
                  <a:pt x="820288" y="1826659"/>
                </a:lnTo>
                <a:lnTo>
                  <a:pt x="849387" y="1833910"/>
                </a:lnTo>
                <a:lnTo>
                  <a:pt x="900311" y="1845692"/>
                </a:lnTo>
                <a:lnTo>
                  <a:pt x="920317" y="1850677"/>
                </a:lnTo>
                <a:lnTo>
                  <a:pt x="936004" y="1854755"/>
                </a:lnTo>
                <a:lnTo>
                  <a:pt x="948280" y="1857927"/>
                </a:lnTo>
                <a:lnTo>
                  <a:pt x="958965" y="1861099"/>
                </a:lnTo>
                <a:lnTo>
                  <a:pt x="968059" y="1864045"/>
                </a:lnTo>
                <a:lnTo>
                  <a:pt x="975788" y="1867217"/>
                </a:lnTo>
                <a:lnTo>
                  <a:pt x="982609" y="1869936"/>
                </a:lnTo>
                <a:lnTo>
                  <a:pt x="988065" y="1872655"/>
                </a:lnTo>
                <a:lnTo>
                  <a:pt x="992611" y="1875600"/>
                </a:lnTo>
                <a:lnTo>
                  <a:pt x="994430" y="1876960"/>
                </a:lnTo>
                <a:lnTo>
                  <a:pt x="996249" y="1878319"/>
                </a:lnTo>
                <a:lnTo>
                  <a:pt x="997613" y="1879905"/>
                </a:lnTo>
                <a:lnTo>
                  <a:pt x="999204" y="1881491"/>
                </a:lnTo>
                <a:lnTo>
                  <a:pt x="1000114" y="1882851"/>
                </a:lnTo>
                <a:lnTo>
                  <a:pt x="1001250" y="1884663"/>
                </a:lnTo>
                <a:lnTo>
                  <a:pt x="1002160" y="1886249"/>
                </a:lnTo>
                <a:lnTo>
                  <a:pt x="1002614" y="1887835"/>
                </a:lnTo>
                <a:lnTo>
                  <a:pt x="1003751" y="1891687"/>
                </a:lnTo>
                <a:lnTo>
                  <a:pt x="1004433" y="1895539"/>
                </a:lnTo>
                <a:lnTo>
                  <a:pt x="1004661" y="1900071"/>
                </a:lnTo>
                <a:lnTo>
                  <a:pt x="1004888" y="1910040"/>
                </a:lnTo>
                <a:lnTo>
                  <a:pt x="1004888" y="1965325"/>
                </a:lnTo>
                <a:lnTo>
                  <a:pt x="1004794" y="1965325"/>
                </a:lnTo>
                <a:lnTo>
                  <a:pt x="1004888" y="1967028"/>
                </a:lnTo>
                <a:lnTo>
                  <a:pt x="1004659" y="1971167"/>
                </a:lnTo>
                <a:lnTo>
                  <a:pt x="1004200" y="1975306"/>
                </a:lnTo>
                <a:lnTo>
                  <a:pt x="1003053" y="1979445"/>
                </a:lnTo>
                <a:lnTo>
                  <a:pt x="1001678" y="1983124"/>
                </a:lnTo>
                <a:lnTo>
                  <a:pt x="999843" y="1986573"/>
                </a:lnTo>
                <a:lnTo>
                  <a:pt x="997779" y="1990253"/>
                </a:lnTo>
                <a:lnTo>
                  <a:pt x="995716" y="1993242"/>
                </a:lnTo>
                <a:lnTo>
                  <a:pt x="992964" y="1996231"/>
                </a:lnTo>
                <a:lnTo>
                  <a:pt x="989754" y="1998990"/>
                </a:lnTo>
                <a:lnTo>
                  <a:pt x="986773" y="2001290"/>
                </a:lnTo>
                <a:lnTo>
                  <a:pt x="983333" y="2003359"/>
                </a:lnTo>
                <a:lnTo>
                  <a:pt x="979894" y="2004969"/>
                </a:lnTo>
                <a:lnTo>
                  <a:pt x="975995" y="2006579"/>
                </a:lnTo>
                <a:lnTo>
                  <a:pt x="972097" y="2007498"/>
                </a:lnTo>
                <a:lnTo>
                  <a:pt x="967740" y="2007958"/>
                </a:lnTo>
                <a:lnTo>
                  <a:pt x="963842" y="2008188"/>
                </a:lnTo>
                <a:lnTo>
                  <a:pt x="959485" y="2007958"/>
                </a:lnTo>
                <a:lnTo>
                  <a:pt x="955358" y="2007498"/>
                </a:lnTo>
                <a:lnTo>
                  <a:pt x="951460" y="2006579"/>
                </a:lnTo>
                <a:lnTo>
                  <a:pt x="947791" y="2004969"/>
                </a:lnTo>
                <a:lnTo>
                  <a:pt x="943893" y="2003359"/>
                </a:lnTo>
                <a:lnTo>
                  <a:pt x="940682" y="2001290"/>
                </a:lnTo>
                <a:lnTo>
                  <a:pt x="937472" y="1998990"/>
                </a:lnTo>
                <a:lnTo>
                  <a:pt x="934491" y="1996231"/>
                </a:lnTo>
                <a:lnTo>
                  <a:pt x="931969" y="1993242"/>
                </a:lnTo>
                <a:lnTo>
                  <a:pt x="929446" y="1990253"/>
                </a:lnTo>
                <a:lnTo>
                  <a:pt x="927383" y="1986573"/>
                </a:lnTo>
                <a:lnTo>
                  <a:pt x="925777" y="1983124"/>
                </a:lnTo>
                <a:lnTo>
                  <a:pt x="924172" y="1979445"/>
                </a:lnTo>
                <a:lnTo>
                  <a:pt x="923255" y="1975306"/>
                </a:lnTo>
                <a:lnTo>
                  <a:pt x="922567" y="1971167"/>
                </a:lnTo>
                <a:lnTo>
                  <a:pt x="922338" y="1967028"/>
                </a:lnTo>
                <a:lnTo>
                  <a:pt x="922567" y="1962889"/>
                </a:lnTo>
                <a:lnTo>
                  <a:pt x="923255" y="1958520"/>
                </a:lnTo>
                <a:lnTo>
                  <a:pt x="924172" y="1954841"/>
                </a:lnTo>
                <a:lnTo>
                  <a:pt x="925777" y="1950932"/>
                </a:lnTo>
                <a:lnTo>
                  <a:pt x="927383" y="1947253"/>
                </a:lnTo>
                <a:lnTo>
                  <a:pt x="929446" y="1944034"/>
                </a:lnTo>
                <a:lnTo>
                  <a:pt x="931969" y="1940585"/>
                </a:lnTo>
                <a:lnTo>
                  <a:pt x="934491" y="1937595"/>
                </a:lnTo>
                <a:lnTo>
                  <a:pt x="937472" y="1935066"/>
                </a:lnTo>
                <a:lnTo>
                  <a:pt x="940682" y="1932537"/>
                </a:lnTo>
                <a:lnTo>
                  <a:pt x="943893" y="1930697"/>
                </a:lnTo>
                <a:lnTo>
                  <a:pt x="947791" y="1928857"/>
                </a:lnTo>
                <a:lnTo>
                  <a:pt x="951460" y="1927248"/>
                </a:lnTo>
                <a:lnTo>
                  <a:pt x="955358" y="1926328"/>
                </a:lnTo>
                <a:lnTo>
                  <a:pt x="959485" y="1925868"/>
                </a:lnTo>
                <a:lnTo>
                  <a:pt x="963842" y="1925638"/>
                </a:lnTo>
                <a:lnTo>
                  <a:pt x="967740" y="1925868"/>
                </a:lnTo>
                <a:lnTo>
                  <a:pt x="967831" y="1925878"/>
                </a:lnTo>
                <a:lnTo>
                  <a:pt x="967831" y="1920689"/>
                </a:lnTo>
                <a:lnTo>
                  <a:pt x="967831" y="1919783"/>
                </a:lnTo>
                <a:lnTo>
                  <a:pt x="967377" y="1918197"/>
                </a:lnTo>
                <a:lnTo>
                  <a:pt x="966922" y="1916611"/>
                </a:lnTo>
                <a:lnTo>
                  <a:pt x="965785" y="1915478"/>
                </a:lnTo>
                <a:lnTo>
                  <a:pt x="964876" y="1913665"/>
                </a:lnTo>
                <a:lnTo>
                  <a:pt x="963057" y="1911853"/>
                </a:lnTo>
                <a:lnTo>
                  <a:pt x="961239" y="1910267"/>
                </a:lnTo>
                <a:lnTo>
                  <a:pt x="958965" y="1908454"/>
                </a:lnTo>
                <a:lnTo>
                  <a:pt x="956010" y="1906641"/>
                </a:lnTo>
                <a:lnTo>
                  <a:pt x="952145" y="1905055"/>
                </a:lnTo>
                <a:lnTo>
                  <a:pt x="948053" y="1903469"/>
                </a:lnTo>
                <a:lnTo>
                  <a:pt x="943051" y="1902110"/>
                </a:lnTo>
                <a:lnTo>
                  <a:pt x="937368" y="1900524"/>
                </a:lnTo>
                <a:lnTo>
                  <a:pt x="930775" y="1899618"/>
                </a:lnTo>
                <a:lnTo>
                  <a:pt x="926683" y="1898711"/>
                </a:lnTo>
                <a:lnTo>
                  <a:pt x="920317" y="1897352"/>
                </a:lnTo>
                <a:lnTo>
                  <a:pt x="903721" y="1893047"/>
                </a:lnTo>
                <a:lnTo>
                  <a:pt x="881669" y="1887382"/>
                </a:lnTo>
                <a:lnTo>
                  <a:pt x="855071" y="1879905"/>
                </a:lnTo>
                <a:lnTo>
                  <a:pt x="792552" y="1862232"/>
                </a:lnTo>
                <a:lnTo>
                  <a:pt x="742720" y="1847498"/>
                </a:lnTo>
                <a:lnTo>
                  <a:pt x="745448" y="1849275"/>
                </a:lnTo>
                <a:lnTo>
                  <a:pt x="759207" y="1858996"/>
                </a:lnTo>
                <a:lnTo>
                  <a:pt x="764845" y="1863292"/>
                </a:lnTo>
                <a:lnTo>
                  <a:pt x="769582" y="1867135"/>
                </a:lnTo>
                <a:lnTo>
                  <a:pt x="773868" y="1870752"/>
                </a:lnTo>
                <a:lnTo>
                  <a:pt x="777251" y="1874143"/>
                </a:lnTo>
                <a:lnTo>
                  <a:pt x="779958" y="1877534"/>
                </a:lnTo>
                <a:lnTo>
                  <a:pt x="782213" y="1880700"/>
                </a:lnTo>
                <a:lnTo>
                  <a:pt x="783792" y="1883865"/>
                </a:lnTo>
                <a:lnTo>
                  <a:pt x="785145" y="1887256"/>
                </a:lnTo>
                <a:lnTo>
                  <a:pt x="786048" y="1890421"/>
                </a:lnTo>
                <a:lnTo>
                  <a:pt x="786499" y="1894264"/>
                </a:lnTo>
                <a:lnTo>
                  <a:pt x="787175" y="1898107"/>
                </a:lnTo>
                <a:lnTo>
                  <a:pt x="787401" y="1902403"/>
                </a:lnTo>
                <a:lnTo>
                  <a:pt x="787401" y="1912350"/>
                </a:lnTo>
                <a:lnTo>
                  <a:pt x="787175" y="1921167"/>
                </a:lnTo>
                <a:lnTo>
                  <a:pt x="786724" y="1924784"/>
                </a:lnTo>
                <a:lnTo>
                  <a:pt x="786273" y="1928175"/>
                </a:lnTo>
                <a:lnTo>
                  <a:pt x="785822" y="1931114"/>
                </a:lnTo>
                <a:lnTo>
                  <a:pt x="785145" y="1933601"/>
                </a:lnTo>
                <a:lnTo>
                  <a:pt x="784469" y="1935635"/>
                </a:lnTo>
                <a:lnTo>
                  <a:pt x="783953" y="1936539"/>
                </a:lnTo>
                <a:lnTo>
                  <a:pt x="785264" y="1937595"/>
                </a:lnTo>
                <a:lnTo>
                  <a:pt x="787731" y="1940585"/>
                </a:lnTo>
                <a:lnTo>
                  <a:pt x="789973" y="1944034"/>
                </a:lnTo>
                <a:lnTo>
                  <a:pt x="791992" y="1947253"/>
                </a:lnTo>
                <a:lnTo>
                  <a:pt x="793786" y="1950932"/>
                </a:lnTo>
                <a:lnTo>
                  <a:pt x="794907" y="1954841"/>
                </a:lnTo>
                <a:lnTo>
                  <a:pt x="796029" y="1958520"/>
                </a:lnTo>
                <a:lnTo>
                  <a:pt x="796702" y="1962889"/>
                </a:lnTo>
                <a:lnTo>
                  <a:pt x="796926" y="1967028"/>
                </a:lnTo>
                <a:lnTo>
                  <a:pt x="796702" y="1971167"/>
                </a:lnTo>
                <a:lnTo>
                  <a:pt x="796029" y="1975306"/>
                </a:lnTo>
                <a:lnTo>
                  <a:pt x="794907" y="1979445"/>
                </a:lnTo>
                <a:lnTo>
                  <a:pt x="793786" y="1983124"/>
                </a:lnTo>
                <a:lnTo>
                  <a:pt x="791992" y="1986573"/>
                </a:lnTo>
                <a:lnTo>
                  <a:pt x="789973" y="1990253"/>
                </a:lnTo>
                <a:lnTo>
                  <a:pt x="787731" y="1993242"/>
                </a:lnTo>
                <a:lnTo>
                  <a:pt x="785264" y="1996231"/>
                </a:lnTo>
                <a:lnTo>
                  <a:pt x="782124" y="1998990"/>
                </a:lnTo>
                <a:lnTo>
                  <a:pt x="778984" y="2001290"/>
                </a:lnTo>
                <a:lnTo>
                  <a:pt x="775844" y="2003359"/>
                </a:lnTo>
                <a:lnTo>
                  <a:pt x="772256" y="2004969"/>
                </a:lnTo>
                <a:lnTo>
                  <a:pt x="768443" y="2006579"/>
                </a:lnTo>
                <a:lnTo>
                  <a:pt x="764630" y="2007498"/>
                </a:lnTo>
                <a:lnTo>
                  <a:pt x="760593" y="2007958"/>
                </a:lnTo>
                <a:lnTo>
                  <a:pt x="756557" y="2008188"/>
                </a:lnTo>
                <a:lnTo>
                  <a:pt x="752295" y="2007958"/>
                </a:lnTo>
                <a:lnTo>
                  <a:pt x="748483" y="2007498"/>
                </a:lnTo>
                <a:lnTo>
                  <a:pt x="744446" y="2006579"/>
                </a:lnTo>
                <a:lnTo>
                  <a:pt x="740857" y="2004969"/>
                </a:lnTo>
                <a:lnTo>
                  <a:pt x="737269" y="2003359"/>
                </a:lnTo>
                <a:lnTo>
                  <a:pt x="733905" y="2001290"/>
                </a:lnTo>
                <a:lnTo>
                  <a:pt x="730765" y="1998990"/>
                </a:lnTo>
                <a:lnTo>
                  <a:pt x="728074" y="1996231"/>
                </a:lnTo>
                <a:lnTo>
                  <a:pt x="725382" y="1993242"/>
                </a:lnTo>
                <a:lnTo>
                  <a:pt x="723140" y="1990253"/>
                </a:lnTo>
                <a:lnTo>
                  <a:pt x="720897" y="1986573"/>
                </a:lnTo>
                <a:lnTo>
                  <a:pt x="719327" y="1983124"/>
                </a:lnTo>
                <a:lnTo>
                  <a:pt x="717981" y="1979445"/>
                </a:lnTo>
                <a:lnTo>
                  <a:pt x="717084" y="1975306"/>
                </a:lnTo>
                <a:lnTo>
                  <a:pt x="716187" y="1971167"/>
                </a:lnTo>
                <a:lnTo>
                  <a:pt x="715963" y="1967028"/>
                </a:lnTo>
                <a:lnTo>
                  <a:pt x="716187" y="1962889"/>
                </a:lnTo>
                <a:lnTo>
                  <a:pt x="717084" y="1958520"/>
                </a:lnTo>
                <a:lnTo>
                  <a:pt x="717981" y="1954841"/>
                </a:lnTo>
                <a:lnTo>
                  <a:pt x="719327" y="1950932"/>
                </a:lnTo>
                <a:lnTo>
                  <a:pt x="720897" y="1947253"/>
                </a:lnTo>
                <a:lnTo>
                  <a:pt x="723140" y="1944034"/>
                </a:lnTo>
                <a:lnTo>
                  <a:pt x="725382" y="1940585"/>
                </a:lnTo>
                <a:lnTo>
                  <a:pt x="728074" y="1937595"/>
                </a:lnTo>
                <a:lnTo>
                  <a:pt x="730765" y="1935066"/>
                </a:lnTo>
                <a:lnTo>
                  <a:pt x="733905" y="1932537"/>
                </a:lnTo>
                <a:lnTo>
                  <a:pt x="737269" y="1930697"/>
                </a:lnTo>
                <a:lnTo>
                  <a:pt x="740857" y="1928857"/>
                </a:lnTo>
                <a:lnTo>
                  <a:pt x="744446" y="1927248"/>
                </a:lnTo>
                <a:lnTo>
                  <a:pt x="748483" y="1926328"/>
                </a:lnTo>
                <a:lnTo>
                  <a:pt x="752295" y="1925868"/>
                </a:lnTo>
                <a:lnTo>
                  <a:pt x="756557" y="1925638"/>
                </a:lnTo>
                <a:lnTo>
                  <a:pt x="760593" y="1925868"/>
                </a:lnTo>
                <a:lnTo>
                  <a:pt x="763877" y="1926242"/>
                </a:lnTo>
                <a:lnTo>
                  <a:pt x="763718" y="1924332"/>
                </a:lnTo>
                <a:lnTo>
                  <a:pt x="763492" y="1921393"/>
                </a:lnTo>
                <a:lnTo>
                  <a:pt x="762364" y="1917776"/>
                </a:lnTo>
                <a:lnTo>
                  <a:pt x="761237" y="1913480"/>
                </a:lnTo>
                <a:lnTo>
                  <a:pt x="759207" y="1909185"/>
                </a:lnTo>
                <a:lnTo>
                  <a:pt x="756500" y="1904211"/>
                </a:lnTo>
                <a:lnTo>
                  <a:pt x="754695" y="1901724"/>
                </a:lnTo>
                <a:lnTo>
                  <a:pt x="753117" y="1899238"/>
                </a:lnTo>
                <a:lnTo>
                  <a:pt x="750861" y="1896751"/>
                </a:lnTo>
                <a:lnTo>
                  <a:pt x="748605" y="1894038"/>
                </a:lnTo>
                <a:lnTo>
                  <a:pt x="745899" y="1891325"/>
                </a:lnTo>
                <a:lnTo>
                  <a:pt x="742967" y="1888612"/>
                </a:lnTo>
                <a:lnTo>
                  <a:pt x="740034" y="1885899"/>
                </a:lnTo>
                <a:lnTo>
                  <a:pt x="736425" y="1883412"/>
                </a:lnTo>
                <a:lnTo>
                  <a:pt x="732591" y="1880700"/>
                </a:lnTo>
                <a:lnTo>
                  <a:pt x="728531" y="1877987"/>
                </a:lnTo>
                <a:lnTo>
                  <a:pt x="724246" y="1875274"/>
                </a:lnTo>
                <a:lnTo>
                  <a:pt x="719283" y="1872787"/>
                </a:lnTo>
                <a:lnTo>
                  <a:pt x="714321" y="1870074"/>
                </a:lnTo>
                <a:lnTo>
                  <a:pt x="708682" y="1867587"/>
                </a:lnTo>
                <a:lnTo>
                  <a:pt x="696277" y="1862388"/>
                </a:lnTo>
                <a:lnTo>
                  <a:pt x="683646" y="1857188"/>
                </a:lnTo>
                <a:lnTo>
                  <a:pt x="671015" y="1852440"/>
                </a:lnTo>
                <a:lnTo>
                  <a:pt x="658158" y="1847919"/>
                </a:lnTo>
                <a:lnTo>
                  <a:pt x="645527" y="1843850"/>
                </a:lnTo>
                <a:lnTo>
                  <a:pt x="633121" y="1839780"/>
                </a:lnTo>
                <a:lnTo>
                  <a:pt x="621393" y="1836163"/>
                </a:lnTo>
                <a:lnTo>
                  <a:pt x="609664" y="1832772"/>
                </a:lnTo>
                <a:lnTo>
                  <a:pt x="588236" y="1826894"/>
                </a:lnTo>
                <a:lnTo>
                  <a:pt x="569966" y="1822599"/>
                </a:lnTo>
                <a:lnTo>
                  <a:pt x="563563" y="1821173"/>
                </a:lnTo>
                <a:lnTo>
                  <a:pt x="563563" y="1838325"/>
                </a:lnTo>
                <a:lnTo>
                  <a:pt x="547688" y="1838325"/>
                </a:lnTo>
                <a:lnTo>
                  <a:pt x="547688" y="1928850"/>
                </a:lnTo>
                <a:lnTo>
                  <a:pt x="547705" y="1928857"/>
                </a:lnTo>
                <a:lnTo>
                  <a:pt x="551593" y="1930697"/>
                </a:lnTo>
                <a:lnTo>
                  <a:pt x="554794" y="1932537"/>
                </a:lnTo>
                <a:lnTo>
                  <a:pt x="557996" y="1935066"/>
                </a:lnTo>
                <a:lnTo>
                  <a:pt x="560740" y="1937595"/>
                </a:lnTo>
                <a:lnTo>
                  <a:pt x="563484" y="1940585"/>
                </a:lnTo>
                <a:lnTo>
                  <a:pt x="565999" y="1944034"/>
                </a:lnTo>
                <a:lnTo>
                  <a:pt x="568057" y="1947253"/>
                </a:lnTo>
                <a:lnTo>
                  <a:pt x="569658" y="1950932"/>
                </a:lnTo>
                <a:lnTo>
                  <a:pt x="571030" y="1954841"/>
                </a:lnTo>
                <a:lnTo>
                  <a:pt x="571945" y="1958520"/>
                </a:lnTo>
                <a:lnTo>
                  <a:pt x="572859" y="1962889"/>
                </a:lnTo>
                <a:lnTo>
                  <a:pt x="573088" y="1967028"/>
                </a:lnTo>
                <a:lnTo>
                  <a:pt x="572859" y="1971167"/>
                </a:lnTo>
                <a:lnTo>
                  <a:pt x="571945" y="1975306"/>
                </a:lnTo>
                <a:lnTo>
                  <a:pt x="571030" y="1979445"/>
                </a:lnTo>
                <a:lnTo>
                  <a:pt x="569658" y="1983124"/>
                </a:lnTo>
                <a:lnTo>
                  <a:pt x="568057" y="1986573"/>
                </a:lnTo>
                <a:lnTo>
                  <a:pt x="565999" y="1990253"/>
                </a:lnTo>
                <a:lnTo>
                  <a:pt x="563484" y="1993242"/>
                </a:lnTo>
                <a:lnTo>
                  <a:pt x="560740" y="1996231"/>
                </a:lnTo>
                <a:lnTo>
                  <a:pt x="557996" y="1998990"/>
                </a:lnTo>
                <a:lnTo>
                  <a:pt x="554794" y="2001290"/>
                </a:lnTo>
                <a:lnTo>
                  <a:pt x="551593" y="2003359"/>
                </a:lnTo>
                <a:lnTo>
                  <a:pt x="547705" y="2004969"/>
                </a:lnTo>
                <a:lnTo>
                  <a:pt x="544047" y="2006579"/>
                </a:lnTo>
                <a:lnTo>
                  <a:pt x="539931" y="2007498"/>
                </a:lnTo>
                <a:lnTo>
                  <a:pt x="536043" y="2007958"/>
                </a:lnTo>
                <a:lnTo>
                  <a:pt x="531699" y="2008188"/>
                </a:lnTo>
                <a:lnTo>
                  <a:pt x="527582" y="2007958"/>
                </a:lnTo>
                <a:lnTo>
                  <a:pt x="523466" y="2007498"/>
                </a:lnTo>
                <a:lnTo>
                  <a:pt x="519579" y="2006579"/>
                </a:lnTo>
                <a:lnTo>
                  <a:pt x="515692" y="2004969"/>
                </a:lnTo>
                <a:lnTo>
                  <a:pt x="512033" y="2003359"/>
                </a:lnTo>
                <a:lnTo>
                  <a:pt x="508832" y="2001290"/>
                </a:lnTo>
                <a:lnTo>
                  <a:pt x="505401" y="1998990"/>
                </a:lnTo>
                <a:lnTo>
                  <a:pt x="502657" y="1996231"/>
                </a:lnTo>
                <a:lnTo>
                  <a:pt x="499913" y="1993242"/>
                </a:lnTo>
                <a:lnTo>
                  <a:pt x="497398" y="1990253"/>
                </a:lnTo>
                <a:lnTo>
                  <a:pt x="495569" y="1986573"/>
                </a:lnTo>
                <a:lnTo>
                  <a:pt x="493739" y="1983124"/>
                </a:lnTo>
                <a:lnTo>
                  <a:pt x="492596" y="1979445"/>
                </a:lnTo>
                <a:lnTo>
                  <a:pt x="491453" y="1975306"/>
                </a:lnTo>
                <a:lnTo>
                  <a:pt x="490767" y="1971167"/>
                </a:lnTo>
                <a:lnTo>
                  <a:pt x="490538" y="1967028"/>
                </a:lnTo>
                <a:lnTo>
                  <a:pt x="490767" y="1962889"/>
                </a:lnTo>
                <a:lnTo>
                  <a:pt x="491453" y="1958520"/>
                </a:lnTo>
                <a:lnTo>
                  <a:pt x="492596" y="1954841"/>
                </a:lnTo>
                <a:lnTo>
                  <a:pt x="493739" y="1950932"/>
                </a:lnTo>
                <a:lnTo>
                  <a:pt x="495569" y="1947253"/>
                </a:lnTo>
                <a:lnTo>
                  <a:pt x="497398" y="1944034"/>
                </a:lnTo>
                <a:lnTo>
                  <a:pt x="499913" y="1940585"/>
                </a:lnTo>
                <a:lnTo>
                  <a:pt x="502657" y="1937595"/>
                </a:lnTo>
                <a:lnTo>
                  <a:pt x="505401" y="1935066"/>
                </a:lnTo>
                <a:lnTo>
                  <a:pt x="508000" y="1933150"/>
                </a:lnTo>
                <a:lnTo>
                  <a:pt x="508000" y="1838325"/>
                </a:lnTo>
                <a:lnTo>
                  <a:pt x="490538" y="1838325"/>
                </a:lnTo>
                <a:lnTo>
                  <a:pt x="490538" y="1819685"/>
                </a:lnTo>
                <a:lnTo>
                  <a:pt x="477384" y="1822599"/>
                </a:lnTo>
                <a:lnTo>
                  <a:pt x="459015" y="1826894"/>
                </a:lnTo>
                <a:lnTo>
                  <a:pt x="437697" y="1832772"/>
                </a:lnTo>
                <a:lnTo>
                  <a:pt x="425904" y="1836163"/>
                </a:lnTo>
                <a:lnTo>
                  <a:pt x="413884" y="1839780"/>
                </a:lnTo>
                <a:lnTo>
                  <a:pt x="401411" y="1843850"/>
                </a:lnTo>
                <a:lnTo>
                  <a:pt x="388711" y="1847919"/>
                </a:lnTo>
                <a:lnTo>
                  <a:pt x="376011" y="1852440"/>
                </a:lnTo>
                <a:lnTo>
                  <a:pt x="363311" y="1857188"/>
                </a:lnTo>
                <a:lnTo>
                  <a:pt x="350611" y="1862388"/>
                </a:lnTo>
                <a:lnTo>
                  <a:pt x="337911" y="1867587"/>
                </a:lnTo>
                <a:lnTo>
                  <a:pt x="332468" y="1870074"/>
                </a:lnTo>
                <a:lnTo>
                  <a:pt x="327252" y="1872787"/>
                </a:lnTo>
                <a:lnTo>
                  <a:pt x="322490" y="1875274"/>
                </a:lnTo>
                <a:lnTo>
                  <a:pt x="318181" y="1877987"/>
                </a:lnTo>
                <a:lnTo>
                  <a:pt x="313872" y="1880700"/>
                </a:lnTo>
                <a:lnTo>
                  <a:pt x="310243" y="1883412"/>
                </a:lnTo>
                <a:lnTo>
                  <a:pt x="306615" y="1885899"/>
                </a:lnTo>
                <a:lnTo>
                  <a:pt x="303440" y="1888612"/>
                </a:lnTo>
                <a:lnTo>
                  <a:pt x="300491" y="1891325"/>
                </a:lnTo>
                <a:lnTo>
                  <a:pt x="297997" y="1894038"/>
                </a:lnTo>
                <a:lnTo>
                  <a:pt x="295502" y="1896751"/>
                </a:lnTo>
                <a:lnTo>
                  <a:pt x="293688" y="1899238"/>
                </a:lnTo>
                <a:lnTo>
                  <a:pt x="291647" y="1901724"/>
                </a:lnTo>
                <a:lnTo>
                  <a:pt x="290059" y="1904211"/>
                </a:lnTo>
                <a:lnTo>
                  <a:pt x="287338" y="1909185"/>
                </a:lnTo>
                <a:lnTo>
                  <a:pt x="285297" y="1913480"/>
                </a:lnTo>
                <a:lnTo>
                  <a:pt x="283936" y="1917776"/>
                </a:lnTo>
                <a:lnTo>
                  <a:pt x="283256" y="1921393"/>
                </a:lnTo>
                <a:lnTo>
                  <a:pt x="282575" y="1924332"/>
                </a:lnTo>
                <a:lnTo>
                  <a:pt x="282412" y="1926286"/>
                </a:lnTo>
                <a:lnTo>
                  <a:pt x="286156" y="1925868"/>
                </a:lnTo>
                <a:lnTo>
                  <a:pt x="290284" y="1925638"/>
                </a:lnTo>
                <a:lnTo>
                  <a:pt x="294640" y="1925868"/>
                </a:lnTo>
                <a:lnTo>
                  <a:pt x="298539" y="1926328"/>
                </a:lnTo>
                <a:lnTo>
                  <a:pt x="302666" y="1927248"/>
                </a:lnTo>
                <a:lnTo>
                  <a:pt x="306335" y="1928857"/>
                </a:lnTo>
                <a:lnTo>
                  <a:pt x="310233" y="1930697"/>
                </a:lnTo>
                <a:lnTo>
                  <a:pt x="313443" y="1932537"/>
                </a:lnTo>
                <a:lnTo>
                  <a:pt x="316654" y="1935066"/>
                </a:lnTo>
                <a:lnTo>
                  <a:pt x="319635" y="1937595"/>
                </a:lnTo>
                <a:lnTo>
                  <a:pt x="322157" y="1940585"/>
                </a:lnTo>
                <a:lnTo>
                  <a:pt x="324679" y="1944034"/>
                </a:lnTo>
                <a:lnTo>
                  <a:pt x="326743" y="1947253"/>
                </a:lnTo>
                <a:lnTo>
                  <a:pt x="328578" y="1950932"/>
                </a:lnTo>
                <a:lnTo>
                  <a:pt x="329953" y="1954841"/>
                </a:lnTo>
                <a:lnTo>
                  <a:pt x="331100" y="1958520"/>
                </a:lnTo>
                <a:lnTo>
                  <a:pt x="331559" y="1962889"/>
                </a:lnTo>
                <a:lnTo>
                  <a:pt x="331788" y="1967028"/>
                </a:lnTo>
                <a:lnTo>
                  <a:pt x="331559" y="1971167"/>
                </a:lnTo>
                <a:lnTo>
                  <a:pt x="331100" y="1975306"/>
                </a:lnTo>
                <a:lnTo>
                  <a:pt x="329953" y="1979445"/>
                </a:lnTo>
                <a:lnTo>
                  <a:pt x="328578" y="1983124"/>
                </a:lnTo>
                <a:lnTo>
                  <a:pt x="326743" y="1986573"/>
                </a:lnTo>
                <a:lnTo>
                  <a:pt x="324679" y="1990253"/>
                </a:lnTo>
                <a:lnTo>
                  <a:pt x="322157" y="1993242"/>
                </a:lnTo>
                <a:lnTo>
                  <a:pt x="319635" y="1996231"/>
                </a:lnTo>
                <a:lnTo>
                  <a:pt x="316654" y="1998990"/>
                </a:lnTo>
                <a:lnTo>
                  <a:pt x="313443" y="2001290"/>
                </a:lnTo>
                <a:lnTo>
                  <a:pt x="310233" y="2003359"/>
                </a:lnTo>
                <a:lnTo>
                  <a:pt x="306335" y="2004969"/>
                </a:lnTo>
                <a:lnTo>
                  <a:pt x="302666" y="2006579"/>
                </a:lnTo>
                <a:lnTo>
                  <a:pt x="298539" y="2007498"/>
                </a:lnTo>
                <a:lnTo>
                  <a:pt x="294640" y="2007958"/>
                </a:lnTo>
                <a:lnTo>
                  <a:pt x="290284" y="2008188"/>
                </a:lnTo>
                <a:lnTo>
                  <a:pt x="286156" y="2007958"/>
                </a:lnTo>
                <a:lnTo>
                  <a:pt x="282029" y="2007498"/>
                </a:lnTo>
                <a:lnTo>
                  <a:pt x="278130" y="2006579"/>
                </a:lnTo>
                <a:lnTo>
                  <a:pt x="274232" y="2004969"/>
                </a:lnTo>
                <a:lnTo>
                  <a:pt x="270793" y="2003359"/>
                </a:lnTo>
                <a:lnTo>
                  <a:pt x="267353" y="2001290"/>
                </a:lnTo>
                <a:lnTo>
                  <a:pt x="264372" y="1998990"/>
                </a:lnTo>
                <a:lnTo>
                  <a:pt x="261391" y="1996231"/>
                </a:lnTo>
                <a:lnTo>
                  <a:pt x="258639" y="1993242"/>
                </a:lnTo>
                <a:lnTo>
                  <a:pt x="256346" y="1990253"/>
                </a:lnTo>
                <a:lnTo>
                  <a:pt x="254053" y="1986573"/>
                </a:lnTo>
                <a:lnTo>
                  <a:pt x="252448" y="1983124"/>
                </a:lnTo>
                <a:lnTo>
                  <a:pt x="251072" y="1979445"/>
                </a:lnTo>
                <a:lnTo>
                  <a:pt x="249926" y="1975306"/>
                </a:lnTo>
                <a:lnTo>
                  <a:pt x="249238" y="1971167"/>
                </a:lnTo>
                <a:lnTo>
                  <a:pt x="249238" y="1967028"/>
                </a:lnTo>
                <a:lnTo>
                  <a:pt x="249238" y="1962889"/>
                </a:lnTo>
                <a:lnTo>
                  <a:pt x="249926" y="1958520"/>
                </a:lnTo>
                <a:lnTo>
                  <a:pt x="251072" y="1954841"/>
                </a:lnTo>
                <a:lnTo>
                  <a:pt x="252448" y="1950932"/>
                </a:lnTo>
                <a:lnTo>
                  <a:pt x="254053" y="1947253"/>
                </a:lnTo>
                <a:lnTo>
                  <a:pt x="256346" y="1944034"/>
                </a:lnTo>
                <a:lnTo>
                  <a:pt x="258639" y="1940585"/>
                </a:lnTo>
                <a:lnTo>
                  <a:pt x="261391" y="1937595"/>
                </a:lnTo>
                <a:lnTo>
                  <a:pt x="262409" y="1936731"/>
                </a:lnTo>
                <a:lnTo>
                  <a:pt x="261938" y="1935635"/>
                </a:lnTo>
                <a:lnTo>
                  <a:pt x="261031" y="1933601"/>
                </a:lnTo>
                <a:lnTo>
                  <a:pt x="260577" y="1931114"/>
                </a:lnTo>
                <a:lnTo>
                  <a:pt x="260124" y="1928175"/>
                </a:lnTo>
                <a:lnTo>
                  <a:pt x="259670" y="1924784"/>
                </a:lnTo>
                <a:lnTo>
                  <a:pt x="259216" y="1921167"/>
                </a:lnTo>
                <a:lnTo>
                  <a:pt x="258763" y="1912350"/>
                </a:lnTo>
                <a:lnTo>
                  <a:pt x="259216" y="1902403"/>
                </a:lnTo>
                <a:lnTo>
                  <a:pt x="259443" y="1898107"/>
                </a:lnTo>
                <a:lnTo>
                  <a:pt x="259670" y="1894264"/>
                </a:lnTo>
                <a:lnTo>
                  <a:pt x="260350" y="1890421"/>
                </a:lnTo>
                <a:lnTo>
                  <a:pt x="261031" y="1887256"/>
                </a:lnTo>
                <a:lnTo>
                  <a:pt x="262618" y="1883865"/>
                </a:lnTo>
                <a:lnTo>
                  <a:pt x="264433" y="1880700"/>
                </a:lnTo>
                <a:lnTo>
                  <a:pt x="266474" y="1877534"/>
                </a:lnTo>
                <a:lnTo>
                  <a:pt x="269195" y="1874143"/>
                </a:lnTo>
                <a:lnTo>
                  <a:pt x="272824" y="1870752"/>
                </a:lnTo>
                <a:lnTo>
                  <a:pt x="276679" y="1867135"/>
                </a:lnTo>
                <a:lnTo>
                  <a:pt x="281441" y="1863292"/>
                </a:lnTo>
                <a:lnTo>
                  <a:pt x="287111" y="1858996"/>
                </a:lnTo>
                <a:lnTo>
                  <a:pt x="300945" y="1849275"/>
                </a:lnTo>
                <a:lnTo>
                  <a:pt x="304136" y="1847258"/>
                </a:lnTo>
                <a:lnTo>
                  <a:pt x="258082" y="1860646"/>
                </a:lnTo>
                <a:lnTo>
                  <a:pt x="196396" y="1878319"/>
                </a:lnTo>
                <a:lnTo>
                  <a:pt x="169862" y="1885796"/>
                </a:lnTo>
                <a:lnTo>
                  <a:pt x="148091" y="1891687"/>
                </a:lnTo>
                <a:lnTo>
                  <a:pt x="131309" y="1895992"/>
                </a:lnTo>
                <a:lnTo>
                  <a:pt x="120877" y="1898258"/>
                </a:lnTo>
                <a:lnTo>
                  <a:pt x="113393" y="1900071"/>
                </a:lnTo>
                <a:lnTo>
                  <a:pt x="107270" y="1901657"/>
                </a:lnTo>
                <a:lnTo>
                  <a:pt x="101600" y="1903243"/>
                </a:lnTo>
                <a:lnTo>
                  <a:pt x="97064" y="1905282"/>
                </a:lnTo>
                <a:lnTo>
                  <a:pt x="93209" y="1907095"/>
                </a:lnTo>
                <a:lnTo>
                  <a:pt x="90034" y="1908907"/>
                </a:lnTo>
                <a:lnTo>
                  <a:pt x="87539" y="1910720"/>
                </a:lnTo>
                <a:lnTo>
                  <a:pt x="85498" y="1912533"/>
                </a:lnTo>
                <a:lnTo>
                  <a:pt x="83911" y="1914119"/>
                </a:lnTo>
                <a:lnTo>
                  <a:pt x="82777" y="1915705"/>
                </a:lnTo>
                <a:lnTo>
                  <a:pt x="82096" y="1916838"/>
                </a:lnTo>
                <a:lnTo>
                  <a:pt x="81643" y="1918197"/>
                </a:lnTo>
                <a:lnTo>
                  <a:pt x="81416" y="1919783"/>
                </a:lnTo>
                <a:lnTo>
                  <a:pt x="81416" y="1920689"/>
                </a:lnTo>
                <a:lnTo>
                  <a:pt x="81416" y="1958564"/>
                </a:lnTo>
                <a:lnTo>
                  <a:pt x="82321" y="1962889"/>
                </a:lnTo>
                <a:lnTo>
                  <a:pt x="82550" y="1967028"/>
                </a:lnTo>
                <a:lnTo>
                  <a:pt x="82321" y="1971167"/>
                </a:lnTo>
                <a:lnTo>
                  <a:pt x="81407" y="1975306"/>
                </a:lnTo>
                <a:lnTo>
                  <a:pt x="80492" y="1979445"/>
                </a:lnTo>
                <a:lnTo>
                  <a:pt x="79348" y="1983124"/>
                </a:lnTo>
                <a:lnTo>
                  <a:pt x="77519" y="1986573"/>
                </a:lnTo>
                <a:lnTo>
                  <a:pt x="75232" y="1990253"/>
                </a:lnTo>
                <a:lnTo>
                  <a:pt x="72946" y="1993242"/>
                </a:lnTo>
                <a:lnTo>
                  <a:pt x="70202" y="1996231"/>
                </a:lnTo>
                <a:lnTo>
                  <a:pt x="67458" y="1998990"/>
                </a:lnTo>
                <a:lnTo>
                  <a:pt x="64256" y="2001290"/>
                </a:lnTo>
                <a:lnTo>
                  <a:pt x="60826" y="2003359"/>
                </a:lnTo>
                <a:lnTo>
                  <a:pt x="57167" y="2004969"/>
                </a:lnTo>
                <a:lnTo>
                  <a:pt x="53509" y="2006579"/>
                </a:lnTo>
                <a:lnTo>
                  <a:pt x="49393" y="2007498"/>
                </a:lnTo>
                <a:lnTo>
                  <a:pt x="45505" y="2007958"/>
                </a:lnTo>
                <a:lnTo>
                  <a:pt x="41161" y="2008188"/>
                </a:lnTo>
                <a:lnTo>
                  <a:pt x="37044" y="2007958"/>
                </a:lnTo>
                <a:lnTo>
                  <a:pt x="32928" y="2007498"/>
                </a:lnTo>
                <a:lnTo>
                  <a:pt x="29041" y="2006579"/>
                </a:lnTo>
                <a:lnTo>
                  <a:pt x="25154" y="2004969"/>
                </a:lnTo>
                <a:lnTo>
                  <a:pt x="21495" y="2003359"/>
                </a:lnTo>
                <a:lnTo>
                  <a:pt x="18294" y="2001290"/>
                </a:lnTo>
                <a:lnTo>
                  <a:pt x="15092" y="1998990"/>
                </a:lnTo>
                <a:lnTo>
                  <a:pt x="11891" y="1996231"/>
                </a:lnTo>
                <a:lnTo>
                  <a:pt x="9604" y="1993242"/>
                </a:lnTo>
                <a:lnTo>
                  <a:pt x="7089" y="1990253"/>
                </a:lnTo>
                <a:lnTo>
                  <a:pt x="5031" y="1986573"/>
                </a:lnTo>
                <a:lnTo>
                  <a:pt x="3201" y="1983124"/>
                </a:lnTo>
                <a:lnTo>
                  <a:pt x="2058" y="1979445"/>
                </a:lnTo>
                <a:lnTo>
                  <a:pt x="915" y="1975306"/>
                </a:lnTo>
                <a:lnTo>
                  <a:pt x="229" y="1971167"/>
                </a:lnTo>
                <a:lnTo>
                  <a:pt x="0" y="1967028"/>
                </a:lnTo>
                <a:lnTo>
                  <a:pt x="229" y="1962889"/>
                </a:lnTo>
                <a:lnTo>
                  <a:pt x="915" y="1958520"/>
                </a:lnTo>
                <a:lnTo>
                  <a:pt x="2058" y="1954841"/>
                </a:lnTo>
                <a:lnTo>
                  <a:pt x="3201" y="1950932"/>
                </a:lnTo>
                <a:lnTo>
                  <a:pt x="5031" y="1947253"/>
                </a:lnTo>
                <a:lnTo>
                  <a:pt x="7089" y="1944034"/>
                </a:lnTo>
                <a:lnTo>
                  <a:pt x="9604" y="1940585"/>
                </a:lnTo>
                <a:lnTo>
                  <a:pt x="11891" y="1937595"/>
                </a:lnTo>
                <a:lnTo>
                  <a:pt x="15092" y="1935066"/>
                </a:lnTo>
                <a:lnTo>
                  <a:pt x="18294" y="1932537"/>
                </a:lnTo>
                <a:lnTo>
                  <a:pt x="21495" y="1930697"/>
                </a:lnTo>
                <a:lnTo>
                  <a:pt x="25154" y="1928857"/>
                </a:lnTo>
                <a:lnTo>
                  <a:pt x="29041" y="1927248"/>
                </a:lnTo>
                <a:lnTo>
                  <a:pt x="32928" y="1926328"/>
                </a:lnTo>
                <a:lnTo>
                  <a:pt x="37044" y="1925868"/>
                </a:lnTo>
                <a:lnTo>
                  <a:pt x="41161" y="1925638"/>
                </a:lnTo>
                <a:lnTo>
                  <a:pt x="44450" y="1925812"/>
                </a:lnTo>
                <a:lnTo>
                  <a:pt x="44450" y="1910040"/>
                </a:lnTo>
                <a:lnTo>
                  <a:pt x="44677" y="1900071"/>
                </a:lnTo>
                <a:lnTo>
                  <a:pt x="44903" y="1895539"/>
                </a:lnTo>
                <a:lnTo>
                  <a:pt x="45357" y="1891687"/>
                </a:lnTo>
                <a:lnTo>
                  <a:pt x="46718" y="1887835"/>
                </a:lnTo>
                <a:lnTo>
                  <a:pt x="47171" y="1886249"/>
                </a:lnTo>
                <a:lnTo>
                  <a:pt x="48078" y="1884663"/>
                </a:lnTo>
                <a:lnTo>
                  <a:pt x="49212" y="1882851"/>
                </a:lnTo>
                <a:lnTo>
                  <a:pt x="50120" y="1881491"/>
                </a:lnTo>
                <a:lnTo>
                  <a:pt x="51707" y="1879905"/>
                </a:lnTo>
                <a:lnTo>
                  <a:pt x="53068" y="1878319"/>
                </a:lnTo>
                <a:lnTo>
                  <a:pt x="54882" y="1876960"/>
                </a:lnTo>
                <a:lnTo>
                  <a:pt x="56470" y="1875600"/>
                </a:lnTo>
                <a:lnTo>
                  <a:pt x="61232" y="1872655"/>
                </a:lnTo>
                <a:lnTo>
                  <a:pt x="66675" y="1869936"/>
                </a:lnTo>
                <a:lnTo>
                  <a:pt x="73478" y="1867217"/>
                </a:lnTo>
                <a:lnTo>
                  <a:pt x="81189" y="1864045"/>
                </a:lnTo>
                <a:lnTo>
                  <a:pt x="90261" y="1861099"/>
                </a:lnTo>
                <a:lnTo>
                  <a:pt x="100920" y="1857927"/>
                </a:lnTo>
                <a:lnTo>
                  <a:pt x="112939" y="1854755"/>
                </a:lnTo>
                <a:lnTo>
                  <a:pt x="128814" y="1850677"/>
                </a:lnTo>
                <a:lnTo>
                  <a:pt x="148771" y="1845692"/>
                </a:lnTo>
                <a:lnTo>
                  <a:pt x="199345" y="1833910"/>
                </a:lnTo>
                <a:lnTo>
                  <a:pt x="228600" y="1826659"/>
                </a:lnTo>
                <a:lnTo>
                  <a:pt x="259443" y="1818956"/>
                </a:lnTo>
                <a:lnTo>
                  <a:pt x="291420" y="1810572"/>
                </a:lnTo>
                <a:lnTo>
                  <a:pt x="323396" y="1801736"/>
                </a:lnTo>
                <a:lnTo>
                  <a:pt x="339271" y="1797204"/>
                </a:lnTo>
                <a:lnTo>
                  <a:pt x="355146" y="1792446"/>
                </a:lnTo>
                <a:lnTo>
                  <a:pt x="370568" y="1787461"/>
                </a:lnTo>
                <a:lnTo>
                  <a:pt x="385536" y="1782703"/>
                </a:lnTo>
                <a:lnTo>
                  <a:pt x="400277" y="1777718"/>
                </a:lnTo>
                <a:lnTo>
                  <a:pt x="414564" y="1772507"/>
                </a:lnTo>
                <a:lnTo>
                  <a:pt x="427945" y="1767296"/>
                </a:lnTo>
                <a:lnTo>
                  <a:pt x="440871" y="1762085"/>
                </a:lnTo>
                <a:lnTo>
                  <a:pt x="453118" y="1756647"/>
                </a:lnTo>
                <a:lnTo>
                  <a:pt x="461592" y="1752500"/>
                </a:lnTo>
                <a:lnTo>
                  <a:pt x="471715" y="1746412"/>
                </a:lnTo>
                <a:lnTo>
                  <a:pt x="482600" y="1739403"/>
                </a:lnTo>
                <a:lnTo>
                  <a:pt x="490538" y="1734128"/>
                </a:lnTo>
                <a:lnTo>
                  <a:pt x="490538" y="1644650"/>
                </a:lnTo>
                <a:lnTo>
                  <a:pt x="514350" y="1644650"/>
                </a:lnTo>
                <a:lnTo>
                  <a:pt x="514350" y="1406525"/>
                </a:lnTo>
                <a:close/>
                <a:moveTo>
                  <a:pt x="323109" y="1166853"/>
                </a:moveTo>
                <a:lnTo>
                  <a:pt x="322307" y="1167498"/>
                </a:lnTo>
                <a:lnTo>
                  <a:pt x="318474" y="1169538"/>
                </a:lnTo>
                <a:lnTo>
                  <a:pt x="313513" y="1172032"/>
                </a:lnTo>
                <a:lnTo>
                  <a:pt x="307425" y="1174299"/>
                </a:lnTo>
                <a:lnTo>
                  <a:pt x="301292" y="1175981"/>
                </a:lnTo>
                <a:lnTo>
                  <a:pt x="301400" y="1176791"/>
                </a:lnTo>
                <a:lnTo>
                  <a:pt x="301626" y="1180420"/>
                </a:lnTo>
                <a:lnTo>
                  <a:pt x="301400" y="1183822"/>
                </a:lnTo>
                <a:lnTo>
                  <a:pt x="300948" y="1187223"/>
                </a:lnTo>
                <a:lnTo>
                  <a:pt x="300044" y="1190398"/>
                </a:lnTo>
                <a:lnTo>
                  <a:pt x="298913" y="1193800"/>
                </a:lnTo>
                <a:lnTo>
                  <a:pt x="297331" y="1196748"/>
                </a:lnTo>
                <a:lnTo>
                  <a:pt x="295749" y="1199470"/>
                </a:lnTo>
                <a:lnTo>
                  <a:pt x="293715" y="1202191"/>
                </a:lnTo>
                <a:lnTo>
                  <a:pt x="291680" y="1204686"/>
                </a:lnTo>
                <a:lnTo>
                  <a:pt x="289194" y="1206500"/>
                </a:lnTo>
                <a:lnTo>
                  <a:pt x="286481" y="1208541"/>
                </a:lnTo>
                <a:lnTo>
                  <a:pt x="286382" y="1208608"/>
                </a:lnTo>
                <a:lnTo>
                  <a:pt x="287266" y="1210014"/>
                </a:lnTo>
                <a:lnTo>
                  <a:pt x="290436" y="1214109"/>
                </a:lnTo>
                <a:lnTo>
                  <a:pt x="294285" y="1218658"/>
                </a:lnTo>
                <a:lnTo>
                  <a:pt x="298135" y="1222979"/>
                </a:lnTo>
                <a:lnTo>
                  <a:pt x="302889" y="1227301"/>
                </a:lnTo>
                <a:lnTo>
                  <a:pt x="308097" y="1231623"/>
                </a:lnTo>
                <a:lnTo>
                  <a:pt x="313531" y="1235717"/>
                </a:lnTo>
                <a:lnTo>
                  <a:pt x="319644" y="1240038"/>
                </a:lnTo>
                <a:lnTo>
                  <a:pt x="326437" y="1244360"/>
                </a:lnTo>
                <a:lnTo>
                  <a:pt x="333909" y="1248227"/>
                </a:lnTo>
                <a:lnTo>
                  <a:pt x="351796" y="1257780"/>
                </a:lnTo>
                <a:lnTo>
                  <a:pt x="361079" y="1262329"/>
                </a:lnTo>
                <a:lnTo>
                  <a:pt x="370363" y="1266878"/>
                </a:lnTo>
                <a:lnTo>
                  <a:pt x="380325" y="1271199"/>
                </a:lnTo>
                <a:lnTo>
                  <a:pt x="390514" y="1275294"/>
                </a:lnTo>
                <a:lnTo>
                  <a:pt x="400929" y="1279388"/>
                </a:lnTo>
                <a:lnTo>
                  <a:pt x="412024" y="1282800"/>
                </a:lnTo>
                <a:lnTo>
                  <a:pt x="423345" y="1285984"/>
                </a:lnTo>
                <a:lnTo>
                  <a:pt x="435572" y="1288941"/>
                </a:lnTo>
                <a:lnTo>
                  <a:pt x="448251" y="1291443"/>
                </a:lnTo>
                <a:lnTo>
                  <a:pt x="454818" y="1292580"/>
                </a:lnTo>
                <a:lnTo>
                  <a:pt x="461837" y="1293262"/>
                </a:lnTo>
                <a:lnTo>
                  <a:pt x="468856" y="1294172"/>
                </a:lnTo>
                <a:lnTo>
                  <a:pt x="475875" y="1294855"/>
                </a:lnTo>
                <a:lnTo>
                  <a:pt x="483347" y="1295310"/>
                </a:lnTo>
                <a:lnTo>
                  <a:pt x="488158" y="1295452"/>
                </a:lnTo>
                <a:lnTo>
                  <a:pt x="488563" y="1295046"/>
                </a:lnTo>
                <a:lnTo>
                  <a:pt x="493115" y="1290714"/>
                </a:lnTo>
                <a:lnTo>
                  <a:pt x="498122" y="1287294"/>
                </a:lnTo>
                <a:lnTo>
                  <a:pt x="503129" y="1283874"/>
                </a:lnTo>
                <a:lnTo>
                  <a:pt x="506088" y="1282506"/>
                </a:lnTo>
                <a:lnTo>
                  <a:pt x="508819" y="1281138"/>
                </a:lnTo>
                <a:lnTo>
                  <a:pt x="511550" y="1280226"/>
                </a:lnTo>
                <a:lnTo>
                  <a:pt x="514509" y="1279314"/>
                </a:lnTo>
                <a:lnTo>
                  <a:pt x="517468" y="1278174"/>
                </a:lnTo>
                <a:lnTo>
                  <a:pt x="520654" y="1277490"/>
                </a:lnTo>
                <a:lnTo>
                  <a:pt x="523613" y="1277034"/>
                </a:lnTo>
                <a:lnTo>
                  <a:pt x="526800" y="1276578"/>
                </a:lnTo>
                <a:lnTo>
                  <a:pt x="530213" y="1276350"/>
                </a:lnTo>
                <a:lnTo>
                  <a:pt x="533400" y="1276350"/>
                </a:lnTo>
                <a:lnTo>
                  <a:pt x="536586" y="1276350"/>
                </a:lnTo>
                <a:lnTo>
                  <a:pt x="539773" y="1276578"/>
                </a:lnTo>
                <a:lnTo>
                  <a:pt x="542959" y="1277034"/>
                </a:lnTo>
                <a:lnTo>
                  <a:pt x="546145" y="1277490"/>
                </a:lnTo>
                <a:lnTo>
                  <a:pt x="549332" y="1278174"/>
                </a:lnTo>
                <a:lnTo>
                  <a:pt x="552291" y="1279314"/>
                </a:lnTo>
                <a:lnTo>
                  <a:pt x="555249" y="1280226"/>
                </a:lnTo>
                <a:lnTo>
                  <a:pt x="557981" y="1281138"/>
                </a:lnTo>
                <a:lnTo>
                  <a:pt x="560712" y="1282506"/>
                </a:lnTo>
                <a:lnTo>
                  <a:pt x="563443" y="1283874"/>
                </a:lnTo>
                <a:lnTo>
                  <a:pt x="568678" y="1287294"/>
                </a:lnTo>
                <a:lnTo>
                  <a:pt x="573685" y="1290714"/>
                </a:lnTo>
                <a:lnTo>
                  <a:pt x="578237" y="1295046"/>
                </a:lnTo>
                <a:lnTo>
                  <a:pt x="582334" y="1299379"/>
                </a:lnTo>
                <a:lnTo>
                  <a:pt x="585748" y="1304167"/>
                </a:lnTo>
                <a:lnTo>
                  <a:pt x="589162" y="1309411"/>
                </a:lnTo>
                <a:lnTo>
                  <a:pt x="590527" y="1312147"/>
                </a:lnTo>
                <a:lnTo>
                  <a:pt x="591893" y="1315111"/>
                </a:lnTo>
                <a:lnTo>
                  <a:pt x="592803" y="1317847"/>
                </a:lnTo>
                <a:lnTo>
                  <a:pt x="593713" y="1320811"/>
                </a:lnTo>
                <a:lnTo>
                  <a:pt x="594101" y="1321821"/>
                </a:lnTo>
                <a:lnTo>
                  <a:pt x="595766" y="1323187"/>
                </a:lnTo>
                <a:lnTo>
                  <a:pt x="600075" y="1326576"/>
                </a:lnTo>
                <a:lnTo>
                  <a:pt x="605064" y="1329739"/>
                </a:lnTo>
                <a:lnTo>
                  <a:pt x="610054" y="1332902"/>
                </a:lnTo>
                <a:lnTo>
                  <a:pt x="615496" y="1336064"/>
                </a:lnTo>
                <a:lnTo>
                  <a:pt x="621166" y="1338775"/>
                </a:lnTo>
                <a:lnTo>
                  <a:pt x="626836" y="1341486"/>
                </a:lnTo>
                <a:lnTo>
                  <a:pt x="632959" y="1343745"/>
                </a:lnTo>
                <a:lnTo>
                  <a:pt x="639082" y="1345779"/>
                </a:lnTo>
                <a:lnTo>
                  <a:pt x="645432" y="1347134"/>
                </a:lnTo>
                <a:lnTo>
                  <a:pt x="651555" y="1348490"/>
                </a:lnTo>
                <a:lnTo>
                  <a:pt x="658132" y="1349167"/>
                </a:lnTo>
                <a:lnTo>
                  <a:pt x="663348" y="1349167"/>
                </a:lnTo>
                <a:lnTo>
                  <a:pt x="668791" y="1349167"/>
                </a:lnTo>
                <a:lnTo>
                  <a:pt x="674688" y="1348941"/>
                </a:lnTo>
                <a:lnTo>
                  <a:pt x="680811" y="1348715"/>
                </a:lnTo>
                <a:lnTo>
                  <a:pt x="694191" y="1347134"/>
                </a:lnTo>
                <a:lnTo>
                  <a:pt x="708705" y="1345327"/>
                </a:lnTo>
                <a:lnTo>
                  <a:pt x="723673" y="1342842"/>
                </a:lnTo>
                <a:lnTo>
                  <a:pt x="739322" y="1339679"/>
                </a:lnTo>
                <a:lnTo>
                  <a:pt x="755423" y="1336064"/>
                </a:lnTo>
                <a:lnTo>
                  <a:pt x="771525" y="1332224"/>
                </a:lnTo>
                <a:lnTo>
                  <a:pt x="787854" y="1327931"/>
                </a:lnTo>
                <a:lnTo>
                  <a:pt x="803956" y="1323413"/>
                </a:lnTo>
                <a:lnTo>
                  <a:pt x="819150" y="1319121"/>
                </a:lnTo>
                <a:lnTo>
                  <a:pt x="833891" y="1314377"/>
                </a:lnTo>
                <a:lnTo>
                  <a:pt x="834658" y="1314118"/>
                </a:lnTo>
                <a:lnTo>
                  <a:pt x="790246" y="1309270"/>
                </a:lnTo>
                <a:lnTo>
                  <a:pt x="759657" y="1305877"/>
                </a:lnTo>
                <a:lnTo>
                  <a:pt x="727934" y="1302031"/>
                </a:lnTo>
                <a:lnTo>
                  <a:pt x="695532" y="1297958"/>
                </a:lnTo>
                <a:lnTo>
                  <a:pt x="663357" y="1293660"/>
                </a:lnTo>
                <a:lnTo>
                  <a:pt x="631861" y="1289135"/>
                </a:lnTo>
                <a:lnTo>
                  <a:pt x="601271" y="1284610"/>
                </a:lnTo>
                <a:lnTo>
                  <a:pt x="572495" y="1279859"/>
                </a:lnTo>
                <a:lnTo>
                  <a:pt x="545984" y="1274882"/>
                </a:lnTo>
                <a:lnTo>
                  <a:pt x="522419" y="1270131"/>
                </a:lnTo>
                <a:lnTo>
                  <a:pt x="502026" y="1265380"/>
                </a:lnTo>
                <a:lnTo>
                  <a:pt x="483899" y="1261081"/>
                </a:lnTo>
                <a:lnTo>
                  <a:pt x="468717" y="1256783"/>
                </a:lnTo>
                <a:lnTo>
                  <a:pt x="455575" y="1252937"/>
                </a:lnTo>
                <a:lnTo>
                  <a:pt x="444925" y="1249317"/>
                </a:lnTo>
                <a:lnTo>
                  <a:pt x="436088" y="1245923"/>
                </a:lnTo>
                <a:lnTo>
                  <a:pt x="429064" y="1242982"/>
                </a:lnTo>
                <a:lnTo>
                  <a:pt x="423626" y="1240041"/>
                </a:lnTo>
                <a:lnTo>
                  <a:pt x="419774" y="1237553"/>
                </a:lnTo>
                <a:lnTo>
                  <a:pt x="416828" y="1235516"/>
                </a:lnTo>
                <a:lnTo>
                  <a:pt x="414789" y="1233706"/>
                </a:lnTo>
                <a:lnTo>
                  <a:pt x="413883" y="1232349"/>
                </a:lnTo>
                <a:lnTo>
                  <a:pt x="412976" y="1231444"/>
                </a:lnTo>
                <a:lnTo>
                  <a:pt x="412750" y="1230539"/>
                </a:lnTo>
                <a:lnTo>
                  <a:pt x="444925" y="1230313"/>
                </a:lnTo>
                <a:lnTo>
                  <a:pt x="462373" y="1230313"/>
                </a:lnTo>
                <a:lnTo>
                  <a:pt x="480500" y="1230539"/>
                </a:lnTo>
                <a:lnTo>
                  <a:pt x="499307" y="1230765"/>
                </a:lnTo>
                <a:lnTo>
                  <a:pt x="518340" y="1231670"/>
                </a:lnTo>
                <a:lnTo>
                  <a:pt x="537600" y="1232349"/>
                </a:lnTo>
                <a:lnTo>
                  <a:pt x="557313" y="1233254"/>
                </a:lnTo>
                <a:lnTo>
                  <a:pt x="576573" y="1234611"/>
                </a:lnTo>
                <a:lnTo>
                  <a:pt x="595607" y="1235969"/>
                </a:lnTo>
                <a:lnTo>
                  <a:pt x="614413" y="1238005"/>
                </a:lnTo>
                <a:lnTo>
                  <a:pt x="632541" y="1240267"/>
                </a:lnTo>
                <a:lnTo>
                  <a:pt x="649761" y="1242756"/>
                </a:lnTo>
                <a:lnTo>
                  <a:pt x="666529" y="1245697"/>
                </a:lnTo>
                <a:lnTo>
                  <a:pt x="674459" y="1247507"/>
                </a:lnTo>
                <a:lnTo>
                  <a:pt x="682163" y="1249091"/>
                </a:lnTo>
                <a:lnTo>
                  <a:pt x="689188" y="1250901"/>
                </a:lnTo>
                <a:lnTo>
                  <a:pt x="696438" y="1252937"/>
                </a:lnTo>
                <a:lnTo>
                  <a:pt x="716929" y="1258649"/>
                </a:lnTo>
                <a:lnTo>
                  <a:pt x="696257" y="1252588"/>
                </a:lnTo>
                <a:lnTo>
                  <a:pt x="685811" y="1249626"/>
                </a:lnTo>
                <a:lnTo>
                  <a:pt x="674912" y="1247119"/>
                </a:lnTo>
                <a:lnTo>
                  <a:pt x="663331" y="1244840"/>
                </a:lnTo>
                <a:lnTo>
                  <a:pt x="651069" y="1242561"/>
                </a:lnTo>
                <a:lnTo>
                  <a:pt x="638580" y="1240510"/>
                </a:lnTo>
                <a:lnTo>
                  <a:pt x="625409" y="1238914"/>
                </a:lnTo>
                <a:lnTo>
                  <a:pt x="612012" y="1237319"/>
                </a:lnTo>
                <a:lnTo>
                  <a:pt x="598387" y="1236180"/>
                </a:lnTo>
                <a:lnTo>
                  <a:pt x="584763" y="1234812"/>
                </a:lnTo>
                <a:lnTo>
                  <a:pt x="570684" y="1233901"/>
                </a:lnTo>
                <a:lnTo>
                  <a:pt x="542300" y="1232077"/>
                </a:lnTo>
                <a:lnTo>
                  <a:pt x="514143" y="1230938"/>
                </a:lnTo>
                <a:lnTo>
                  <a:pt x="486212" y="1230026"/>
                </a:lnTo>
                <a:lnTo>
                  <a:pt x="459645" y="1229798"/>
                </a:lnTo>
                <a:lnTo>
                  <a:pt x="434666" y="1229798"/>
                </a:lnTo>
                <a:lnTo>
                  <a:pt x="411732" y="1230026"/>
                </a:lnTo>
                <a:lnTo>
                  <a:pt x="391068" y="1230254"/>
                </a:lnTo>
                <a:lnTo>
                  <a:pt x="373810" y="1230938"/>
                </a:lnTo>
                <a:lnTo>
                  <a:pt x="360186" y="1231394"/>
                </a:lnTo>
                <a:lnTo>
                  <a:pt x="344972" y="1232077"/>
                </a:lnTo>
                <a:lnTo>
                  <a:pt x="342247" y="1232305"/>
                </a:lnTo>
                <a:lnTo>
                  <a:pt x="339749" y="1232077"/>
                </a:lnTo>
                <a:lnTo>
                  <a:pt x="337251" y="1231849"/>
                </a:lnTo>
                <a:lnTo>
                  <a:pt x="334981" y="1231166"/>
                </a:lnTo>
                <a:lnTo>
                  <a:pt x="332710" y="1230254"/>
                </a:lnTo>
                <a:lnTo>
                  <a:pt x="330893" y="1229570"/>
                </a:lnTo>
                <a:lnTo>
                  <a:pt x="329077" y="1228431"/>
                </a:lnTo>
                <a:lnTo>
                  <a:pt x="327260" y="1227291"/>
                </a:lnTo>
                <a:lnTo>
                  <a:pt x="325898" y="1226152"/>
                </a:lnTo>
                <a:lnTo>
                  <a:pt x="324535" y="1224785"/>
                </a:lnTo>
                <a:lnTo>
                  <a:pt x="323400" y="1223417"/>
                </a:lnTo>
                <a:lnTo>
                  <a:pt x="322719" y="1222050"/>
                </a:lnTo>
                <a:lnTo>
                  <a:pt x="321810" y="1220910"/>
                </a:lnTo>
                <a:lnTo>
                  <a:pt x="321129" y="1219543"/>
                </a:lnTo>
                <a:lnTo>
                  <a:pt x="320902" y="1218403"/>
                </a:lnTo>
                <a:lnTo>
                  <a:pt x="320902" y="1217264"/>
                </a:lnTo>
                <a:lnTo>
                  <a:pt x="320902" y="1186270"/>
                </a:lnTo>
                <a:lnTo>
                  <a:pt x="320675" y="1178521"/>
                </a:lnTo>
                <a:lnTo>
                  <a:pt x="320902" y="1175103"/>
                </a:lnTo>
                <a:lnTo>
                  <a:pt x="321129" y="1171912"/>
                </a:lnTo>
                <a:lnTo>
                  <a:pt x="321583" y="1169177"/>
                </a:lnTo>
                <a:lnTo>
                  <a:pt x="322037" y="1168038"/>
                </a:lnTo>
                <a:lnTo>
                  <a:pt x="322946" y="1167126"/>
                </a:lnTo>
                <a:lnTo>
                  <a:pt x="323109" y="1166853"/>
                </a:lnTo>
                <a:close/>
                <a:moveTo>
                  <a:pt x="417575" y="1093027"/>
                </a:moveTo>
                <a:lnTo>
                  <a:pt x="414991" y="1096432"/>
                </a:lnTo>
                <a:lnTo>
                  <a:pt x="411147" y="1100973"/>
                </a:lnTo>
                <a:lnTo>
                  <a:pt x="407077" y="1105287"/>
                </a:lnTo>
                <a:lnTo>
                  <a:pt x="402780" y="1109147"/>
                </a:lnTo>
                <a:lnTo>
                  <a:pt x="392605" y="1118910"/>
                </a:lnTo>
                <a:lnTo>
                  <a:pt x="382656" y="1127538"/>
                </a:lnTo>
                <a:lnTo>
                  <a:pt x="373385" y="1135485"/>
                </a:lnTo>
                <a:lnTo>
                  <a:pt x="365018" y="1142524"/>
                </a:lnTo>
                <a:lnTo>
                  <a:pt x="357330" y="1148427"/>
                </a:lnTo>
                <a:lnTo>
                  <a:pt x="350547" y="1153422"/>
                </a:lnTo>
                <a:lnTo>
                  <a:pt x="344441" y="1157055"/>
                </a:lnTo>
                <a:lnTo>
                  <a:pt x="339467" y="1160006"/>
                </a:lnTo>
                <a:lnTo>
                  <a:pt x="337205" y="1160915"/>
                </a:lnTo>
                <a:lnTo>
                  <a:pt x="335170" y="1161596"/>
                </a:lnTo>
                <a:lnTo>
                  <a:pt x="333361" y="1162050"/>
                </a:lnTo>
                <a:lnTo>
                  <a:pt x="332005" y="1162050"/>
                </a:lnTo>
                <a:lnTo>
                  <a:pt x="330874" y="1161823"/>
                </a:lnTo>
                <a:lnTo>
                  <a:pt x="329970" y="1161369"/>
                </a:lnTo>
                <a:lnTo>
                  <a:pt x="329291" y="1160688"/>
                </a:lnTo>
                <a:lnTo>
                  <a:pt x="329201" y="1160235"/>
                </a:lnTo>
                <a:lnTo>
                  <a:pt x="327719" y="1162283"/>
                </a:lnTo>
                <a:lnTo>
                  <a:pt x="325690" y="1164777"/>
                </a:lnTo>
                <a:lnTo>
                  <a:pt x="325393" y="1165016"/>
                </a:lnTo>
                <a:lnTo>
                  <a:pt x="325898" y="1164847"/>
                </a:lnTo>
                <a:lnTo>
                  <a:pt x="327033" y="1164391"/>
                </a:lnTo>
                <a:lnTo>
                  <a:pt x="336797" y="1161884"/>
                </a:lnTo>
                <a:lnTo>
                  <a:pt x="343382" y="1160289"/>
                </a:lnTo>
                <a:lnTo>
                  <a:pt x="352692" y="1158922"/>
                </a:lnTo>
                <a:lnTo>
                  <a:pt x="365863" y="1157098"/>
                </a:lnTo>
                <a:lnTo>
                  <a:pt x="383575" y="1155047"/>
                </a:lnTo>
                <a:lnTo>
                  <a:pt x="407190" y="1152996"/>
                </a:lnTo>
                <a:lnTo>
                  <a:pt x="437846" y="1151173"/>
                </a:lnTo>
                <a:lnTo>
                  <a:pt x="447289" y="1150624"/>
                </a:lnTo>
                <a:lnTo>
                  <a:pt x="445729" y="1148784"/>
                </a:lnTo>
                <a:lnTo>
                  <a:pt x="440961" y="1142891"/>
                </a:lnTo>
                <a:lnTo>
                  <a:pt x="436647" y="1136772"/>
                </a:lnTo>
                <a:lnTo>
                  <a:pt x="432787" y="1130199"/>
                </a:lnTo>
                <a:lnTo>
                  <a:pt x="429382" y="1123400"/>
                </a:lnTo>
                <a:lnTo>
                  <a:pt x="425976" y="1116147"/>
                </a:lnTo>
                <a:lnTo>
                  <a:pt x="422797" y="1108668"/>
                </a:lnTo>
                <a:lnTo>
                  <a:pt x="420073" y="1100962"/>
                </a:lnTo>
                <a:lnTo>
                  <a:pt x="417575" y="1093029"/>
                </a:lnTo>
                <a:lnTo>
                  <a:pt x="417575" y="1093027"/>
                </a:lnTo>
                <a:close/>
                <a:moveTo>
                  <a:pt x="3095626" y="1048688"/>
                </a:moveTo>
                <a:lnTo>
                  <a:pt x="3095626" y="1784465"/>
                </a:lnTo>
                <a:lnTo>
                  <a:pt x="3119438" y="1805051"/>
                </a:lnTo>
                <a:lnTo>
                  <a:pt x="3119438" y="1060515"/>
                </a:lnTo>
                <a:lnTo>
                  <a:pt x="3095626" y="1048688"/>
                </a:lnTo>
                <a:close/>
                <a:moveTo>
                  <a:pt x="4779963" y="1037648"/>
                </a:moveTo>
                <a:lnTo>
                  <a:pt x="4779963" y="1346228"/>
                </a:lnTo>
                <a:lnTo>
                  <a:pt x="4782508" y="1346654"/>
                </a:lnTo>
                <a:lnTo>
                  <a:pt x="4785450" y="1347562"/>
                </a:lnTo>
                <a:lnTo>
                  <a:pt x="4787939" y="1348470"/>
                </a:lnTo>
                <a:lnTo>
                  <a:pt x="4790428" y="1349605"/>
                </a:lnTo>
                <a:lnTo>
                  <a:pt x="4792917" y="1350967"/>
                </a:lnTo>
                <a:lnTo>
                  <a:pt x="4794954" y="1352556"/>
                </a:lnTo>
                <a:lnTo>
                  <a:pt x="4796991" y="1354600"/>
                </a:lnTo>
                <a:lnTo>
                  <a:pt x="4799027" y="1356643"/>
                </a:lnTo>
                <a:lnTo>
                  <a:pt x="4800385" y="1358913"/>
                </a:lnTo>
                <a:lnTo>
                  <a:pt x="4801969" y="1361183"/>
                </a:lnTo>
                <a:lnTo>
                  <a:pt x="4803100" y="1363680"/>
                </a:lnTo>
                <a:lnTo>
                  <a:pt x="4804232" y="1366405"/>
                </a:lnTo>
                <a:lnTo>
                  <a:pt x="4804911" y="1369129"/>
                </a:lnTo>
                <a:lnTo>
                  <a:pt x="4805363" y="1372080"/>
                </a:lnTo>
                <a:lnTo>
                  <a:pt x="4805363" y="1375031"/>
                </a:lnTo>
                <a:lnTo>
                  <a:pt x="4805363" y="1787210"/>
                </a:lnTo>
                <a:lnTo>
                  <a:pt x="4827588" y="1806424"/>
                </a:lnTo>
                <a:lnTo>
                  <a:pt x="4827588" y="1061303"/>
                </a:lnTo>
                <a:lnTo>
                  <a:pt x="4779963" y="1037648"/>
                </a:lnTo>
                <a:close/>
                <a:moveTo>
                  <a:pt x="1635125" y="1036861"/>
                </a:moveTo>
                <a:lnTo>
                  <a:pt x="1635125" y="1763878"/>
                </a:lnTo>
                <a:lnTo>
                  <a:pt x="1681163" y="1803679"/>
                </a:lnTo>
                <a:lnTo>
                  <a:pt x="1681163" y="1059726"/>
                </a:lnTo>
                <a:lnTo>
                  <a:pt x="1635125" y="1036861"/>
                </a:lnTo>
                <a:close/>
                <a:moveTo>
                  <a:pt x="4779963" y="949326"/>
                </a:moveTo>
                <a:lnTo>
                  <a:pt x="4779963" y="975168"/>
                </a:lnTo>
                <a:lnTo>
                  <a:pt x="4827588" y="998278"/>
                </a:lnTo>
                <a:lnTo>
                  <a:pt x="4827588" y="949326"/>
                </a:lnTo>
                <a:lnTo>
                  <a:pt x="4779963" y="949326"/>
                </a:lnTo>
                <a:close/>
                <a:moveTo>
                  <a:pt x="3071813" y="949326"/>
                </a:moveTo>
                <a:lnTo>
                  <a:pt x="3071813" y="974398"/>
                </a:lnTo>
                <a:lnTo>
                  <a:pt x="3119438" y="997508"/>
                </a:lnTo>
                <a:lnTo>
                  <a:pt x="3119438" y="949326"/>
                </a:lnTo>
                <a:lnTo>
                  <a:pt x="3071813" y="949326"/>
                </a:lnTo>
                <a:close/>
                <a:moveTo>
                  <a:pt x="1635125" y="949326"/>
                </a:moveTo>
                <a:lnTo>
                  <a:pt x="1635125" y="974398"/>
                </a:lnTo>
                <a:lnTo>
                  <a:pt x="1681163" y="996738"/>
                </a:lnTo>
                <a:lnTo>
                  <a:pt x="1681163" y="949326"/>
                </a:lnTo>
                <a:lnTo>
                  <a:pt x="1635125" y="949326"/>
                </a:lnTo>
                <a:close/>
                <a:moveTo>
                  <a:pt x="405510" y="861253"/>
                </a:moveTo>
                <a:lnTo>
                  <a:pt x="403937" y="876161"/>
                </a:lnTo>
                <a:lnTo>
                  <a:pt x="402133" y="890671"/>
                </a:lnTo>
                <a:lnTo>
                  <a:pt x="400104" y="905181"/>
                </a:lnTo>
                <a:lnTo>
                  <a:pt x="398075" y="919465"/>
                </a:lnTo>
                <a:lnTo>
                  <a:pt x="395594" y="933521"/>
                </a:lnTo>
                <a:lnTo>
                  <a:pt x="393114" y="947351"/>
                </a:lnTo>
                <a:lnTo>
                  <a:pt x="390633" y="960955"/>
                </a:lnTo>
                <a:lnTo>
                  <a:pt x="387927" y="974104"/>
                </a:lnTo>
                <a:lnTo>
                  <a:pt x="385221" y="986801"/>
                </a:lnTo>
                <a:lnTo>
                  <a:pt x="382290" y="999497"/>
                </a:lnTo>
                <a:lnTo>
                  <a:pt x="379358" y="1011740"/>
                </a:lnTo>
                <a:lnTo>
                  <a:pt x="376427" y="1023530"/>
                </a:lnTo>
                <a:lnTo>
                  <a:pt x="370338" y="1045975"/>
                </a:lnTo>
                <a:lnTo>
                  <a:pt x="364024" y="1066833"/>
                </a:lnTo>
                <a:lnTo>
                  <a:pt x="357936" y="1085651"/>
                </a:lnTo>
                <a:lnTo>
                  <a:pt x="351848" y="1102202"/>
                </a:lnTo>
                <a:lnTo>
                  <a:pt x="345985" y="1116485"/>
                </a:lnTo>
                <a:lnTo>
                  <a:pt x="343279" y="1122833"/>
                </a:lnTo>
                <a:lnTo>
                  <a:pt x="340798" y="1128502"/>
                </a:lnTo>
                <a:lnTo>
                  <a:pt x="338543" y="1133489"/>
                </a:lnTo>
                <a:lnTo>
                  <a:pt x="336063" y="1137797"/>
                </a:lnTo>
                <a:lnTo>
                  <a:pt x="332004" y="1144825"/>
                </a:lnTo>
                <a:lnTo>
                  <a:pt x="331553" y="1145732"/>
                </a:lnTo>
                <a:lnTo>
                  <a:pt x="331553" y="1147319"/>
                </a:lnTo>
                <a:lnTo>
                  <a:pt x="331553" y="1149107"/>
                </a:lnTo>
                <a:lnTo>
                  <a:pt x="332909" y="1146156"/>
                </a:lnTo>
                <a:lnTo>
                  <a:pt x="336527" y="1139118"/>
                </a:lnTo>
                <a:lnTo>
                  <a:pt x="338788" y="1134804"/>
                </a:lnTo>
                <a:lnTo>
                  <a:pt x="341276" y="1129809"/>
                </a:lnTo>
                <a:lnTo>
                  <a:pt x="343989" y="1124132"/>
                </a:lnTo>
                <a:lnTo>
                  <a:pt x="346703" y="1118002"/>
                </a:lnTo>
                <a:lnTo>
                  <a:pt x="352356" y="1103471"/>
                </a:lnTo>
                <a:lnTo>
                  <a:pt x="358687" y="1086896"/>
                </a:lnTo>
                <a:lnTo>
                  <a:pt x="364792" y="1068278"/>
                </a:lnTo>
                <a:lnTo>
                  <a:pt x="371350" y="1047389"/>
                </a:lnTo>
                <a:lnTo>
                  <a:pt x="377455" y="1025138"/>
                </a:lnTo>
                <a:lnTo>
                  <a:pt x="380394" y="1013105"/>
                </a:lnTo>
                <a:lnTo>
                  <a:pt x="383334" y="1000844"/>
                </a:lnTo>
                <a:lnTo>
                  <a:pt x="386274" y="988129"/>
                </a:lnTo>
                <a:lnTo>
                  <a:pt x="389213" y="975187"/>
                </a:lnTo>
                <a:lnTo>
                  <a:pt x="391927" y="962018"/>
                </a:lnTo>
                <a:lnTo>
                  <a:pt x="394414" y="948395"/>
                </a:lnTo>
                <a:lnTo>
                  <a:pt x="396901" y="934545"/>
                </a:lnTo>
                <a:lnTo>
                  <a:pt x="399389" y="920241"/>
                </a:lnTo>
                <a:lnTo>
                  <a:pt x="401424" y="906164"/>
                </a:lnTo>
                <a:lnTo>
                  <a:pt x="403459" y="891406"/>
                </a:lnTo>
                <a:lnTo>
                  <a:pt x="405268" y="876874"/>
                </a:lnTo>
                <a:lnTo>
                  <a:pt x="406851" y="861889"/>
                </a:lnTo>
                <a:lnTo>
                  <a:pt x="406855" y="861828"/>
                </a:lnTo>
                <a:lnTo>
                  <a:pt x="405510" y="861253"/>
                </a:lnTo>
                <a:close/>
                <a:moveTo>
                  <a:pt x="1063625" y="846002"/>
                </a:moveTo>
                <a:lnTo>
                  <a:pt x="1058091" y="846101"/>
                </a:lnTo>
                <a:lnTo>
                  <a:pt x="1032957" y="847469"/>
                </a:lnTo>
                <a:lnTo>
                  <a:pt x="1029334" y="847697"/>
                </a:lnTo>
                <a:lnTo>
                  <a:pt x="1025258" y="848153"/>
                </a:lnTo>
                <a:lnTo>
                  <a:pt x="1015522" y="850204"/>
                </a:lnTo>
                <a:lnTo>
                  <a:pt x="1003974" y="852711"/>
                </a:lnTo>
                <a:lnTo>
                  <a:pt x="990840" y="856130"/>
                </a:lnTo>
                <a:lnTo>
                  <a:pt x="976349" y="859777"/>
                </a:lnTo>
                <a:lnTo>
                  <a:pt x="961631" y="864336"/>
                </a:lnTo>
                <a:lnTo>
                  <a:pt x="930836" y="873681"/>
                </a:lnTo>
                <a:lnTo>
                  <a:pt x="901852" y="882798"/>
                </a:lnTo>
                <a:lnTo>
                  <a:pt x="877397" y="890775"/>
                </a:lnTo>
                <a:lnTo>
                  <a:pt x="867993" y="893900"/>
                </a:lnTo>
                <a:lnTo>
                  <a:pt x="861908" y="903779"/>
                </a:lnTo>
                <a:lnTo>
                  <a:pt x="860134" y="906716"/>
                </a:lnTo>
                <a:lnTo>
                  <a:pt x="857424" y="913720"/>
                </a:lnTo>
                <a:lnTo>
                  <a:pt x="855611" y="917575"/>
                </a:lnTo>
                <a:lnTo>
                  <a:pt x="854024" y="921884"/>
                </a:lnTo>
                <a:lnTo>
                  <a:pt x="852891" y="925740"/>
                </a:lnTo>
                <a:lnTo>
                  <a:pt x="852211" y="930049"/>
                </a:lnTo>
                <a:lnTo>
                  <a:pt x="851758" y="933677"/>
                </a:lnTo>
                <a:lnTo>
                  <a:pt x="851758" y="935491"/>
                </a:lnTo>
                <a:lnTo>
                  <a:pt x="851758" y="937306"/>
                </a:lnTo>
                <a:lnTo>
                  <a:pt x="852211" y="938893"/>
                </a:lnTo>
                <a:lnTo>
                  <a:pt x="852665" y="940254"/>
                </a:lnTo>
                <a:lnTo>
                  <a:pt x="853118" y="941615"/>
                </a:lnTo>
                <a:lnTo>
                  <a:pt x="854024" y="942975"/>
                </a:lnTo>
                <a:lnTo>
                  <a:pt x="855384" y="943883"/>
                </a:lnTo>
                <a:lnTo>
                  <a:pt x="856971" y="944563"/>
                </a:lnTo>
                <a:lnTo>
                  <a:pt x="858331" y="945470"/>
                </a:lnTo>
                <a:lnTo>
                  <a:pt x="860371" y="945924"/>
                </a:lnTo>
                <a:lnTo>
                  <a:pt x="866717" y="946831"/>
                </a:lnTo>
                <a:lnTo>
                  <a:pt x="876236" y="948191"/>
                </a:lnTo>
                <a:lnTo>
                  <a:pt x="902980" y="951366"/>
                </a:lnTo>
                <a:lnTo>
                  <a:pt x="975054" y="959304"/>
                </a:lnTo>
                <a:lnTo>
                  <a:pt x="1013811" y="964066"/>
                </a:lnTo>
                <a:lnTo>
                  <a:pt x="1049168" y="968375"/>
                </a:lnTo>
                <a:lnTo>
                  <a:pt x="1064806" y="970643"/>
                </a:lnTo>
                <a:lnTo>
                  <a:pt x="1078405" y="972911"/>
                </a:lnTo>
                <a:lnTo>
                  <a:pt x="1089511" y="974952"/>
                </a:lnTo>
                <a:lnTo>
                  <a:pt x="1097670" y="976993"/>
                </a:lnTo>
                <a:lnTo>
                  <a:pt x="1119428" y="983570"/>
                </a:lnTo>
                <a:lnTo>
                  <a:pt x="1140053" y="989466"/>
                </a:lnTo>
                <a:lnTo>
                  <a:pt x="1159318" y="995136"/>
                </a:lnTo>
                <a:lnTo>
                  <a:pt x="1177677" y="1000806"/>
                </a:lnTo>
                <a:lnTo>
                  <a:pt x="1195129" y="1006249"/>
                </a:lnTo>
                <a:lnTo>
                  <a:pt x="1203288" y="1009197"/>
                </a:lnTo>
                <a:lnTo>
                  <a:pt x="1211221" y="1012145"/>
                </a:lnTo>
                <a:lnTo>
                  <a:pt x="1219153" y="1015093"/>
                </a:lnTo>
                <a:lnTo>
                  <a:pt x="1226859" y="1018268"/>
                </a:lnTo>
                <a:lnTo>
                  <a:pt x="1234112" y="1021670"/>
                </a:lnTo>
                <a:lnTo>
                  <a:pt x="1241138" y="1025299"/>
                </a:lnTo>
                <a:lnTo>
                  <a:pt x="1244764" y="1027340"/>
                </a:lnTo>
                <a:lnTo>
                  <a:pt x="1248164" y="1029381"/>
                </a:lnTo>
                <a:lnTo>
                  <a:pt x="1251337" y="1031422"/>
                </a:lnTo>
                <a:lnTo>
                  <a:pt x="1254510" y="1033916"/>
                </a:lnTo>
                <a:lnTo>
                  <a:pt x="1257457" y="1036184"/>
                </a:lnTo>
                <a:lnTo>
                  <a:pt x="1260630" y="1038679"/>
                </a:lnTo>
                <a:lnTo>
                  <a:pt x="1262896" y="1041400"/>
                </a:lnTo>
                <a:lnTo>
                  <a:pt x="1265843" y="1043895"/>
                </a:lnTo>
                <a:lnTo>
                  <a:pt x="1268109" y="1046616"/>
                </a:lnTo>
                <a:lnTo>
                  <a:pt x="1270376" y="1049565"/>
                </a:lnTo>
                <a:lnTo>
                  <a:pt x="1274682" y="1055234"/>
                </a:lnTo>
                <a:lnTo>
                  <a:pt x="1278535" y="1061358"/>
                </a:lnTo>
                <a:lnTo>
                  <a:pt x="1281505" y="1067102"/>
                </a:lnTo>
                <a:lnTo>
                  <a:pt x="1285758" y="1068609"/>
                </a:lnTo>
                <a:lnTo>
                  <a:pt x="1292798" y="1071557"/>
                </a:lnTo>
                <a:lnTo>
                  <a:pt x="1299611" y="1074958"/>
                </a:lnTo>
                <a:lnTo>
                  <a:pt x="1306650" y="1078585"/>
                </a:lnTo>
                <a:lnTo>
                  <a:pt x="1313463" y="1082667"/>
                </a:lnTo>
                <a:lnTo>
                  <a:pt x="1320503" y="1087201"/>
                </a:lnTo>
                <a:lnTo>
                  <a:pt x="1327316" y="1092416"/>
                </a:lnTo>
                <a:lnTo>
                  <a:pt x="1333674" y="1098311"/>
                </a:lnTo>
                <a:lnTo>
                  <a:pt x="1336854" y="1101485"/>
                </a:lnTo>
                <a:lnTo>
                  <a:pt x="1340033" y="1104660"/>
                </a:lnTo>
                <a:lnTo>
                  <a:pt x="1343212" y="1108061"/>
                </a:lnTo>
                <a:lnTo>
                  <a:pt x="1346392" y="1111915"/>
                </a:lnTo>
                <a:lnTo>
                  <a:pt x="1349344" y="1115543"/>
                </a:lnTo>
                <a:lnTo>
                  <a:pt x="1352069" y="1119851"/>
                </a:lnTo>
                <a:lnTo>
                  <a:pt x="1355021" y="1123705"/>
                </a:lnTo>
                <a:lnTo>
                  <a:pt x="1357746" y="1128240"/>
                </a:lnTo>
                <a:lnTo>
                  <a:pt x="1360471" y="1132548"/>
                </a:lnTo>
                <a:lnTo>
                  <a:pt x="1363197" y="1137536"/>
                </a:lnTo>
                <a:lnTo>
                  <a:pt x="1365695" y="1142524"/>
                </a:lnTo>
                <a:lnTo>
                  <a:pt x="1368193" y="1147739"/>
                </a:lnTo>
                <a:lnTo>
                  <a:pt x="1370464" y="1153180"/>
                </a:lnTo>
                <a:lnTo>
                  <a:pt x="1372734" y="1158622"/>
                </a:lnTo>
                <a:lnTo>
                  <a:pt x="1374778" y="1164517"/>
                </a:lnTo>
                <a:lnTo>
                  <a:pt x="1376822" y="1170638"/>
                </a:lnTo>
                <a:lnTo>
                  <a:pt x="1378866" y="1176987"/>
                </a:lnTo>
                <a:lnTo>
                  <a:pt x="1380910" y="1183562"/>
                </a:lnTo>
                <a:lnTo>
                  <a:pt x="1382499" y="1190364"/>
                </a:lnTo>
                <a:lnTo>
                  <a:pt x="1384089" y="1197393"/>
                </a:lnTo>
                <a:lnTo>
                  <a:pt x="1385679" y="1204875"/>
                </a:lnTo>
                <a:lnTo>
                  <a:pt x="1387041" y="1212130"/>
                </a:lnTo>
                <a:lnTo>
                  <a:pt x="1391810" y="1239338"/>
                </a:lnTo>
                <a:lnTo>
                  <a:pt x="1397942" y="1272441"/>
                </a:lnTo>
                <a:lnTo>
                  <a:pt x="1405663" y="1310985"/>
                </a:lnTo>
                <a:lnTo>
                  <a:pt x="1414292" y="1353838"/>
                </a:lnTo>
                <a:lnTo>
                  <a:pt x="1424057" y="1399864"/>
                </a:lnTo>
                <a:lnTo>
                  <a:pt x="1434277" y="1448612"/>
                </a:lnTo>
                <a:lnTo>
                  <a:pt x="1456078" y="1548600"/>
                </a:lnTo>
                <a:lnTo>
                  <a:pt x="1466978" y="1598255"/>
                </a:lnTo>
                <a:lnTo>
                  <a:pt x="1477651" y="1646322"/>
                </a:lnTo>
                <a:lnTo>
                  <a:pt x="1488098" y="1691895"/>
                </a:lnTo>
                <a:lnTo>
                  <a:pt x="1497863" y="1733840"/>
                </a:lnTo>
                <a:lnTo>
                  <a:pt x="1506719" y="1771251"/>
                </a:lnTo>
                <a:lnTo>
                  <a:pt x="1514668" y="1803220"/>
                </a:lnTo>
                <a:lnTo>
                  <a:pt x="1521026" y="1828614"/>
                </a:lnTo>
                <a:lnTo>
                  <a:pt x="1523978" y="1838591"/>
                </a:lnTo>
                <a:lnTo>
                  <a:pt x="1526022" y="1846526"/>
                </a:lnTo>
                <a:lnTo>
                  <a:pt x="1526022" y="1847206"/>
                </a:lnTo>
                <a:lnTo>
                  <a:pt x="1525795" y="1847887"/>
                </a:lnTo>
                <a:lnTo>
                  <a:pt x="1525568" y="1848794"/>
                </a:lnTo>
                <a:lnTo>
                  <a:pt x="1524887" y="1849247"/>
                </a:lnTo>
                <a:lnTo>
                  <a:pt x="1523070" y="1850381"/>
                </a:lnTo>
                <a:lnTo>
                  <a:pt x="1521026" y="1851514"/>
                </a:lnTo>
                <a:lnTo>
                  <a:pt x="1517166" y="1853328"/>
                </a:lnTo>
                <a:lnTo>
                  <a:pt x="1516257" y="1854235"/>
                </a:lnTo>
                <a:lnTo>
                  <a:pt x="1515576" y="1854689"/>
                </a:lnTo>
                <a:lnTo>
                  <a:pt x="1515576" y="1854915"/>
                </a:lnTo>
                <a:lnTo>
                  <a:pt x="1518301" y="1861944"/>
                </a:lnTo>
                <a:lnTo>
                  <a:pt x="1521707" y="1868066"/>
                </a:lnTo>
                <a:lnTo>
                  <a:pt x="1525114" y="1873961"/>
                </a:lnTo>
                <a:lnTo>
                  <a:pt x="1528747" y="1879402"/>
                </a:lnTo>
                <a:lnTo>
                  <a:pt x="1532835" y="1884617"/>
                </a:lnTo>
                <a:lnTo>
                  <a:pt x="1536923" y="1889379"/>
                </a:lnTo>
                <a:lnTo>
                  <a:pt x="1541692" y="1893913"/>
                </a:lnTo>
                <a:lnTo>
                  <a:pt x="1546461" y="1897994"/>
                </a:lnTo>
                <a:lnTo>
                  <a:pt x="1551457" y="1902302"/>
                </a:lnTo>
                <a:lnTo>
                  <a:pt x="1556907" y="1905930"/>
                </a:lnTo>
                <a:lnTo>
                  <a:pt x="1562357" y="1910011"/>
                </a:lnTo>
                <a:lnTo>
                  <a:pt x="1568034" y="1913639"/>
                </a:lnTo>
                <a:lnTo>
                  <a:pt x="1577975" y="1919631"/>
                </a:lnTo>
                <a:lnTo>
                  <a:pt x="1577975" y="949326"/>
                </a:lnTo>
                <a:lnTo>
                  <a:pt x="1063625" y="949326"/>
                </a:lnTo>
                <a:lnTo>
                  <a:pt x="1063625" y="846002"/>
                </a:lnTo>
                <a:close/>
                <a:moveTo>
                  <a:pt x="4890757" y="810513"/>
                </a:moveTo>
                <a:lnTo>
                  <a:pt x="4893927" y="833438"/>
                </a:lnTo>
                <a:lnTo>
                  <a:pt x="4946644" y="833438"/>
                </a:lnTo>
                <a:lnTo>
                  <a:pt x="4945064" y="830842"/>
                </a:lnTo>
                <a:lnTo>
                  <a:pt x="4909004" y="817407"/>
                </a:lnTo>
                <a:lnTo>
                  <a:pt x="4890757" y="810513"/>
                </a:lnTo>
                <a:close/>
                <a:moveTo>
                  <a:pt x="4954398" y="696262"/>
                </a:moveTo>
                <a:lnTo>
                  <a:pt x="4955282" y="699846"/>
                </a:lnTo>
                <a:lnTo>
                  <a:pt x="4956412" y="705343"/>
                </a:lnTo>
                <a:lnTo>
                  <a:pt x="4957090" y="709236"/>
                </a:lnTo>
                <a:lnTo>
                  <a:pt x="4957090" y="711297"/>
                </a:lnTo>
                <a:lnTo>
                  <a:pt x="4957316" y="713359"/>
                </a:lnTo>
                <a:lnTo>
                  <a:pt x="4957768" y="714962"/>
                </a:lnTo>
                <a:lnTo>
                  <a:pt x="4957994" y="716336"/>
                </a:lnTo>
                <a:lnTo>
                  <a:pt x="4958672" y="717710"/>
                </a:lnTo>
                <a:lnTo>
                  <a:pt x="4959124" y="719084"/>
                </a:lnTo>
                <a:lnTo>
                  <a:pt x="4959350" y="720688"/>
                </a:lnTo>
                <a:lnTo>
                  <a:pt x="4958898" y="725726"/>
                </a:lnTo>
                <a:lnTo>
                  <a:pt x="4958220" y="729620"/>
                </a:lnTo>
                <a:lnTo>
                  <a:pt x="4957090" y="733971"/>
                </a:lnTo>
                <a:lnTo>
                  <a:pt x="4956186" y="737407"/>
                </a:lnTo>
                <a:lnTo>
                  <a:pt x="4955282" y="739697"/>
                </a:lnTo>
                <a:lnTo>
                  <a:pt x="4954378" y="740842"/>
                </a:lnTo>
                <a:lnTo>
                  <a:pt x="4953474" y="742445"/>
                </a:lnTo>
                <a:lnTo>
                  <a:pt x="4952796" y="743132"/>
                </a:lnTo>
                <a:lnTo>
                  <a:pt x="4951666" y="744048"/>
                </a:lnTo>
                <a:lnTo>
                  <a:pt x="4950762" y="744506"/>
                </a:lnTo>
                <a:lnTo>
                  <a:pt x="4949180" y="744965"/>
                </a:lnTo>
                <a:lnTo>
                  <a:pt x="4943983" y="746110"/>
                </a:lnTo>
                <a:lnTo>
                  <a:pt x="4940593" y="747026"/>
                </a:lnTo>
                <a:lnTo>
                  <a:pt x="4936073" y="747484"/>
                </a:lnTo>
                <a:lnTo>
                  <a:pt x="4931101" y="747713"/>
                </a:lnTo>
                <a:lnTo>
                  <a:pt x="4925225" y="747484"/>
                </a:lnTo>
                <a:lnTo>
                  <a:pt x="4918671" y="747026"/>
                </a:lnTo>
                <a:lnTo>
                  <a:pt x="4911439" y="745423"/>
                </a:lnTo>
                <a:lnTo>
                  <a:pt x="4903982" y="743819"/>
                </a:lnTo>
                <a:lnTo>
                  <a:pt x="4897202" y="741300"/>
                </a:lnTo>
                <a:lnTo>
                  <a:pt x="4890648" y="738781"/>
                </a:lnTo>
                <a:lnTo>
                  <a:pt x="4887710" y="737178"/>
                </a:lnTo>
                <a:lnTo>
                  <a:pt x="4884998" y="735803"/>
                </a:lnTo>
                <a:lnTo>
                  <a:pt x="4882512" y="733971"/>
                </a:lnTo>
                <a:lnTo>
                  <a:pt x="4880026" y="732139"/>
                </a:lnTo>
                <a:lnTo>
                  <a:pt x="4879907" y="732062"/>
                </a:lnTo>
                <a:lnTo>
                  <a:pt x="4889793" y="803542"/>
                </a:lnTo>
                <a:lnTo>
                  <a:pt x="4896985" y="806476"/>
                </a:lnTo>
                <a:lnTo>
                  <a:pt x="4910592" y="811486"/>
                </a:lnTo>
                <a:lnTo>
                  <a:pt x="4940301" y="822416"/>
                </a:lnTo>
                <a:lnTo>
                  <a:pt x="4938487" y="818773"/>
                </a:lnTo>
                <a:lnTo>
                  <a:pt x="4937126" y="814902"/>
                </a:lnTo>
                <a:lnTo>
                  <a:pt x="4935538" y="811486"/>
                </a:lnTo>
                <a:lnTo>
                  <a:pt x="4934631" y="807843"/>
                </a:lnTo>
                <a:lnTo>
                  <a:pt x="4934178" y="804199"/>
                </a:lnTo>
                <a:lnTo>
                  <a:pt x="4933724" y="801011"/>
                </a:lnTo>
                <a:lnTo>
                  <a:pt x="4933724" y="797595"/>
                </a:lnTo>
                <a:lnTo>
                  <a:pt x="4934178" y="794180"/>
                </a:lnTo>
                <a:lnTo>
                  <a:pt x="4934858" y="790536"/>
                </a:lnTo>
                <a:lnTo>
                  <a:pt x="4935992" y="787120"/>
                </a:lnTo>
                <a:lnTo>
                  <a:pt x="4937580" y="783705"/>
                </a:lnTo>
                <a:lnTo>
                  <a:pt x="4939621" y="779833"/>
                </a:lnTo>
                <a:lnTo>
                  <a:pt x="4941889" y="776418"/>
                </a:lnTo>
                <a:lnTo>
                  <a:pt x="4944837" y="772547"/>
                </a:lnTo>
                <a:lnTo>
                  <a:pt x="4948012" y="768903"/>
                </a:lnTo>
                <a:lnTo>
                  <a:pt x="4951640" y="765260"/>
                </a:lnTo>
                <a:lnTo>
                  <a:pt x="4955723" y="761389"/>
                </a:lnTo>
                <a:lnTo>
                  <a:pt x="4960485" y="757517"/>
                </a:lnTo>
                <a:lnTo>
                  <a:pt x="4968876" y="750003"/>
                </a:lnTo>
                <a:lnTo>
                  <a:pt x="4972278" y="746815"/>
                </a:lnTo>
                <a:lnTo>
                  <a:pt x="4975226" y="743854"/>
                </a:lnTo>
                <a:lnTo>
                  <a:pt x="4977721" y="740666"/>
                </a:lnTo>
                <a:lnTo>
                  <a:pt x="4979762" y="738389"/>
                </a:lnTo>
                <a:lnTo>
                  <a:pt x="4981576" y="735884"/>
                </a:lnTo>
                <a:lnTo>
                  <a:pt x="4982710" y="733379"/>
                </a:lnTo>
                <a:lnTo>
                  <a:pt x="4983617" y="731102"/>
                </a:lnTo>
                <a:lnTo>
                  <a:pt x="4984524" y="728825"/>
                </a:lnTo>
                <a:lnTo>
                  <a:pt x="4984978" y="726320"/>
                </a:lnTo>
                <a:lnTo>
                  <a:pt x="4985205" y="724043"/>
                </a:lnTo>
                <a:lnTo>
                  <a:pt x="4985205" y="721766"/>
                </a:lnTo>
                <a:lnTo>
                  <a:pt x="4984978" y="719261"/>
                </a:lnTo>
                <a:lnTo>
                  <a:pt x="4984298" y="714479"/>
                </a:lnTo>
                <a:lnTo>
                  <a:pt x="4983617" y="711291"/>
                </a:lnTo>
                <a:lnTo>
                  <a:pt x="4982483" y="708558"/>
                </a:lnTo>
                <a:lnTo>
                  <a:pt x="4980896" y="706509"/>
                </a:lnTo>
                <a:lnTo>
                  <a:pt x="4979308" y="704232"/>
                </a:lnTo>
                <a:lnTo>
                  <a:pt x="4977267" y="702410"/>
                </a:lnTo>
                <a:lnTo>
                  <a:pt x="4974999" y="701044"/>
                </a:lnTo>
                <a:lnTo>
                  <a:pt x="4972732" y="699678"/>
                </a:lnTo>
                <a:lnTo>
                  <a:pt x="4970237" y="698767"/>
                </a:lnTo>
                <a:lnTo>
                  <a:pt x="4967742" y="697856"/>
                </a:lnTo>
                <a:lnTo>
                  <a:pt x="4965021" y="697400"/>
                </a:lnTo>
                <a:lnTo>
                  <a:pt x="4960485" y="696489"/>
                </a:lnTo>
                <a:lnTo>
                  <a:pt x="4955949" y="696262"/>
                </a:lnTo>
                <a:lnTo>
                  <a:pt x="4954398" y="696262"/>
                </a:lnTo>
                <a:close/>
                <a:moveTo>
                  <a:pt x="4757738" y="678063"/>
                </a:moveTo>
                <a:lnTo>
                  <a:pt x="4757738" y="685800"/>
                </a:lnTo>
                <a:lnTo>
                  <a:pt x="4832350" y="685800"/>
                </a:lnTo>
                <a:lnTo>
                  <a:pt x="4832350" y="678233"/>
                </a:lnTo>
                <a:lnTo>
                  <a:pt x="4816296" y="678776"/>
                </a:lnTo>
                <a:lnTo>
                  <a:pt x="4806352" y="679234"/>
                </a:lnTo>
                <a:lnTo>
                  <a:pt x="4797538" y="679234"/>
                </a:lnTo>
                <a:lnTo>
                  <a:pt x="4788724" y="679234"/>
                </a:lnTo>
                <a:lnTo>
                  <a:pt x="4778781" y="678776"/>
                </a:lnTo>
                <a:lnTo>
                  <a:pt x="4758215" y="678088"/>
                </a:lnTo>
                <a:lnTo>
                  <a:pt x="4757738" y="678063"/>
                </a:lnTo>
                <a:close/>
                <a:moveTo>
                  <a:pt x="4865111" y="676485"/>
                </a:moveTo>
                <a:lnTo>
                  <a:pt x="4855906" y="677056"/>
                </a:lnTo>
                <a:lnTo>
                  <a:pt x="4859408" y="720633"/>
                </a:lnTo>
                <a:lnTo>
                  <a:pt x="4859414" y="720725"/>
                </a:lnTo>
                <a:lnTo>
                  <a:pt x="4869788" y="720725"/>
                </a:lnTo>
                <a:lnTo>
                  <a:pt x="4868952" y="719313"/>
                </a:lnTo>
                <a:lnTo>
                  <a:pt x="4867823" y="717023"/>
                </a:lnTo>
                <a:lnTo>
                  <a:pt x="4867145" y="714962"/>
                </a:lnTo>
                <a:lnTo>
                  <a:pt x="4867597" y="712443"/>
                </a:lnTo>
                <a:lnTo>
                  <a:pt x="4868048" y="709465"/>
                </a:lnTo>
                <a:lnTo>
                  <a:pt x="4869178" y="702365"/>
                </a:lnTo>
                <a:lnTo>
                  <a:pt x="4869856" y="699388"/>
                </a:lnTo>
                <a:lnTo>
                  <a:pt x="4870308" y="698472"/>
                </a:lnTo>
                <a:lnTo>
                  <a:pt x="4870760" y="697556"/>
                </a:lnTo>
                <a:lnTo>
                  <a:pt x="4871438" y="696640"/>
                </a:lnTo>
                <a:lnTo>
                  <a:pt x="4871890" y="695724"/>
                </a:lnTo>
                <a:lnTo>
                  <a:pt x="4872342" y="694807"/>
                </a:lnTo>
                <a:lnTo>
                  <a:pt x="4873020" y="694349"/>
                </a:lnTo>
                <a:lnTo>
                  <a:pt x="4873698" y="693891"/>
                </a:lnTo>
                <a:lnTo>
                  <a:pt x="4873924" y="692975"/>
                </a:lnTo>
                <a:lnTo>
                  <a:pt x="4874150" y="690914"/>
                </a:lnTo>
                <a:lnTo>
                  <a:pt x="4873924" y="688166"/>
                </a:lnTo>
                <a:lnTo>
                  <a:pt x="4873472" y="684272"/>
                </a:lnTo>
                <a:lnTo>
                  <a:pt x="4873020" y="682669"/>
                </a:lnTo>
                <a:lnTo>
                  <a:pt x="4872116" y="680608"/>
                </a:lnTo>
                <a:lnTo>
                  <a:pt x="4870986" y="679005"/>
                </a:lnTo>
                <a:lnTo>
                  <a:pt x="4870534" y="678317"/>
                </a:lnTo>
                <a:lnTo>
                  <a:pt x="4869404" y="677859"/>
                </a:lnTo>
                <a:lnTo>
                  <a:pt x="4868500" y="677401"/>
                </a:lnTo>
                <a:lnTo>
                  <a:pt x="4867597" y="676943"/>
                </a:lnTo>
                <a:lnTo>
                  <a:pt x="4866241" y="676485"/>
                </a:lnTo>
                <a:lnTo>
                  <a:pt x="4865111" y="676485"/>
                </a:lnTo>
                <a:close/>
                <a:moveTo>
                  <a:pt x="4728610" y="676485"/>
                </a:moveTo>
                <a:lnTo>
                  <a:pt x="4727480" y="676943"/>
                </a:lnTo>
                <a:lnTo>
                  <a:pt x="4726124" y="677401"/>
                </a:lnTo>
                <a:lnTo>
                  <a:pt x="4725220" y="677859"/>
                </a:lnTo>
                <a:lnTo>
                  <a:pt x="4724316" y="678317"/>
                </a:lnTo>
                <a:lnTo>
                  <a:pt x="4723638" y="679005"/>
                </a:lnTo>
                <a:lnTo>
                  <a:pt x="4722734" y="680608"/>
                </a:lnTo>
                <a:lnTo>
                  <a:pt x="4722056" y="682669"/>
                </a:lnTo>
                <a:lnTo>
                  <a:pt x="4721378" y="684272"/>
                </a:lnTo>
                <a:lnTo>
                  <a:pt x="4720926" y="688166"/>
                </a:lnTo>
                <a:lnTo>
                  <a:pt x="4720700" y="690914"/>
                </a:lnTo>
                <a:lnTo>
                  <a:pt x="4720926" y="692975"/>
                </a:lnTo>
                <a:lnTo>
                  <a:pt x="4721152" y="693891"/>
                </a:lnTo>
                <a:lnTo>
                  <a:pt x="4722056" y="694349"/>
                </a:lnTo>
                <a:lnTo>
                  <a:pt x="4722508" y="694807"/>
                </a:lnTo>
                <a:lnTo>
                  <a:pt x="4722960" y="695724"/>
                </a:lnTo>
                <a:lnTo>
                  <a:pt x="4723412" y="696640"/>
                </a:lnTo>
                <a:lnTo>
                  <a:pt x="4724090" y="697556"/>
                </a:lnTo>
                <a:lnTo>
                  <a:pt x="4724316" y="698472"/>
                </a:lnTo>
                <a:lnTo>
                  <a:pt x="4724994" y="699388"/>
                </a:lnTo>
                <a:lnTo>
                  <a:pt x="4725446" y="702365"/>
                </a:lnTo>
                <a:lnTo>
                  <a:pt x="4726802" y="709465"/>
                </a:lnTo>
                <a:lnTo>
                  <a:pt x="4727480" y="712443"/>
                </a:lnTo>
                <a:lnTo>
                  <a:pt x="4727480" y="714962"/>
                </a:lnTo>
                <a:lnTo>
                  <a:pt x="4726802" y="717023"/>
                </a:lnTo>
                <a:lnTo>
                  <a:pt x="4725898" y="719313"/>
                </a:lnTo>
                <a:lnTo>
                  <a:pt x="4724923" y="720725"/>
                </a:lnTo>
                <a:lnTo>
                  <a:pt x="4730750" y="720725"/>
                </a:lnTo>
                <a:lnTo>
                  <a:pt x="4730750" y="720528"/>
                </a:lnTo>
                <a:lnTo>
                  <a:pt x="4734267" y="676758"/>
                </a:lnTo>
                <a:lnTo>
                  <a:pt x="4729966" y="676485"/>
                </a:lnTo>
                <a:lnTo>
                  <a:pt x="4728610" y="676485"/>
                </a:lnTo>
                <a:close/>
                <a:moveTo>
                  <a:pt x="953949" y="406962"/>
                </a:moveTo>
                <a:lnTo>
                  <a:pt x="954329" y="407089"/>
                </a:lnTo>
                <a:lnTo>
                  <a:pt x="955170" y="407166"/>
                </a:lnTo>
                <a:lnTo>
                  <a:pt x="953949" y="406962"/>
                </a:lnTo>
                <a:close/>
                <a:moveTo>
                  <a:pt x="1008346" y="373671"/>
                </a:moveTo>
                <a:lnTo>
                  <a:pt x="1006335" y="374677"/>
                </a:lnTo>
                <a:lnTo>
                  <a:pt x="1005765" y="374835"/>
                </a:lnTo>
                <a:lnTo>
                  <a:pt x="1006347" y="374918"/>
                </a:lnTo>
                <a:lnTo>
                  <a:pt x="1007478" y="374692"/>
                </a:lnTo>
                <a:lnTo>
                  <a:pt x="1008157" y="374239"/>
                </a:lnTo>
                <a:lnTo>
                  <a:pt x="1008346" y="373671"/>
                </a:lnTo>
                <a:close/>
                <a:moveTo>
                  <a:pt x="892462" y="349479"/>
                </a:moveTo>
                <a:lnTo>
                  <a:pt x="895978" y="354982"/>
                </a:lnTo>
                <a:lnTo>
                  <a:pt x="900501" y="360646"/>
                </a:lnTo>
                <a:lnTo>
                  <a:pt x="909322" y="372200"/>
                </a:lnTo>
                <a:lnTo>
                  <a:pt x="915880" y="379903"/>
                </a:lnTo>
                <a:lnTo>
                  <a:pt x="918821" y="382848"/>
                </a:lnTo>
                <a:lnTo>
                  <a:pt x="919601" y="383629"/>
                </a:lnTo>
                <a:lnTo>
                  <a:pt x="915456" y="378529"/>
                </a:lnTo>
                <a:lnTo>
                  <a:pt x="898912" y="357908"/>
                </a:lnTo>
                <a:lnTo>
                  <a:pt x="892462" y="349479"/>
                </a:lnTo>
                <a:close/>
                <a:moveTo>
                  <a:pt x="1072735" y="343981"/>
                </a:moveTo>
                <a:lnTo>
                  <a:pt x="1072615" y="346146"/>
                </a:lnTo>
                <a:lnTo>
                  <a:pt x="1071936" y="351357"/>
                </a:lnTo>
                <a:lnTo>
                  <a:pt x="1071710" y="352716"/>
                </a:lnTo>
                <a:lnTo>
                  <a:pt x="1070579" y="354302"/>
                </a:lnTo>
                <a:lnTo>
                  <a:pt x="1069674" y="355435"/>
                </a:lnTo>
                <a:lnTo>
                  <a:pt x="1068317" y="356568"/>
                </a:lnTo>
                <a:lnTo>
                  <a:pt x="1066734" y="357247"/>
                </a:lnTo>
                <a:lnTo>
                  <a:pt x="1064925" y="357927"/>
                </a:lnTo>
                <a:lnTo>
                  <a:pt x="1062889" y="358607"/>
                </a:lnTo>
                <a:lnTo>
                  <a:pt x="1061080" y="358833"/>
                </a:lnTo>
                <a:lnTo>
                  <a:pt x="1059044" y="359060"/>
                </a:lnTo>
                <a:lnTo>
                  <a:pt x="1056783" y="359060"/>
                </a:lnTo>
                <a:lnTo>
                  <a:pt x="1054521" y="358833"/>
                </a:lnTo>
                <a:lnTo>
                  <a:pt x="1052259" y="358607"/>
                </a:lnTo>
                <a:lnTo>
                  <a:pt x="1050450" y="357927"/>
                </a:lnTo>
                <a:lnTo>
                  <a:pt x="1048415" y="357247"/>
                </a:lnTo>
                <a:lnTo>
                  <a:pt x="1046605" y="356568"/>
                </a:lnTo>
                <a:lnTo>
                  <a:pt x="1045022" y="355435"/>
                </a:lnTo>
                <a:lnTo>
                  <a:pt x="1043439" y="354529"/>
                </a:lnTo>
                <a:lnTo>
                  <a:pt x="1041856" y="354302"/>
                </a:lnTo>
                <a:lnTo>
                  <a:pt x="1040725" y="354075"/>
                </a:lnTo>
                <a:lnTo>
                  <a:pt x="1039368" y="354302"/>
                </a:lnTo>
                <a:lnTo>
                  <a:pt x="1038463" y="354755"/>
                </a:lnTo>
                <a:lnTo>
                  <a:pt x="1037559" y="355208"/>
                </a:lnTo>
                <a:lnTo>
                  <a:pt x="1036654" y="356341"/>
                </a:lnTo>
                <a:lnTo>
                  <a:pt x="1035975" y="357021"/>
                </a:lnTo>
                <a:lnTo>
                  <a:pt x="1035071" y="359060"/>
                </a:lnTo>
                <a:lnTo>
                  <a:pt x="1034392" y="361099"/>
                </a:lnTo>
                <a:lnTo>
                  <a:pt x="1033488" y="362911"/>
                </a:lnTo>
                <a:lnTo>
                  <a:pt x="1032357" y="363364"/>
                </a:lnTo>
                <a:lnTo>
                  <a:pt x="1028738" y="364497"/>
                </a:lnTo>
                <a:lnTo>
                  <a:pt x="1024441" y="365403"/>
                </a:lnTo>
                <a:lnTo>
                  <a:pt x="1021953" y="365630"/>
                </a:lnTo>
                <a:lnTo>
                  <a:pt x="1019691" y="365630"/>
                </a:lnTo>
                <a:lnTo>
                  <a:pt x="1018561" y="365856"/>
                </a:lnTo>
                <a:lnTo>
                  <a:pt x="1017430" y="366309"/>
                </a:lnTo>
                <a:lnTo>
                  <a:pt x="1016751" y="366989"/>
                </a:lnTo>
                <a:lnTo>
                  <a:pt x="1016073" y="367442"/>
                </a:lnTo>
                <a:lnTo>
                  <a:pt x="1014942" y="369481"/>
                </a:lnTo>
                <a:lnTo>
                  <a:pt x="1014263" y="371294"/>
                </a:lnTo>
                <a:lnTo>
                  <a:pt x="1013811" y="373333"/>
                </a:lnTo>
                <a:lnTo>
                  <a:pt x="1013585" y="375372"/>
                </a:lnTo>
                <a:lnTo>
                  <a:pt x="1013585" y="377184"/>
                </a:lnTo>
                <a:lnTo>
                  <a:pt x="1010645" y="377411"/>
                </a:lnTo>
                <a:lnTo>
                  <a:pt x="1007478" y="377637"/>
                </a:lnTo>
                <a:lnTo>
                  <a:pt x="1004086" y="378317"/>
                </a:lnTo>
                <a:lnTo>
                  <a:pt x="1000693" y="378996"/>
                </a:lnTo>
                <a:lnTo>
                  <a:pt x="997527" y="380356"/>
                </a:lnTo>
                <a:lnTo>
                  <a:pt x="996170" y="381035"/>
                </a:lnTo>
                <a:lnTo>
                  <a:pt x="995265" y="382168"/>
                </a:lnTo>
                <a:lnTo>
                  <a:pt x="994134" y="383074"/>
                </a:lnTo>
                <a:lnTo>
                  <a:pt x="993908" y="383981"/>
                </a:lnTo>
                <a:lnTo>
                  <a:pt x="992325" y="391910"/>
                </a:lnTo>
                <a:lnTo>
                  <a:pt x="990742" y="397574"/>
                </a:lnTo>
                <a:lnTo>
                  <a:pt x="989837" y="400293"/>
                </a:lnTo>
                <a:lnTo>
                  <a:pt x="988706" y="403464"/>
                </a:lnTo>
                <a:lnTo>
                  <a:pt x="987349" y="406183"/>
                </a:lnTo>
                <a:lnTo>
                  <a:pt x="985766" y="408902"/>
                </a:lnTo>
                <a:lnTo>
                  <a:pt x="983731" y="410941"/>
                </a:lnTo>
                <a:lnTo>
                  <a:pt x="981695" y="412980"/>
                </a:lnTo>
                <a:lnTo>
                  <a:pt x="979207" y="414566"/>
                </a:lnTo>
                <a:lnTo>
                  <a:pt x="977624" y="415245"/>
                </a:lnTo>
                <a:lnTo>
                  <a:pt x="976267" y="415698"/>
                </a:lnTo>
                <a:lnTo>
                  <a:pt x="974684" y="415925"/>
                </a:lnTo>
                <a:lnTo>
                  <a:pt x="973101" y="415925"/>
                </a:lnTo>
                <a:lnTo>
                  <a:pt x="971518" y="415925"/>
                </a:lnTo>
                <a:lnTo>
                  <a:pt x="969482" y="415925"/>
                </a:lnTo>
                <a:lnTo>
                  <a:pt x="962471" y="414792"/>
                </a:lnTo>
                <a:lnTo>
                  <a:pt x="956591" y="413206"/>
                </a:lnTo>
                <a:lnTo>
                  <a:pt x="951389" y="411620"/>
                </a:lnTo>
                <a:lnTo>
                  <a:pt x="947318" y="409355"/>
                </a:lnTo>
                <a:lnTo>
                  <a:pt x="943247" y="407089"/>
                </a:lnTo>
                <a:lnTo>
                  <a:pt x="939854" y="404371"/>
                </a:lnTo>
                <a:lnTo>
                  <a:pt x="936688" y="401652"/>
                </a:lnTo>
                <a:lnTo>
                  <a:pt x="933748" y="398707"/>
                </a:lnTo>
                <a:lnTo>
                  <a:pt x="931712" y="396894"/>
                </a:lnTo>
                <a:lnTo>
                  <a:pt x="929677" y="395535"/>
                </a:lnTo>
                <a:lnTo>
                  <a:pt x="927189" y="393723"/>
                </a:lnTo>
                <a:lnTo>
                  <a:pt x="924475" y="392137"/>
                </a:lnTo>
                <a:lnTo>
                  <a:pt x="918594" y="388965"/>
                </a:lnTo>
                <a:lnTo>
                  <a:pt x="911809" y="386020"/>
                </a:lnTo>
                <a:lnTo>
                  <a:pt x="905024" y="383528"/>
                </a:lnTo>
                <a:lnTo>
                  <a:pt x="898239" y="381489"/>
                </a:lnTo>
                <a:lnTo>
                  <a:pt x="895813" y="380928"/>
                </a:lnTo>
                <a:lnTo>
                  <a:pt x="896192" y="381358"/>
                </a:lnTo>
                <a:lnTo>
                  <a:pt x="897539" y="382766"/>
                </a:lnTo>
                <a:lnTo>
                  <a:pt x="897555" y="382775"/>
                </a:lnTo>
                <a:lnTo>
                  <a:pt x="900052" y="384362"/>
                </a:lnTo>
                <a:lnTo>
                  <a:pt x="902096" y="386175"/>
                </a:lnTo>
                <a:lnTo>
                  <a:pt x="906637" y="390029"/>
                </a:lnTo>
                <a:lnTo>
                  <a:pt x="910496" y="394337"/>
                </a:lnTo>
                <a:lnTo>
                  <a:pt x="913675" y="397964"/>
                </a:lnTo>
                <a:lnTo>
                  <a:pt x="914698" y="399264"/>
                </a:lnTo>
                <a:lnTo>
                  <a:pt x="918897" y="403116"/>
                </a:lnTo>
                <a:lnTo>
                  <a:pt x="925482" y="409915"/>
                </a:lnTo>
                <a:lnTo>
                  <a:pt x="928206" y="413088"/>
                </a:lnTo>
                <a:lnTo>
                  <a:pt x="930704" y="416035"/>
                </a:lnTo>
                <a:lnTo>
                  <a:pt x="932747" y="418755"/>
                </a:lnTo>
                <a:lnTo>
                  <a:pt x="934791" y="421474"/>
                </a:lnTo>
                <a:lnTo>
                  <a:pt x="935926" y="423968"/>
                </a:lnTo>
                <a:lnTo>
                  <a:pt x="937288" y="426234"/>
                </a:lnTo>
                <a:lnTo>
                  <a:pt x="938196" y="428500"/>
                </a:lnTo>
                <a:lnTo>
                  <a:pt x="938877" y="430314"/>
                </a:lnTo>
                <a:lnTo>
                  <a:pt x="939331" y="432353"/>
                </a:lnTo>
                <a:lnTo>
                  <a:pt x="939786" y="434393"/>
                </a:lnTo>
                <a:lnTo>
                  <a:pt x="940013" y="435980"/>
                </a:lnTo>
                <a:lnTo>
                  <a:pt x="940013" y="437566"/>
                </a:lnTo>
                <a:lnTo>
                  <a:pt x="939331" y="440739"/>
                </a:lnTo>
                <a:lnTo>
                  <a:pt x="938650" y="443686"/>
                </a:lnTo>
                <a:lnTo>
                  <a:pt x="936607" y="449125"/>
                </a:lnTo>
                <a:lnTo>
                  <a:pt x="935699" y="451845"/>
                </a:lnTo>
                <a:lnTo>
                  <a:pt x="935018" y="454565"/>
                </a:lnTo>
                <a:lnTo>
                  <a:pt x="935018" y="457738"/>
                </a:lnTo>
                <a:lnTo>
                  <a:pt x="935018" y="459324"/>
                </a:lnTo>
                <a:lnTo>
                  <a:pt x="935472" y="460911"/>
                </a:lnTo>
                <a:lnTo>
                  <a:pt x="936380" y="464537"/>
                </a:lnTo>
                <a:lnTo>
                  <a:pt x="937969" y="469297"/>
                </a:lnTo>
                <a:lnTo>
                  <a:pt x="942283" y="480403"/>
                </a:lnTo>
                <a:lnTo>
                  <a:pt x="947278" y="493321"/>
                </a:lnTo>
                <a:lnTo>
                  <a:pt x="953408" y="507374"/>
                </a:lnTo>
                <a:lnTo>
                  <a:pt x="959766" y="521426"/>
                </a:lnTo>
                <a:lnTo>
                  <a:pt x="965896" y="534118"/>
                </a:lnTo>
                <a:lnTo>
                  <a:pt x="971799" y="545677"/>
                </a:lnTo>
                <a:lnTo>
                  <a:pt x="976340" y="554063"/>
                </a:lnTo>
                <a:lnTo>
                  <a:pt x="977703" y="555876"/>
                </a:lnTo>
                <a:lnTo>
                  <a:pt x="978838" y="557009"/>
                </a:lnTo>
                <a:lnTo>
                  <a:pt x="980200" y="558596"/>
                </a:lnTo>
                <a:lnTo>
                  <a:pt x="981562" y="559502"/>
                </a:lnTo>
                <a:lnTo>
                  <a:pt x="983152" y="560409"/>
                </a:lnTo>
                <a:lnTo>
                  <a:pt x="984968" y="561315"/>
                </a:lnTo>
                <a:lnTo>
                  <a:pt x="988374" y="562675"/>
                </a:lnTo>
                <a:lnTo>
                  <a:pt x="992234" y="563582"/>
                </a:lnTo>
                <a:lnTo>
                  <a:pt x="996093" y="564262"/>
                </a:lnTo>
                <a:lnTo>
                  <a:pt x="1000180" y="564489"/>
                </a:lnTo>
                <a:lnTo>
                  <a:pt x="1004267" y="564489"/>
                </a:lnTo>
                <a:lnTo>
                  <a:pt x="1012214" y="564715"/>
                </a:lnTo>
                <a:lnTo>
                  <a:pt x="1015847" y="564715"/>
                </a:lnTo>
                <a:lnTo>
                  <a:pt x="1019479" y="565168"/>
                </a:lnTo>
                <a:lnTo>
                  <a:pt x="1022431" y="565622"/>
                </a:lnTo>
                <a:lnTo>
                  <a:pt x="1025156" y="566755"/>
                </a:lnTo>
                <a:lnTo>
                  <a:pt x="1026064" y="567208"/>
                </a:lnTo>
                <a:lnTo>
                  <a:pt x="1026972" y="567888"/>
                </a:lnTo>
                <a:lnTo>
                  <a:pt x="1028107" y="568568"/>
                </a:lnTo>
                <a:lnTo>
                  <a:pt x="1028788" y="569701"/>
                </a:lnTo>
                <a:lnTo>
                  <a:pt x="1031286" y="574688"/>
                </a:lnTo>
                <a:lnTo>
                  <a:pt x="1034010" y="580354"/>
                </a:lnTo>
                <a:lnTo>
                  <a:pt x="1039233" y="591686"/>
                </a:lnTo>
                <a:lnTo>
                  <a:pt x="1040827" y="594580"/>
                </a:lnTo>
                <a:lnTo>
                  <a:pt x="1041049" y="593842"/>
                </a:lnTo>
                <a:lnTo>
                  <a:pt x="1042638" y="597016"/>
                </a:lnTo>
                <a:lnTo>
                  <a:pt x="1043773" y="597923"/>
                </a:lnTo>
                <a:lnTo>
                  <a:pt x="1044455" y="598377"/>
                </a:lnTo>
                <a:lnTo>
                  <a:pt x="1045136" y="598603"/>
                </a:lnTo>
                <a:lnTo>
                  <a:pt x="1045590" y="598377"/>
                </a:lnTo>
                <a:lnTo>
                  <a:pt x="1046271" y="597470"/>
                </a:lnTo>
                <a:lnTo>
                  <a:pt x="1046725" y="595883"/>
                </a:lnTo>
                <a:lnTo>
                  <a:pt x="1047179" y="593616"/>
                </a:lnTo>
                <a:lnTo>
                  <a:pt x="1047860" y="591349"/>
                </a:lnTo>
                <a:lnTo>
                  <a:pt x="1049223" y="589308"/>
                </a:lnTo>
                <a:lnTo>
                  <a:pt x="1050585" y="587268"/>
                </a:lnTo>
                <a:lnTo>
                  <a:pt x="1052174" y="585227"/>
                </a:lnTo>
                <a:lnTo>
                  <a:pt x="1054218" y="583187"/>
                </a:lnTo>
                <a:lnTo>
                  <a:pt x="1056034" y="581600"/>
                </a:lnTo>
                <a:lnTo>
                  <a:pt x="1058305" y="580013"/>
                </a:lnTo>
                <a:lnTo>
                  <a:pt x="1060575" y="578653"/>
                </a:lnTo>
                <a:lnTo>
                  <a:pt x="1063073" y="577519"/>
                </a:lnTo>
                <a:lnTo>
                  <a:pt x="1065570" y="576612"/>
                </a:lnTo>
                <a:lnTo>
                  <a:pt x="1068295" y="576159"/>
                </a:lnTo>
                <a:lnTo>
                  <a:pt x="1070792" y="576159"/>
                </a:lnTo>
                <a:lnTo>
                  <a:pt x="1073517" y="576386"/>
                </a:lnTo>
                <a:lnTo>
                  <a:pt x="1076241" y="576839"/>
                </a:lnTo>
                <a:lnTo>
                  <a:pt x="1078739" y="577973"/>
                </a:lnTo>
                <a:lnTo>
                  <a:pt x="1078966" y="578653"/>
                </a:lnTo>
                <a:lnTo>
                  <a:pt x="1079067" y="578905"/>
                </a:lnTo>
                <a:lnTo>
                  <a:pt x="1079583" y="577939"/>
                </a:lnTo>
                <a:lnTo>
                  <a:pt x="1081187" y="574533"/>
                </a:lnTo>
                <a:lnTo>
                  <a:pt x="1083479" y="571128"/>
                </a:lnTo>
                <a:lnTo>
                  <a:pt x="1087833" y="564317"/>
                </a:lnTo>
                <a:lnTo>
                  <a:pt x="1092187" y="557734"/>
                </a:lnTo>
                <a:lnTo>
                  <a:pt x="1096999" y="550696"/>
                </a:lnTo>
                <a:lnTo>
                  <a:pt x="1099290" y="547064"/>
                </a:lnTo>
                <a:lnTo>
                  <a:pt x="1101353" y="542750"/>
                </a:lnTo>
                <a:lnTo>
                  <a:pt x="1103644" y="538437"/>
                </a:lnTo>
                <a:lnTo>
                  <a:pt x="1105248" y="534123"/>
                </a:lnTo>
                <a:lnTo>
                  <a:pt x="1113727" y="512556"/>
                </a:lnTo>
                <a:lnTo>
                  <a:pt x="1118081" y="500524"/>
                </a:lnTo>
                <a:lnTo>
                  <a:pt x="1122435" y="488264"/>
                </a:lnTo>
                <a:lnTo>
                  <a:pt x="1124039" y="482362"/>
                </a:lnTo>
                <a:lnTo>
                  <a:pt x="1125872" y="476686"/>
                </a:lnTo>
                <a:lnTo>
                  <a:pt x="1127018" y="471010"/>
                </a:lnTo>
                <a:lnTo>
                  <a:pt x="1128164" y="465789"/>
                </a:lnTo>
                <a:lnTo>
                  <a:pt x="1128851" y="460794"/>
                </a:lnTo>
                <a:lnTo>
                  <a:pt x="1129080" y="456254"/>
                </a:lnTo>
                <a:lnTo>
                  <a:pt x="1129080" y="452621"/>
                </a:lnTo>
                <a:lnTo>
                  <a:pt x="1128851" y="450578"/>
                </a:lnTo>
                <a:lnTo>
                  <a:pt x="1128622" y="449216"/>
                </a:lnTo>
                <a:lnTo>
                  <a:pt x="1127705" y="446492"/>
                </a:lnTo>
                <a:lnTo>
                  <a:pt x="1126559" y="444222"/>
                </a:lnTo>
                <a:lnTo>
                  <a:pt x="1125643" y="442178"/>
                </a:lnTo>
                <a:lnTo>
                  <a:pt x="1124497" y="440589"/>
                </a:lnTo>
                <a:lnTo>
                  <a:pt x="1122435" y="438546"/>
                </a:lnTo>
                <a:lnTo>
                  <a:pt x="1120143" y="436276"/>
                </a:lnTo>
                <a:lnTo>
                  <a:pt x="1118768" y="434914"/>
                </a:lnTo>
                <a:lnTo>
                  <a:pt x="1117852" y="433778"/>
                </a:lnTo>
                <a:lnTo>
                  <a:pt x="1116477" y="431962"/>
                </a:lnTo>
                <a:lnTo>
                  <a:pt x="1115560" y="429692"/>
                </a:lnTo>
                <a:lnTo>
                  <a:pt x="1114644" y="427195"/>
                </a:lnTo>
                <a:lnTo>
                  <a:pt x="1113498" y="424016"/>
                </a:lnTo>
                <a:lnTo>
                  <a:pt x="1112810" y="420157"/>
                </a:lnTo>
                <a:lnTo>
                  <a:pt x="1111894" y="415390"/>
                </a:lnTo>
                <a:lnTo>
                  <a:pt x="1108915" y="397228"/>
                </a:lnTo>
                <a:lnTo>
                  <a:pt x="1106394" y="383379"/>
                </a:lnTo>
                <a:lnTo>
                  <a:pt x="1104790" y="373617"/>
                </a:lnTo>
                <a:lnTo>
                  <a:pt x="1104332" y="370666"/>
                </a:lnTo>
                <a:lnTo>
                  <a:pt x="1104332" y="368396"/>
                </a:lnTo>
                <a:lnTo>
                  <a:pt x="1104102" y="367714"/>
                </a:lnTo>
                <a:lnTo>
                  <a:pt x="1103644" y="367033"/>
                </a:lnTo>
                <a:lnTo>
                  <a:pt x="1102728" y="366579"/>
                </a:lnTo>
                <a:lnTo>
                  <a:pt x="1102040" y="365671"/>
                </a:lnTo>
                <a:lnTo>
                  <a:pt x="1099749" y="364990"/>
                </a:lnTo>
                <a:lnTo>
                  <a:pt x="1096999" y="364309"/>
                </a:lnTo>
                <a:lnTo>
                  <a:pt x="1091957" y="363174"/>
                </a:lnTo>
                <a:lnTo>
                  <a:pt x="1089666" y="362947"/>
                </a:lnTo>
                <a:lnTo>
                  <a:pt x="1088749" y="361358"/>
                </a:lnTo>
                <a:lnTo>
                  <a:pt x="1085999" y="357498"/>
                </a:lnTo>
                <a:lnTo>
                  <a:pt x="1084166" y="355455"/>
                </a:lnTo>
                <a:lnTo>
                  <a:pt x="1082562" y="353866"/>
                </a:lnTo>
                <a:lnTo>
                  <a:pt x="1080729" y="352504"/>
                </a:lnTo>
                <a:lnTo>
                  <a:pt x="1079812" y="352050"/>
                </a:lnTo>
                <a:lnTo>
                  <a:pt x="1078896" y="352050"/>
                </a:lnTo>
                <a:lnTo>
                  <a:pt x="1078208" y="351823"/>
                </a:lnTo>
                <a:lnTo>
                  <a:pt x="1077292" y="351596"/>
                </a:lnTo>
                <a:lnTo>
                  <a:pt x="1076375" y="350915"/>
                </a:lnTo>
                <a:lnTo>
                  <a:pt x="1075688" y="350007"/>
                </a:lnTo>
                <a:lnTo>
                  <a:pt x="1074542" y="348190"/>
                </a:lnTo>
                <a:lnTo>
                  <a:pt x="1073167" y="345693"/>
                </a:lnTo>
                <a:lnTo>
                  <a:pt x="1072735" y="343981"/>
                </a:lnTo>
                <a:close/>
                <a:moveTo>
                  <a:pt x="991396" y="0"/>
                </a:moveTo>
                <a:lnTo>
                  <a:pt x="998185" y="0"/>
                </a:lnTo>
                <a:lnTo>
                  <a:pt x="1001354" y="227"/>
                </a:lnTo>
                <a:lnTo>
                  <a:pt x="1004070" y="908"/>
                </a:lnTo>
                <a:lnTo>
                  <a:pt x="1015612" y="2724"/>
                </a:lnTo>
                <a:lnTo>
                  <a:pt x="1027607" y="5221"/>
                </a:lnTo>
                <a:lnTo>
                  <a:pt x="1039375" y="8173"/>
                </a:lnTo>
                <a:lnTo>
                  <a:pt x="1050465" y="11578"/>
                </a:lnTo>
                <a:lnTo>
                  <a:pt x="1060649" y="14757"/>
                </a:lnTo>
                <a:lnTo>
                  <a:pt x="1065176" y="16346"/>
                </a:lnTo>
                <a:lnTo>
                  <a:pt x="1069476" y="18162"/>
                </a:lnTo>
                <a:lnTo>
                  <a:pt x="1072871" y="19978"/>
                </a:lnTo>
                <a:lnTo>
                  <a:pt x="1075813" y="21567"/>
                </a:lnTo>
                <a:lnTo>
                  <a:pt x="1078302" y="23384"/>
                </a:lnTo>
                <a:lnTo>
                  <a:pt x="1080113" y="25200"/>
                </a:lnTo>
                <a:lnTo>
                  <a:pt x="1081923" y="27016"/>
                </a:lnTo>
                <a:lnTo>
                  <a:pt x="1084866" y="30194"/>
                </a:lnTo>
                <a:lnTo>
                  <a:pt x="1093918" y="37686"/>
                </a:lnTo>
                <a:lnTo>
                  <a:pt x="1099576" y="42681"/>
                </a:lnTo>
                <a:lnTo>
                  <a:pt x="1105461" y="48129"/>
                </a:lnTo>
                <a:lnTo>
                  <a:pt x="1112024" y="54259"/>
                </a:lnTo>
                <a:lnTo>
                  <a:pt x="1118361" y="60843"/>
                </a:lnTo>
                <a:lnTo>
                  <a:pt x="1124698" y="67881"/>
                </a:lnTo>
                <a:lnTo>
                  <a:pt x="1131261" y="75600"/>
                </a:lnTo>
                <a:lnTo>
                  <a:pt x="1134203" y="79232"/>
                </a:lnTo>
                <a:lnTo>
                  <a:pt x="1137145" y="83546"/>
                </a:lnTo>
                <a:lnTo>
                  <a:pt x="1139861" y="87405"/>
                </a:lnTo>
                <a:lnTo>
                  <a:pt x="1142577" y="91946"/>
                </a:lnTo>
                <a:lnTo>
                  <a:pt x="1145067" y="96032"/>
                </a:lnTo>
                <a:lnTo>
                  <a:pt x="1147330" y="100573"/>
                </a:lnTo>
                <a:lnTo>
                  <a:pt x="1149367" y="105113"/>
                </a:lnTo>
                <a:lnTo>
                  <a:pt x="1151177" y="109427"/>
                </a:lnTo>
                <a:lnTo>
                  <a:pt x="1152761" y="114194"/>
                </a:lnTo>
                <a:lnTo>
                  <a:pt x="1154119" y="118962"/>
                </a:lnTo>
                <a:lnTo>
                  <a:pt x="1155025" y="123729"/>
                </a:lnTo>
                <a:lnTo>
                  <a:pt x="1155704" y="128497"/>
                </a:lnTo>
                <a:lnTo>
                  <a:pt x="1156835" y="137805"/>
                </a:lnTo>
                <a:lnTo>
                  <a:pt x="1157288" y="146432"/>
                </a:lnTo>
                <a:lnTo>
                  <a:pt x="1157288" y="154378"/>
                </a:lnTo>
                <a:lnTo>
                  <a:pt x="1157288" y="161870"/>
                </a:lnTo>
                <a:lnTo>
                  <a:pt x="1156835" y="168681"/>
                </a:lnTo>
                <a:lnTo>
                  <a:pt x="1155930" y="174583"/>
                </a:lnTo>
                <a:lnTo>
                  <a:pt x="1155251" y="180259"/>
                </a:lnTo>
                <a:lnTo>
                  <a:pt x="1154346" y="185253"/>
                </a:lnTo>
                <a:lnTo>
                  <a:pt x="1152988" y="189794"/>
                </a:lnTo>
                <a:lnTo>
                  <a:pt x="1151856" y="193426"/>
                </a:lnTo>
                <a:lnTo>
                  <a:pt x="1150272" y="196832"/>
                </a:lnTo>
                <a:lnTo>
                  <a:pt x="1149140" y="200010"/>
                </a:lnTo>
                <a:lnTo>
                  <a:pt x="1147782" y="202280"/>
                </a:lnTo>
                <a:lnTo>
                  <a:pt x="1146424" y="204324"/>
                </a:lnTo>
                <a:lnTo>
                  <a:pt x="1145067" y="206140"/>
                </a:lnTo>
                <a:lnTo>
                  <a:pt x="1144161" y="207275"/>
                </a:lnTo>
                <a:lnTo>
                  <a:pt x="1142124" y="208864"/>
                </a:lnTo>
                <a:lnTo>
                  <a:pt x="1139861" y="210226"/>
                </a:lnTo>
                <a:lnTo>
                  <a:pt x="1137372" y="211362"/>
                </a:lnTo>
                <a:lnTo>
                  <a:pt x="1134882" y="212270"/>
                </a:lnTo>
                <a:lnTo>
                  <a:pt x="1129903" y="213632"/>
                </a:lnTo>
                <a:lnTo>
                  <a:pt x="1126508" y="214313"/>
                </a:lnTo>
                <a:lnTo>
                  <a:pt x="1126508" y="213736"/>
                </a:lnTo>
                <a:lnTo>
                  <a:pt x="1126387" y="213727"/>
                </a:lnTo>
                <a:lnTo>
                  <a:pt x="1125995" y="217637"/>
                </a:lnTo>
                <a:lnTo>
                  <a:pt x="1125315" y="223302"/>
                </a:lnTo>
                <a:lnTo>
                  <a:pt x="1124182" y="228061"/>
                </a:lnTo>
                <a:lnTo>
                  <a:pt x="1123276" y="233047"/>
                </a:lnTo>
                <a:lnTo>
                  <a:pt x="1122057" y="236701"/>
                </a:lnTo>
                <a:lnTo>
                  <a:pt x="1120562" y="250087"/>
                </a:lnTo>
                <a:lnTo>
                  <a:pt x="1116039" y="255524"/>
                </a:lnTo>
                <a:lnTo>
                  <a:pt x="1111289" y="260962"/>
                </a:lnTo>
                <a:lnTo>
                  <a:pt x="1105183" y="267532"/>
                </a:lnTo>
                <a:lnTo>
                  <a:pt x="1099076" y="274102"/>
                </a:lnTo>
                <a:lnTo>
                  <a:pt x="1092970" y="279992"/>
                </a:lnTo>
                <a:lnTo>
                  <a:pt x="1090256" y="282711"/>
                </a:lnTo>
                <a:lnTo>
                  <a:pt x="1087768" y="284750"/>
                </a:lnTo>
                <a:lnTo>
                  <a:pt x="1085506" y="286109"/>
                </a:lnTo>
                <a:lnTo>
                  <a:pt x="1083697" y="287242"/>
                </a:lnTo>
                <a:lnTo>
                  <a:pt x="1083018" y="287468"/>
                </a:lnTo>
                <a:lnTo>
                  <a:pt x="1082340" y="288148"/>
                </a:lnTo>
                <a:lnTo>
                  <a:pt x="1081435" y="289054"/>
                </a:lnTo>
                <a:lnTo>
                  <a:pt x="1080757" y="290187"/>
                </a:lnTo>
                <a:lnTo>
                  <a:pt x="1079626" y="293359"/>
                </a:lnTo>
                <a:lnTo>
                  <a:pt x="1078495" y="296984"/>
                </a:lnTo>
                <a:lnTo>
                  <a:pt x="1077590" y="301288"/>
                </a:lnTo>
                <a:lnTo>
                  <a:pt x="1076459" y="306272"/>
                </a:lnTo>
                <a:lnTo>
                  <a:pt x="1075102" y="316921"/>
                </a:lnTo>
                <a:lnTo>
                  <a:pt x="1074654" y="322316"/>
                </a:lnTo>
                <a:lnTo>
                  <a:pt x="1075229" y="320947"/>
                </a:lnTo>
                <a:lnTo>
                  <a:pt x="1077521" y="318223"/>
                </a:lnTo>
                <a:lnTo>
                  <a:pt x="1084854" y="310504"/>
                </a:lnTo>
                <a:lnTo>
                  <a:pt x="1094020" y="301196"/>
                </a:lnTo>
                <a:lnTo>
                  <a:pt x="1102728" y="292569"/>
                </a:lnTo>
                <a:lnTo>
                  <a:pt x="1108227" y="287348"/>
                </a:lnTo>
                <a:lnTo>
                  <a:pt x="1109831" y="286213"/>
                </a:lnTo>
                <a:lnTo>
                  <a:pt x="1111206" y="285305"/>
                </a:lnTo>
                <a:lnTo>
                  <a:pt x="1113269" y="284624"/>
                </a:lnTo>
                <a:lnTo>
                  <a:pt x="1115560" y="283488"/>
                </a:lnTo>
                <a:lnTo>
                  <a:pt x="1121747" y="281899"/>
                </a:lnTo>
                <a:lnTo>
                  <a:pt x="1131601" y="279629"/>
                </a:lnTo>
                <a:lnTo>
                  <a:pt x="1137330" y="278494"/>
                </a:lnTo>
                <a:lnTo>
                  <a:pt x="1142600" y="277813"/>
                </a:lnTo>
                <a:lnTo>
                  <a:pt x="1143227" y="277813"/>
                </a:lnTo>
                <a:lnTo>
                  <a:pt x="1147183" y="277813"/>
                </a:lnTo>
                <a:lnTo>
                  <a:pt x="1147763" y="277813"/>
                </a:lnTo>
                <a:lnTo>
                  <a:pt x="1151308" y="277813"/>
                </a:lnTo>
                <a:lnTo>
                  <a:pt x="1151845" y="277813"/>
                </a:lnTo>
                <a:lnTo>
                  <a:pt x="1155474" y="278267"/>
                </a:lnTo>
                <a:lnTo>
                  <a:pt x="1158649" y="278721"/>
                </a:lnTo>
                <a:lnTo>
                  <a:pt x="1161370" y="279856"/>
                </a:lnTo>
                <a:lnTo>
                  <a:pt x="1163865" y="280537"/>
                </a:lnTo>
                <a:lnTo>
                  <a:pt x="1166360" y="282126"/>
                </a:lnTo>
                <a:lnTo>
                  <a:pt x="1169761" y="284623"/>
                </a:lnTo>
                <a:lnTo>
                  <a:pt x="1177699" y="291433"/>
                </a:lnTo>
                <a:lnTo>
                  <a:pt x="1193574" y="305054"/>
                </a:lnTo>
                <a:lnTo>
                  <a:pt x="1194935" y="306643"/>
                </a:lnTo>
                <a:lnTo>
                  <a:pt x="1196069" y="308686"/>
                </a:lnTo>
                <a:lnTo>
                  <a:pt x="1197203" y="311183"/>
                </a:lnTo>
                <a:lnTo>
                  <a:pt x="1198110" y="313680"/>
                </a:lnTo>
                <a:lnTo>
                  <a:pt x="1198790" y="316631"/>
                </a:lnTo>
                <a:lnTo>
                  <a:pt x="1199470" y="319582"/>
                </a:lnTo>
                <a:lnTo>
                  <a:pt x="1200604" y="326165"/>
                </a:lnTo>
                <a:lnTo>
                  <a:pt x="1201285" y="332976"/>
                </a:lnTo>
                <a:lnTo>
                  <a:pt x="1201965" y="339332"/>
                </a:lnTo>
                <a:lnTo>
                  <a:pt x="1202192" y="344780"/>
                </a:lnTo>
                <a:lnTo>
                  <a:pt x="1203099" y="349320"/>
                </a:lnTo>
                <a:lnTo>
                  <a:pt x="1203099" y="351817"/>
                </a:lnTo>
                <a:lnTo>
                  <a:pt x="1203326" y="355449"/>
                </a:lnTo>
                <a:lnTo>
                  <a:pt x="1203326" y="355453"/>
                </a:lnTo>
                <a:lnTo>
                  <a:pt x="1203326" y="355455"/>
                </a:lnTo>
                <a:lnTo>
                  <a:pt x="1203302" y="356004"/>
                </a:lnTo>
                <a:lnTo>
                  <a:pt x="1202872" y="366119"/>
                </a:lnTo>
                <a:lnTo>
                  <a:pt x="1202192" y="380193"/>
                </a:lnTo>
                <a:lnTo>
                  <a:pt x="1201285" y="396083"/>
                </a:lnTo>
                <a:lnTo>
                  <a:pt x="1199017" y="429226"/>
                </a:lnTo>
                <a:lnTo>
                  <a:pt x="1198336" y="444436"/>
                </a:lnTo>
                <a:lnTo>
                  <a:pt x="1197656" y="456467"/>
                </a:lnTo>
                <a:lnTo>
                  <a:pt x="1197357" y="459011"/>
                </a:lnTo>
                <a:lnTo>
                  <a:pt x="1196909" y="463746"/>
                </a:lnTo>
                <a:lnTo>
                  <a:pt x="1196499" y="466794"/>
                </a:lnTo>
                <a:lnTo>
                  <a:pt x="1195161" y="477125"/>
                </a:lnTo>
                <a:lnTo>
                  <a:pt x="1192440" y="492788"/>
                </a:lnTo>
                <a:lnTo>
                  <a:pt x="1188811" y="511176"/>
                </a:lnTo>
                <a:lnTo>
                  <a:pt x="1188778" y="511066"/>
                </a:lnTo>
                <a:lnTo>
                  <a:pt x="1187056" y="519594"/>
                </a:lnTo>
                <a:lnTo>
                  <a:pt x="1183160" y="537983"/>
                </a:lnTo>
                <a:lnTo>
                  <a:pt x="1174682" y="577258"/>
                </a:lnTo>
                <a:lnTo>
                  <a:pt x="1170099" y="596782"/>
                </a:lnTo>
                <a:lnTo>
                  <a:pt x="1165745" y="616079"/>
                </a:lnTo>
                <a:lnTo>
                  <a:pt x="1161162" y="634014"/>
                </a:lnTo>
                <a:lnTo>
                  <a:pt x="1156808" y="650587"/>
                </a:lnTo>
                <a:lnTo>
                  <a:pt x="1152912" y="665116"/>
                </a:lnTo>
                <a:lnTo>
                  <a:pt x="1149475" y="677375"/>
                </a:lnTo>
                <a:lnTo>
                  <a:pt x="1146037" y="686456"/>
                </a:lnTo>
                <a:lnTo>
                  <a:pt x="1144892" y="689635"/>
                </a:lnTo>
                <a:lnTo>
                  <a:pt x="1143746" y="692132"/>
                </a:lnTo>
                <a:lnTo>
                  <a:pt x="1141454" y="695991"/>
                </a:lnTo>
                <a:lnTo>
                  <a:pt x="1139163" y="699170"/>
                </a:lnTo>
                <a:lnTo>
                  <a:pt x="1136871" y="702121"/>
                </a:lnTo>
                <a:lnTo>
                  <a:pt x="1134351" y="704618"/>
                </a:lnTo>
                <a:lnTo>
                  <a:pt x="1131830" y="706662"/>
                </a:lnTo>
                <a:lnTo>
                  <a:pt x="1131756" y="706708"/>
                </a:lnTo>
                <a:lnTo>
                  <a:pt x="1134139" y="708558"/>
                </a:lnTo>
                <a:lnTo>
                  <a:pt x="1137998" y="711505"/>
                </a:lnTo>
                <a:lnTo>
                  <a:pt x="1142312" y="713999"/>
                </a:lnTo>
                <a:lnTo>
                  <a:pt x="1146626" y="716266"/>
                </a:lnTo>
                <a:lnTo>
                  <a:pt x="1148216" y="717173"/>
                </a:lnTo>
                <a:lnTo>
                  <a:pt x="1149124" y="718080"/>
                </a:lnTo>
                <a:lnTo>
                  <a:pt x="1149215" y="718445"/>
                </a:lnTo>
                <a:lnTo>
                  <a:pt x="1152966" y="718006"/>
                </a:lnTo>
                <a:lnTo>
                  <a:pt x="1162703" y="717778"/>
                </a:lnTo>
                <a:lnTo>
                  <a:pt x="1172213" y="717550"/>
                </a:lnTo>
                <a:lnTo>
                  <a:pt x="1181950" y="717550"/>
                </a:lnTo>
                <a:lnTo>
                  <a:pt x="1182009" y="717551"/>
                </a:lnTo>
                <a:lnTo>
                  <a:pt x="1162731" y="709676"/>
                </a:lnTo>
                <a:lnTo>
                  <a:pt x="1153206" y="705935"/>
                </a:lnTo>
                <a:lnTo>
                  <a:pt x="1152525" y="705715"/>
                </a:lnTo>
                <a:lnTo>
                  <a:pt x="1152072" y="705055"/>
                </a:lnTo>
                <a:lnTo>
                  <a:pt x="1151391" y="704615"/>
                </a:lnTo>
                <a:lnTo>
                  <a:pt x="1151165" y="703734"/>
                </a:lnTo>
                <a:lnTo>
                  <a:pt x="1150938" y="702634"/>
                </a:lnTo>
                <a:lnTo>
                  <a:pt x="1150938" y="701974"/>
                </a:lnTo>
                <a:lnTo>
                  <a:pt x="1151165" y="700654"/>
                </a:lnTo>
                <a:lnTo>
                  <a:pt x="1151391" y="699994"/>
                </a:lnTo>
                <a:lnTo>
                  <a:pt x="1152072" y="699113"/>
                </a:lnTo>
                <a:lnTo>
                  <a:pt x="1152525" y="698233"/>
                </a:lnTo>
                <a:lnTo>
                  <a:pt x="1153432" y="697573"/>
                </a:lnTo>
                <a:lnTo>
                  <a:pt x="1154566" y="697133"/>
                </a:lnTo>
                <a:lnTo>
                  <a:pt x="1155474" y="696913"/>
                </a:lnTo>
                <a:lnTo>
                  <a:pt x="1157061" y="696913"/>
                </a:lnTo>
                <a:lnTo>
                  <a:pt x="1158422" y="697133"/>
                </a:lnTo>
                <a:lnTo>
                  <a:pt x="1160236" y="697573"/>
                </a:lnTo>
                <a:lnTo>
                  <a:pt x="1177699" y="704835"/>
                </a:lnTo>
                <a:lnTo>
                  <a:pt x="1210068" y="718006"/>
                </a:lnTo>
                <a:lnTo>
                  <a:pt x="1259390" y="718006"/>
                </a:lnTo>
                <a:lnTo>
                  <a:pt x="1262786" y="718234"/>
                </a:lnTo>
                <a:lnTo>
                  <a:pt x="1266862" y="719145"/>
                </a:lnTo>
                <a:lnTo>
                  <a:pt x="1271165" y="720285"/>
                </a:lnTo>
                <a:lnTo>
                  <a:pt x="1275014" y="722336"/>
                </a:lnTo>
                <a:lnTo>
                  <a:pt x="1277052" y="723248"/>
                </a:lnTo>
                <a:lnTo>
                  <a:pt x="1278637" y="724616"/>
                </a:lnTo>
                <a:lnTo>
                  <a:pt x="1280222" y="725755"/>
                </a:lnTo>
                <a:lnTo>
                  <a:pt x="1281354" y="727351"/>
                </a:lnTo>
                <a:lnTo>
                  <a:pt x="1282713" y="728718"/>
                </a:lnTo>
                <a:lnTo>
                  <a:pt x="1283392" y="730542"/>
                </a:lnTo>
                <a:lnTo>
                  <a:pt x="1283845" y="732593"/>
                </a:lnTo>
                <a:lnTo>
                  <a:pt x="1284298" y="734417"/>
                </a:lnTo>
                <a:lnTo>
                  <a:pt x="1284298" y="736468"/>
                </a:lnTo>
                <a:lnTo>
                  <a:pt x="1283618" y="738519"/>
                </a:lnTo>
                <a:lnTo>
                  <a:pt x="1282939" y="740343"/>
                </a:lnTo>
                <a:lnTo>
                  <a:pt x="1282033" y="741938"/>
                </a:lnTo>
                <a:lnTo>
                  <a:pt x="1280901" y="743534"/>
                </a:lnTo>
                <a:lnTo>
                  <a:pt x="1279769" y="744901"/>
                </a:lnTo>
                <a:lnTo>
                  <a:pt x="1277528" y="747362"/>
                </a:lnTo>
                <a:lnTo>
                  <a:pt x="1303161" y="758233"/>
                </a:lnTo>
                <a:lnTo>
                  <a:pt x="1322095" y="766321"/>
                </a:lnTo>
                <a:lnTo>
                  <a:pt x="1324604" y="767939"/>
                </a:lnTo>
                <a:lnTo>
                  <a:pt x="1326657" y="769556"/>
                </a:lnTo>
                <a:lnTo>
                  <a:pt x="1328710" y="771405"/>
                </a:lnTo>
                <a:lnTo>
                  <a:pt x="1330307" y="773485"/>
                </a:lnTo>
                <a:lnTo>
                  <a:pt x="1332588" y="776489"/>
                </a:lnTo>
                <a:lnTo>
                  <a:pt x="1333501" y="777645"/>
                </a:lnTo>
                <a:lnTo>
                  <a:pt x="1319586" y="777876"/>
                </a:lnTo>
                <a:lnTo>
                  <a:pt x="1280512" y="761605"/>
                </a:lnTo>
                <a:lnTo>
                  <a:pt x="1284298" y="765415"/>
                </a:lnTo>
                <a:lnTo>
                  <a:pt x="1285883" y="767694"/>
                </a:lnTo>
                <a:lnTo>
                  <a:pt x="1287468" y="769745"/>
                </a:lnTo>
                <a:lnTo>
                  <a:pt x="1288600" y="771569"/>
                </a:lnTo>
                <a:lnTo>
                  <a:pt x="1289732" y="773620"/>
                </a:lnTo>
                <a:lnTo>
                  <a:pt x="1290411" y="775672"/>
                </a:lnTo>
                <a:lnTo>
                  <a:pt x="1290638" y="777723"/>
                </a:lnTo>
                <a:lnTo>
                  <a:pt x="1290411" y="779090"/>
                </a:lnTo>
                <a:lnTo>
                  <a:pt x="1290185" y="780914"/>
                </a:lnTo>
                <a:lnTo>
                  <a:pt x="1289732" y="782281"/>
                </a:lnTo>
                <a:lnTo>
                  <a:pt x="1289053" y="783877"/>
                </a:lnTo>
                <a:lnTo>
                  <a:pt x="1287694" y="786384"/>
                </a:lnTo>
                <a:lnTo>
                  <a:pt x="1285883" y="788663"/>
                </a:lnTo>
                <a:lnTo>
                  <a:pt x="1284524" y="790259"/>
                </a:lnTo>
                <a:lnTo>
                  <a:pt x="1282939" y="791627"/>
                </a:lnTo>
                <a:lnTo>
                  <a:pt x="1281354" y="792766"/>
                </a:lnTo>
                <a:lnTo>
                  <a:pt x="1282713" y="798009"/>
                </a:lnTo>
                <a:lnTo>
                  <a:pt x="1283392" y="803023"/>
                </a:lnTo>
                <a:lnTo>
                  <a:pt x="1283618" y="805758"/>
                </a:lnTo>
                <a:lnTo>
                  <a:pt x="1283618" y="808265"/>
                </a:lnTo>
                <a:lnTo>
                  <a:pt x="1283392" y="809633"/>
                </a:lnTo>
                <a:lnTo>
                  <a:pt x="1282939" y="810545"/>
                </a:lnTo>
                <a:lnTo>
                  <a:pt x="1282260" y="811456"/>
                </a:lnTo>
                <a:lnTo>
                  <a:pt x="1281354" y="812596"/>
                </a:lnTo>
                <a:lnTo>
                  <a:pt x="1279090" y="814191"/>
                </a:lnTo>
                <a:lnTo>
                  <a:pt x="1276372" y="815559"/>
                </a:lnTo>
                <a:lnTo>
                  <a:pt x="1273655" y="816471"/>
                </a:lnTo>
                <a:lnTo>
                  <a:pt x="1271165" y="817154"/>
                </a:lnTo>
                <a:lnTo>
                  <a:pt x="1268900" y="818066"/>
                </a:lnTo>
                <a:lnTo>
                  <a:pt x="1268674" y="818522"/>
                </a:lnTo>
                <a:lnTo>
                  <a:pt x="1268447" y="820573"/>
                </a:lnTo>
                <a:lnTo>
                  <a:pt x="1268447" y="824220"/>
                </a:lnTo>
                <a:lnTo>
                  <a:pt x="1268900" y="830146"/>
                </a:lnTo>
                <a:lnTo>
                  <a:pt x="1269309" y="833438"/>
                </a:lnTo>
                <a:lnTo>
                  <a:pt x="1363663" y="833438"/>
                </a:lnTo>
                <a:lnTo>
                  <a:pt x="1363663" y="828454"/>
                </a:lnTo>
                <a:lnTo>
                  <a:pt x="1363889" y="826463"/>
                </a:lnTo>
                <a:lnTo>
                  <a:pt x="1364341" y="824694"/>
                </a:lnTo>
                <a:lnTo>
                  <a:pt x="1365471" y="823145"/>
                </a:lnTo>
                <a:lnTo>
                  <a:pt x="1366375" y="821597"/>
                </a:lnTo>
                <a:lnTo>
                  <a:pt x="1367957" y="820491"/>
                </a:lnTo>
                <a:lnTo>
                  <a:pt x="1369540" y="819606"/>
                </a:lnTo>
                <a:lnTo>
                  <a:pt x="1371574" y="818942"/>
                </a:lnTo>
                <a:lnTo>
                  <a:pt x="1373608" y="818721"/>
                </a:lnTo>
                <a:lnTo>
                  <a:pt x="1695031" y="801688"/>
                </a:lnTo>
                <a:lnTo>
                  <a:pt x="1697065" y="801909"/>
                </a:lnTo>
                <a:lnTo>
                  <a:pt x="1699099" y="802794"/>
                </a:lnTo>
                <a:lnTo>
                  <a:pt x="1700456" y="803458"/>
                </a:lnTo>
                <a:lnTo>
                  <a:pt x="1702038" y="804564"/>
                </a:lnTo>
                <a:lnTo>
                  <a:pt x="1703168" y="806112"/>
                </a:lnTo>
                <a:lnTo>
                  <a:pt x="1704298" y="807882"/>
                </a:lnTo>
                <a:lnTo>
                  <a:pt x="1704750" y="809430"/>
                </a:lnTo>
                <a:lnTo>
                  <a:pt x="1704976" y="811421"/>
                </a:lnTo>
                <a:lnTo>
                  <a:pt x="1704976" y="833438"/>
                </a:lnTo>
                <a:lnTo>
                  <a:pt x="2013856" y="833438"/>
                </a:lnTo>
                <a:lnTo>
                  <a:pt x="2013629" y="832984"/>
                </a:lnTo>
                <a:lnTo>
                  <a:pt x="2013177" y="830943"/>
                </a:lnTo>
                <a:lnTo>
                  <a:pt x="2012950" y="828902"/>
                </a:lnTo>
                <a:lnTo>
                  <a:pt x="2012950" y="825274"/>
                </a:lnTo>
                <a:lnTo>
                  <a:pt x="2013177" y="823006"/>
                </a:lnTo>
                <a:lnTo>
                  <a:pt x="2013629" y="821191"/>
                </a:lnTo>
                <a:lnTo>
                  <a:pt x="2014535" y="819150"/>
                </a:lnTo>
                <a:lnTo>
                  <a:pt x="2016120" y="817563"/>
                </a:lnTo>
                <a:lnTo>
                  <a:pt x="2017478" y="816202"/>
                </a:lnTo>
                <a:lnTo>
                  <a:pt x="2019515" y="815068"/>
                </a:lnTo>
                <a:lnTo>
                  <a:pt x="2021553" y="814615"/>
                </a:lnTo>
                <a:lnTo>
                  <a:pt x="2023816" y="814388"/>
                </a:lnTo>
                <a:lnTo>
                  <a:pt x="2103438" y="814388"/>
                </a:lnTo>
                <a:lnTo>
                  <a:pt x="2103438" y="556146"/>
                </a:lnTo>
                <a:lnTo>
                  <a:pt x="2101590" y="554298"/>
                </a:lnTo>
                <a:lnTo>
                  <a:pt x="2098196" y="550677"/>
                </a:lnTo>
                <a:lnTo>
                  <a:pt x="2095254" y="546377"/>
                </a:lnTo>
                <a:lnTo>
                  <a:pt x="2092538" y="542077"/>
                </a:lnTo>
                <a:lnTo>
                  <a:pt x="2090275" y="537551"/>
                </a:lnTo>
                <a:lnTo>
                  <a:pt x="2088465" y="532573"/>
                </a:lnTo>
                <a:lnTo>
                  <a:pt x="2086880" y="527368"/>
                </a:lnTo>
                <a:lnTo>
                  <a:pt x="2086202" y="522163"/>
                </a:lnTo>
                <a:lnTo>
                  <a:pt x="2086054" y="518620"/>
                </a:lnTo>
                <a:lnTo>
                  <a:pt x="1926369" y="794664"/>
                </a:lnTo>
                <a:lnTo>
                  <a:pt x="1925006" y="796476"/>
                </a:lnTo>
                <a:lnTo>
                  <a:pt x="1923417" y="797835"/>
                </a:lnTo>
                <a:lnTo>
                  <a:pt x="1921828" y="798967"/>
                </a:lnTo>
                <a:lnTo>
                  <a:pt x="1919785" y="799647"/>
                </a:lnTo>
                <a:lnTo>
                  <a:pt x="1917741" y="800100"/>
                </a:lnTo>
                <a:lnTo>
                  <a:pt x="1915471" y="800100"/>
                </a:lnTo>
                <a:lnTo>
                  <a:pt x="1913655" y="799647"/>
                </a:lnTo>
                <a:lnTo>
                  <a:pt x="1911611" y="798741"/>
                </a:lnTo>
                <a:lnTo>
                  <a:pt x="1886410" y="784247"/>
                </a:lnTo>
                <a:lnTo>
                  <a:pt x="1884821" y="783114"/>
                </a:lnTo>
                <a:lnTo>
                  <a:pt x="1883232" y="781529"/>
                </a:lnTo>
                <a:lnTo>
                  <a:pt x="1882323" y="779491"/>
                </a:lnTo>
                <a:lnTo>
                  <a:pt x="1881415" y="777679"/>
                </a:lnTo>
                <a:lnTo>
                  <a:pt x="1881188" y="775640"/>
                </a:lnTo>
                <a:lnTo>
                  <a:pt x="1881188" y="773602"/>
                </a:lnTo>
                <a:lnTo>
                  <a:pt x="1881869" y="771337"/>
                </a:lnTo>
                <a:lnTo>
                  <a:pt x="1882550" y="769526"/>
                </a:lnTo>
                <a:lnTo>
                  <a:pt x="2245583" y="141960"/>
                </a:lnTo>
                <a:lnTo>
                  <a:pt x="2246945" y="140148"/>
                </a:lnTo>
                <a:lnTo>
                  <a:pt x="2248761" y="138563"/>
                </a:lnTo>
                <a:lnTo>
                  <a:pt x="2250351" y="137657"/>
                </a:lnTo>
                <a:lnTo>
                  <a:pt x="2252394" y="136978"/>
                </a:lnTo>
                <a:lnTo>
                  <a:pt x="2254437" y="136525"/>
                </a:lnTo>
                <a:lnTo>
                  <a:pt x="2256708" y="136751"/>
                </a:lnTo>
                <a:lnTo>
                  <a:pt x="2258524" y="137204"/>
                </a:lnTo>
                <a:lnTo>
                  <a:pt x="2260567" y="137884"/>
                </a:lnTo>
                <a:lnTo>
                  <a:pt x="2285314" y="152152"/>
                </a:lnTo>
                <a:lnTo>
                  <a:pt x="2287131" y="153511"/>
                </a:lnTo>
                <a:lnTo>
                  <a:pt x="2288720" y="155322"/>
                </a:lnTo>
                <a:lnTo>
                  <a:pt x="2289855" y="156908"/>
                </a:lnTo>
                <a:lnTo>
                  <a:pt x="2290536" y="158946"/>
                </a:lnTo>
                <a:lnTo>
                  <a:pt x="2290763" y="160984"/>
                </a:lnTo>
                <a:lnTo>
                  <a:pt x="2290763" y="163249"/>
                </a:lnTo>
                <a:lnTo>
                  <a:pt x="2290309" y="165061"/>
                </a:lnTo>
                <a:lnTo>
                  <a:pt x="2289401" y="167099"/>
                </a:lnTo>
                <a:lnTo>
                  <a:pt x="2114238" y="469899"/>
                </a:lnTo>
                <a:lnTo>
                  <a:pt x="2118337" y="467850"/>
                </a:lnTo>
                <a:lnTo>
                  <a:pt x="2123315" y="466039"/>
                </a:lnTo>
                <a:lnTo>
                  <a:pt x="2128520" y="464908"/>
                </a:lnTo>
                <a:lnTo>
                  <a:pt x="2133725" y="463776"/>
                </a:lnTo>
                <a:lnTo>
                  <a:pt x="2139157" y="463550"/>
                </a:lnTo>
                <a:lnTo>
                  <a:pt x="2144588" y="463776"/>
                </a:lnTo>
                <a:lnTo>
                  <a:pt x="2149793" y="464908"/>
                </a:lnTo>
                <a:lnTo>
                  <a:pt x="2154998" y="466039"/>
                </a:lnTo>
                <a:lnTo>
                  <a:pt x="2159977" y="467850"/>
                </a:lnTo>
                <a:lnTo>
                  <a:pt x="2164503" y="470113"/>
                </a:lnTo>
                <a:lnTo>
                  <a:pt x="2168803" y="472828"/>
                </a:lnTo>
                <a:lnTo>
                  <a:pt x="2173102" y="475770"/>
                </a:lnTo>
                <a:lnTo>
                  <a:pt x="2176723" y="479165"/>
                </a:lnTo>
                <a:lnTo>
                  <a:pt x="2180344" y="482786"/>
                </a:lnTo>
                <a:lnTo>
                  <a:pt x="2183286" y="487086"/>
                </a:lnTo>
                <a:lnTo>
                  <a:pt x="2186002" y="491612"/>
                </a:lnTo>
                <a:lnTo>
                  <a:pt x="2188265" y="495911"/>
                </a:lnTo>
                <a:lnTo>
                  <a:pt x="2189849" y="500890"/>
                </a:lnTo>
                <a:lnTo>
                  <a:pt x="2191207" y="506095"/>
                </a:lnTo>
                <a:lnTo>
                  <a:pt x="2192112" y="511300"/>
                </a:lnTo>
                <a:lnTo>
                  <a:pt x="2192338" y="516731"/>
                </a:lnTo>
                <a:lnTo>
                  <a:pt x="2192112" y="522163"/>
                </a:lnTo>
                <a:lnTo>
                  <a:pt x="2191207" y="527368"/>
                </a:lnTo>
                <a:lnTo>
                  <a:pt x="2189849" y="532573"/>
                </a:lnTo>
                <a:lnTo>
                  <a:pt x="2188265" y="537551"/>
                </a:lnTo>
                <a:lnTo>
                  <a:pt x="2186002" y="542077"/>
                </a:lnTo>
                <a:lnTo>
                  <a:pt x="2183286" y="546377"/>
                </a:lnTo>
                <a:lnTo>
                  <a:pt x="2180344" y="550677"/>
                </a:lnTo>
                <a:lnTo>
                  <a:pt x="2176723" y="554298"/>
                </a:lnTo>
                <a:lnTo>
                  <a:pt x="2173288" y="557733"/>
                </a:lnTo>
                <a:lnTo>
                  <a:pt x="2173288" y="814388"/>
                </a:lnTo>
                <a:lnTo>
                  <a:pt x="2254497" y="814388"/>
                </a:lnTo>
                <a:lnTo>
                  <a:pt x="2256761" y="814615"/>
                </a:lnTo>
                <a:lnTo>
                  <a:pt x="2258572" y="815068"/>
                </a:lnTo>
                <a:lnTo>
                  <a:pt x="2260609" y="816202"/>
                </a:lnTo>
                <a:lnTo>
                  <a:pt x="2262194" y="817563"/>
                </a:lnTo>
                <a:lnTo>
                  <a:pt x="2263326" y="819150"/>
                </a:lnTo>
                <a:lnTo>
                  <a:pt x="2264231" y="821191"/>
                </a:lnTo>
                <a:lnTo>
                  <a:pt x="2265137" y="823006"/>
                </a:lnTo>
                <a:lnTo>
                  <a:pt x="2265363" y="825274"/>
                </a:lnTo>
                <a:lnTo>
                  <a:pt x="2265363" y="828902"/>
                </a:lnTo>
                <a:lnTo>
                  <a:pt x="2265137" y="830943"/>
                </a:lnTo>
                <a:lnTo>
                  <a:pt x="2264231" y="832984"/>
                </a:lnTo>
                <a:lnTo>
                  <a:pt x="2264005" y="833438"/>
                </a:lnTo>
                <a:lnTo>
                  <a:pt x="2611438" y="833438"/>
                </a:lnTo>
                <a:lnTo>
                  <a:pt x="2627313" y="833438"/>
                </a:lnTo>
                <a:lnTo>
                  <a:pt x="3378295" y="833438"/>
                </a:lnTo>
                <a:lnTo>
                  <a:pt x="3371683" y="830489"/>
                </a:lnTo>
                <a:lnTo>
                  <a:pt x="3355575" y="823459"/>
                </a:lnTo>
                <a:lnTo>
                  <a:pt x="3354214" y="806450"/>
                </a:lnTo>
                <a:lnTo>
                  <a:pt x="3349676" y="808037"/>
                </a:lnTo>
                <a:lnTo>
                  <a:pt x="3339240" y="811212"/>
                </a:lnTo>
                <a:lnTo>
                  <a:pt x="3333568" y="813027"/>
                </a:lnTo>
                <a:lnTo>
                  <a:pt x="3328123" y="814161"/>
                </a:lnTo>
                <a:lnTo>
                  <a:pt x="3323359" y="815068"/>
                </a:lnTo>
                <a:lnTo>
                  <a:pt x="3321544" y="815294"/>
                </a:lnTo>
                <a:lnTo>
                  <a:pt x="3320410" y="815068"/>
                </a:lnTo>
                <a:lnTo>
                  <a:pt x="3317460" y="813934"/>
                </a:lnTo>
                <a:lnTo>
                  <a:pt x="3312923" y="812573"/>
                </a:lnTo>
                <a:lnTo>
                  <a:pt x="3301126" y="808037"/>
                </a:lnTo>
                <a:lnTo>
                  <a:pt x="3294093" y="805543"/>
                </a:lnTo>
                <a:lnTo>
                  <a:pt x="3287513" y="803502"/>
                </a:lnTo>
                <a:lnTo>
                  <a:pt x="3280934" y="801914"/>
                </a:lnTo>
                <a:lnTo>
                  <a:pt x="3277985" y="801234"/>
                </a:lnTo>
                <a:lnTo>
                  <a:pt x="3275262" y="800780"/>
                </a:lnTo>
                <a:lnTo>
                  <a:pt x="3272540" y="800780"/>
                </a:lnTo>
                <a:lnTo>
                  <a:pt x="3270044" y="801007"/>
                </a:lnTo>
                <a:lnTo>
                  <a:pt x="3267548" y="801687"/>
                </a:lnTo>
                <a:lnTo>
                  <a:pt x="3265280" y="802368"/>
                </a:lnTo>
                <a:lnTo>
                  <a:pt x="3263011" y="803275"/>
                </a:lnTo>
                <a:lnTo>
                  <a:pt x="3260969" y="804636"/>
                </a:lnTo>
                <a:lnTo>
                  <a:pt x="3258700" y="805996"/>
                </a:lnTo>
                <a:lnTo>
                  <a:pt x="3256659" y="807584"/>
                </a:lnTo>
                <a:lnTo>
                  <a:pt x="3253255" y="810986"/>
                </a:lnTo>
                <a:lnTo>
                  <a:pt x="3249852" y="814161"/>
                </a:lnTo>
                <a:lnTo>
                  <a:pt x="3247584" y="817789"/>
                </a:lnTo>
                <a:lnTo>
                  <a:pt x="3245769" y="820737"/>
                </a:lnTo>
                <a:lnTo>
                  <a:pt x="3244634" y="821871"/>
                </a:lnTo>
                <a:lnTo>
                  <a:pt x="3243727" y="822552"/>
                </a:lnTo>
                <a:lnTo>
                  <a:pt x="3242592" y="823459"/>
                </a:lnTo>
                <a:lnTo>
                  <a:pt x="3241004" y="823912"/>
                </a:lnTo>
                <a:lnTo>
                  <a:pt x="3239643" y="824139"/>
                </a:lnTo>
                <a:lnTo>
                  <a:pt x="3237828" y="824139"/>
                </a:lnTo>
                <a:lnTo>
                  <a:pt x="3236013" y="823912"/>
                </a:lnTo>
                <a:lnTo>
                  <a:pt x="3234425" y="823686"/>
                </a:lnTo>
                <a:lnTo>
                  <a:pt x="3230568" y="822325"/>
                </a:lnTo>
                <a:lnTo>
                  <a:pt x="3226711" y="820511"/>
                </a:lnTo>
                <a:lnTo>
                  <a:pt x="3222628" y="818016"/>
                </a:lnTo>
                <a:lnTo>
                  <a:pt x="3218998" y="815068"/>
                </a:lnTo>
                <a:lnTo>
                  <a:pt x="3218317" y="813934"/>
                </a:lnTo>
                <a:lnTo>
                  <a:pt x="3217863" y="812800"/>
                </a:lnTo>
                <a:lnTo>
                  <a:pt x="3217863" y="810986"/>
                </a:lnTo>
                <a:lnTo>
                  <a:pt x="3218317" y="808718"/>
                </a:lnTo>
                <a:lnTo>
                  <a:pt x="3218771" y="806223"/>
                </a:lnTo>
                <a:lnTo>
                  <a:pt x="3219451" y="803728"/>
                </a:lnTo>
                <a:lnTo>
                  <a:pt x="3221493" y="797832"/>
                </a:lnTo>
                <a:lnTo>
                  <a:pt x="3224443" y="791482"/>
                </a:lnTo>
                <a:lnTo>
                  <a:pt x="3227846" y="784678"/>
                </a:lnTo>
                <a:lnTo>
                  <a:pt x="3231702" y="778555"/>
                </a:lnTo>
                <a:lnTo>
                  <a:pt x="3233517" y="775607"/>
                </a:lnTo>
                <a:lnTo>
                  <a:pt x="3235786" y="772886"/>
                </a:lnTo>
                <a:lnTo>
                  <a:pt x="3239643" y="767669"/>
                </a:lnTo>
                <a:lnTo>
                  <a:pt x="3242592" y="762907"/>
                </a:lnTo>
                <a:lnTo>
                  <a:pt x="3244634" y="758371"/>
                </a:lnTo>
                <a:lnTo>
                  <a:pt x="3246222" y="754743"/>
                </a:lnTo>
                <a:lnTo>
                  <a:pt x="3247584" y="751794"/>
                </a:lnTo>
                <a:lnTo>
                  <a:pt x="3248037" y="749300"/>
                </a:lnTo>
                <a:lnTo>
                  <a:pt x="3248491" y="747259"/>
                </a:lnTo>
                <a:lnTo>
                  <a:pt x="3249399" y="745218"/>
                </a:lnTo>
                <a:lnTo>
                  <a:pt x="3250987" y="743403"/>
                </a:lnTo>
                <a:lnTo>
                  <a:pt x="3252575" y="741136"/>
                </a:lnTo>
                <a:lnTo>
                  <a:pt x="3255070" y="738641"/>
                </a:lnTo>
                <a:lnTo>
                  <a:pt x="3256432" y="737507"/>
                </a:lnTo>
                <a:lnTo>
                  <a:pt x="3257793" y="736600"/>
                </a:lnTo>
                <a:lnTo>
                  <a:pt x="3259608" y="735919"/>
                </a:lnTo>
                <a:lnTo>
                  <a:pt x="3261423" y="735012"/>
                </a:lnTo>
                <a:lnTo>
                  <a:pt x="3263238" y="734786"/>
                </a:lnTo>
                <a:lnTo>
                  <a:pt x="3265280" y="734559"/>
                </a:lnTo>
                <a:lnTo>
                  <a:pt x="3296361" y="734559"/>
                </a:lnTo>
                <a:lnTo>
                  <a:pt x="3299311" y="732744"/>
                </a:lnTo>
                <a:lnTo>
                  <a:pt x="3306571" y="727755"/>
                </a:lnTo>
                <a:lnTo>
                  <a:pt x="3310881" y="724807"/>
                </a:lnTo>
                <a:lnTo>
                  <a:pt x="3315872" y="721632"/>
                </a:lnTo>
                <a:lnTo>
                  <a:pt x="3321090" y="718684"/>
                </a:lnTo>
                <a:lnTo>
                  <a:pt x="3325855" y="716189"/>
                </a:lnTo>
                <a:lnTo>
                  <a:pt x="3328350" y="715509"/>
                </a:lnTo>
                <a:lnTo>
                  <a:pt x="3330619" y="714828"/>
                </a:lnTo>
                <a:lnTo>
                  <a:pt x="3332888" y="714602"/>
                </a:lnTo>
                <a:lnTo>
                  <a:pt x="3334703" y="714602"/>
                </a:lnTo>
                <a:lnTo>
                  <a:pt x="3336971" y="714602"/>
                </a:lnTo>
                <a:lnTo>
                  <a:pt x="3339013" y="714828"/>
                </a:lnTo>
                <a:lnTo>
                  <a:pt x="3343324" y="715736"/>
                </a:lnTo>
                <a:lnTo>
                  <a:pt x="3352172" y="718457"/>
                </a:lnTo>
                <a:lnTo>
                  <a:pt x="3357163" y="719818"/>
                </a:lnTo>
                <a:lnTo>
                  <a:pt x="3359886" y="720271"/>
                </a:lnTo>
                <a:lnTo>
                  <a:pt x="3362608" y="720725"/>
                </a:lnTo>
                <a:lnTo>
                  <a:pt x="3368053" y="721405"/>
                </a:lnTo>
                <a:lnTo>
                  <a:pt x="3372817" y="722539"/>
                </a:lnTo>
                <a:lnTo>
                  <a:pt x="3376901" y="723900"/>
                </a:lnTo>
                <a:lnTo>
                  <a:pt x="3380531" y="725487"/>
                </a:lnTo>
                <a:lnTo>
                  <a:pt x="3383254" y="726621"/>
                </a:lnTo>
                <a:lnTo>
                  <a:pt x="3384842" y="727982"/>
                </a:lnTo>
                <a:lnTo>
                  <a:pt x="3386657" y="729116"/>
                </a:lnTo>
                <a:lnTo>
                  <a:pt x="3388472" y="728662"/>
                </a:lnTo>
                <a:lnTo>
                  <a:pt x="3392782" y="727982"/>
                </a:lnTo>
                <a:lnTo>
                  <a:pt x="3395505" y="727528"/>
                </a:lnTo>
                <a:lnTo>
                  <a:pt x="3398454" y="727075"/>
                </a:lnTo>
                <a:lnTo>
                  <a:pt x="3400950" y="727075"/>
                </a:lnTo>
                <a:lnTo>
                  <a:pt x="3403445" y="727755"/>
                </a:lnTo>
                <a:lnTo>
                  <a:pt x="3407529" y="728662"/>
                </a:lnTo>
                <a:lnTo>
                  <a:pt x="3411613" y="730477"/>
                </a:lnTo>
                <a:lnTo>
                  <a:pt x="3427267" y="737507"/>
                </a:lnTo>
                <a:lnTo>
                  <a:pt x="3430216" y="738641"/>
                </a:lnTo>
                <a:lnTo>
                  <a:pt x="3432712" y="739321"/>
                </a:lnTo>
                <a:lnTo>
                  <a:pt x="3435207" y="739775"/>
                </a:lnTo>
                <a:lnTo>
                  <a:pt x="3437476" y="739775"/>
                </a:lnTo>
                <a:lnTo>
                  <a:pt x="3439745" y="739548"/>
                </a:lnTo>
                <a:lnTo>
                  <a:pt x="3441787" y="739321"/>
                </a:lnTo>
                <a:lnTo>
                  <a:pt x="3443375" y="738641"/>
                </a:lnTo>
                <a:lnTo>
                  <a:pt x="3445190" y="737507"/>
                </a:lnTo>
                <a:lnTo>
                  <a:pt x="3446551" y="736600"/>
                </a:lnTo>
                <a:lnTo>
                  <a:pt x="3448139" y="735466"/>
                </a:lnTo>
                <a:lnTo>
                  <a:pt x="3450862" y="732744"/>
                </a:lnTo>
                <a:lnTo>
                  <a:pt x="3453357" y="729343"/>
                </a:lnTo>
                <a:lnTo>
                  <a:pt x="3455626" y="726168"/>
                </a:lnTo>
                <a:lnTo>
                  <a:pt x="3456760" y="725034"/>
                </a:lnTo>
                <a:lnTo>
                  <a:pt x="3458575" y="723673"/>
                </a:lnTo>
                <a:lnTo>
                  <a:pt x="3460617" y="722993"/>
                </a:lnTo>
                <a:lnTo>
                  <a:pt x="3463113" y="722539"/>
                </a:lnTo>
                <a:lnTo>
                  <a:pt x="3465835" y="722539"/>
                </a:lnTo>
                <a:lnTo>
                  <a:pt x="3468785" y="722539"/>
                </a:lnTo>
                <a:lnTo>
                  <a:pt x="3471961" y="722766"/>
                </a:lnTo>
                <a:lnTo>
                  <a:pt x="3475364" y="722993"/>
                </a:lnTo>
                <a:lnTo>
                  <a:pt x="3482397" y="724127"/>
                </a:lnTo>
                <a:lnTo>
                  <a:pt x="3489884" y="725714"/>
                </a:lnTo>
                <a:lnTo>
                  <a:pt x="3503269" y="728889"/>
                </a:lnTo>
                <a:lnTo>
                  <a:pt x="3509622" y="730250"/>
                </a:lnTo>
                <a:lnTo>
                  <a:pt x="3515974" y="731157"/>
                </a:lnTo>
                <a:lnTo>
                  <a:pt x="3522100" y="731837"/>
                </a:lnTo>
                <a:lnTo>
                  <a:pt x="3527772" y="732064"/>
                </a:lnTo>
                <a:lnTo>
                  <a:pt x="3530267" y="731837"/>
                </a:lnTo>
                <a:lnTo>
                  <a:pt x="3532763" y="731837"/>
                </a:lnTo>
                <a:lnTo>
                  <a:pt x="3535031" y="731384"/>
                </a:lnTo>
                <a:lnTo>
                  <a:pt x="3536846" y="730930"/>
                </a:lnTo>
                <a:lnTo>
                  <a:pt x="3538661" y="730250"/>
                </a:lnTo>
                <a:lnTo>
                  <a:pt x="3540250" y="729116"/>
                </a:lnTo>
                <a:lnTo>
                  <a:pt x="3541157" y="728209"/>
                </a:lnTo>
                <a:lnTo>
                  <a:pt x="3541838" y="726621"/>
                </a:lnTo>
                <a:lnTo>
                  <a:pt x="3542745" y="725487"/>
                </a:lnTo>
                <a:lnTo>
                  <a:pt x="3543880" y="724127"/>
                </a:lnTo>
                <a:lnTo>
                  <a:pt x="3545241" y="723446"/>
                </a:lnTo>
                <a:lnTo>
                  <a:pt x="3547056" y="722993"/>
                </a:lnTo>
                <a:lnTo>
                  <a:pt x="3549098" y="722766"/>
                </a:lnTo>
                <a:lnTo>
                  <a:pt x="3551366" y="722539"/>
                </a:lnTo>
                <a:lnTo>
                  <a:pt x="3556811" y="722539"/>
                </a:lnTo>
                <a:lnTo>
                  <a:pt x="3562483" y="723219"/>
                </a:lnTo>
                <a:lnTo>
                  <a:pt x="3568609" y="723900"/>
                </a:lnTo>
                <a:lnTo>
                  <a:pt x="3580633" y="725941"/>
                </a:lnTo>
                <a:lnTo>
                  <a:pt x="3583355" y="726168"/>
                </a:lnTo>
                <a:lnTo>
                  <a:pt x="3586078" y="726394"/>
                </a:lnTo>
                <a:lnTo>
                  <a:pt x="3588800" y="726394"/>
                </a:lnTo>
                <a:lnTo>
                  <a:pt x="3591523" y="726168"/>
                </a:lnTo>
                <a:lnTo>
                  <a:pt x="3596741" y="725487"/>
                </a:lnTo>
                <a:lnTo>
                  <a:pt x="3601732" y="724353"/>
                </a:lnTo>
                <a:lnTo>
                  <a:pt x="3606496" y="722993"/>
                </a:lnTo>
                <a:lnTo>
                  <a:pt x="3610580" y="721178"/>
                </a:lnTo>
                <a:lnTo>
                  <a:pt x="3614891" y="719137"/>
                </a:lnTo>
                <a:lnTo>
                  <a:pt x="3618521" y="717550"/>
                </a:lnTo>
                <a:lnTo>
                  <a:pt x="3625327" y="713921"/>
                </a:lnTo>
                <a:lnTo>
                  <a:pt x="3628730" y="712561"/>
                </a:lnTo>
                <a:lnTo>
                  <a:pt x="3632133" y="711200"/>
                </a:lnTo>
                <a:lnTo>
                  <a:pt x="3639393" y="709159"/>
                </a:lnTo>
                <a:lnTo>
                  <a:pt x="3647107" y="707344"/>
                </a:lnTo>
                <a:lnTo>
                  <a:pt x="3653686" y="705984"/>
                </a:lnTo>
                <a:lnTo>
                  <a:pt x="3656182" y="705303"/>
                </a:lnTo>
                <a:lnTo>
                  <a:pt x="3657316" y="704850"/>
                </a:lnTo>
                <a:lnTo>
                  <a:pt x="3658223" y="704169"/>
                </a:lnTo>
                <a:lnTo>
                  <a:pt x="3658904" y="703262"/>
                </a:lnTo>
                <a:lnTo>
                  <a:pt x="3659812" y="702355"/>
                </a:lnTo>
                <a:lnTo>
                  <a:pt x="3660265" y="701221"/>
                </a:lnTo>
                <a:lnTo>
                  <a:pt x="3660719" y="699634"/>
                </a:lnTo>
                <a:lnTo>
                  <a:pt x="3661173" y="695778"/>
                </a:lnTo>
                <a:lnTo>
                  <a:pt x="3661173" y="690336"/>
                </a:lnTo>
                <a:lnTo>
                  <a:pt x="3661173" y="683078"/>
                </a:lnTo>
                <a:lnTo>
                  <a:pt x="3660946" y="673780"/>
                </a:lnTo>
                <a:lnTo>
                  <a:pt x="3660038" y="652689"/>
                </a:lnTo>
                <a:lnTo>
                  <a:pt x="3658904" y="631371"/>
                </a:lnTo>
                <a:lnTo>
                  <a:pt x="3658450" y="622527"/>
                </a:lnTo>
                <a:lnTo>
                  <a:pt x="3658450" y="615269"/>
                </a:lnTo>
                <a:lnTo>
                  <a:pt x="3658223" y="593725"/>
                </a:lnTo>
                <a:lnTo>
                  <a:pt x="3657770" y="561748"/>
                </a:lnTo>
                <a:lnTo>
                  <a:pt x="3657770" y="545193"/>
                </a:lnTo>
                <a:lnTo>
                  <a:pt x="3657770" y="530225"/>
                </a:lnTo>
                <a:lnTo>
                  <a:pt x="3658223" y="518432"/>
                </a:lnTo>
                <a:lnTo>
                  <a:pt x="3658677" y="513896"/>
                </a:lnTo>
                <a:lnTo>
                  <a:pt x="3659131" y="510948"/>
                </a:lnTo>
                <a:lnTo>
                  <a:pt x="3660038" y="506639"/>
                </a:lnTo>
                <a:lnTo>
                  <a:pt x="3660492" y="504145"/>
                </a:lnTo>
                <a:lnTo>
                  <a:pt x="3660492" y="502557"/>
                </a:lnTo>
                <a:lnTo>
                  <a:pt x="3660492" y="501877"/>
                </a:lnTo>
                <a:lnTo>
                  <a:pt x="3660038" y="501423"/>
                </a:lnTo>
                <a:lnTo>
                  <a:pt x="3659131" y="500743"/>
                </a:lnTo>
                <a:lnTo>
                  <a:pt x="3657770" y="500062"/>
                </a:lnTo>
                <a:lnTo>
                  <a:pt x="3655728" y="498702"/>
                </a:lnTo>
                <a:lnTo>
                  <a:pt x="3653459" y="496434"/>
                </a:lnTo>
                <a:lnTo>
                  <a:pt x="3651190" y="494166"/>
                </a:lnTo>
                <a:lnTo>
                  <a:pt x="3649829" y="491898"/>
                </a:lnTo>
                <a:lnTo>
                  <a:pt x="3649149" y="489857"/>
                </a:lnTo>
                <a:lnTo>
                  <a:pt x="3648468" y="488043"/>
                </a:lnTo>
                <a:lnTo>
                  <a:pt x="3648468" y="486909"/>
                </a:lnTo>
                <a:lnTo>
                  <a:pt x="3648922" y="485775"/>
                </a:lnTo>
                <a:lnTo>
                  <a:pt x="3649149" y="485095"/>
                </a:lnTo>
                <a:lnTo>
                  <a:pt x="3653459" y="477837"/>
                </a:lnTo>
                <a:lnTo>
                  <a:pt x="3655047" y="474889"/>
                </a:lnTo>
                <a:lnTo>
                  <a:pt x="3656408" y="471487"/>
                </a:lnTo>
                <a:lnTo>
                  <a:pt x="3657770" y="467859"/>
                </a:lnTo>
                <a:lnTo>
                  <a:pt x="3658904" y="464230"/>
                </a:lnTo>
                <a:lnTo>
                  <a:pt x="3659812" y="460828"/>
                </a:lnTo>
                <a:lnTo>
                  <a:pt x="3660492" y="457653"/>
                </a:lnTo>
                <a:lnTo>
                  <a:pt x="3660719" y="455386"/>
                </a:lnTo>
                <a:lnTo>
                  <a:pt x="3660492" y="453798"/>
                </a:lnTo>
                <a:lnTo>
                  <a:pt x="3659812" y="452891"/>
                </a:lnTo>
                <a:lnTo>
                  <a:pt x="3658223" y="451303"/>
                </a:lnTo>
                <a:lnTo>
                  <a:pt x="3653459" y="448128"/>
                </a:lnTo>
                <a:lnTo>
                  <a:pt x="3643250" y="441552"/>
                </a:lnTo>
                <a:lnTo>
                  <a:pt x="3642342" y="440645"/>
                </a:lnTo>
                <a:lnTo>
                  <a:pt x="3641435" y="439737"/>
                </a:lnTo>
                <a:lnTo>
                  <a:pt x="3639620" y="437016"/>
                </a:lnTo>
                <a:lnTo>
                  <a:pt x="3638259" y="433841"/>
                </a:lnTo>
                <a:lnTo>
                  <a:pt x="3636670" y="429759"/>
                </a:lnTo>
                <a:lnTo>
                  <a:pt x="3633494" y="421595"/>
                </a:lnTo>
                <a:lnTo>
                  <a:pt x="3631679" y="417739"/>
                </a:lnTo>
                <a:lnTo>
                  <a:pt x="3629637" y="413884"/>
                </a:lnTo>
                <a:lnTo>
                  <a:pt x="3628730" y="412296"/>
                </a:lnTo>
                <a:lnTo>
                  <a:pt x="3627596" y="410709"/>
                </a:lnTo>
                <a:lnTo>
                  <a:pt x="3626234" y="409802"/>
                </a:lnTo>
                <a:lnTo>
                  <a:pt x="3625100" y="408668"/>
                </a:lnTo>
                <a:lnTo>
                  <a:pt x="3623739" y="407761"/>
                </a:lnTo>
                <a:lnTo>
                  <a:pt x="3622378" y="407307"/>
                </a:lnTo>
                <a:lnTo>
                  <a:pt x="3620789" y="406853"/>
                </a:lnTo>
                <a:lnTo>
                  <a:pt x="3619201" y="406400"/>
                </a:lnTo>
                <a:lnTo>
                  <a:pt x="3616252" y="406173"/>
                </a:lnTo>
                <a:lnTo>
                  <a:pt x="3613076" y="406400"/>
                </a:lnTo>
                <a:lnTo>
                  <a:pt x="3609900" y="407080"/>
                </a:lnTo>
                <a:lnTo>
                  <a:pt x="3606723" y="407987"/>
                </a:lnTo>
                <a:lnTo>
                  <a:pt x="3602640" y="408668"/>
                </a:lnTo>
                <a:lnTo>
                  <a:pt x="3597648" y="409575"/>
                </a:lnTo>
                <a:lnTo>
                  <a:pt x="3591523" y="410028"/>
                </a:lnTo>
                <a:lnTo>
                  <a:pt x="3584717" y="410482"/>
                </a:lnTo>
                <a:lnTo>
                  <a:pt x="3578137" y="410482"/>
                </a:lnTo>
                <a:lnTo>
                  <a:pt x="3571331" y="410482"/>
                </a:lnTo>
                <a:lnTo>
                  <a:pt x="3565206" y="410482"/>
                </a:lnTo>
                <a:lnTo>
                  <a:pt x="3559761" y="410028"/>
                </a:lnTo>
                <a:lnTo>
                  <a:pt x="3557492" y="409575"/>
                </a:lnTo>
                <a:lnTo>
                  <a:pt x="3555223" y="408441"/>
                </a:lnTo>
                <a:lnTo>
                  <a:pt x="3553408" y="407307"/>
                </a:lnTo>
                <a:lnTo>
                  <a:pt x="3551366" y="405493"/>
                </a:lnTo>
                <a:lnTo>
                  <a:pt x="3549551" y="403452"/>
                </a:lnTo>
                <a:lnTo>
                  <a:pt x="3548190" y="401637"/>
                </a:lnTo>
                <a:lnTo>
                  <a:pt x="3546829" y="399370"/>
                </a:lnTo>
                <a:lnTo>
                  <a:pt x="3545694" y="396875"/>
                </a:lnTo>
                <a:lnTo>
                  <a:pt x="3544560" y="394380"/>
                </a:lnTo>
                <a:lnTo>
                  <a:pt x="3543880" y="391659"/>
                </a:lnTo>
                <a:lnTo>
                  <a:pt x="3543426" y="389164"/>
                </a:lnTo>
                <a:lnTo>
                  <a:pt x="3543199" y="386896"/>
                </a:lnTo>
                <a:lnTo>
                  <a:pt x="3543199" y="384402"/>
                </a:lnTo>
                <a:lnTo>
                  <a:pt x="3543426" y="382361"/>
                </a:lnTo>
                <a:lnTo>
                  <a:pt x="3543880" y="380546"/>
                </a:lnTo>
                <a:lnTo>
                  <a:pt x="3544333" y="378732"/>
                </a:lnTo>
                <a:lnTo>
                  <a:pt x="3545921" y="375784"/>
                </a:lnTo>
                <a:lnTo>
                  <a:pt x="3546829" y="373062"/>
                </a:lnTo>
                <a:lnTo>
                  <a:pt x="3547283" y="370568"/>
                </a:lnTo>
                <a:lnTo>
                  <a:pt x="3547283" y="368073"/>
                </a:lnTo>
                <a:lnTo>
                  <a:pt x="3547283" y="365805"/>
                </a:lnTo>
                <a:lnTo>
                  <a:pt x="3546829" y="363764"/>
                </a:lnTo>
                <a:lnTo>
                  <a:pt x="3545921" y="360589"/>
                </a:lnTo>
                <a:lnTo>
                  <a:pt x="3545921" y="359909"/>
                </a:lnTo>
                <a:lnTo>
                  <a:pt x="3545694" y="359228"/>
                </a:lnTo>
                <a:lnTo>
                  <a:pt x="3546148" y="357641"/>
                </a:lnTo>
                <a:lnTo>
                  <a:pt x="3546602" y="355827"/>
                </a:lnTo>
                <a:lnTo>
                  <a:pt x="3547963" y="354693"/>
                </a:lnTo>
                <a:lnTo>
                  <a:pt x="3549098" y="353105"/>
                </a:lnTo>
                <a:lnTo>
                  <a:pt x="3550232" y="351971"/>
                </a:lnTo>
                <a:lnTo>
                  <a:pt x="3552728" y="349703"/>
                </a:lnTo>
                <a:lnTo>
                  <a:pt x="3553862" y="348796"/>
                </a:lnTo>
                <a:lnTo>
                  <a:pt x="3554089" y="347662"/>
                </a:lnTo>
                <a:lnTo>
                  <a:pt x="3553862" y="346755"/>
                </a:lnTo>
                <a:lnTo>
                  <a:pt x="3553408" y="345848"/>
                </a:lnTo>
                <a:lnTo>
                  <a:pt x="3552501" y="344714"/>
                </a:lnTo>
                <a:lnTo>
                  <a:pt x="3551366" y="343807"/>
                </a:lnTo>
                <a:lnTo>
                  <a:pt x="3548417" y="341766"/>
                </a:lnTo>
                <a:lnTo>
                  <a:pt x="3546829" y="340859"/>
                </a:lnTo>
                <a:lnTo>
                  <a:pt x="3545921" y="339045"/>
                </a:lnTo>
                <a:lnTo>
                  <a:pt x="3545241" y="337230"/>
                </a:lnTo>
                <a:lnTo>
                  <a:pt x="3544333" y="335416"/>
                </a:lnTo>
                <a:lnTo>
                  <a:pt x="3543653" y="331107"/>
                </a:lnTo>
                <a:lnTo>
                  <a:pt x="3542972" y="326798"/>
                </a:lnTo>
                <a:lnTo>
                  <a:pt x="3542518" y="324984"/>
                </a:lnTo>
                <a:lnTo>
                  <a:pt x="3541384" y="322943"/>
                </a:lnTo>
                <a:lnTo>
                  <a:pt x="3540250" y="320675"/>
                </a:lnTo>
                <a:lnTo>
                  <a:pt x="3538888" y="318407"/>
                </a:lnTo>
                <a:lnTo>
                  <a:pt x="3535939" y="314552"/>
                </a:lnTo>
                <a:lnTo>
                  <a:pt x="3533443" y="311830"/>
                </a:lnTo>
                <a:lnTo>
                  <a:pt x="3532309" y="310696"/>
                </a:lnTo>
                <a:lnTo>
                  <a:pt x="3530494" y="309789"/>
                </a:lnTo>
                <a:lnTo>
                  <a:pt x="3525276" y="307748"/>
                </a:lnTo>
                <a:lnTo>
                  <a:pt x="3518923" y="305707"/>
                </a:lnTo>
                <a:lnTo>
                  <a:pt x="3511890" y="303893"/>
                </a:lnTo>
                <a:lnTo>
                  <a:pt x="3510075" y="303439"/>
                </a:lnTo>
                <a:lnTo>
                  <a:pt x="3508941" y="302532"/>
                </a:lnTo>
                <a:lnTo>
                  <a:pt x="3507580" y="301852"/>
                </a:lnTo>
                <a:lnTo>
                  <a:pt x="3506899" y="300945"/>
                </a:lnTo>
                <a:lnTo>
                  <a:pt x="3506219" y="299811"/>
                </a:lnTo>
                <a:lnTo>
                  <a:pt x="3505992" y="298677"/>
                </a:lnTo>
                <a:lnTo>
                  <a:pt x="3505765" y="297316"/>
                </a:lnTo>
                <a:lnTo>
                  <a:pt x="3505765" y="295955"/>
                </a:lnTo>
                <a:lnTo>
                  <a:pt x="3505992" y="294595"/>
                </a:lnTo>
                <a:lnTo>
                  <a:pt x="3506219" y="293234"/>
                </a:lnTo>
                <a:lnTo>
                  <a:pt x="3507353" y="290059"/>
                </a:lnTo>
                <a:lnTo>
                  <a:pt x="3509168" y="286430"/>
                </a:lnTo>
                <a:lnTo>
                  <a:pt x="3511437" y="283028"/>
                </a:lnTo>
                <a:lnTo>
                  <a:pt x="3517109" y="274864"/>
                </a:lnTo>
                <a:lnTo>
                  <a:pt x="3523915" y="265793"/>
                </a:lnTo>
                <a:lnTo>
                  <a:pt x="3534578" y="251959"/>
                </a:lnTo>
                <a:lnTo>
                  <a:pt x="3535939" y="249691"/>
                </a:lnTo>
                <a:lnTo>
                  <a:pt x="3536846" y="247650"/>
                </a:lnTo>
                <a:lnTo>
                  <a:pt x="3537981" y="245382"/>
                </a:lnTo>
                <a:lnTo>
                  <a:pt x="3538435" y="242661"/>
                </a:lnTo>
                <a:lnTo>
                  <a:pt x="3538888" y="240166"/>
                </a:lnTo>
                <a:lnTo>
                  <a:pt x="3538888" y="237218"/>
                </a:lnTo>
                <a:lnTo>
                  <a:pt x="3538661" y="234043"/>
                </a:lnTo>
                <a:lnTo>
                  <a:pt x="3538208" y="230868"/>
                </a:lnTo>
                <a:lnTo>
                  <a:pt x="3536393" y="224971"/>
                </a:lnTo>
                <a:lnTo>
                  <a:pt x="3535031" y="219302"/>
                </a:lnTo>
                <a:lnTo>
                  <a:pt x="3534578" y="216807"/>
                </a:lnTo>
                <a:lnTo>
                  <a:pt x="3534124" y="214086"/>
                </a:lnTo>
                <a:lnTo>
                  <a:pt x="3534805" y="211591"/>
                </a:lnTo>
                <a:lnTo>
                  <a:pt x="3535485" y="208870"/>
                </a:lnTo>
                <a:lnTo>
                  <a:pt x="3537754" y="204334"/>
                </a:lnTo>
                <a:lnTo>
                  <a:pt x="3541838" y="196623"/>
                </a:lnTo>
                <a:lnTo>
                  <a:pt x="3553181" y="176666"/>
                </a:lnTo>
                <a:lnTo>
                  <a:pt x="3564298" y="156936"/>
                </a:lnTo>
                <a:lnTo>
                  <a:pt x="3570197" y="145823"/>
                </a:lnTo>
                <a:lnTo>
                  <a:pt x="3570650" y="144916"/>
                </a:lnTo>
                <a:lnTo>
                  <a:pt x="3570877" y="143782"/>
                </a:lnTo>
                <a:lnTo>
                  <a:pt x="3570877" y="141287"/>
                </a:lnTo>
                <a:lnTo>
                  <a:pt x="3570650" y="138566"/>
                </a:lnTo>
                <a:lnTo>
                  <a:pt x="3569970" y="135618"/>
                </a:lnTo>
                <a:lnTo>
                  <a:pt x="3568836" y="132896"/>
                </a:lnTo>
                <a:lnTo>
                  <a:pt x="3567701" y="129948"/>
                </a:lnTo>
                <a:lnTo>
                  <a:pt x="3564979" y="124732"/>
                </a:lnTo>
                <a:lnTo>
                  <a:pt x="3564071" y="122237"/>
                </a:lnTo>
                <a:lnTo>
                  <a:pt x="3563391" y="119970"/>
                </a:lnTo>
                <a:lnTo>
                  <a:pt x="3563391" y="118155"/>
                </a:lnTo>
                <a:lnTo>
                  <a:pt x="3563844" y="115887"/>
                </a:lnTo>
                <a:lnTo>
                  <a:pt x="3564752" y="111578"/>
                </a:lnTo>
                <a:lnTo>
                  <a:pt x="3565432" y="109311"/>
                </a:lnTo>
                <a:lnTo>
                  <a:pt x="3565886" y="106816"/>
                </a:lnTo>
                <a:lnTo>
                  <a:pt x="3566113" y="104548"/>
                </a:lnTo>
                <a:lnTo>
                  <a:pt x="3566113" y="101827"/>
                </a:lnTo>
                <a:lnTo>
                  <a:pt x="3566567" y="99332"/>
                </a:lnTo>
                <a:lnTo>
                  <a:pt x="3567021" y="96611"/>
                </a:lnTo>
                <a:lnTo>
                  <a:pt x="3567474" y="95250"/>
                </a:lnTo>
                <a:lnTo>
                  <a:pt x="3567928" y="94343"/>
                </a:lnTo>
                <a:lnTo>
                  <a:pt x="3568609" y="92982"/>
                </a:lnTo>
                <a:lnTo>
                  <a:pt x="3569743" y="92075"/>
                </a:lnTo>
                <a:lnTo>
                  <a:pt x="3570650" y="90941"/>
                </a:lnTo>
                <a:lnTo>
                  <a:pt x="3572012" y="90261"/>
                </a:lnTo>
                <a:lnTo>
                  <a:pt x="3573373" y="89580"/>
                </a:lnTo>
                <a:lnTo>
                  <a:pt x="3575188" y="89127"/>
                </a:lnTo>
                <a:lnTo>
                  <a:pt x="3576776" y="88220"/>
                </a:lnTo>
                <a:lnTo>
                  <a:pt x="3578364" y="87539"/>
                </a:lnTo>
                <a:lnTo>
                  <a:pt x="3579272" y="86632"/>
                </a:lnTo>
                <a:lnTo>
                  <a:pt x="3580179" y="85271"/>
                </a:lnTo>
                <a:lnTo>
                  <a:pt x="3580633" y="84364"/>
                </a:lnTo>
                <a:lnTo>
                  <a:pt x="3580860" y="83003"/>
                </a:lnTo>
                <a:lnTo>
                  <a:pt x="3581314" y="80282"/>
                </a:lnTo>
                <a:lnTo>
                  <a:pt x="3581767" y="78014"/>
                </a:lnTo>
                <a:lnTo>
                  <a:pt x="3581994" y="76880"/>
                </a:lnTo>
                <a:lnTo>
                  <a:pt x="3582902" y="75973"/>
                </a:lnTo>
                <a:lnTo>
                  <a:pt x="3583582" y="75066"/>
                </a:lnTo>
                <a:lnTo>
                  <a:pt x="3584490" y="74386"/>
                </a:lnTo>
                <a:lnTo>
                  <a:pt x="3585851" y="74159"/>
                </a:lnTo>
                <a:lnTo>
                  <a:pt x="3587439" y="73932"/>
                </a:lnTo>
                <a:lnTo>
                  <a:pt x="3591296" y="74159"/>
                </a:lnTo>
                <a:lnTo>
                  <a:pt x="3594472" y="74386"/>
                </a:lnTo>
                <a:lnTo>
                  <a:pt x="3599463" y="74839"/>
                </a:lnTo>
                <a:lnTo>
                  <a:pt x="3603774" y="75746"/>
                </a:lnTo>
                <a:lnTo>
                  <a:pt x="3605816" y="75973"/>
                </a:lnTo>
                <a:lnTo>
                  <a:pt x="3608085" y="75973"/>
                </a:lnTo>
                <a:lnTo>
                  <a:pt x="3609673" y="75973"/>
                </a:lnTo>
                <a:lnTo>
                  <a:pt x="3611034" y="75520"/>
                </a:lnTo>
                <a:lnTo>
                  <a:pt x="3614891" y="74386"/>
                </a:lnTo>
                <a:lnTo>
                  <a:pt x="3618974" y="73252"/>
                </a:lnTo>
                <a:lnTo>
                  <a:pt x="3623739" y="71437"/>
                </a:lnTo>
                <a:lnTo>
                  <a:pt x="3633267" y="67809"/>
                </a:lnTo>
                <a:lnTo>
                  <a:pt x="3637805" y="65995"/>
                </a:lnTo>
                <a:lnTo>
                  <a:pt x="3642115" y="64861"/>
                </a:lnTo>
                <a:lnTo>
                  <a:pt x="3646426" y="63727"/>
                </a:lnTo>
                <a:lnTo>
                  <a:pt x="3650737" y="63500"/>
                </a:lnTo>
                <a:lnTo>
                  <a:pt x="3655728" y="63500"/>
                </a:lnTo>
                <a:lnTo>
                  <a:pt x="3660719" y="63727"/>
                </a:lnTo>
                <a:lnTo>
                  <a:pt x="3665483" y="64407"/>
                </a:lnTo>
                <a:lnTo>
                  <a:pt x="3669794" y="65541"/>
                </a:lnTo>
                <a:lnTo>
                  <a:pt x="3674105" y="66675"/>
                </a:lnTo>
                <a:lnTo>
                  <a:pt x="3677508" y="68489"/>
                </a:lnTo>
                <a:lnTo>
                  <a:pt x="3679323" y="69170"/>
                </a:lnTo>
                <a:lnTo>
                  <a:pt x="3681364" y="69623"/>
                </a:lnTo>
                <a:lnTo>
                  <a:pt x="3683406" y="70303"/>
                </a:lnTo>
                <a:lnTo>
                  <a:pt x="3685448" y="70757"/>
                </a:lnTo>
                <a:lnTo>
                  <a:pt x="3690212" y="70984"/>
                </a:lnTo>
                <a:lnTo>
                  <a:pt x="3695204" y="70984"/>
                </a:lnTo>
                <a:lnTo>
                  <a:pt x="3700195" y="70757"/>
                </a:lnTo>
                <a:lnTo>
                  <a:pt x="3704732" y="70303"/>
                </a:lnTo>
                <a:lnTo>
                  <a:pt x="3711539" y="69396"/>
                </a:lnTo>
                <a:lnTo>
                  <a:pt x="3714261" y="69170"/>
                </a:lnTo>
                <a:lnTo>
                  <a:pt x="3717210" y="69623"/>
                </a:lnTo>
                <a:lnTo>
                  <a:pt x="3720840" y="70303"/>
                </a:lnTo>
                <a:lnTo>
                  <a:pt x="3724470" y="71437"/>
                </a:lnTo>
                <a:lnTo>
                  <a:pt x="3732411" y="73932"/>
                </a:lnTo>
                <a:lnTo>
                  <a:pt x="3739898" y="76880"/>
                </a:lnTo>
                <a:lnTo>
                  <a:pt x="3749426" y="80962"/>
                </a:lnTo>
                <a:lnTo>
                  <a:pt x="3762585" y="86632"/>
                </a:lnTo>
                <a:lnTo>
                  <a:pt x="3776651" y="93209"/>
                </a:lnTo>
                <a:lnTo>
                  <a:pt x="3783003" y="96611"/>
                </a:lnTo>
                <a:lnTo>
                  <a:pt x="3788448" y="99559"/>
                </a:lnTo>
                <a:lnTo>
                  <a:pt x="3791171" y="101146"/>
                </a:lnTo>
                <a:lnTo>
                  <a:pt x="3793666" y="103187"/>
                </a:lnTo>
                <a:lnTo>
                  <a:pt x="3796389" y="105682"/>
                </a:lnTo>
                <a:lnTo>
                  <a:pt x="3799111" y="108403"/>
                </a:lnTo>
                <a:lnTo>
                  <a:pt x="3801834" y="111352"/>
                </a:lnTo>
                <a:lnTo>
                  <a:pt x="3804330" y="114527"/>
                </a:lnTo>
                <a:lnTo>
                  <a:pt x="3806825" y="118155"/>
                </a:lnTo>
                <a:lnTo>
                  <a:pt x="3809321" y="121557"/>
                </a:lnTo>
                <a:lnTo>
                  <a:pt x="3811363" y="125186"/>
                </a:lnTo>
                <a:lnTo>
                  <a:pt x="3813178" y="129041"/>
                </a:lnTo>
                <a:lnTo>
                  <a:pt x="3814993" y="132443"/>
                </a:lnTo>
                <a:lnTo>
                  <a:pt x="3816581" y="136298"/>
                </a:lnTo>
                <a:lnTo>
                  <a:pt x="3817488" y="139700"/>
                </a:lnTo>
                <a:lnTo>
                  <a:pt x="3818169" y="143102"/>
                </a:lnTo>
                <a:lnTo>
                  <a:pt x="3818622" y="146277"/>
                </a:lnTo>
                <a:lnTo>
                  <a:pt x="3818396" y="149225"/>
                </a:lnTo>
                <a:lnTo>
                  <a:pt x="3817942" y="155802"/>
                </a:lnTo>
                <a:lnTo>
                  <a:pt x="3817942" y="163512"/>
                </a:lnTo>
                <a:lnTo>
                  <a:pt x="3818169" y="171903"/>
                </a:lnTo>
                <a:lnTo>
                  <a:pt x="3819076" y="180521"/>
                </a:lnTo>
                <a:lnTo>
                  <a:pt x="3819984" y="189593"/>
                </a:lnTo>
                <a:lnTo>
                  <a:pt x="3821572" y="197757"/>
                </a:lnTo>
                <a:lnTo>
                  <a:pt x="3823160" y="205241"/>
                </a:lnTo>
                <a:lnTo>
                  <a:pt x="3824294" y="208416"/>
                </a:lnTo>
                <a:lnTo>
                  <a:pt x="3825202" y="211137"/>
                </a:lnTo>
                <a:lnTo>
                  <a:pt x="3827697" y="217034"/>
                </a:lnTo>
                <a:lnTo>
                  <a:pt x="3830193" y="224291"/>
                </a:lnTo>
                <a:lnTo>
                  <a:pt x="3832689" y="232002"/>
                </a:lnTo>
                <a:lnTo>
                  <a:pt x="3834504" y="240393"/>
                </a:lnTo>
                <a:lnTo>
                  <a:pt x="3835411" y="244475"/>
                </a:lnTo>
                <a:lnTo>
                  <a:pt x="3836092" y="248784"/>
                </a:lnTo>
                <a:lnTo>
                  <a:pt x="3836545" y="253093"/>
                </a:lnTo>
                <a:lnTo>
                  <a:pt x="3836772" y="257175"/>
                </a:lnTo>
                <a:lnTo>
                  <a:pt x="3836545" y="261257"/>
                </a:lnTo>
                <a:lnTo>
                  <a:pt x="3836319" y="264886"/>
                </a:lnTo>
                <a:lnTo>
                  <a:pt x="3835638" y="268514"/>
                </a:lnTo>
                <a:lnTo>
                  <a:pt x="3834504" y="272143"/>
                </a:lnTo>
                <a:lnTo>
                  <a:pt x="3832462" y="278039"/>
                </a:lnTo>
                <a:lnTo>
                  <a:pt x="3830420" y="282575"/>
                </a:lnTo>
                <a:lnTo>
                  <a:pt x="3827697" y="288925"/>
                </a:lnTo>
                <a:lnTo>
                  <a:pt x="3825656" y="293461"/>
                </a:lnTo>
                <a:lnTo>
                  <a:pt x="3824975" y="295728"/>
                </a:lnTo>
                <a:lnTo>
                  <a:pt x="3824294" y="298677"/>
                </a:lnTo>
                <a:lnTo>
                  <a:pt x="3823614" y="300264"/>
                </a:lnTo>
                <a:lnTo>
                  <a:pt x="3823614" y="302759"/>
                </a:lnTo>
                <a:lnTo>
                  <a:pt x="3823614" y="308882"/>
                </a:lnTo>
                <a:lnTo>
                  <a:pt x="3824748" y="323623"/>
                </a:lnTo>
                <a:lnTo>
                  <a:pt x="3825202" y="331334"/>
                </a:lnTo>
                <a:lnTo>
                  <a:pt x="3825202" y="338137"/>
                </a:lnTo>
                <a:lnTo>
                  <a:pt x="3824975" y="341086"/>
                </a:lnTo>
                <a:lnTo>
                  <a:pt x="3824521" y="343807"/>
                </a:lnTo>
                <a:lnTo>
                  <a:pt x="3823841" y="345848"/>
                </a:lnTo>
                <a:lnTo>
                  <a:pt x="3823160" y="347436"/>
                </a:lnTo>
                <a:lnTo>
                  <a:pt x="3822252" y="348570"/>
                </a:lnTo>
                <a:lnTo>
                  <a:pt x="3821118" y="349250"/>
                </a:lnTo>
                <a:lnTo>
                  <a:pt x="3819984" y="349930"/>
                </a:lnTo>
                <a:lnTo>
                  <a:pt x="3819076" y="350384"/>
                </a:lnTo>
                <a:lnTo>
                  <a:pt x="3816808" y="351064"/>
                </a:lnTo>
                <a:lnTo>
                  <a:pt x="3814539" y="351518"/>
                </a:lnTo>
                <a:lnTo>
                  <a:pt x="3812497" y="351971"/>
                </a:lnTo>
                <a:lnTo>
                  <a:pt x="3811589" y="352425"/>
                </a:lnTo>
                <a:lnTo>
                  <a:pt x="3810909" y="353105"/>
                </a:lnTo>
                <a:lnTo>
                  <a:pt x="3810228" y="354239"/>
                </a:lnTo>
                <a:lnTo>
                  <a:pt x="3809774" y="355146"/>
                </a:lnTo>
                <a:lnTo>
                  <a:pt x="3809548" y="356734"/>
                </a:lnTo>
                <a:lnTo>
                  <a:pt x="3809548" y="358548"/>
                </a:lnTo>
                <a:lnTo>
                  <a:pt x="3809548" y="360589"/>
                </a:lnTo>
                <a:lnTo>
                  <a:pt x="3810228" y="362857"/>
                </a:lnTo>
                <a:lnTo>
                  <a:pt x="3811363" y="364898"/>
                </a:lnTo>
                <a:lnTo>
                  <a:pt x="3812497" y="366939"/>
                </a:lnTo>
                <a:lnTo>
                  <a:pt x="3814085" y="368980"/>
                </a:lnTo>
                <a:lnTo>
                  <a:pt x="3815673" y="371021"/>
                </a:lnTo>
                <a:lnTo>
                  <a:pt x="3819303" y="374423"/>
                </a:lnTo>
                <a:lnTo>
                  <a:pt x="3822933" y="377825"/>
                </a:lnTo>
                <a:lnTo>
                  <a:pt x="3825882" y="380320"/>
                </a:lnTo>
                <a:lnTo>
                  <a:pt x="3829059" y="382361"/>
                </a:lnTo>
                <a:lnTo>
                  <a:pt x="3846528" y="391205"/>
                </a:lnTo>
                <a:lnTo>
                  <a:pt x="3848116" y="392566"/>
                </a:lnTo>
                <a:lnTo>
                  <a:pt x="3852200" y="396421"/>
                </a:lnTo>
                <a:lnTo>
                  <a:pt x="3858325" y="401411"/>
                </a:lnTo>
                <a:lnTo>
                  <a:pt x="3862182" y="404132"/>
                </a:lnTo>
                <a:lnTo>
                  <a:pt x="3866039" y="406400"/>
                </a:lnTo>
                <a:lnTo>
                  <a:pt x="3873072" y="411162"/>
                </a:lnTo>
                <a:lnTo>
                  <a:pt x="3884642" y="419327"/>
                </a:lnTo>
                <a:lnTo>
                  <a:pt x="3916632" y="442686"/>
                </a:lnTo>
                <a:lnTo>
                  <a:pt x="3976980" y="487136"/>
                </a:lnTo>
                <a:lnTo>
                  <a:pt x="3979475" y="489177"/>
                </a:lnTo>
                <a:lnTo>
                  <a:pt x="3982198" y="491898"/>
                </a:lnTo>
                <a:lnTo>
                  <a:pt x="3985147" y="495073"/>
                </a:lnTo>
                <a:lnTo>
                  <a:pt x="3988550" y="499155"/>
                </a:lnTo>
                <a:lnTo>
                  <a:pt x="3995810" y="508907"/>
                </a:lnTo>
                <a:lnTo>
                  <a:pt x="4003978" y="520927"/>
                </a:lnTo>
                <a:lnTo>
                  <a:pt x="4013053" y="534307"/>
                </a:lnTo>
                <a:lnTo>
                  <a:pt x="4022127" y="549048"/>
                </a:lnTo>
                <a:lnTo>
                  <a:pt x="4031883" y="564923"/>
                </a:lnTo>
                <a:lnTo>
                  <a:pt x="4041185" y="581252"/>
                </a:lnTo>
                <a:lnTo>
                  <a:pt x="4050940" y="598261"/>
                </a:lnTo>
                <a:lnTo>
                  <a:pt x="4060015" y="614816"/>
                </a:lnTo>
                <a:lnTo>
                  <a:pt x="4068863" y="630918"/>
                </a:lnTo>
                <a:lnTo>
                  <a:pt x="4077031" y="646566"/>
                </a:lnTo>
                <a:lnTo>
                  <a:pt x="4084064" y="660853"/>
                </a:lnTo>
                <a:lnTo>
                  <a:pt x="4090416" y="673780"/>
                </a:lnTo>
                <a:lnTo>
                  <a:pt x="4095407" y="684666"/>
                </a:lnTo>
                <a:lnTo>
                  <a:pt x="4099037" y="693964"/>
                </a:lnTo>
                <a:lnTo>
                  <a:pt x="4102667" y="705077"/>
                </a:lnTo>
                <a:lnTo>
                  <a:pt x="4106524" y="717323"/>
                </a:lnTo>
                <a:lnTo>
                  <a:pt x="4109927" y="730250"/>
                </a:lnTo>
                <a:lnTo>
                  <a:pt x="4113330" y="743630"/>
                </a:lnTo>
                <a:lnTo>
                  <a:pt x="4119910" y="770618"/>
                </a:lnTo>
                <a:lnTo>
                  <a:pt x="4123086" y="783771"/>
                </a:lnTo>
                <a:lnTo>
                  <a:pt x="4126262" y="796471"/>
                </a:lnTo>
                <a:lnTo>
                  <a:pt x="4151218" y="796471"/>
                </a:lnTo>
                <a:lnTo>
                  <a:pt x="4178443" y="796471"/>
                </a:lnTo>
                <a:lnTo>
                  <a:pt x="4206575" y="795564"/>
                </a:lnTo>
                <a:lnTo>
                  <a:pt x="4234480" y="794884"/>
                </a:lnTo>
                <a:lnTo>
                  <a:pt x="4260798" y="793750"/>
                </a:lnTo>
                <a:lnTo>
                  <a:pt x="4284392" y="792162"/>
                </a:lnTo>
                <a:lnTo>
                  <a:pt x="4294602" y="791482"/>
                </a:lnTo>
                <a:lnTo>
                  <a:pt x="4303450" y="790348"/>
                </a:lnTo>
                <a:lnTo>
                  <a:pt x="4311390" y="789668"/>
                </a:lnTo>
                <a:lnTo>
                  <a:pt x="4317289" y="788761"/>
                </a:lnTo>
                <a:lnTo>
                  <a:pt x="4324549" y="787173"/>
                </a:lnTo>
                <a:lnTo>
                  <a:pt x="4330901" y="785812"/>
                </a:lnTo>
                <a:lnTo>
                  <a:pt x="4336800" y="784225"/>
                </a:lnTo>
                <a:lnTo>
                  <a:pt x="4342018" y="782411"/>
                </a:lnTo>
                <a:lnTo>
                  <a:pt x="4351320" y="779462"/>
                </a:lnTo>
                <a:lnTo>
                  <a:pt x="4354950" y="778328"/>
                </a:lnTo>
                <a:lnTo>
                  <a:pt x="4358580" y="777194"/>
                </a:lnTo>
                <a:lnTo>
                  <a:pt x="4361302" y="776741"/>
                </a:lnTo>
                <a:lnTo>
                  <a:pt x="4363344" y="776514"/>
                </a:lnTo>
                <a:lnTo>
                  <a:pt x="4364479" y="776741"/>
                </a:lnTo>
                <a:lnTo>
                  <a:pt x="4365386" y="776968"/>
                </a:lnTo>
                <a:lnTo>
                  <a:pt x="4366067" y="777194"/>
                </a:lnTo>
                <a:lnTo>
                  <a:pt x="4366974" y="777875"/>
                </a:lnTo>
                <a:lnTo>
                  <a:pt x="4367428" y="778555"/>
                </a:lnTo>
                <a:lnTo>
                  <a:pt x="4367882" y="779462"/>
                </a:lnTo>
                <a:lnTo>
                  <a:pt x="4368335" y="781730"/>
                </a:lnTo>
                <a:lnTo>
                  <a:pt x="4368562" y="784678"/>
                </a:lnTo>
                <a:lnTo>
                  <a:pt x="4368335" y="788761"/>
                </a:lnTo>
                <a:lnTo>
                  <a:pt x="4367655" y="794884"/>
                </a:lnTo>
                <a:lnTo>
                  <a:pt x="4366520" y="803955"/>
                </a:lnTo>
                <a:lnTo>
                  <a:pt x="4361983" y="830262"/>
                </a:lnTo>
                <a:lnTo>
                  <a:pt x="4361443" y="833438"/>
                </a:lnTo>
                <a:lnTo>
                  <a:pt x="4696214" y="833438"/>
                </a:lnTo>
                <a:lnTo>
                  <a:pt x="4710108" y="735615"/>
                </a:lnTo>
                <a:lnTo>
                  <a:pt x="4709852" y="735803"/>
                </a:lnTo>
                <a:lnTo>
                  <a:pt x="4706914" y="737178"/>
                </a:lnTo>
                <a:lnTo>
                  <a:pt x="4704203" y="738781"/>
                </a:lnTo>
                <a:lnTo>
                  <a:pt x="4697649" y="741300"/>
                </a:lnTo>
                <a:lnTo>
                  <a:pt x="4690869" y="743819"/>
                </a:lnTo>
                <a:lnTo>
                  <a:pt x="4683411" y="745423"/>
                </a:lnTo>
                <a:lnTo>
                  <a:pt x="4675953" y="747026"/>
                </a:lnTo>
                <a:lnTo>
                  <a:pt x="4669625" y="747484"/>
                </a:lnTo>
                <a:lnTo>
                  <a:pt x="4663750" y="747713"/>
                </a:lnTo>
                <a:lnTo>
                  <a:pt x="4658778" y="747484"/>
                </a:lnTo>
                <a:lnTo>
                  <a:pt x="4654258" y="747026"/>
                </a:lnTo>
                <a:lnTo>
                  <a:pt x="4650642" y="746110"/>
                </a:lnTo>
                <a:lnTo>
                  <a:pt x="4645444" y="744965"/>
                </a:lnTo>
                <a:lnTo>
                  <a:pt x="4644088" y="744506"/>
                </a:lnTo>
                <a:lnTo>
                  <a:pt x="4643184" y="744048"/>
                </a:lnTo>
                <a:lnTo>
                  <a:pt x="4642054" y="743132"/>
                </a:lnTo>
                <a:lnTo>
                  <a:pt x="4641376" y="742445"/>
                </a:lnTo>
                <a:lnTo>
                  <a:pt x="4640472" y="740842"/>
                </a:lnTo>
                <a:lnTo>
                  <a:pt x="4639342" y="739697"/>
                </a:lnTo>
                <a:lnTo>
                  <a:pt x="4638664" y="737407"/>
                </a:lnTo>
                <a:lnTo>
                  <a:pt x="4637534" y="733971"/>
                </a:lnTo>
                <a:lnTo>
                  <a:pt x="4636404" y="729620"/>
                </a:lnTo>
                <a:lnTo>
                  <a:pt x="4635952" y="725726"/>
                </a:lnTo>
                <a:lnTo>
                  <a:pt x="4635500" y="720688"/>
                </a:lnTo>
                <a:lnTo>
                  <a:pt x="4635500" y="719084"/>
                </a:lnTo>
                <a:lnTo>
                  <a:pt x="4636178" y="717710"/>
                </a:lnTo>
                <a:lnTo>
                  <a:pt x="4636630" y="716336"/>
                </a:lnTo>
                <a:lnTo>
                  <a:pt x="4637308" y="714962"/>
                </a:lnTo>
                <a:lnTo>
                  <a:pt x="4637534" y="713359"/>
                </a:lnTo>
                <a:lnTo>
                  <a:pt x="4637534" y="711297"/>
                </a:lnTo>
                <a:lnTo>
                  <a:pt x="4637760" y="709236"/>
                </a:lnTo>
                <a:lnTo>
                  <a:pt x="4638438" y="705343"/>
                </a:lnTo>
                <a:lnTo>
                  <a:pt x="4639342" y="699846"/>
                </a:lnTo>
                <a:lnTo>
                  <a:pt x="4641150" y="693433"/>
                </a:lnTo>
                <a:lnTo>
                  <a:pt x="4643410" y="686333"/>
                </a:lnTo>
                <a:lnTo>
                  <a:pt x="4646348" y="678547"/>
                </a:lnTo>
                <a:lnTo>
                  <a:pt x="4648156" y="674653"/>
                </a:lnTo>
                <a:lnTo>
                  <a:pt x="4649738" y="670760"/>
                </a:lnTo>
                <a:lnTo>
                  <a:pt x="4651998" y="667095"/>
                </a:lnTo>
                <a:lnTo>
                  <a:pt x="4654258" y="663202"/>
                </a:lnTo>
                <a:lnTo>
                  <a:pt x="4655840" y="661140"/>
                </a:lnTo>
                <a:lnTo>
                  <a:pt x="4657422" y="659766"/>
                </a:lnTo>
                <a:lnTo>
                  <a:pt x="4659456" y="658850"/>
                </a:lnTo>
                <a:lnTo>
                  <a:pt x="4661942" y="658163"/>
                </a:lnTo>
                <a:lnTo>
                  <a:pt x="4671885" y="654728"/>
                </a:lnTo>
                <a:lnTo>
                  <a:pt x="4691773" y="648773"/>
                </a:lnTo>
                <a:lnTo>
                  <a:pt x="4703751" y="645338"/>
                </a:lnTo>
                <a:lnTo>
                  <a:pt x="4715276" y="642131"/>
                </a:lnTo>
                <a:lnTo>
                  <a:pt x="4726124" y="639383"/>
                </a:lnTo>
                <a:lnTo>
                  <a:pt x="4735390" y="637322"/>
                </a:lnTo>
                <a:lnTo>
                  <a:pt x="4743526" y="635947"/>
                </a:lnTo>
                <a:lnTo>
                  <a:pt x="4751887" y="634802"/>
                </a:lnTo>
                <a:lnTo>
                  <a:pt x="4760249" y="633657"/>
                </a:lnTo>
                <a:lnTo>
                  <a:pt x="4768385" y="632970"/>
                </a:lnTo>
                <a:lnTo>
                  <a:pt x="4776295" y="632512"/>
                </a:lnTo>
                <a:lnTo>
                  <a:pt x="4783979" y="632054"/>
                </a:lnTo>
                <a:lnTo>
                  <a:pt x="4790984" y="631825"/>
                </a:lnTo>
                <a:lnTo>
                  <a:pt x="4797312" y="631825"/>
                </a:lnTo>
                <a:lnTo>
                  <a:pt x="4803414" y="631825"/>
                </a:lnTo>
                <a:lnTo>
                  <a:pt x="4810646" y="632054"/>
                </a:lnTo>
                <a:lnTo>
                  <a:pt x="4818330" y="632512"/>
                </a:lnTo>
                <a:lnTo>
                  <a:pt x="4826240" y="632970"/>
                </a:lnTo>
                <a:lnTo>
                  <a:pt x="4834601" y="633657"/>
                </a:lnTo>
                <a:lnTo>
                  <a:pt x="4842963" y="634802"/>
                </a:lnTo>
                <a:lnTo>
                  <a:pt x="4851325" y="635947"/>
                </a:lnTo>
                <a:lnTo>
                  <a:pt x="4859687" y="637322"/>
                </a:lnTo>
                <a:lnTo>
                  <a:pt x="4868726" y="639383"/>
                </a:lnTo>
                <a:lnTo>
                  <a:pt x="4879574" y="642131"/>
                </a:lnTo>
                <a:lnTo>
                  <a:pt x="4891100" y="645338"/>
                </a:lnTo>
                <a:lnTo>
                  <a:pt x="4902852" y="648773"/>
                </a:lnTo>
                <a:lnTo>
                  <a:pt x="4922739" y="654728"/>
                </a:lnTo>
                <a:lnTo>
                  <a:pt x="4932909" y="658163"/>
                </a:lnTo>
                <a:lnTo>
                  <a:pt x="4935169" y="658850"/>
                </a:lnTo>
                <a:lnTo>
                  <a:pt x="4937203" y="659766"/>
                </a:lnTo>
                <a:lnTo>
                  <a:pt x="4939237" y="661140"/>
                </a:lnTo>
                <a:lnTo>
                  <a:pt x="4940593" y="663202"/>
                </a:lnTo>
                <a:lnTo>
                  <a:pt x="4942853" y="667095"/>
                </a:lnTo>
                <a:lnTo>
                  <a:pt x="4944887" y="670760"/>
                </a:lnTo>
                <a:lnTo>
                  <a:pt x="4946695" y="674653"/>
                </a:lnTo>
                <a:lnTo>
                  <a:pt x="4948503" y="678547"/>
                </a:lnTo>
                <a:lnTo>
                  <a:pt x="4951214" y="686333"/>
                </a:lnTo>
                <a:lnTo>
                  <a:pt x="4952173" y="689071"/>
                </a:lnTo>
                <a:lnTo>
                  <a:pt x="4954135" y="689203"/>
                </a:lnTo>
                <a:lnTo>
                  <a:pt x="4959578" y="689430"/>
                </a:lnTo>
                <a:lnTo>
                  <a:pt x="4962526" y="689886"/>
                </a:lnTo>
                <a:lnTo>
                  <a:pt x="4965701" y="690569"/>
                </a:lnTo>
                <a:lnTo>
                  <a:pt x="4968649" y="691252"/>
                </a:lnTo>
                <a:lnTo>
                  <a:pt x="4971598" y="692163"/>
                </a:lnTo>
                <a:lnTo>
                  <a:pt x="4974319" y="693301"/>
                </a:lnTo>
                <a:lnTo>
                  <a:pt x="4977040" y="694668"/>
                </a:lnTo>
                <a:lnTo>
                  <a:pt x="4979762" y="696262"/>
                </a:lnTo>
                <a:lnTo>
                  <a:pt x="4982257" y="697856"/>
                </a:lnTo>
                <a:lnTo>
                  <a:pt x="4984524" y="699905"/>
                </a:lnTo>
                <a:lnTo>
                  <a:pt x="4986339" y="702410"/>
                </a:lnTo>
                <a:lnTo>
                  <a:pt x="4987926" y="704915"/>
                </a:lnTo>
                <a:lnTo>
                  <a:pt x="4989514" y="707648"/>
                </a:lnTo>
                <a:lnTo>
                  <a:pt x="4990421" y="710836"/>
                </a:lnTo>
                <a:lnTo>
                  <a:pt x="4990874" y="714479"/>
                </a:lnTo>
                <a:lnTo>
                  <a:pt x="4991101" y="720627"/>
                </a:lnTo>
                <a:lnTo>
                  <a:pt x="4991101" y="723588"/>
                </a:lnTo>
                <a:lnTo>
                  <a:pt x="4990874" y="726548"/>
                </a:lnTo>
                <a:lnTo>
                  <a:pt x="4990194" y="729508"/>
                </a:lnTo>
                <a:lnTo>
                  <a:pt x="4989514" y="732469"/>
                </a:lnTo>
                <a:lnTo>
                  <a:pt x="4988153" y="735657"/>
                </a:lnTo>
                <a:lnTo>
                  <a:pt x="4986792" y="738617"/>
                </a:lnTo>
                <a:lnTo>
                  <a:pt x="4984751" y="741805"/>
                </a:lnTo>
                <a:lnTo>
                  <a:pt x="4982257" y="744993"/>
                </a:lnTo>
                <a:lnTo>
                  <a:pt x="4979308" y="748409"/>
                </a:lnTo>
                <a:lnTo>
                  <a:pt x="4975680" y="752280"/>
                </a:lnTo>
                <a:lnTo>
                  <a:pt x="4971824" y="755923"/>
                </a:lnTo>
                <a:lnTo>
                  <a:pt x="4967062" y="760250"/>
                </a:lnTo>
                <a:lnTo>
                  <a:pt x="4961846" y="764577"/>
                </a:lnTo>
                <a:lnTo>
                  <a:pt x="4955949" y="769359"/>
                </a:lnTo>
                <a:lnTo>
                  <a:pt x="4953228" y="771636"/>
                </a:lnTo>
                <a:lnTo>
                  <a:pt x="4950960" y="773913"/>
                </a:lnTo>
                <a:lnTo>
                  <a:pt x="4948919" y="776418"/>
                </a:lnTo>
                <a:lnTo>
                  <a:pt x="4947105" y="778923"/>
                </a:lnTo>
                <a:lnTo>
                  <a:pt x="4945517" y="781428"/>
                </a:lnTo>
                <a:lnTo>
                  <a:pt x="4943930" y="783932"/>
                </a:lnTo>
                <a:lnTo>
                  <a:pt x="4942796" y="786665"/>
                </a:lnTo>
                <a:lnTo>
                  <a:pt x="4942115" y="789170"/>
                </a:lnTo>
                <a:lnTo>
                  <a:pt x="4941208" y="791902"/>
                </a:lnTo>
                <a:lnTo>
                  <a:pt x="4940755" y="794407"/>
                </a:lnTo>
                <a:lnTo>
                  <a:pt x="4940301" y="796912"/>
                </a:lnTo>
                <a:lnTo>
                  <a:pt x="4940301" y="799189"/>
                </a:lnTo>
                <a:lnTo>
                  <a:pt x="4940301" y="801694"/>
                </a:lnTo>
                <a:lnTo>
                  <a:pt x="4940528" y="804199"/>
                </a:lnTo>
                <a:lnTo>
                  <a:pt x="4940981" y="806476"/>
                </a:lnTo>
                <a:lnTo>
                  <a:pt x="4941662" y="808526"/>
                </a:lnTo>
                <a:lnTo>
                  <a:pt x="4943022" y="812169"/>
                </a:lnTo>
                <a:lnTo>
                  <a:pt x="4944837" y="816723"/>
                </a:lnTo>
                <a:lnTo>
                  <a:pt x="4947331" y="821278"/>
                </a:lnTo>
                <a:lnTo>
                  <a:pt x="4950053" y="825832"/>
                </a:lnTo>
                <a:lnTo>
                  <a:pt x="4954362" y="827426"/>
                </a:lnTo>
                <a:lnTo>
                  <a:pt x="4957310" y="828792"/>
                </a:lnTo>
                <a:lnTo>
                  <a:pt x="4960712" y="830159"/>
                </a:lnTo>
                <a:lnTo>
                  <a:pt x="4964114" y="832208"/>
                </a:lnTo>
                <a:lnTo>
                  <a:pt x="4966073" y="833438"/>
                </a:lnTo>
                <a:lnTo>
                  <a:pt x="5213351" y="833438"/>
                </a:lnTo>
                <a:lnTo>
                  <a:pt x="5213351" y="949326"/>
                </a:lnTo>
                <a:lnTo>
                  <a:pt x="4883151" y="949326"/>
                </a:lnTo>
                <a:lnTo>
                  <a:pt x="4883151" y="2017516"/>
                </a:lnTo>
                <a:lnTo>
                  <a:pt x="4883151" y="2020008"/>
                </a:lnTo>
                <a:lnTo>
                  <a:pt x="4882700" y="2022726"/>
                </a:lnTo>
                <a:lnTo>
                  <a:pt x="4882248" y="2025218"/>
                </a:lnTo>
                <a:lnTo>
                  <a:pt x="4881118" y="2027483"/>
                </a:lnTo>
                <a:lnTo>
                  <a:pt x="4880215" y="2029748"/>
                </a:lnTo>
                <a:lnTo>
                  <a:pt x="4878634" y="2032014"/>
                </a:lnTo>
                <a:lnTo>
                  <a:pt x="4877279" y="2034052"/>
                </a:lnTo>
                <a:lnTo>
                  <a:pt x="4875698" y="2035638"/>
                </a:lnTo>
                <a:lnTo>
                  <a:pt x="4873891" y="2037450"/>
                </a:lnTo>
                <a:lnTo>
                  <a:pt x="4871858" y="2039036"/>
                </a:lnTo>
                <a:lnTo>
                  <a:pt x="4869825" y="2040168"/>
                </a:lnTo>
                <a:lnTo>
                  <a:pt x="4867567" y="2041074"/>
                </a:lnTo>
                <a:lnTo>
                  <a:pt x="4865082" y="2042207"/>
                </a:lnTo>
                <a:lnTo>
                  <a:pt x="4862597" y="2042660"/>
                </a:lnTo>
                <a:lnTo>
                  <a:pt x="4860113" y="2043113"/>
                </a:lnTo>
                <a:lnTo>
                  <a:pt x="4857403" y="2043113"/>
                </a:lnTo>
                <a:lnTo>
                  <a:pt x="4853337" y="2043113"/>
                </a:lnTo>
                <a:lnTo>
                  <a:pt x="4850627" y="2043113"/>
                </a:lnTo>
                <a:lnTo>
                  <a:pt x="4848142" y="2042660"/>
                </a:lnTo>
                <a:lnTo>
                  <a:pt x="4845658" y="2042207"/>
                </a:lnTo>
                <a:lnTo>
                  <a:pt x="4843173" y="2041074"/>
                </a:lnTo>
                <a:lnTo>
                  <a:pt x="4840914" y="2040168"/>
                </a:lnTo>
                <a:lnTo>
                  <a:pt x="4838882" y="2039036"/>
                </a:lnTo>
                <a:lnTo>
                  <a:pt x="4837075" y="2037450"/>
                </a:lnTo>
                <a:lnTo>
                  <a:pt x="4835042" y="2035638"/>
                </a:lnTo>
                <a:lnTo>
                  <a:pt x="4833461" y="2034052"/>
                </a:lnTo>
                <a:lnTo>
                  <a:pt x="4832106" y="2032014"/>
                </a:lnTo>
                <a:lnTo>
                  <a:pt x="4830750" y="2029748"/>
                </a:lnTo>
                <a:lnTo>
                  <a:pt x="4829621" y="2027483"/>
                </a:lnTo>
                <a:lnTo>
                  <a:pt x="4828943" y="2025218"/>
                </a:lnTo>
                <a:lnTo>
                  <a:pt x="4828040" y="2022726"/>
                </a:lnTo>
                <a:lnTo>
                  <a:pt x="4827814" y="2020008"/>
                </a:lnTo>
                <a:lnTo>
                  <a:pt x="4827588" y="2017516"/>
                </a:lnTo>
                <a:lnTo>
                  <a:pt x="4827588" y="1868829"/>
                </a:lnTo>
                <a:lnTo>
                  <a:pt x="4805363" y="1849056"/>
                </a:lnTo>
                <a:lnTo>
                  <a:pt x="4805363" y="1976182"/>
                </a:lnTo>
                <a:lnTo>
                  <a:pt x="4805363" y="1979360"/>
                </a:lnTo>
                <a:lnTo>
                  <a:pt x="4804911" y="1982311"/>
                </a:lnTo>
                <a:lnTo>
                  <a:pt x="4804232" y="1985035"/>
                </a:lnTo>
                <a:lnTo>
                  <a:pt x="4803100" y="1987760"/>
                </a:lnTo>
                <a:lnTo>
                  <a:pt x="4801969" y="1990257"/>
                </a:lnTo>
                <a:lnTo>
                  <a:pt x="4800385" y="1992527"/>
                </a:lnTo>
                <a:lnTo>
                  <a:pt x="4799027" y="1994570"/>
                </a:lnTo>
                <a:lnTo>
                  <a:pt x="4796991" y="1996613"/>
                </a:lnTo>
                <a:lnTo>
                  <a:pt x="4794954" y="1998657"/>
                </a:lnTo>
                <a:lnTo>
                  <a:pt x="4792917" y="2000473"/>
                </a:lnTo>
                <a:lnTo>
                  <a:pt x="4790428" y="2001608"/>
                </a:lnTo>
                <a:lnTo>
                  <a:pt x="4787939" y="2002743"/>
                </a:lnTo>
                <a:lnTo>
                  <a:pt x="4785450" y="2003878"/>
                </a:lnTo>
                <a:lnTo>
                  <a:pt x="4782508" y="2004559"/>
                </a:lnTo>
                <a:lnTo>
                  <a:pt x="4779793" y="2005013"/>
                </a:lnTo>
                <a:lnTo>
                  <a:pt x="4776625" y="2005013"/>
                </a:lnTo>
                <a:lnTo>
                  <a:pt x="4763021" y="2005013"/>
                </a:lnTo>
                <a:lnTo>
                  <a:pt x="4761894" y="2005466"/>
                </a:lnTo>
                <a:lnTo>
                  <a:pt x="4759635" y="2006147"/>
                </a:lnTo>
                <a:lnTo>
                  <a:pt x="4757151" y="2006374"/>
                </a:lnTo>
                <a:lnTo>
                  <a:pt x="4754440" y="2006601"/>
                </a:lnTo>
                <a:lnTo>
                  <a:pt x="4749923" y="2006601"/>
                </a:lnTo>
                <a:lnTo>
                  <a:pt x="4747439" y="2006374"/>
                </a:lnTo>
                <a:lnTo>
                  <a:pt x="4744954" y="2006147"/>
                </a:lnTo>
                <a:lnTo>
                  <a:pt x="4742470" y="2005466"/>
                </a:lnTo>
                <a:lnTo>
                  <a:pt x="4741230" y="2005013"/>
                </a:lnTo>
                <a:lnTo>
                  <a:pt x="4627727" y="2005013"/>
                </a:lnTo>
                <a:lnTo>
                  <a:pt x="4624785" y="2005013"/>
                </a:lnTo>
                <a:lnTo>
                  <a:pt x="4621843" y="2004559"/>
                </a:lnTo>
                <a:lnTo>
                  <a:pt x="4619128" y="2003878"/>
                </a:lnTo>
                <a:lnTo>
                  <a:pt x="4616639" y="2002743"/>
                </a:lnTo>
                <a:lnTo>
                  <a:pt x="4614150" y="2001608"/>
                </a:lnTo>
                <a:lnTo>
                  <a:pt x="4611660" y="2000473"/>
                </a:lnTo>
                <a:lnTo>
                  <a:pt x="4609398" y="1998657"/>
                </a:lnTo>
                <a:lnTo>
                  <a:pt x="4607587" y="1996613"/>
                </a:lnTo>
                <a:lnTo>
                  <a:pt x="4605551" y="1994570"/>
                </a:lnTo>
                <a:lnTo>
                  <a:pt x="4603967" y="1992527"/>
                </a:lnTo>
                <a:lnTo>
                  <a:pt x="4602609" y="1990257"/>
                </a:lnTo>
                <a:lnTo>
                  <a:pt x="4601251" y="1987760"/>
                </a:lnTo>
                <a:lnTo>
                  <a:pt x="4600346" y="1985035"/>
                </a:lnTo>
                <a:lnTo>
                  <a:pt x="4599667" y="1982311"/>
                </a:lnTo>
                <a:lnTo>
                  <a:pt x="4598988" y="1979360"/>
                </a:lnTo>
                <a:lnTo>
                  <a:pt x="4598988" y="1976182"/>
                </a:lnTo>
                <a:lnTo>
                  <a:pt x="4598988" y="1375031"/>
                </a:lnTo>
                <a:lnTo>
                  <a:pt x="4598988" y="1372080"/>
                </a:lnTo>
                <a:lnTo>
                  <a:pt x="4599667" y="1369129"/>
                </a:lnTo>
                <a:lnTo>
                  <a:pt x="4600346" y="1366405"/>
                </a:lnTo>
                <a:lnTo>
                  <a:pt x="4601251" y="1363680"/>
                </a:lnTo>
                <a:lnTo>
                  <a:pt x="4602609" y="1361183"/>
                </a:lnTo>
                <a:lnTo>
                  <a:pt x="4603967" y="1358913"/>
                </a:lnTo>
                <a:lnTo>
                  <a:pt x="4605551" y="1356643"/>
                </a:lnTo>
                <a:lnTo>
                  <a:pt x="4607587" y="1354600"/>
                </a:lnTo>
                <a:lnTo>
                  <a:pt x="4609398" y="1352556"/>
                </a:lnTo>
                <a:lnTo>
                  <a:pt x="4611660" y="1350967"/>
                </a:lnTo>
                <a:lnTo>
                  <a:pt x="4614150" y="1349605"/>
                </a:lnTo>
                <a:lnTo>
                  <a:pt x="4616639" y="1348470"/>
                </a:lnTo>
                <a:lnTo>
                  <a:pt x="4619128" y="1347562"/>
                </a:lnTo>
                <a:lnTo>
                  <a:pt x="4621843" y="1346654"/>
                </a:lnTo>
                <a:lnTo>
                  <a:pt x="4624785" y="1346200"/>
                </a:lnTo>
                <a:lnTo>
                  <a:pt x="4627727" y="1346200"/>
                </a:lnTo>
                <a:lnTo>
                  <a:pt x="4724400" y="1346200"/>
                </a:lnTo>
                <a:lnTo>
                  <a:pt x="4724400" y="949326"/>
                </a:lnTo>
                <a:lnTo>
                  <a:pt x="4340262" y="949326"/>
                </a:lnTo>
                <a:lnTo>
                  <a:pt x="4336800" y="967014"/>
                </a:lnTo>
                <a:lnTo>
                  <a:pt x="4332263" y="990373"/>
                </a:lnTo>
                <a:lnTo>
                  <a:pt x="4329767" y="1001259"/>
                </a:lnTo>
                <a:lnTo>
                  <a:pt x="4322053" y="1028473"/>
                </a:lnTo>
                <a:lnTo>
                  <a:pt x="4376957" y="1028700"/>
                </a:lnTo>
                <a:lnTo>
                  <a:pt x="4379679" y="1028927"/>
                </a:lnTo>
                <a:lnTo>
                  <a:pt x="4381948" y="1029153"/>
                </a:lnTo>
                <a:lnTo>
                  <a:pt x="4384216" y="1029834"/>
                </a:lnTo>
                <a:lnTo>
                  <a:pt x="4386485" y="1030514"/>
                </a:lnTo>
                <a:lnTo>
                  <a:pt x="4388527" y="1031194"/>
                </a:lnTo>
                <a:lnTo>
                  <a:pt x="4390342" y="1032328"/>
                </a:lnTo>
                <a:lnTo>
                  <a:pt x="4391930" y="1033462"/>
                </a:lnTo>
                <a:lnTo>
                  <a:pt x="4393518" y="1034596"/>
                </a:lnTo>
                <a:lnTo>
                  <a:pt x="4394653" y="1035957"/>
                </a:lnTo>
                <a:lnTo>
                  <a:pt x="4395787" y="1037318"/>
                </a:lnTo>
                <a:lnTo>
                  <a:pt x="4396694" y="1038905"/>
                </a:lnTo>
                <a:lnTo>
                  <a:pt x="4397375" y="1040719"/>
                </a:lnTo>
                <a:lnTo>
                  <a:pt x="4397829" y="1042080"/>
                </a:lnTo>
                <a:lnTo>
                  <a:pt x="4398509" y="1043894"/>
                </a:lnTo>
                <a:lnTo>
                  <a:pt x="4398736" y="1045709"/>
                </a:lnTo>
                <a:lnTo>
                  <a:pt x="4398963" y="1047296"/>
                </a:lnTo>
                <a:lnTo>
                  <a:pt x="4398736" y="1049111"/>
                </a:lnTo>
                <a:lnTo>
                  <a:pt x="4398509" y="1050925"/>
                </a:lnTo>
                <a:lnTo>
                  <a:pt x="4397829" y="1052512"/>
                </a:lnTo>
                <a:lnTo>
                  <a:pt x="4397375" y="1054327"/>
                </a:lnTo>
                <a:lnTo>
                  <a:pt x="4396694" y="1055687"/>
                </a:lnTo>
                <a:lnTo>
                  <a:pt x="4395787" y="1057275"/>
                </a:lnTo>
                <a:lnTo>
                  <a:pt x="4394653" y="1058862"/>
                </a:lnTo>
                <a:lnTo>
                  <a:pt x="4393291" y="1060223"/>
                </a:lnTo>
                <a:lnTo>
                  <a:pt x="4391703" y="1061584"/>
                </a:lnTo>
                <a:lnTo>
                  <a:pt x="4390342" y="1062491"/>
                </a:lnTo>
                <a:lnTo>
                  <a:pt x="4388527" y="1063398"/>
                </a:lnTo>
                <a:lnTo>
                  <a:pt x="4386485" y="1064532"/>
                </a:lnTo>
                <a:lnTo>
                  <a:pt x="4384216" y="1065212"/>
                </a:lnTo>
                <a:lnTo>
                  <a:pt x="4381948" y="1065666"/>
                </a:lnTo>
                <a:lnTo>
                  <a:pt x="4379679" y="1065893"/>
                </a:lnTo>
                <a:lnTo>
                  <a:pt x="4376957" y="1066119"/>
                </a:lnTo>
                <a:lnTo>
                  <a:pt x="4361756" y="1066119"/>
                </a:lnTo>
                <a:lnTo>
                  <a:pt x="4340430" y="1065893"/>
                </a:lnTo>
                <a:lnTo>
                  <a:pt x="4313432" y="1065666"/>
                </a:lnTo>
                <a:lnTo>
                  <a:pt x="4300954" y="1101952"/>
                </a:lnTo>
                <a:lnTo>
                  <a:pt x="4272368" y="1186089"/>
                </a:lnTo>
                <a:lnTo>
                  <a:pt x="4255806" y="1233941"/>
                </a:lnTo>
                <a:lnTo>
                  <a:pt x="4239698" y="1279978"/>
                </a:lnTo>
                <a:lnTo>
                  <a:pt x="4225859" y="1318986"/>
                </a:lnTo>
                <a:lnTo>
                  <a:pt x="4220187" y="1334634"/>
                </a:lnTo>
                <a:lnTo>
                  <a:pt x="4215423" y="1346427"/>
                </a:lnTo>
                <a:lnTo>
                  <a:pt x="4213381" y="1351416"/>
                </a:lnTo>
                <a:lnTo>
                  <a:pt x="4211339" y="1356405"/>
                </a:lnTo>
                <a:lnTo>
                  <a:pt x="4206575" y="1365250"/>
                </a:lnTo>
                <a:lnTo>
                  <a:pt x="4202038" y="1373641"/>
                </a:lnTo>
                <a:lnTo>
                  <a:pt x="4197046" y="1381352"/>
                </a:lnTo>
                <a:lnTo>
                  <a:pt x="4191828" y="1388382"/>
                </a:lnTo>
                <a:lnTo>
                  <a:pt x="4186383" y="1394732"/>
                </a:lnTo>
                <a:lnTo>
                  <a:pt x="4180712" y="1400402"/>
                </a:lnTo>
                <a:lnTo>
                  <a:pt x="4175040" y="1405844"/>
                </a:lnTo>
                <a:lnTo>
                  <a:pt x="4168914" y="1410607"/>
                </a:lnTo>
                <a:lnTo>
                  <a:pt x="4162789" y="1414916"/>
                </a:lnTo>
                <a:lnTo>
                  <a:pt x="4156890" y="1418771"/>
                </a:lnTo>
                <a:lnTo>
                  <a:pt x="4150537" y="1422400"/>
                </a:lnTo>
                <a:lnTo>
                  <a:pt x="4144412" y="1425348"/>
                </a:lnTo>
                <a:lnTo>
                  <a:pt x="4138286" y="1428069"/>
                </a:lnTo>
                <a:lnTo>
                  <a:pt x="4131934" y="1430564"/>
                </a:lnTo>
                <a:lnTo>
                  <a:pt x="4125808" y="1432832"/>
                </a:lnTo>
                <a:lnTo>
                  <a:pt x="4071586" y="1450068"/>
                </a:lnTo>
                <a:lnTo>
                  <a:pt x="3984240" y="1477962"/>
                </a:lnTo>
                <a:lnTo>
                  <a:pt x="3948134" y="1489411"/>
                </a:lnTo>
                <a:lnTo>
                  <a:pt x="3842030" y="1877486"/>
                </a:lnTo>
                <a:lnTo>
                  <a:pt x="3841990" y="1884816"/>
                </a:lnTo>
                <a:lnTo>
                  <a:pt x="3846982" y="1884363"/>
                </a:lnTo>
                <a:lnTo>
                  <a:pt x="3852880" y="1883909"/>
                </a:lnTo>
                <a:lnTo>
                  <a:pt x="3861501" y="1883682"/>
                </a:lnTo>
                <a:lnTo>
                  <a:pt x="3871711" y="1883456"/>
                </a:lnTo>
                <a:lnTo>
                  <a:pt x="3884189" y="1883456"/>
                </a:lnTo>
                <a:lnTo>
                  <a:pt x="3898709" y="1883909"/>
                </a:lnTo>
                <a:lnTo>
                  <a:pt x="3914817" y="1884816"/>
                </a:lnTo>
                <a:lnTo>
                  <a:pt x="3920715" y="1885497"/>
                </a:lnTo>
                <a:lnTo>
                  <a:pt x="3926841" y="1886404"/>
                </a:lnTo>
                <a:lnTo>
                  <a:pt x="3933647" y="1887311"/>
                </a:lnTo>
                <a:lnTo>
                  <a:pt x="3940226" y="1888672"/>
                </a:lnTo>
                <a:lnTo>
                  <a:pt x="3954066" y="1891393"/>
                </a:lnTo>
                <a:lnTo>
                  <a:pt x="3968812" y="1894795"/>
                </a:lnTo>
                <a:lnTo>
                  <a:pt x="3983786" y="1898877"/>
                </a:lnTo>
                <a:lnTo>
                  <a:pt x="3998986" y="1903639"/>
                </a:lnTo>
                <a:lnTo>
                  <a:pt x="4014641" y="1908856"/>
                </a:lnTo>
                <a:lnTo>
                  <a:pt x="4030295" y="1914752"/>
                </a:lnTo>
                <a:lnTo>
                  <a:pt x="4045722" y="1921102"/>
                </a:lnTo>
                <a:lnTo>
                  <a:pt x="4061150" y="1927679"/>
                </a:lnTo>
                <a:lnTo>
                  <a:pt x="4075896" y="1934936"/>
                </a:lnTo>
                <a:lnTo>
                  <a:pt x="4090416" y="1942193"/>
                </a:lnTo>
                <a:lnTo>
                  <a:pt x="4097222" y="1946048"/>
                </a:lnTo>
                <a:lnTo>
                  <a:pt x="4104029" y="1950131"/>
                </a:lnTo>
                <a:lnTo>
                  <a:pt x="4110608" y="1953759"/>
                </a:lnTo>
                <a:lnTo>
                  <a:pt x="4117187" y="1958068"/>
                </a:lnTo>
                <a:lnTo>
                  <a:pt x="4123086" y="1961923"/>
                </a:lnTo>
                <a:lnTo>
                  <a:pt x="4128985" y="1966232"/>
                </a:lnTo>
                <a:lnTo>
                  <a:pt x="4134656" y="1970088"/>
                </a:lnTo>
                <a:lnTo>
                  <a:pt x="4139874" y="1974397"/>
                </a:lnTo>
                <a:lnTo>
                  <a:pt x="4171183" y="2000023"/>
                </a:lnTo>
                <a:lnTo>
                  <a:pt x="4188425" y="2013857"/>
                </a:lnTo>
                <a:lnTo>
                  <a:pt x="4192736" y="2017713"/>
                </a:lnTo>
                <a:lnTo>
                  <a:pt x="4195005" y="2019981"/>
                </a:lnTo>
                <a:lnTo>
                  <a:pt x="4195458" y="2020434"/>
                </a:lnTo>
                <a:lnTo>
                  <a:pt x="4195458" y="2021114"/>
                </a:lnTo>
                <a:lnTo>
                  <a:pt x="4195231" y="2021341"/>
                </a:lnTo>
                <a:lnTo>
                  <a:pt x="4194778" y="2021341"/>
                </a:lnTo>
                <a:lnTo>
                  <a:pt x="4191601" y="2021114"/>
                </a:lnTo>
                <a:lnTo>
                  <a:pt x="4187518" y="2020661"/>
                </a:lnTo>
                <a:lnTo>
                  <a:pt x="4185930" y="2020661"/>
                </a:lnTo>
                <a:lnTo>
                  <a:pt x="4184342" y="2021114"/>
                </a:lnTo>
                <a:lnTo>
                  <a:pt x="4183888" y="2021341"/>
                </a:lnTo>
                <a:lnTo>
                  <a:pt x="4183434" y="2021568"/>
                </a:lnTo>
                <a:lnTo>
                  <a:pt x="4183207" y="2022022"/>
                </a:lnTo>
                <a:lnTo>
                  <a:pt x="4183207" y="2022702"/>
                </a:lnTo>
                <a:lnTo>
                  <a:pt x="4183434" y="2024063"/>
                </a:lnTo>
                <a:lnTo>
                  <a:pt x="4183888" y="2024970"/>
                </a:lnTo>
                <a:lnTo>
                  <a:pt x="4185022" y="2025877"/>
                </a:lnTo>
                <a:lnTo>
                  <a:pt x="4186383" y="2027011"/>
                </a:lnTo>
                <a:lnTo>
                  <a:pt x="4187745" y="2027691"/>
                </a:lnTo>
                <a:lnTo>
                  <a:pt x="4189333" y="2028372"/>
                </a:lnTo>
                <a:lnTo>
                  <a:pt x="4191148" y="2028598"/>
                </a:lnTo>
                <a:lnTo>
                  <a:pt x="4192509" y="2028598"/>
                </a:lnTo>
                <a:lnTo>
                  <a:pt x="4192963" y="2029052"/>
                </a:lnTo>
                <a:lnTo>
                  <a:pt x="4193190" y="2029506"/>
                </a:lnTo>
                <a:lnTo>
                  <a:pt x="4194097" y="2031320"/>
                </a:lnTo>
                <a:lnTo>
                  <a:pt x="4194551" y="2034495"/>
                </a:lnTo>
                <a:lnTo>
                  <a:pt x="4194778" y="2038350"/>
                </a:lnTo>
                <a:lnTo>
                  <a:pt x="4195231" y="2048329"/>
                </a:lnTo>
                <a:lnTo>
                  <a:pt x="4195458" y="2059668"/>
                </a:lnTo>
                <a:lnTo>
                  <a:pt x="4195458" y="2071007"/>
                </a:lnTo>
                <a:lnTo>
                  <a:pt x="4195231" y="2081213"/>
                </a:lnTo>
                <a:lnTo>
                  <a:pt x="4195005" y="2088923"/>
                </a:lnTo>
                <a:lnTo>
                  <a:pt x="4194778" y="2092325"/>
                </a:lnTo>
                <a:lnTo>
                  <a:pt x="4194551" y="2093006"/>
                </a:lnTo>
                <a:lnTo>
                  <a:pt x="4194097" y="2093232"/>
                </a:lnTo>
                <a:lnTo>
                  <a:pt x="4192509" y="2093913"/>
                </a:lnTo>
                <a:lnTo>
                  <a:pt x="4190467" y="2094366"/>
                </a:lnTo>
                <a:lnTo>
                  <a:pt x="4188425" y="2094593"/>
                </a:lnTo>
                <a:lnTo>
                  <a:pt x="4182527" y="2094820"/>
                </a:lnTo>
                <a:lnTo>
                  <a:pt x="4176855" y="2095047"/>
                </a:lnTo>
                <a:lnTo>
                  <a:pt x="4174359" y="2095047"/>
                </a:lnTo>
                <a:lnTo>
                  <a:pt x="4172317" y="2094820"/>
                </a:lnTo>
                <a:lnTo>
                  <a:pt x="4170502" y="2094139"/>
                </a:lnTo>
                <a:lnTo>
                  <a:pt x="4168914" y="2093232"/>
                </a:lnTo>
                <a:lnTo>
                  <a:pt x="4167780" y="2091872"/>
                </a:lnTo>
                <a:lnTo>
                  <a:pt x="4166645" y="2090738"/>
                </a:lnTo>
                <a:lnTo>
                  <a:pt x="4165965" y="2089150"/>
                </a:lnTo>
                <a:lnTo>
                  <a:pt x="4165511" y="2087789"/>
                </a:lnTo>
                <a:lnTo>
                  <a:pt x="4164830" y="2086202"/>
                </a:lnTo>
                <a:lnTo>
                  <a:pt x="4163696" y="2085068"/>
                </a:lnTo>
                <a:lnTo>
                  <a:pt x="4162562" y="2083934"/>
                </a:lnTo>
                <a:lnTo>
                  <a:pt x="4162426" y="2083883"/>
                </a:lnTo>
                <a:lnTo>
                  <a:pt x="4162426" y="2093913"/>
                </a:lnTo>
                <a:lnTo>
                  <a:pt x="4145035" y="2093913"/>
                </a:lnTo>
                <a:lnTo>
                  <a:pt x="4144866" y="2094139"/>
                </a:lnTo>
                <a:lnTo>
                  <a:pt x="4143504" y="2095727"/>
                </a:lnTo>
                <a:lnTo>
                  <a:pt x="4141689" y="2096634"/>
                </a:lnTo>
                <a:lnTo>
                  <a:pt x="4139648" y="2097541"/>
                </a:lnTo>
                <a:lnTo>
                  <a:pt x="4137152" y="2098222"/>
                </a:lnTo>
                <a:lnTo>
                  <a:pt x="4134429" y="2098448"/>
                </a:lnTo>
                <a:lnTo>
                  <a:pt x="4128304" y="2098675"/>
                </a:lnTo>
                <a:lnTo>
                  <a:pt x="4125355" y="2098448"/>
                </a:lnTo>
                <a:lnTo>
                  <a:pt x="4122632" y="2097541"/>
                </a:lnTo>
                <a:lnTo>
                  <a:pt x="4120363" y="2096634"/>
                </a:lnTo>
                <a:lnTo>
                  <a:pt x="4118322" y="2095047"/>
                </a:lnTo>
                <a:lnTo>
                  <a:pt x="4117613" y="2093913"/>
                </a:lnTo>
                <a:lnTo>
                  <a:pt x="4111743" y="2093913"/>
                </a:lnTo>
                <a:lnTo>
                  <a:pt x="4115372" y="2098675"/>
                </a:lnTo>
                <a:lnTo>
                  <a:pt x="4116960" y="2101397"/>
                </a:lnTo>
                <a:lnTo>
                  <a:pt x="4118322" y="2104118"/>
                </a:lnTo>
                <a:lnTo>
                  <a:pt x="4119683" y="2106613"/>
                </a:lnTo>
                <a:lnTo>
                  <a:pt x="4120817" y="2108881"/>
                </a:lnTo>
                <a:lnTo>
                  <a:pt x="4122178" y="2110695"/>
                </a:lnTo>
                <a:lnTo>
                  <a:pt x="4123766" y="2112509"/>
                </a:lnTo>
                <a:lnTo>
                  <a:pt x="4124901" y="2112963"/>
                </a:lnTo>
                <a:lnTo>
                  <a:pt x="4125808" y="2113416"/>
                </a:lnTo>
                <a:lnTo>
                  <a:pt x="4127170" y="2114097"/>
                </a:lnTo>
                <a:lnTo>
                  <a:pt x="4128304" y="2114097"/>
                </a:lnTo>
                <a:lnTo>
                  <a:pt x="4131707" y="2114550"/>
                </a:lnTo>
                <a:lnTo>
                  <a:pt x="4135791" y="2115684"/>
                </a:lnTo>
                <a:lnTo>
                  <a:pt x="4138059" y="2116591"/>
                </a:lnTo>
                <a:lnTo>
                  <a:pt x="4140101" y="2117725"/>
                </a:lnTo>
                <a:lnTo>
                  <a:pt x="4142370" y="2118859"/>
                </a:lnTo>
                <a:lnTo>
                  <a:pt x="4144639" y="2120447"/>
                </a:lnTo>
                <a:lnTo>
                  <a:pt x="4146907" y="2122261"/>
                </a:lnTo>
                <a:lnTo>
                  <a:pt x="4148949" y="2124529"/>
                </a:lnTo>
                <a:lnTo>
                  <a:pt x="4150537" y="2126797"/>
                </a:lnTo>
                <a:lnTo>
                  <a:pt x="4152352" y="2129518"/>
                </a:lnTo>
                <a:lnTo>
                  <a:pt x="4153714" y="2132693"/>
                </a:lnTo>
                <a:lnTo>
                  <a:pt x="4154848" y="2136095"/>
                </a:lnTo>
                <a:lnTo>
                  <a:pt x="4155529" y="2139950"/>
                </a:lnTo>
                <a:lnTo>
                  <a:pt x="4155756" y="2144259"/>
                </a:lnTo>
                <a:lnTo>
                  <a:pt x="4155756" y="2148795"/>
                </a:lnTo>
                <a:lnTo>
                  <a:pt x="4155756" y="2153104"/>
                </a:lnTo>
                <a:lnTo>
                  <a:pt x="4155302" y="2157413"/>
                </a:lnTo>
                <a:lnTo>
                  <a:pt x="4154848" y="2161268"/>
                </a:lnTo>
                <a:lnTo>
                  <a:pt x="4154167" y="2165350"/>
                </a:lnTo>
                <a:lnTo>
                  <a:pt x="4153033" y="2168979"/>
                </a:lnTo>
                <a:lnTo>
                  <a:pt x="4151899" y="2172607"/>
                </a:lnTo>
                <a:lnTo>
                  <a:pt x="4150084" y="2175782"/>
                </a:lnTo>
                <a:lnTo>
                  <a:pt x="4148496" y="2178730"/>
                </a:lnTo>
                <a:lnTo>
                  <a:pt x="4146227" y="2181452"/>
                </a:lnTo>
                <a:lnTo>
                  <a:pt x="4143504" y="2183947"/>
                </a:lnTo>
                <a:lnTo>
                  <a:pt x="4140555" y="2185988"/>
                </a:lnTo>
                <a:lnTo>
                  <a:pt x="4136925" y="2187575"/>
                </a:lnTo>
                <a:lnTo>
                  <a:pt x="4133295" y="2189163"/>
                </a:lnTo>
                <a:lnTo>
                  <a:pt x="4128985" y="2190070"/>
                </a:lnTo>
                <a:lnTo>
                  <a:pt x="4124220" y="2190523"/>
                </a:lnTo>
                <a:lnTo>
                  <a:pt x="4119229" y="2190977"/>
                </a:lnTo>
                <a:lnTo>
                  <a:pt x="4114238" y="2190523"/>
                </a:lnTo>
                <a:lnTo>
                  <a:pt x="4109020" y="2190070"/>
                </a:lnTo>
                <a:lnTo>
                  <a:pt x="4103802" y="2188936"/>
                </a:lnTo>
                <a:lnTo>
                  <a:pt x="4098810" y="2187575"/>
                </a:lnTo>
                <a:lnTo>
                  <a:pt x="4093819" y="2185988"/>
                </a:lnTo>
                <a:lnTo>
                  <a:pt x="4088828" y="2183720"/>
                </a:lnTo>
                <a:lnTo>
                  <a:pt x="4084291" y="2181225"/>
                </a:lnTo>
                <a:lnTo>
                  <a:pt x="4080207" y="2178504"/>
                </a:lnTo>
                <a:lnTo>
                  <a:pt x="4076350" y="2175555"/>
                </a:lnTo>
                <a:lnTo>
                  <a:pt x="4072947" y="2171927"/>
                </a:lnTo>
                <a:lnTo>
                  <a:pt x="4069998" y="2168298"/>
                </a:lnTo>
                <a:lnTo>
                  <a:pt x="4068863" y="2166257"/>
                </a:lnTo>
                <a:lnTo>
                  <a:pt x="4067502" y="2164443"/>
                </a:lnTo>
                <a:lnTo>
                  <a:pt x="4066595" y="2162402"/>
                </a:lnTo>
                <a:lnTo>
                  <a:pt x="4065687" y="2160361"/>
                </a:lnTo>
                <a:lnTo>
                  <a:pt x="4065006" y="2158093"/>
                </a:lnTo>
                <a:lnTo>
                  <a:pt x="4064553" y="2155825"/>
                </a:lnTo>
                <a:lnTo>
                  <a:pt x="4064326" y="2153331"/>
                </a:lnTo>
                <a:lnTo>
                  <a:pt x="4064099" y="2151289"/>
                </a:lnTo>
                <a:lnTo>
                  <a:pt x="4064099" y="2146754"/>
                </a:lnTo>
                <a:lnTo>
                  <a:pt x="4064326" y="2142445"/>
                </a:lnTo>
                <a:lnTo>
                  <a:pt x="4064780" y="2138816"/>
                </a:lnTo>
                <a:lnTo>
                  <a:pt x="4065687" y="2135414"/>
                </a:lnTo>
                <a:lnTo>
                  <a:pt x="4066595" y="2132013"/>
                </a:lnTo>
                <a:lnTo>
                  <a:pt x="4067729" y="2129291"/>
                </a:lnTo>
                <a:lnTo>
                  <a:pt x="4069090" y="2127250"/>
                </a:lnTo>
                <a:lnTo>
                  <a:pt x="4070224" y="2124982"/>
                </a:lnTo>
                <a:lnTo>
                  <a:pt x="4071813" y="2122941"/>
                </a:lnTo>
                <a:lnTo>
                  <a:pt x="4073174" y="2121354"/>
                </a:lnTo>
                <a:lnTo>
                  <a:pt x="4074762" y="2119993"/>
                </a:lnTo>
                <a:lnTo>
                  <a:pt x="4076123" y="2118859"/>
                </a:lnTo>
                <a:lnTo>
                  <a:pt x="4078846" y="2117272"/>
                </a:lnTo>
                <a:lnTo>
                  <a:pt x="4081114" y="2116138"/>
                </a:lnTo>
                <a:lnTo>
                  <a:pt x="4082249" y="2115684"/>
                </a:lnTo>
                <a:lnTo>
                  <a:pt x="4082702" y="2115004"/>
                </a:lnTo>
                <a:lnTo>
                  <a:pt x="4083156" y="2114323"/>
                </a:lnTo>
                <a:lnTo>
                  <a:pt x="4083383" y="2113189"/>
                </a:lnTo>
                <a:lnTo>
                  <a:pt x="4083383" y="2112282"/>
                </a:lnTo>
                <a:lnTo>
                  <a:pt x="4083156" y="2111375"/>
                </a:lnTo>
                <a:lnTo>
                  <a:pt x="4082249" y="2108881"/>
                </a:lnTo>
                <a:lnTo>
                  <a:pt x="4080434" y="2106159"/>
                </a:lnTo>
                <a:lnTo>
                  <a:pt x="4078392" y="2103664"/>
                </a:lnTo>
                <a:lnTo>
                  <a:pt x="4076123" y="2101397"/>
                </a:lnTo>
                <a:lnTo>
                  <a:pt x="4073628" y="2099356"/>
                </a:lnTo>
                <a:lnTo>
                  <a:pt x="4071586" y="2097314"/>
                </a:lnTo>
                <a:lnTo>
                  <a:pt x="4067729" y="2094139"/>
                </a:lnTo>
                <a:lnTo>
                  <a:pt x="4067493" y="2093913"/>
                </a:lnTo>
                <a:lnTo>
                  <a:pt x="4059238" y="2093913"/>
                </a:lnTo>
                <a:lnTo>
                  <a:pt x="4059238" y="2085992"/>
                </a:lnTo>
                <a:lnTo>
                  <a:pt x="4056385" y="2083254"/>
                </a:lnTo>
                <a:lnTo>
                  <a:pt x="4024169" y="2051731"/>
                </a:lnTo>
                <a:lnTo>
                  <a:pt x="3990138" y="2018847"/>
                </a:lnTo>
                <a:lnTo>
                  <a:pt x="3976980" y="2006373"/>
                </a:lnTo>
                <a:lnTo>
                  <a:pt x="3971762" y="2001611"/>
                </a:lnTo>
                <a:lnTo>
                  <a:pt x="3968132" y="1998663"/>
                </a:lnTo>
                <a:lnTo>
                  <a:pt x="3961099" y="1993220"/>
                </a:lnTo>
                <a:lnTo>
                  <a:pt x="3952477" y="1986870"/>
                </a:lnTo>
                <a:lnTo>
                  <a:pt x="3942495" y="1979613"/>
                </a:lnTo>
                <a:lnTo>
                  <a:pt x="3931832" y="1972129"/>
                </a:lnTo>
                <a:lnTo>
                  <a:pt x="3920942" y="1964872"/>
                </a:lnTo>
                <a:lnTo>
                  <a:pt x="3910733" y="1958522"/>
                </a:lnTo>
                <a:lnTo>
                  <a:pt x="3901658" y="1953306"/>
                </a:lnTo>
                <a:lnTo>
                  <a:pt x="3897574" y="1951038"/>
                </a:lnTo>
                <a:lnTo>
                  <a:pt x="3894171" y="1949223"/>
                </a:lnTo>
                <a:lnTo>
                  <a:pt x="3888046" y="1946275"/>
                </a:lnTo>
                <a:lnTo>
                  <a:pt x="3881693" y="1943100"/>
                </a:lnTo>
                <a:lnTo>
                  <a:pt x="3869896" y="1936977"/>
                </a:lnTo>
                <a:lnTo>
                  <a:pt x="3864451" y="1934256"/>
                </a:lnTo>
                <a:lnTo>
                  <a:pt x="3859460" y="1931761"/>
                </a:lnTo>
                <a:lnTo>
                  <a:pt x="3854922" y="1930173"/>
                </a:lnTo>
                <a:lnTo>
                  <a:pt x="3852880" y="1929720"/>
                </a:lnTo>
                <a:lnTo>
                  <a:pt x="3851292" y="1929493"/>
                </a:lnTo>
                <a:lnTo>
                  <a:pt x="3841764" y="1929039"/>
                </a:lnTo>
                <a:lnTo>
                  <a:pt x="3838814" y="1928813"/>
                </a:lnTo>
                <a:lnTo>
                  <a:pt x="3838814" y="1982788"/>
                </a:lnTo>
                <a:lnTo>
                  <a:pt x="3773929" y="1983468"/>
                </a:lnTo>
                <a:lnTo>
                  <a:pt x="3773248" y="2017939"/>
                </a:lnTo>
                <a:lnTo>
                  <a:pt x="3755779" y="2017939"/>
                </a:lnTo>
                <a:lnTo>
                  <a:pt x="3755779" y="2024063"/>
                </a:lnTo>
                <a:lnTo>
                  <a:pt x="3755552" y="2028145"/>
                </a:lnTo>
                <a:lnTo>
                  <a:pt x="3755098" y="2032000"/>
                </a:lnTo>
                <a:lnTo>
                  <a:pt x="3753964" y="2035856"/>
                </a:lnTo>
                <a:lnTo>
                  <a:pt x="3752603" y="2039257"/>
                </a:lnTo>
                <a:lnTo>
                  <a:pt x="3750788" y="2042886"/>
                </a:lnTo>
                <a:lnTo>
                  <a:pt x="3748746" y="2046061"/>
                </a:lnTo>
                <a:lnTo>
                  <a:pt x="3746477" y="2049009"/>
                </a:lnTo>
                <a:lnTo>
                  <a:pt x="3743981" y="2051957"/>
                </a:lnTo>
                <a:lnTo>
                  <a:pt x="3741259" y="2054452"/>
                </a:lnTo>
                <a:lnTo>
                  <a:pt x="3738083" y="2056720"/>
                </a:lnTo>
                <a:lnTo>
                  <a:pt x="3734906" y="2058761"/>
                </a:lnTo>
                <a:lnTo>
                  <a:pt x="3731503" y="2060348"/>
                </a:lnTo>
                <a:lnTo>
                  <a:pt x="3727873" y="2061709"/>
                </a:lnTo>
                <a:lnTo>
                  <a:pt x="3724017" y="2062616"/>
                </a:lnTo>
                <a:lnTo>
                  <a:pt x="3720160" y="2063070"/>
                </a:lnTo>
                <a:lnTo>
                  <a:pt x="3716076" y="2063523"/>
                </a:lnTo>
                <a:lnTo>
                  <a:pt x="3711992" y="2063070"/>
                </a:lnTo>
                <a:lnTo>
                  <a:pt x="3708135" y="2062616"/>
                </a:lnTo>
                <a:lnTo>
                  <a:pt x="3704279" y="2061709"/>
                </a:lnTo>
                <a:lnTo>
                  <a:pt x="3700649" y="2060348"/>
                </a:lnTo>
                <a:lnTo>
                  <a:pt x="3697246" y="2058761"/>
                </a:lnTo>
                <a:lnTo>
                  <a:pt x="3694069" y="2056720"/>
                </a:lnTo>
                <a:lnTo>
                  <a:pt x="3690893" y="2054452"/>
                </a:lnTo>
                <a:lnTo>
                  <a:pt x="3687944" y="2051731"/>
                </a:lnTo>
                <a:lnTo>
                  <a:pt x="3685448" y="2049009"/>
                </a:lnTo>
                <a:lnTo>
                  <a:pt x="3683406" y="2046061"/>
                </a:lnTo>
                <a:lnTo>
                  <a:pt x="3681364" y="2042886"/>
                </a:lnTo>
                <a:lnTo>
                  <a:pt x="3679549" y="2039257"/>
                </a:lnTo>
                <a:lnTo>
                  <a:pt x="3678415" y="2035629"/>
                </a:lnTo>
                <a:lnTo>
                  <a:pt x="3677281" y="2032000"/>
                </a:lnTo>
                <a:lnTo>
                  <a:pt x="3676600" y="2027918"/>
                </a:lnTo>
                <a:lnTo>
                  <a:pt x="3676600" y="2023836"/>
                </a:lnTo>
                <a:lnTo>
                  <a:pt x="3676600" y="2019981"/>
                </a:lnTo>
                <a:lnTo>
                  <a:pt x="3677281" y="2016125"/>
                </a:lnTo>
                <a:lnTo>
                  <a:pt x="3678188" y="2012270"/>
                </a:lnTo>
                <a:lnTo>
                  <a:pt x="3679323" y="2008868"/>
                </a:lnTo>
                <a:lnTo>
                  <a:pt x="3680911" y="2005693"/>
                </a:lnTo>
                <a:lnTo>
                  <a:pt x="3682726" y="2002291"/>
                </a:lnTo>
                <a:lnTo>
                  <a:pt x="3684768" y="1999343"/>
                </a:lnTo>
                <a:lnTo>
                  <a:pt x="3687263" y="1996395"/>
                </a:lnTo>
                <a:lnTo>
                  <a:pt x="3689759" y="1993900"/>
                </a:lnTo>
                <a:lnTo>
                  <a:pt x="3692708" y="1991632"/>
                </a:lnTo>
                <a:lnTo>
                  <a:pt x="3695657" y="1989818"/>
                </a:lnTo>
                <a:lnTo>
                  <a:pt x="3698834" y="1988004"/>
                </a:lnTo>
                <a:lnTo>
                  <a:pt x="3702464" y="1986643"/>
                </a:lnTo>
                <a:lnTo>
                  <a:pt x="3706094" y="1985509"/>
                </a:lnTo>
                <a:lnTo>
                  <a:pt x="3710177" y="1984829"/>
                </a:lnTo>
                <a:lnTo>
                  <a:pt x="3713807" y="1984375"/>
                </a:lnTo>
                <a:lnTo>
                  <a:pt x="3739898" y="1982788"/>
                </a:lnTo>
                <a:lnTo>
                  <a:pt x="3739898" y="1944914"/>
                </a:lnTo>
                <a:lnTo>
                  <a:pt x="3737175" y="1945595"/>
                </a:lnTo>
                <a:lnTo>
                  <a:pt x="3734226" y="1946502"/>
                </a:lnTo>
                <a:lnTo>
                  <a:pt x="3730142" y="1948089"/>
                </a:lnTo>
                <a:lnTo>
                  <a:pt x="3725378" y="1950131"/>
                </a:lnTo>
                <a:lnTo>
                  <a:pt x="3720160" y="1952852"/>
                </a:lnTo>
                <a:lnTo>
                  <a:pt x="3714488" y="1956254"/>
                </a:lnTo>
                <a:lnTo>
                  <a:pt x="3711765" y="1958522"/>
                </a:lnTo>
                <a:lnTo>
                  <a:pt x="3708816" y="1960789"/>
                </a:lnTo>
                <a:lnTo>
                  <a:pt x="3698607" y="1969407"/>
                </a:lnTo>
                <a:lnTo>
                  <a:pt x="3686809" y="1979613"/>
                </a:lnTo>
                <a:lnTo>
                  <a:pt x="3674105" y="1991179"/>
                </a:lnTo>
                <a:lnTo>
                  <a:pt x="3660946" y="2003879"/>
                </a:lnTo>
                <a:lnTo>
                  <a:pt x="3654367" y="2010682"/>
                </a:lnTo>
                <a:lnTo>
                  <a:pt x="3647560" y="2017486"/>
                </a:lnTo>
                <a:lnTo>
                  <a:pt x="3641208" y="2024516"/>
                </a:lnTo>
                <a:lnTo>
                  <a:pt x="3634629" y="2031773"/>
                </a:lnTo>
                <a:lnTo>
                  <a:pt x="3628503" y="2038804"/>
                </a:lnTo>
                <a:lnTo>
                  <a:pt x="3622831" y="2046061"/>
                </a:lnTo>
                <a:lnTo>
                  <a:pt x="3617159" y="2053318"/>
                </a:lnTo>
                <a:lnTo>
                  <a:pt x="3612168" y="2060348"/>
                </a:lnTo>
                <a:lnTo>
                  <a:pt x="3603093" y="2073502"/>
                </a:lnTo>
                <a:lnTo>
                  <a:pt x="3596514" y="2083707"/>
                </a:lnTo>
                <a:lnTo>
                  <a:pt x="3591750" y="2091645"/>
                </a:lnTo>
                <a:lnTo>
                  <a:pt x="3588800" y="2097314"/>
                </a:lnTo>
                <a:lnTo>
                  <a:pt x="3587893" y="2099582"/>
                </a:lnTo>
                <a:lnTo>
                  <a:pt x="3587212" y="2101170"/>
                </a:lnTo>
                <a:lnTo>
                  <a:pt x="3587212" y="2102531"/>
                </a:lnTo>
                <a:lnTo>
                  <a:pt x="3587439" y="2103664"/>
                </a:lnTo>
                <a:lnTo>
                  <a:pt x="3588120" y="2104118"/>
                </a:lnTo>
                <a:lnTo>
                  <a:pt x="3589027" y="2104345"/>
                </a:lnTo>
                <a:lnTo>
                  <a:pt x="3590388" y="2104572"/>
                </a:lnTo>
                <a:lnTo>
                  <a:pt x="3591750" y="2104345"/>
                </a:lnTo>
                <a:lnTo>
                  <a:pt x="3593792" y="2104118"/>
                </a:lnTo>
                <a:lnTo>
                  <a:pt x="3596514" y="2104118"/>
                </a:lnTo>
                <a:lnTo>
                  <a:pt x="3599690" y="2104345"/>
                </a:lnTo>
                <a:lnTo>
                  <a:pt x="3603320" y="2104572"/>
                </a:lnTo>
                <a:lnTo>
                  <a:pt x="3607631" y="2105252"/>
                </a:lnTo>
                <a:lnTo>
                  <a:pt x="3611941" y="2106386"/>
                </a:lnTo>
                <a:lnTo>
                  <a:pt x="3616252" y="2107747"/>
                </a:lnTo>
                <a:lnTo>
                  <a:pt x="3620789" y="2109561"/>
                </a:lnTo>
                <a:lnTo>
                  <a:pt x="3625327" y="2112056"/>
                </a:lnTo>
                <a:lnTo>
                  <a:pt x="3627596" y="2113189"/>
                </a:lnTo>
                <a:lnTo>
                  <a:pt x="3629411" y="2114777"/>
                </a:lnTo>
                <a:lnTo>
                  <a:pt x="3631452" y="2116591"/>
                </a:lnTo>
                <a:lnTo>
                  <a:pt x="3633494" y="2118179"/>
                </a:lnTo>
                <a:lnTo>
                  <a:pt x="3635082" y="2120220"/>
                </a:lnTo>
                <a:lnTo>
                  <a:pt x="3636897" y="2122488"/>
                </a:lnTo>
                <a:lnTo>
                  <a:pt x="3638485" y="2124756"/>
                </a:lnTo>
                <a:lnTo>
                  <a:pt x="3639847" y="2127250"/>
                </a:lnTo>
                <a:lnTo>
                  <a:pt x="3641208" y="2129518"/>
                </a:lnTo>
                <a:lnTo>
                  <a:pt x="3642115" y="2132466"/>
                </a:lnTo>
                <a:lnTo>
                  <a:pt x="3643023" y="2135414"/>
                </a:lnTo>
                <a:lnTo>
                  <a:pt x="3643704" y="2138589"/>
                </a:lnTo>
                <a:lnTo>
                  <a:pt x="3644157" y="2141991"/>
                </a:lnTo>
                <a:lnTo>
                  <a:pt x="3644384" y="2145393"/>
                </a:lnTo>
                <a:lnTo>
                  <a:pt x="3644611" y="2152650"/>
                </a:lnTo>
                <a:lnTo>
                  <a:pt x="3644157" y="2159000"/>
                </a:lnTo>
                <a:lnTo>
                  <a:pt x="3643250" y="2164670"/>
                </a:lnTo>
                <a:lnTo>
                  <a:pt x="3642342" y="2169659"/>
                </a:lnTo>
                <a:lnTo>
                  <a:pt x="3640527" y="2173968"/>
                </a:lnTo>
                <a:lnTo>
                  <a:pt x="3639620" y="2176009"/>
                </a:lnTo>
                <a:lnTo>
                  <a:pt x="3638712" y="2177823"/>
                </a:lnTo>
                <a:lnTo>
                  <a:pt x="3637351" y="2179411"/>
                </a:lnTo>
                <a:lnTo>
                  <a:pt x="3636217" y="2181225"/>
                </a:lnTo>
                <a:lnTo>
                  <a:pt x="3634856" y="2182813"/>
                </a:lnTo>
                <a:lnTo>
                  <a:pt x="3633494" y="2183947"/>
                </a:lnTo>
                <a:lnTo>
                  <a:pt x="3631679" y="2185080"/>
                </a:lnTo>
                <a:lnTo>
                  <a:pt x="3630318" y="2186441"/>
                </a:lnTo>
                <a:lnTo>
                  <a:pt x="3626461" y="2188482"/>
                </a:lnTo>
                <a:lnTo>
                  <a:pt x="3622378" y="2189843"/>
                </a:lnTo>
                <a:lnTo>
                  <a:pt x="3617613" y="2191204"/>
                </a:lnTo>
                <a:lnTo>
                  <a:pt x="3612622" y="2192111"/>
                </a:lnTo>
                <a:lnTo>
                  <a:pt x="3607177" y="2192791"/>
                </a:lnTo>
                <a:lnTo>
                  <a:pt x="3601278" y="2193698"/>
                </a:lnTo>
                <a:lnTo>
                  <a:pt x="3594699" y="2193925"/>
                </a:lnTo>
                <a:lnTo>
                  <a:pt x="3591523" y="2193925"/>
                </a:lnTo>
                <a:lnTo>
                  <a:pt x="3588573" y="2193698"/>
                </a:lnTo>
                <a:lnTo>
                  <a:pt x="3585624" y="2193472"/>
                </a:lnTo>
                <a:lnTo>
                  <a:pt x="3583129" y="2192564"/>
                </a:lnTo>
                <a:lnTo>
                  <a:pt x="3580633" y="2191884"/>
                </a:lnTo>
                <a:lnTo>
                  <a:pt x="3578364" y="2190977"/>
                </a:lnTo>
                <a:lnTo>
                  <a:pt x="3576095" y="2189616"/>
                </a:lnTo>
                <a:lnTo>
                  <a:pt x="3574054" y="2188482"/>
                </a:lnTo>
                <a:lnTo>
                  <a:pt x="3572465" y="2186895"/>
                </a:lnTo>
                <a:lnTo>
                  <a:pt x="3570877" y="2185534"/>
                </a:lnTo>
                <a:lnTo>
                  <a:pt x="3569516" y="2183720"/>
                </a:lnTo>
                <a:lnTo>
                  <a:pt x="3567928" y="2181679"/>
                </a:lnTo>
                <a:lnTo>
                  <a:pt x="3566794" y="2179864"/>
                </a:lnTo>
                <a:lnTo>
                  <a:pt x="3565659" y="2178050"/>
                </a:lnTo>
                <a:lnTo>
                  <a:pt x="3563844" y="2173741"/>
                </a:lnTo>
                <a:lnTo>
                  <a:pt x="3562256" y="2169659"/>
                </a:lnTo>
                <a:lnTo>
                  <a:pt x="3561349" y="2165123"/>
                </a:lnTo>
                <a:lnTo>
                  <a:pt x="3560441" y="2160588"/>
                </a:lnTo>
                <a:lnTo>
                  <a:pt x="3559761" y="2156506"/>
                </a:lnTo>
                <a:lnTo>
                  <a:pt x="3559534" y="2152423"/>
                </a:lnTo>
                <a:lnTo>
                  <a:pt x="3559307" y="2148795"/>
                </a:lnTo>
                <a:lnTo>
                  <a:pt x="3559307" y="2142672"/>
                </a:lnTo>
                <a:lnTo>
                  <a:pt x="3559307" y="2140404"/>
                </a:lnTo>
                <a:lnTo>
                  <a:pt x="3558853" y="2138589"/>
                </a:lnTo>
                <a:lnTo>
                  <a:pt x="3558172" y="2137002"/>
                </a:lnTo>
                <a:lnTo>
                  <a:pt x="3557492" y="2135868"/>
                </a:lnTo>
                <a:lnTo>
                  <a:pt x="3556584" y="2134734"/>
                </a:lnTo>
                <a:lnTo>
                  <a:pt x="3555450" y="2134054"/>
                </a:lnTo>
                <a:lnTo>
                  <a:pt x="3554543" y="2133600"/>
                </a:lnTo>
                <a:lnTo>
                  <a:pt x="3553408" y="2133373"/>
                </a:lnTo>
                <a:lnTo>
                  <a:pt x="3551366" y="2132693"/>
                </a:lnTo>
                <a:lnTo>
                  <a:pt x="3549324" y="2132013"/>
                </a:lnTo>
                <a:lnTo>
                  <a:pt x="3548644" y="2131559"/>
                </a:lnTo>
                <a:lnTo>
                  <a:pt x="3548190" y="2131106"/>
                </a:lnTo>
                <a:lnTo>
                  <a:pt x="3547509" y="2130425"/>
                </a:lnTo>
                <a:lnTo>
                  <a:pt x="3547509" y="2129291"/>
                </a:lnTo>
                <a:lnTo>
                  <a:pt x="3547509" y="2103664"/>
                </a:lnTo>
                <a:lnTo>
                  <a:pt x="3547963" y="2101850"/>
                </a:lnTo>
                <a:lnTo>
                  <a:pt x="3548417" y="2099582"/>
                </a:lnTo>
                <a:lnTo>
                  <a:pt x="3549098" y="2096407"/>
                </a:lnTo>
                <a:lnTo>
                  <a:pt x="3550686" y="2092098"/>
                </a:lnTo>
                <a:lnTo>
                  <a:pt x="3552728" y="2086656"/>
                </a:lnTo>
                <a:lnTo>
                  <a:pt x="3555904" y="2080306"/>
                </a:lnTo>
                <a:lnTo>
                  <a:pt x="3559534" y="2072822"/>
                </a:lnTo>
                <a:lnTo>
                  <a:pt x="3564525" y="2063977"/>
                </a:lnTo>
                <a:lnTo>
                  <a:pt x="3570424" y="2053772"/>
                </a:lnTo>
                <a:lnTo>
                  <a:pt x="3577910" y="2042432"/>
                </a:lnTo>
                <a:lnTo>
                  <a:pt x="3586532" y="2029732"/>
                </a:lnTo>
                <a:lnTo>
                  <a:pt x="3596968" y="2015218"/>
                </a:lnTo>
                <a:lnTo>
                  <a:pt x="3608992" y="1999570"/>
                </a:lnTo>
                <a:lnTo>
                  <a:pt x="3622831" y="1982561"/>
                </a:lnTo>
                <a:lnTo>
                  <a:pt x="3638485" y="1963738"/>
                </a:lnTo>
                <a:lnTo>
                  <a:pt x="3639620" y="1961923"/>
                </a:lnTo>
                <a:lnTo>
                  <a:pt x="3640981" y="1960336"/>
                </a:lnTo>
                <a:lnTo>
                  <a:pt x="3642796" y="1956481"/>
                </a:lnTo>
                <a:lnTo>
                  <a:pt x="3644384" y="1952625"/>
                </a:lnTo>
                <a:lnTo>
                  <a:pt x="3645519" y="1948543"/>
                </a:lnTo>
                <a:lnTo>
                  <a:pt x="3646199" y="1944688"/>
                </a:lnTo>
                <a:lnTo>
                  <a:pt x="3646426" y="1940606"/>
                </a:lnTo>
                <a:lnTo>
                  <a:pt x="3646426" y="1936977"/>
                </a:lnTo>
                <a:lnTo>
                  <a:pt x="3646199" y="1933122"/>
                </a:lnTo>
                <a:lnTo>
                  <a:pt x="3645519" y="1929720"/>
                </a:lnTo>
                <a:lnTo>
                  <a:pt x="3644838" y="1926545"/>
                </a:lnTo>
                <a:lnTo>
                  <a:pt x="3643704" y="1921102"/>
                </a:lnTo>
                <a:lnTo>
                  <a:pt x="3642342" y="1917473"/>
                </a:lnTo>
                <a:lnTo>
                  <a:pt x="3641889" y="1916339"/>
                </a:lnTo>
                <a:lnTo>
                  <a:pt x="3642115" y="1918834"/>
                </a:lnTo>
                <a:lnTo>
                  <a:pt x="3642115" y="1921102"/>
                </a:lnTo>
                <a:lnTo>
                  <a:pt x="3641889" y="1923370"/>
                </a:lnTo>
                <a:lnTo>
                  <a:pt x="3641435" y="1925411"/>
                </a:lnTo>
                <a:lnTo>
                  <a:pt x="3640527" y="1927679"/>
                </a:lnTo>
                <a:lnTo>
                  <a:pt x="3639620" y="1929947"/>
                </a:lnTo>
                <a:lnTo>
                  <a:pt x="3638485" y="1932214"/>
                </a:lnTo>
                <a:lnTo>
                  <a:pt x="3636897" y="1934709"/>
                </a:lnTo>
                <a:lnTo>
                  <a:pt x="3632587" y="1940606"/>
                </a:lnTo>
                <a:lnTo>
                  <a:pt x="3627822" y="1947636"/>
                </a:lnTo>
                <a:lnTo>
                  <a:pt x="3621243" y="1956254"/>
                </a:lnTo>
                <a:lnTo>
                  <a:pt x="3613529" y="1967139"/>
                </a:lnTo>
                <a:lnTo>
                  <a:pt x="3609219" y="1973489"/>
                </a:lnTo>
                <a:lnTo>
                  <a:pt x="3604908" y="1979159"/>
                </a:lnTo>
                <a:lnTo>
                  <a:pt x="3601278" y="1983695"/>
                </a:lnTo>
                <a:lnTo>
                  <a:pt x="3597648" y="1988004"/>
                </a:lnTo>
                <a:lnTo>
                  <a:pt x="3594245" y="1991632"/>
                </a:lnTo>
                <a:lnTo>
                  <a:pt x="3591296" y="1995034"/>
                </a:lnTo>
                <a:lnTo>
                  <a:pt x="3586078" y="2000023"/>
                </a:lnTo>
                <a:lnTo>
                  <a:pt x="3581767" y="2003425"/>
                </a:lnTo>
                <a:lnTo>
                  <a:pt x="3578818" y="2005466"/>
                </a:lnTo>
                <a:lnTo>
                  <a:pt x="3577230" y="2006373"/>
                </a:lnTo>
                <a:lnTo>
                  <a:pt x="3576322" y="2006600"/>
                </a:lnTo>
                <a:lnTo>
                  <a:pt x="3573373" y="2004559"/>
                </a:lnTo>
                <a:lnTo>
                  <a:pt x="3569970" y="2002972"/>
                </a:lnTo>
                <a:lnTo>
                  <a:pt x="3565432" y="2001157"/>
                </a:lnTo>
                <a:lnTo>
                  <a:pt x="3563164" y="2000477"/>
                </a:lnTo>
                <a:lnTo>
                  <a:pt x="3561122" y="1999570"/>
                </a:lnTo>
                <a:lnTo>
                  <a:pt x="3558626" y="1999343"/>
                </a:lnTo>
                <a:lnTo>
                  <a:pt x="3556358" y="1999116"/>
                </a:lnTo>
                <a:lnTo>
                  <a:pt x="3554089" y="1999343"/>
                </a:lnTo>
                <a:lnTo>
                  <a:pt x="3551820" y="2000023"/>
                </a:lnTo>
                <a:lnTo>
                  <a:pt x="3549778" y="2000704"/>
                </a:lnTo>
                <a:lnTo>
                  <a:pt x="3548190" y="2002064"/>
                </a:lnTo>
                <a:lnTo>
                  <a:pt x="3546375" y="2004332"/>
                </a:lnTo>
                <a:lnTo>
                  <a:pt x="3544106" y="2007281"/>
                </a:lnTo>
                <a:lnTo>
                  <a:pt x="3541838" y="2011363"/>
                </a:lnTo>
                <a:lnTo>
                  <a:pt x="3539115" y="2016125"/>
                </a:lnTo>
                <a:lnTo>
                  <a:pt x="3532990" y="2027464"/>
                </a:lnTo>
                <a:lnTo>
                  <a:pt x="3526183" y="2041072"/>
                </a:lnTo>
                <a:lnTo>
                  <a:pt x="3519377" y="2056266"/>
                </a:lnTo>
                <a:lnTo>
                  <a:pt x="3512117" y="2072368"/>
                </a:lnTo>
                <a:lnTo>
                  <a:pt x="3504857" y="2088470"/>
                </a:lnTo>
                <a:lnTo>
                  <a:pt x="3498051" y="2104572"/>
                </a:lnTo>
                <a:lnTo>
                  <a:pt x="3494875" y="2111829"/>
                </a:lnTo>
                <a:lnTo>
                  <a:pt x="3491472" y="2118179"/>
                </a:lnTo>
                <a:lnTo>
                  <a:pt x="3488296" y="2123848"/>
                </a:lnTo>
                <a:lnTo>
                  <a:pt x="3485119" y="2128838"/>
                </a:lnTo>
                <a:lnTo>
                  <a:pt x="3481716" y="2133147"/>
                </a:lnTo>
                <a:lnTo>
                  <a:pt x="3478313" y="2136548"/>
                </a:lnTo>
                <a:lnTo>
                  <a:pt x="3475137" y="2139723"/>
                </a:lnTo>
                <a:lnTo>
                  <a:pt x="3471961" y="2142218"/>
                </a:lnTo>
                <a:lnTo>
                  <a:pt x="3468785" y="2144486"/>
                </a:lnTo>
                <a:lnTo>
                  <a:pt x="3465608" y="2146300"/>
                </a:lnTo>
                <a:lnTo>
                  <a:pt x="3461978" y="2147661"/>
                </a:lnTo>
                <a:lnTo>
                  <a:pt x="3458802" y="2149022"/>
                </a:lnTo>
                <a:lnTo>
                  <a:pt x="3452450" y="2150609"/>
                </a:lnTo>
                <a:lnTo>
                  <a:pt x="3445870" y="2152423"/>
                </a:lnTo>
                <a:lnTo>
                  <a:pt x="3435888" y="2154464"/>
                </a:lnTo>
                <a:lnTo>
                  <a:pt x="3421141" y="2157186"/>
                </a:lnTo>
                <a:lnTo>
                  <a:pt x="3402765" y="2159681"/>
                </a:lnTo>
                <a:lnTo>
                  <a:pt x="3393009" y="2160814"/>
                </a:lnTo>
                <a:lnTo>
                  <a:pt x="3383254" y="2161948"/>
                </a:lnTo>
                <a:lnTo>
                  <a:pt x="3373498" y="2162629"/>
                </a:lnTo>
                <a:lnTo>
                  <a:pt x="3364196" y="2163082"/>
                </a:lnTo>
                <a:lnTo>
                  <a:pt x="3355575" y="2163309"/>
                </a:lnTo>
                <a:lnTo>
                  <a:pt x="3347861" y="2163082"/>
                </a:lnTo>
                <a:lnTo>
                  <a:pt x="3344458" y="2162855"/>
                </a:lnTo>
                <a:lnTo>
                  <a:pt x="3341282" y="2162402"/>
                </a:lnTo>
                <a:lnTo>
                  <a:pt x="3338560" y="2161948"/>
                </a:lnTo>
                <a:lnTo>
                  <a:pt x="3336064" y="2161041"/>
                </a:lnTo>
                <a:lnTo>
                  <a:pt x="3333795" y="2160134"/>
                </a:lnTo>
                <a:lnTo>
                  <a:pt x="3332207" y="2159227"/>
                </a:lnTo>
                <a:lnTo>
                  <a:pt x="3331073" y="2158093"/>
                </a:lnTo>
                <a:lnTo>
                  <a:pt x="3330619" y="2156732"/>
                </a:lnTo>
                <a:lnTo>
                  <a:pt x="3330165" y="2155145"/>
                </a:lnTo>
                <a:lnTo>
                  <a:pt x="3330165" y="2153331"/>
                </a:lnTo>
                <a:lnTo>
                  <a:pt x="3330392" y="2151516"/>
                </a:lnTo>
                <a:lnTo>
                  <a:pt x="3330846" y="2149475"/>
                </a:lnTo>
                <a:lnTo>
                  <a:pt x="3331527" y="2146981"/>
                </a:lnTo>
                <a:lnTo>
                  <a:pt x="3332661" y="2144713"/>
                </a:lnTo>
                <a:lnTo>
                  <a:pt x="3334930" y="2139270"/>
                </a:lnTo>
                <a:lnTo>
                  <a:pt x="3338106" y="2133600"/>
                </a:lnTo>
                <a:lnTo>
                  <a:pt x="3341736" y="2127477"/>
                </a:lnTo>
                <a:lnTo>
                  <a:pt x="3345593" y="2121127"/>
                </a:lnTo>
                <a:lnTo>
                  <a:pt x="3349903" y="2114550"/>
                </a:lnTo>
                <a:lnTo>
                  <a:pt x="3359432" y="2101170"/>
                </a:lnTo>
                <a:lnTo>
                  <a:pt x="3368507" y="2088470"/>
                </a:lnTo>
                <a:lnTo>
                  <a:pt x="3376447" y="2076904"/>
                </a:lnTo>
                <a:lnTo>
                  <a:pt x="3379850" y="2071914"/>
                </a:lnTo>
                <a:lnTo>
                  <a:pt x="3382573" y="2067379"/>
                </a:lnTo>
                <a:lnTo>
                  <a:pt x="3384842" y="2063523"/>
                </a:lnTo>
                <a:lnTo>
                  <a:pt x="3387110" y="2059214"/>
                </a:lnTo>
                <a:lnTo>
                  <a:pt x="3388925" y="2054906"/>
                </a:lnTo>
                <a:lnTo>
                  <a:pt x="3390060" y="2050823"/>
                </a:lnTo>
                <a:lnTo>
                  <a:pt x="3391421" y="2046741"/>
                </a:lnTo>
                <a:lnTo>
                  <a:pt x="3392102" y="2043113"/>
                </a:lnTo>
                <a:lnTo>
                  <a:pt x="3392782" y="2039257"/>
                </a:lnTo>
                <a:lnTo>
                  <a:pt x="3393009" y="2036082"/>
                </a:lnTo>
                <a:lnTo>
                  <a:pt x="3393009" y="2033134"/>
                </a:lnTo>
                <a:lnTo>
                  <a:pt x="3392555" y="2030639"/>
                </a:lnTo>
                <a:lnTo>
                  <a:pt x="3392102" y="2028372"/>
                </a:lnTo>
                <a:lnTo>
                  <a:pt x="3391421" y="2026784"/>
                </a:lnTo>
                <a:lnTo>
                  <a:pt x="3390513" y="2026104"/>
                </a:lnTo>
                <a:lnTo>
                  <a:pt x="3390060" y="2025650"/>
                </a:lnTo>
                <a:lnTo>
                  <a:pt x="3389379" y="2025197"/>
                </a:lnTo>
                <a:lnTo>
                  <a:pt x="3388698" y="2024970"/>
                </a:lnTo>
                <a:lnTo>
                  <a:pt x="3387791" y="2024970"/>
                </a:lnTo>
                <a:lnTo>
                  <a:pt x="3386884" y="2025197"/>
                </a:lnTo>
                <a:lnTo>
                  <a:pt x="3384842" y="2025877"/>
                </a:lnTo>
                <a:lnTo>
                  <a:pt x="3382119" y="2027464"/>
                </a:lnTo>
                <a:lnTo>
                  <a:pt x="3379624" y="2028598"/>
                </a:lnTo>
                <a:lnTo>
                  <a:pt x="3374859" y="2030413"/>
                </a:lnTo>
                <a:lnTo>
                  <a:pt x="3370549" y="2031773"/>
                </a:lnTo>
                <a:lnTo>
                  <a:pt x="3366465" y="2032454"/>
                </a:lnTo>
                <a:lnTo>
                  <a:pt x="3363289" y="2032681"/>
                </a:lnTo>
                <a:lnTo>
                  <a:pt x="3360793" y="2032681"/>
                </a:lnTo>
                <a:lnTo>
                  <a:pt x="3358751" y="2032681"/>
                </a:lnTo>
                <a:lnTo>
                  <a:pt x="3358524" y="2029279"/>
                </a:lnTo>
                <a:lnTo>
                  <a:pt x="3358751" y="2025423"/>
                </a:lnTo>
                <a:lnTo>
                  <a:pt x="3359659" y="2020661"/>
                </a:lnTo>
                <a:lnTo>
                  <a:pt x="3360113" y="2017713"/>
                </a:lnTo>
                <a:lnTo>
                  <a:pt x="3361020" y="2014991"/>
                </a:lnTo>
                <a:lnTo>
                  <a:pt x="3362154" y="2011816"/>
                </a:lnTo>
                <a:lnTo>
                  <a:pt x="3363289" y="2008868"/>
                </a:lnTo>
                <a:lnTo>
                  <a:pt x="3365104" y="2005466"/>
                </a:lnTo>
                <a:lnTo>
                  <a:pt x="3366692" y="2002064"/>
                </a:lnTo>
                <a:lnTo>
                  <a:pt x="3369187" y="1998889"/>
                </a:lnTo>
                <a:lnTo>
                  <a:pt x="3371683" y="1995714"/>
                </a:lnTo>
                <a:lnTo>
                  <a:pt x="3374632" y="1992313"/>
                </a:lnTo>
                <a:lnTo>
                  <a:pt x="3377809" y="1988457"/>
                </a:lnTo>
                <a:lnTo>
                  <a:pt x="3380531" y="1984602"/>
                </a:lnTo>
                <a:lnTo>
                  <a:pt x="3383480" y="1980293"/>
                </a:lnTo>
                <a:lnTo>
                  <a:pt x="3388925" y="1971448"/>
                </a:lnTo>
                <a:lnTo>
                  <a:pt x="3393917" y="1962377"/>
                </a:lnTo>
                <a:lnTo>
                  <a:pt x="3398000" y="1953532"/>
                </a:lnTo>
                <a:lnTo>
                  <a:pt x="3400042" y="1949223"/>
                </a:lnTo>
                <a:lnTo>
                  <a:pt x="3401403" y="1945368"/>
                </a:lnTo>
                <a:lnTo>
                  <a:pt x="3402765" y="1941739"/>
                </a:lnTo>
                <a:lnTo>
                  <a:pt x="3403672" y="1938111"/>
                </a:lnTo>
                <a:lnTo>
                  <a:pt x="3404353" y="1935163"/>
                </a:lnTo>
                <a:lnTo>
                  <a:pt x="3404580" y="1932441"/>
                </a:lnTo>
                <a:lnTo>
                  <a:pt x="3404580" y="1929720"/>
                </a:lnTo>
                <a:lnTo>
                  <a:pt x="3404806" y="1926998"/>
                </a:lnTo>
                <a:lnTo>
                  <a:pt x="3405714" y="1920648"/>
                </a:lnTo>
                <a:lnTo>
                  <a:pt x="3406395" y="1913618"/>
                </a:lnTo>
                <a:lnTo>
                  <a:pt x="3407302" y="1906814"/>
                </a:lnTo>
                <a:lnTo>
                  <a:pt x="3407302" y="1903639"/>
                </a:lnTo>
                <a:lnTo>
                  <a:pt x="3407302" y="1900691"/>
                </a:lnTo>
                <a:lnTo>
                  <a:pt x="3407075" y="1897970"/>
                </a:lnTo>
                <a:lnTo>
                  <a:pt x="3406168" y="1895702"/>
                </a:lnTo>
                <a:lnTo>
                  <a:pt x="3405260" y="1893888"/>
                </a:lnTo>
                <a:lnTo>
                  <a:pt x="3404806" y="1892981"/>
                </a:lnTo>
                <a:lnTo>
                  <a:pt x="3403899" y="1892300"/>
                </a:lnTo>
                <a:lnTo>
                  <a:pt x="3403218" y="1891847"/>
                </a:lnTo>
                <a:lnTo>
                  <a:pt x="3402311" y="1891620"/>
                </a:lnTo>
                <a:lnTo>
                  <a:pt x="3401176" y="1891393"/>
                </a:lnTo>
                <a:lnTo>
                  <a:pt x="3400042" y="1890939"/>
                </a:lnTo>
                <a:lnTo>
                  <a:pt x="3397320" y="1890939"/>
                </a:lnTo>
                <a:lnTo>
                  <a:pt x="3393463" y="1890486"/>
                </a:lnTo>
                <a:lnTo>
                  <a:pt x="3384388" y="1889352"/>
                </a:lnTo>
                <a:lnTo>
                  <a:pt x="3373044" y="1887084"/>
                </a:lnTo>
                <a:lnTo>
                  <a:pt x="3360339" y="1884589"/>
                </a:lnTo>
                <a:lnTo>
                  <a:pt x="3347181" y="1881641"/>
                </a:lnTo>
                <a:lnTo>
                  <a:pt x="3334022" y="1878239"/>
                </a:lnTo>
                <a:lnTo>
                  <a:pt x="3321544" y="1874838"/>
                </a:lnTo>
                <a:lnTo>
                  <a:pt x="3310654" y="1871436"/>
                </a:lnTo>
                <a:lnTo>
                  <a:pt x="3301806" y="1868714"/>
                </a:lnTo>
                <a:lnTo>
                  <a:pt x="3294319" y="1866673"/>
                </a:lnTo>
                <a:lnTo>
                  <a:pt x="3282749" y="1863952"/>
                </a:lnTo>
                <a:lnTo>
                  <a:pt x="3278438" y="1862591"/>
                </a:lnTo>
                <a:lnTo>
                  <a:pt x="3276850" y="1862138"/>
                </a:lnTo>
                <a:lnTo>
                  <a:pt x="3275035" y="1861004"/>
                </a:lnTo>
                <a:lnTo>
                  <a:pt x="3273447" y="1860323"/>
                </a:lnTo>
                <a:lnTo>
                  <a:pt x="3272086" y="1858963"/>
                </a:lnTo>
                <a:lnTo>
                  <a:pt x="3270725" y="1857829"/>
                </a:lnTo>
                <a:lnTo>
                  <a:pt x="3269590" y="1856241"/>
                </a:lnTo>
                <a:lnTo>
                  <a:pt x="3268229" y="1854427"/>
                </a:lnTo>
                <a:lnTo>
                  <a:pt x="3267322" y="1852159"/>
                </a:lnTo>
                <a:lnTo>
                  <a:pt x="3266641" y="1848984"/>
                </a:lnTo>
                <a:lnTo>
                  <a:pt x="3266187" y="1845356"/>
                </a:lnTo>
                <a:lnTo>
                  <a:pt x="3265507" y="1841273"/>
                </a:lnTo>
                <a:lnTo>
                  <a:pt x="3265053" y="1836511"/>
                </a:lnTo>
                <a:lnTo>
                  <a:pt x="3264599" y="1825172"/>
                </a:lnTo>
                <a:lnTo>
                  <a:pt x="3264372" y="1810657"/>
                </a:lnTo>
                <a:lnTo>
                  <a:pt x="3263918" y="1793648"/>
                </a:lnTo>
                <a:lnTo>
                  <a:pt x="3263692" y="1773238"/>
                </a:lnTo>
                <a:lnTo>
                  <a:pt x="3262784" y="1749652"/>
                </a:lnTo>
                <a:lnTo>
                  <a:pt x="3262557" y="1733323"/>
                </a:lnTo>
                <a:lnTo>
                  <a:pt x="3262784" y="1710644"/>
                </a:lnTo>
                <a:lnTo>
                  <a:pt x="3263011" y="1682523"/>
                </a:lnTo>
                <a:lnTo>
                  <a:pt x="3263692" y="1649639"/>
                </a:lnTo>
                <a:lnTo>
                  <a:pt x="3265280" y="1574119"/>
                </a:lnTo>
                <a:lnTo>
                  <a:pt x="3267548" y="1491116"/>
                </a:lnTo>
                <a:lnTo>
                  <a:pt x="3271859" y="1333273"/>
                </a:lnTo>
                <a:lnTo>
                  <a:pt x="3273220" y="1273175"/>
                </a:lnTo>
                <a:lnTo>
                  <a:pt x="3273674" y="1251177"/>
                </a:lnTo>
                <a:lnTo>
                  <a:pt x="3273674" y="1235755"/>
                </a:lnTo>
                <a:lnTo>
                  <a:pt x="3274128" y="1230086"/>
                </a:lnTo>
                <a:lnTo>
                  <a:pt x="3274355" y="1224189"/>
                </a:lnTo>
                <a:lnTo>
                  <a:pt x="3274808" y="1218519"/>
                </a:lnTo>
                <a:lnTo>
                  <a:pt x="3275489" y="1212850"/>
                </a:lnTo>
                <a:lnTo>
                  <a:pt x="3276170" y="1206953"/>
                </a:lnTo>
                <a:lnTo>
                  <a:pt x="3277531" y="1201511"/>
                </a:lnTo>
                <a:lnTo>
                  <a:pt x="3278665" y="1196068"/>
                </a:lnTo>
                <a:lnTo>
                  <a:pt x="3280253" y="1190625"/>
                </a:lnTo>
                <a:lnTo>
                  <a:pt x="3281615" y="1185409"/>
                </a:lnTo>
                <a:lnTo>
                  <a:pt x="3283656" y="1180193"/>
                </a:lnTo>
                <a:lnTo>
                  <a:pt x="3285698" y="1175203"/>
                </a:lnTo>
                <a:lnTo>
                  <a:pt x="3287967" y="1170441"/>
                </a:lnTo>
                <a:lnTo>
                  <a:pt x="3290236" y="1165678"/>
                </a:lnTo>
                <a:lnTo>
                  <a:pt x="3292731" y="1160916"/>
                </a:lnTo>
                <a:lnTo>
                  <a:pt x="3295454" y="1156380"/>
                </a:lnTo>
                <a:lnTo>
                  <a:pt x="3298403" y="1152071"/>
                </a:lnTo>
                <a:lnTo>
                  <a:pt x="3301352" y="1147762"/>
                </a:lnTo>
                <a:lnTo>
                  <a:pt x="3304529" y="1143907"/>
                </a:lnTo>
                <a:lnTo>
                  <a:pt x="3307932" y="1139825"/>
                </a:lnTo>
                <a:lnTo>
                  <a:pt x="3311562" y="1136196"/>
                </a:lnTo>
                <a:lnTo>
                  <a:pt x="3315192" y="1132568"/>
                </a:lnTo>
                <a:lnTo>
                  <a:pt x="3318822" y="1129393"/>
                </a:lnTo>
                <a:lnTo>
                  <a:pt x="3322905" y="1126218"/>
                </a:lnTo>
                <a:lnTo>
                  <a:pt x="3326989" y="1123269"/>
                </a:lnTo>
                <a:lnTo>
                  <a:pt x="3331300" y="1120548"/>
                </a:lnTo>
                <a:lnTo>
                  <a:pt x="3335837" y="1118053"/>
                </a:lnTo>
                <a:lnTo>
                  <a:pt x="3340601" y="1115559"/>
                </a:lnTo>
                <a:lnTo>
                  <a:pt x="3345139" y="1113518"/>
                </a:lnTo>
                <a:lnTo>
                  <a:pt x="3349903" y="1111477"/>
                </a:lnTo>
                <a:lnTo>
                  <a:pt x="3354894" y="1109889"/>
                </a:lnTo>
                <a:lnTo>
                  <a:pt x="3360113" y="1108528"/>
                </a:lnTo>
                <a:lnTo>
                  <a:pt x="3365331" y="1107394"/>
                </a:lnTo>
                <a:lnTo>
                  <a:pt x="3414562" y="1097869"/>
                </a:lnTo>
                <a:lnTo>
                  <a:pt x="3443148" y="1092880"/>
                </a:lnTo>
                <a:lnTo>
                  <a:pt x="3472641" y="1087664"/>
                </a:lnTo>
                <a:lnTo>
                  <a:pt x="3502816" y="1083355"/>
                </a:lnTo>
                <a:lnTo>
                  <a:pt x="3517562" y="1081087"/>
                </a:lnTo>
                <a:lnTo>
                  <a:pt x="3532309" y="1079273"/>
                </a:lnTo>
                <a:lnTo>
                  <a:pt x="3546375" y="1077686"/>
                </a:lnTo>
                <a:lnTo>
                  <a:pt x="3559987" y="1076325"/>
                </a:lnTo>
                <a:lnTo>
                  <a:pt x="3572919" y="1075418"/>
                </a:lnTo>
                <a:lnTo>
                  <a:pt x="3585397" y="1074964"/>
                </a:lnTo>
                <a:lnTo>
                  <a:pt x="3597421" y="1074057"/>
                </a:lnTo>
                <a:lnTo>
                  <a:pt x="3610126" y="1072923"/>
                </a:lnTo>
                <a:lnTo>
                  <a:pt x="3623285" y="1071109"/>
                </a:lnTo>
                <a:lnTo>
                  <a:pt x="3636670" y="1069068"/>
                </a:lnTo>
                <a:lnTo>
                  <a:pt x="3650056" y="1066800"/>
                </a:lnTo>
                <a:lnTo>
                  <a:pt x="3663441" y="1064305"/>
                </a:lnTo>
                <a:lnTo>
                  <a:pt x="3676146" y="1061584"/>
                </a:lnTo>
                <a:lnTo>
                  <a:pt x="3688398" y="1058862"/>
                </a:lnTo>
                <a:lnTo>
                  <a:pt x="3710631" y="1053646"/>
                </a:lnTo>
                <a:lnTo>
                  <a:pt x="3728554" y="1049111"/>
                </a:lnTo>
                <a:lnTo>
                  <a:pt x="3744208" y="1044575"/>
                </a:lnTo>
                <a:lnTo>
                  <a:pt x="3745796" y="1038225"/>
                </a:lnTo>
                <a:lnTo>
                  <a:pt x="3748973" y="1023484"/>
                </a:lnTo>
                <a:lnTo>
                  <a:pt x="3750788" y="1014866"/>
                </a:lnTo>
                <a:lnTo>
                  <a:pt x="3751922" y="1006475"/>
                </a:lnTo>
                <a:lnTo>
                  <a:pt x="3753056" y="999218"/>
                </a:lnTo>
                <a:lnTo>
                  <a:pt x="3753056" y="996269"/>
                </a:lnTo>
                <a:lnTo>
                  <a:pt x="3752829" y="993775"/>
                </a:lnTo>
                <a:lnTo>
                  <a:pt x="3752603" y="991507"/>
                </a:lnTo>
                <a:lnTo>
                  <a:pt x="3751695" y="989012"/>
                </a:lnTo>
                <a:lnTo>
                  <a:pt x="3750334" y="983796"/>
                </a:lnTo>
                <a:lnTo>
                  <a:pt x="3747838" y="978353"/>
                </a:lnTo>
                <a:lnTo>
                  <a:pt x="3746477" y="975632"/>
                </a:lnTo>
                <a:lnTo>
                  <a:pt x="3745343" y="973137"/>
                </a:lnTo>
                <a:lnTo>
                  <a:pt x="3743754" y="970869"/>
                </a:lnTo>
                <a:lnTo>
                  <a:pt x="3742393" y="969282"/>
                </a:lnTo>
                <a:lnTo>
                  <a:pt x="3741032" y="967694"/>
                </a:lnTo>
                <a:lnTo>
                  <a:pt x="3739671" y="966787"/>
                </a:lnTo>
                <a:lnTo>
                  <a:pt x="3738083" y="966334"/>
                </a:lnTo>
                <a:lnTo>
                  <a:pt x="3737629" y="966334"/>
                </a:lnTo>
                <a:lnTo>
                  <a:pt x="3736948" y="966334"/>
                </a:lnTo>
                <a:lnTo>
                  <a:pt x="3736268" y="966561"/>
                </a:lnTo>
                <a:lnTo>
                  <a:pt x="3735587" y="967014"/>
                </a:lnTo>
                <a:lnTo>
                  <a:pt x="3734680" y="968375"/>
                </a:lnTo>
                <a:lnTo>
                  <a:pt x="3733999" y="969509"/>
                </a:lnTo>
                <a:lnTo>
                  <a:pt x="3732865" y="970189"/>
                </a:lnTo>
                <a:lnTo>
                  <a:pt x="3731730" y="970869"/>
                </a:lnTo>
                <a:lnTo>
                  <a:pt x="3730142" y="971550"/>
                </a:lnTo>
                <a:lnTo>
                  <a:pt x="3726739" y="972457"/>
                </a:lnTo>
                <a:lnTo>
                  <a:pt x="3722428" y="973137"/>
                </a:lnTo>
                <a:lnTo>
                  <a:pt x="3717437" y="973364"/>
                </a:lnTo>
                <a:lnTo>
                  <a:pt x="3711992" y="973591"/>
                </a:lnTo>
                <a:lnTo>
                  <a:pt x="3706094" y="973591"/>
                </a:lnTo>
                <a:lnTo>
                  <a:pt x="3699968" y="973364"/>
                </a:lnTo>
                <a:lnTo>
                  <a:pt x="3687490" y="972684"/>
                </a:lnTo>
                <a:lnTo>
                  <a:pt x="3675693" y="971777"/>
                </a:lnTo>
                <a:lnTo>
                  <a:pt x="3657089" y="969962"/>
                </a:lnTo>
                <a:lnTo>
                  <a:pt x="3653459" y="969509"/>
                </a:lnTo>
                <a:lnTo>
                  <a:pt x="3649375" y="968375"/>
                </a:lnTo>
                <a:lnTo>
                  <a:pt x="3644384" y="967468"/>
                </a:lnTo>
                <a:lnTo>
                  <a:pt x="3638939" y="965653"/>
                </a:lnTo>
                <a:lnTo>
                  <a:pt x="3626915" y="962025"/>
                </a:lnTo>
                <a:lnTo>
                  <a:pt x="3613983" y="957489"/>
                </a:lnTo>
                <a:lnTo>
                  <a:pt x="3601278" y="952500"/>
                </a:lnTo>
                <a:lnTo>
                  <a:pt x="3593265" y="949326"/>
                </a:lnTo>
                <a:lnTo>
                  <a:pt x="3175001" y="949326"/>
                </a:lnTo>
                <a:lnTo>
                  <a:pt x="3175001" y="1981635"/>
                </a:lnTo>
                <a:lnTo>
                  <a:pt x="3175001" y="1984358"/>
                </a:lnTo>
                <a:lnTo>
                  <a:pt x="3174550" y="1986855"/>
                </a:lnTo>
                <a:lnTo>
                  <a:pt x="3174098" y="1988898"/>
                </a:lnTo>
                <a:lnTo>
                  <a:pt x="3172968" y="1991167"/>
                </a:lnTo>
                <a:lnTo>
                  <a:pt x="3172065" y="1993437"/>
                </a:lnTo>
                <a:lnTo>
                  <a:pt x="3170936" y="1995480"/>
                </a:lnTo>
                <a:lnTo>
                  <a:pt x="3169355" y="1997522"/>
                </a:lnTo>
                <a:lnTo>
                  <a:pt x="3167548" y="1999111"/>
                </a:lnTo>
                <a:lnTo>
                  <a:pt x="3165967" y="2000927"/>
                </a:lnTo>
                <a:lnTo>
                  <a:pt x="3163934" y="2002289"/>
                </a:lnTo>
                <a:lnTo>
                  <a:pt x="3161675" y="2003651"/>
                </a:lnTo>
                <a:lnTo>
                  <a:pt x="3159417" y="2004558"/>
                </a:lnTo>
                <a:lnTo>
                  <a:pt x="3157158" y="2005466"/>
                </a:lnTo>
                <a:lnTo>
                  <a:pt x="3154899" y="2006147"/>
                </a:lnTo>
                <a:lnTo>
                  <a:pt x="3151963" y="2006374"/>
                </a:lnTo>
                <a:lnTo>
                  <a:pt x="3149704" y="2006601"/>
                </a:lnTo>
                <a:lnTo>
                  <a:pt x="3145187" y="2006601"/>
                </a:lnTo>
                <a:lnTo>
                  <a:pt x="3142477" y="2006374"/>
                </a:lnTo>
                <a:lnTo>
                  <a:pt x="3139992" y="2006147"/>
                </a:lnTo>
                <a:lnTo>
                  <a:pt x="3137508" y="2005466"/>
                </a:lnTo>
                <a:lnTo>
                  <a:pt x="3135249" y="2004558"/>
                </a:lnTo>
                <a:lnTo>
                  <a:pt x="3132990" y="2003651"/>
                </a:lnTo>
                <a:lnTo>
                  <a:pt x="3130732" y="2002289"/>
                </a:lnTo>
                <a:lnTo>
                  <a:pt x="3128925" y="2000927"/>
                </a:lnTo>
                <a:lnTo>
                  <a:pt x="3127118" y="1999111"/>
                </a:lnTo>
                <a:lnTo>
                  <a:pt x="3125311" y="1997522"/>
                </a:lnTo>
                <a:lnTo>
                  <a:pt x="3123956" y="1995480"/>
                </a:lnTo>
                <a:lnTo>
                  <a:pt x="3122600" y="1993437"/>
                </a:lnTo>
                <a:lnTo>
                  <a:pt x="3121471" y="1991167"/>
                </a:lnTo>
                <a:lnTo>
                  <a:pt x="3120793" y="1988898"/>
                </a:lnTo>
                <a:lnTo>
                  <a:pt x="3119890" y="1986855"/>
                </a:lnTo>
                <a:lnTo>
                  <a:pt x="3119664" y="1984358"/>
                </a:lnTo>
                <a:lnTo>
                  <a:pt x="3119438" y="1981635"/>
                </a:lnTo>
                <a:lnTo>
                  <a:pt x="3119438" y="1867417"/>
                </a:lnTo>
                <a:lnTo>
                  <a:pt x="3095626" y="1846235"/>
                </a:lnTo>
                <a:lnTo>
                  <a:pt x="3095626" y="1977592"/>
                </a:lnTo>
                <a:lnTo>
                  <a:pt x="3095399" y="1980086"/>
                </a:lnTo>
                <a:lnTo>
                  <a:pt x="3095173" y="1982353"/>
                </a:lnTo>
                <a:lnTo>
                  <a:pt x="3094946" y="1984846"/>
                </a:lnTo>
                <a:lnTo>
                  <a:pt x="3094266" y="1987113"/>
                </a:lnTo>
                <a:lnTo>
                  <a:pt x="3093358" y="1989380"/>
                </a:lnTo>
                <a:lnTo>
                  <a:pt x="3092678" y="1991647"/>
                </a:lnTo>
                <a:lnTo>
                  <a:pt x="3091544" y="1993460"/>
                </a:lnTo>
                <a:lnTo>
                  <a:pt x="3090183" y="1995727"/>
                </a:lnTo>
                <a:lnTo>
                  <a:pt x="3087462" y="1999808"/>
                </a:lnTo>
                <a:lnTo>
                  <a:pt x="3084060" y="2003661"/>
                </a:lnTo>
                <a:lnTo>
                  <a:pt x="3080432" y="2007288"/>
                </a:lnTo>
                <a:lnTo>
                  <a:pt x="3075896" y="2010462"/>
                </a:lnTo>
                <a:lnTo>
                  <a:pt x="3071133" y="2013409"/>
                </a:lnTo>
                <a:lnTo>
                  <a:pt x="3065917" y="2016129"/>
                </a:lnTo>
                <a:lnTo>
                  <a:pt x="3060474" y="2018396"/>
                </a:lnTo>
                <a:lnTo>
                  <a:pt x="3054578" y="2020436"/>
                </a:lnTo>
                <a:lnTo>
                  <a:pt x="3048228" y="2021796"/>
                </a:lnTo>
                <a:lnTo>
                  <a:pt x="3041878" y="2023156"/>
                </a:lnTo>
                <a:lnTo>
                  <a:pt x="3035301" y="2023836"/>
                </a:lnTo>
                <a:lnTo>
                  <a:pt x="3028271" y="2024063"/>
                </a:lnTo>
                <a:lnTo>
                  <a:pt x="2678794" y="2024063"/>
                </a:lnTo>
                <a:lnTo>
                  <a:pt x="2671990" y="2023836"/>
                </a:lnTo>
                <a:lnTo>
                  <a:pt x="2665187" y="2023156"/>
                </a:lnTo>
                <a:lnTo>
                  <a:pt x="2658837" y="2021796"/>
                </a:lnTo>
                <a:lnTo>
                  <a:pt x="2652487" y="2020436"/>
                </a:lnTo>
                <a:lnTo>
                  <a:pt x="2646590" y="2018396"/>
                </a:lnTo>
                <a:lnTo>
                  <a:pt x="2641147" y="2016129"/>
                </a:lnTo>
                <a:lnTo>
                  <a:pt x="2635931" y="2013409"/>
                </a:lnTo>
                <a:lnTo>
                  <a:pt x="2630942" y="2010462"/>
                </a:lnTo>
                <a:lnTo>
                  <a:pt x="2626860" y="2007288"/>
                </a:lnTo>
                <a:lnTo>
                  <a:pt x="2622778" y="2003661"/>
                </a:lnTo>
                <a:lnTo>
                  <a:pt x="2619603" y="1999808"/>
                </a:lnTo>
                <a:lnTo>
                  <a:pt x="2616654" y="1995727"/>
                </a:lnTo>
                <a:lnTo>
                  <a:pt x="2615294" y="1993460"/>
                </a:lnTo>
                <a:lnTo>
                  <a:pt x="2614386" y="1991647"/>
                </a:lnTo>
                <a:lnTo>
                  <a:pt x="2613479" y="1989380"/>
                </a:lnTo>
                <a:lnTo>
                  <a:pt x="2612572" y="1987113"/>
                </a:lnTo>
                <a:lnTo>
                  <a:pt x="2612119" y="1984846"/>
                </a:lnTo>
                <a:lnTo>
                  <a:pt x="2611665" y="1982353"/>
                </a:lnTo>
                <a:lnTo>
                  <a:pt x="2611438" y="1980086"/>
                </a:lnTo>
                <a:lnTo>
                  <a:pt x="2611438" y="1977592"/>
                </a:lnTo>
                <a:lnTo>
                  <a:pt x="2611438" y="1012806"/>
                </a:lnTo>
                <a:lnTo>
                  <a:pt x="2611438" y="1010539"/>
                </a:lnTo>
                <a:lnTo>
                  <a:pt x="2611665" y="1008272"/>
                </a:lnTo>
                <a:lnTo>
                  <a:pt x="2612119" y="1006005"/>
                </a:lnTo>
                <a:lnTo>
                  <a:pt x="2612572" y="1003738"/>
                </a:lnTo>
                <a:lnTo>
                  <a:pt x="2613479" y="1001471"/>
                </a:lnTo>
                <a:lnTo>
                  <a:pt x="2614386" y="999204"/>
                </a:lnTo>
                <a:lnTo>
                  <a:pt x="2615294" y="996937"/>
                </a:lnTo>
                <a:lnTo>
                  <a:pt x="2616654" y="995124"/>
                </a:lnTo>
                <a:lnTo>
                  <a:pt x="2619603" y="990817"/>
                </a:lnTo>
                <a:lnTo>
                  <a:pt x="2622778" y="987190"/>
                </a:lnTo>
                <a:lnTo>
                  <a:pt x="2626860" y="983563"/>
                </a:lnTo>
                <a:lnTo>
                  <a:pt x="2630942" y="980162"/>
                </a:lnTo>
                <a:lnTo>
                  <a:pt x="2635931" y="977216"/>
                </a:lnTo>
                <a:lnTo>
                  <a:pt x="2641147" y="974722"/>
                </a:lnTo>
                <a:lnTo>
                  <a:pt x="2646590" y="972228"/>
                </a:lnTo>
                <a:lnTo>
                  <a:pt x="2652487" y="970188"/>
                </a:lnTo>
                <a:lnTo>
                  <a:pt x="2658837" y="968828"/>
                </a:lnTo>
                <a:lnTo>
                  <a:pt x="2665187" y="967695"/>
                </a:lnTo>
                <a:lnTo>
                  <a:pt x="2671990" y="967015"/>
                </a:lnTo>
                <a:lnTo>
                  <a:pt x="2678794" y="966788"/>
                </a:lnTo>
                <a:lnTo>
                  <a:pt x="3016250" y="966788"/>
                </a:lnTo>
                <a:lnTo>
                  <a:pt x="3016250" y="949326"/>
                </a:lnTo>
                <a:lnTo>
                  <a:pt x="2627313" y="949326"/>
                </a:lnTo>
                <a:lnTo>
                  <a:pt x="2611438" y="949326"/>
                </a:lnTo>
                <a:lnTo>
                  <a:pt x="1738313" y="949326"/>
                </a:lnTo>
                <a:lnTo>
                  <a:pt x="1738313" y="2017516"/>
                </a:lnTo>
                <a:lnTo>
                  <a:pt x="1738313" y="2020008"/>
                </a:lnTo>
                <a:lnTo>
                  <a:pt x="1737849" y="2022726"/>
                </a:lnTo>
                <a:lnTo>
                  <a:pt x="1737384" y="2025218"/>
                </a:lnTo>
                <a:lnTo>
                  <a:pt x="1736222" y="2027483"/>
                </a:lnTo>
                <a:lnTo>
                  <a:pt x="1735293" y="2029748"/>
                </a:lnTo>
                <a:lnTo>
                  <a:pt x="1734132" y="2032014"/>
                </a:lnTo>
                <a:lnTo>
                  <a:pt x="1732505" y="2034052"/>
                </a:lnTo>
                <a:lnTo>
                  <a:pt x="1730647" y="2035638"/>
                </a:lnTo>
                <a:lnTo>
                  <a:pt x="1729021" y="2037450"/>
                </a:lnTo>
                <a:lnTo>
                  <a:pt x="1726930" y="2039036"/>
                </a:lnTo>
                <a:lnTo>
                  <a:pt x="1724607" y="2040168"/>
                </a:lnTo>
                <a:lnTo>
                  <a:pt x="1722283" y="2041074"/>
                </a:lnTo>
                <a:lnTo>
                  <a:pt x="1719960" y="2042207"/>
                </a:lnTo>
                <a:lnTo>
                  <a:pt x="1717405" y="2042660"/>
                </a:lnTo>
                <a:lnTo>
                  <a:pt x="1714617" y="2043113"/>
                </a:lnTo>
                <a:lnTo>
                  <a:pt x="1712294" y="2043113"/>
                </a:lnTo>
                <a:lnTo>
                  <a:pt x="1707647" y="2043113"/>
                </a:lnTo>
                <a:lnTo>
                  <a:pt x="1704860" y="2043113"/>
                </a:lnTo>
                <a:lnTo>
                  <a:pt x="1702304" y="2042660"/>
                </a:lnTo>
                <a:lnTo>
                  <a:pt x="1699749" y="2042207"/>
                </a:lnTo>
                <a:lnTo>
                  <a:pt x="1697425" y="2041074"/>
                </a:lnTo>
                <a:lnTo>
                  <a:pt x="1695102" y="2040168"/>
                </a:lnTo>
                <a:lnTo>
                  <a:pt x="1692779" y="2039036"/>
                </a:lnTo>
                <a:lnTo>
                  <a:pt x="1690921" y="2037450"/>
                </a:lnTo>
                <a:lnTo>
                  <a:pt x="1689062" y="2035638"/>
                </a:lnTo>
                <a:lnTo>
                  <a:pt x="1687203" y="2034052"/>
                </a:lnTo>
                <a:lnTo>
                  <a:pt x="1685810" y="2032014"/>
                </a:lnTo>
                <a:lnTo>
                  <a:pt x="1684416" y="2029748"/>
                </a:lnTo>
                <a:lnTo>
                  <a:pt x="1683254" y="2027483"/>
                </a:lnTo>
                <a:lnTo>
                  <a:pt x="1682557" y="2025218"/>
                </a:lnTo>
                <a:lnTo>
                  <a:pt x="1681628" y="2022726"/>
                </a:lnTo>
                <a:lnTo>
                  <a:pt x="1681396" y="2020008"/>
                </a:lnTo>
                <a:lnTo>
                  <a:pt x="1681163" y="2017516"/>
                </a:lnTo>
                <a:lnTo>
                  <a:pt x="1681163" y="2008766"/>
                </a:lnTo>
                <a:lnTo>
                  <a:pt x="1616854" y="2005434"/>
                </a:lnTo>
                <a:lnTo>
                  <a:pt x="1616772" y="2005466"/>
                </a:lnTo>
                <a:lnTo>
                  <a:pt x="1614217" y="2006147"/>
                </a:lnTo>
                <a:lnTo>
                  <a:pt x="1611661" y="2006374"/>
                </a:lnTo>
                <a:lnTo>
                  <a:pt x="1608873" y="2006601"/>
                </a:lnTo>
                <a:lnTo>
                  <a:pt x="1604459" y="2006601"/>
                </a:lnTo>
                <a:lnTo>
                  <a:pt x="1601671" y="2006374"/>
                </a:lnTo>
                <a:lnTo>
                  <a:pt x="1599116" y="2006147"/>
                </a:lnTo>
                <a:lnTo>
                  <a:pt x="1596560" y="2005466"/>
                </a:lnTo>
                <a:lnTo>
                  <a:pt x="1594005" y="2004558"/>
                </a:lnTo>
                <a:lnTo>
                  <a:pt x="1593096" y="2004203"/>
                </a:lnTo>
                <a:lnTo>
                  <a:pt x="1499310" y="1999344"/>
                </a:lnTo>
                <a:lnTo>
                  <a:pt x="1497942" y="1999117"/>
                </a:lnTo>
                <a:lnTo>
                  <a:pt x="1497030" y="1998890"/>
                </a:lnTo>
                <a:lnTo>
                  <a:pt x="1495890" y="1998437"/>
                </a:lnTo>
                <a:lnTo>
                  <a:pt x="1495206" y="1997756"/>
                </a:lnTo>
                <a:lnTo>
                  <a:pt x="1494750" y="1996849"/>
                </a:lnTo>
                <a:lnTo>
                  <a:pt x="1494543" y="1996437"/>
                </a:lnTo>
                <a:lnTo>
                  <a:pt x="1492263" y="1997076"/>
                </a:lnTo>
                <a:lnTo>
                  <a:pt x="1485464" y="1998663"/>
                </a:lnTo>
                <a:lnTo>
                  <a:pt x="1477758" y="1999797"/>
                </a:lnTo>
                <a:lnTo>
                  <a:pt x="1468692" y="2000931"/>
                </a:lnTo>
                <a:lnTo>
                  <a:pt x="1458913" y="2001556"/>
                </a:lnTo>
                <a:lnTo>
                  <a:pt x="1458913" y="2006148"/>
                </a:lnTo>
                <a:lnTo>
                  <a:pt x="1458457" y="2008642"/>
                </a:lnTo>
                <a:lnTo>
                  <a:pt x="1458229" y="2010910"/>
                </a:lnTo>
                <a:lnTo>
                  <a:pt x="1457317" y="2012271"/>
                </a:lnTo>
                <a:lnTo>
                  <a:pt x="1456861" y="2012724"/>
                </a:lnTo>
                <a:lnTo>
                  <a:pt x="1456405" y="2012951"/>
                </a:lnTo>
                <a:lnTo>
                  <a:pt x="1254835" y="2002519"/>
                </a:lnTo>
                <a:lnTo>
                  <a:pt x="1253695" y="2002519"/>
                </a:lnTo>
                <a:lnTo>
                  <a:pt x="1252783" y="2001839"/>
                </a:lnTo>
                <a:lnTo>
                  <a:pt x="1252782" y="2001838"/>
                </a:lnTo>
                <a:lnTo>
                  <a:pt x="1209300" y="2001838"/>
                </a:lnTo>
                <a:lnTo>
                  <a:pt x="1208773" y="2012950"/>
                </a:lnTo>
                <a:lnTo>
                  <a:pt x="1124619" y="2012950"/>
                </a:lnTo>
                <a:lnTo>
                  <a:pt x="1122363" y="1994343"/>
                </a:lnTo>
                <a:lnTo>
                  <a:pt x="1123036" y="1994340"/>
                </a:lnTo>
                <a:lnTo>
                  <a:pt x="1121242" y="1992994"/>
                </a:lnTo>
                <a:lnTo>
                  <a:pt x="1119882" y="1990952"/>
                </a:lnTo>
                <a:lnTo>
                  <a:pt x="1118069" y="1988911"/>
                </a:lnTo>
                <a:lnTo>
                  <a:pt x="1116482" y="1987097"/>
                </a:lnTo>
                <a:lnTo>
                  <a:pt x="1115349" y="1984602"/>
                </a:lnTo>
                <a:lnTo>
                  <a:pt x="1113762" y="1982335"/>
                </a:lnTo>
                <a:lnTo>
                  <a:pt x="1112856" y="1979613"/>
                </a:lnTo>
                <a:lnTo>
                  <a:pt x="1110589" y="1974170"/>
                </a:lnTo>
                <a:lnTo>
                  <a:pt x="1108776" y="1967820"/>
                </a:lnTo>
                <a:lnTo>
                  <a:pt x="1107643" y="1961244"/>
                </a:lnTo>
                <a:lnTo>
                  <a:pt x="1106963" y="1954213"/>
                </a:lnTo>
                <a:lnTo>
                  <a:pt x="1106963" y="1946502"/>
                </a:lnTo>
                <a:lnTo>
                  <a:pt x="1107190" y="1938565"/>
                </a:lnTo>
                <a:lnTo>
                  <a:pt x="1108096" y="1930174"/>
                </a:lnTo>
                <a:lnTo>
                  <a:pt x="1109909" y="1921329"/>
                </a:lnTo>
                <a:lnTo>
                  <a:pt x="1071606" y="1921329"/>
                </a:lnTo>
                <a:lnTo>
                  <a:pt x="1065486" y="1871663"/>
                </a:lnTo>
                <a:lnTo>
                  <a:pt x="1066393" y="1866447"/>
                </a:lnTo>
                <a:lnTo>
                  <a:pt x="1067300" y="1860097"/>
                </a:lnTo>
                <a:lnTo>
                  <a:pt x="1067980" y="1852613"/>
                </a:lnTo>
                <a:lnTo>
                  <a:pt x="1068659" y="1844222"/>
                </a:lnTo>
                <a:lnTo>
                  <a:pt x="1070019" y="1825172"/>
                </a:lnTo>
                <a:lnTo>
                  <a:pt x="1071153" y="1802947"/>
                </a:lnTo>
                <a:lnTo>
                  <a:pt x="1072286" y="1801813"/>
                </a:lnTo>
                <a:lnTo>
                  <a:pt x="1072739" y="1800453"/>
                </a:lnTo>
                <a:lnTo>
                  <a:pt x="1073192" y="1799092"/>
                </a:lnTo>
                <a:lnTo>
                  <a:pt x="1073646" y="1797278"/>
                </a:lnTo>
                <a:lnTo>
                  <a:pt x="1074099" y="1793649"/>
                </a:lnTo>
                <a:lnTo>
                  <a:pt x="1074326" y="1789340"/>
                </a:lnTo>
                <a:lnTo>
                  <a:pt x="1075006" y="1781403"/>
                </a:lnTo>
                <a:lnTo>
                  <a:pt x="1075459" y="1778001"/>
                </a:lnTo>
                <a:lnTo>
                  <a:pt x="1075686" y="1776186"/>
                </a:lnTo>
                <a:lnTo>
                  <a:pt x="1076139" y="1775053"/>
                </a:lnTo>
                <a:lnTo>
                  <a:pt x="1078405" y="1769610"/>
                </a:lnTo>
                <a:lnTo>
                  <a:pt x="1080218" y="1763713"/>
                </a:lnTo>
                <a:lnTo>
                  <a:pt x="1081352" y="1758044"/>
                </a:lnTo>
                <a:lnTo>
                  <a:pt x="1081805" y="1755322"/>
                </a:lnTo>
                <a:lnTo>
                  <a:pt x="1081805" y="1752374"/>
                </a:lnTo>
                <a:lnTo>
                  <a:pt x="1082032" y="1749426"/>
                </a:lnTo>
                <a:lnTo>
                  <a:pt x="1081805" y="1746478"/>
                </a:lnTo>
                <a:lnTo>
                  <a:pt x="1081352" y="1743529"/>
                </a:lnTo>
                <a:lnTo>
                  <a:pt x="1080898" y="1740581"/>
                </a:lnTo>
                <a:lnTo>
                  <a:pt x="1079992" y="1737406"/>
                </a:lnTo>
                <a:lnTo>
                  <a:pt x="1078632" y="1734457"/>
                </a:lnTo>
                <a:lnTo>
                  <a:pt x="1077045" y="1731282"/>
                </a:lnTo>
                <a:lnTo>
                  <a:pt x="1075232" y="1728334"/>
                </a:lnTo>
                <a:lnTo>
                  <a:pt x="1075686" y="1698852"/>
                </a:lnTo>
                <a:lnTo>
                  <a:pt x="1076139" y="1669143"/>
                </a:lnTo>
                <a:lnTo>
                  <a:pt x="1076365" y="1639888"/>
                </a:lnTo>
                <a:lnTo>
                  <a:pt x="1076139" y="1611540"/>
                </a:lnTo>
                <a:lnTo>
                  <a:pt x="1075912" y="1585006"/>
                </a:lnTo>
                <a:lnTo>
                  <a:pt x="1075232" y="1560966"/>
                </a:lnTo>
                <a:lnTo>
                  <a:pt x="1074326" y="1539649"/>
                </a:lnTo>
                <a:lnTo>
                  <a:pt x="1073646" y="1530350"/>
                </a:lnTo>
                <a:lnTo>
                  <a:pt x="1073192" y="1521959"/>
                </a:lnTo>
                <a:lnTo>
                  <a:pt x="1072059" y="1507672"/>
                </a:lnTo>
                <a:lnTo>
                  <a:pt x="1071379" y="1492477"/>
                </a:lnTo>
                <a:lnTo>
                  <a:pt x="1070926" y="1476602"/>
                </a:lnTo>
                <a:lnTo>
                  <a:pt x="1070926" y="1460727"/>
                </a:lnTo>
                <a:lnTo>
                  <a:pt x="1071153" y="1444399"/>
                </a:lnTo>
                <a:lnTo>
                  <a:pt x="1071379" y="1428070"/>
                </a:lnTo>
                <a:lnTo>
                  <a:pt x="1072512" y="1395413"/>
                </a:lnTo>
                <a:lnTo>
                  <a:pt x="1073419" y="1364797"/>
                </a:lnTo>
                <a:lnTo>
                  <a:pt x="1073872" y="1350056"/>
                </a:lnTo>
                <a:lnTo>
                  <a:pt x="1074099" y="1336449"/>
                </a:lnTo>
                <a:lnTo>
                  <a:pt x="1074099" y="1323522"/>
                </a:lnTo>
                <a:lnTo>
                  <a:pt x="1073872" y="1311956"/>
                </a:lnTo>
                <a:lnTo>
                  <a:pt x="1073419" y="1301524"/>
                </a:lnTo>
                <a:lnTo>
                  <a:pt x="1072512" y="1292679"/>
                </a:lnTo>
                <a:lnTo>
                  <a:pt x="1071606" y="1288370"/>
                </a:lnTo>
                <a:lnTo>
                  <a:pt x="1070699" y="1284515"/>
                </a:lnTo>
                <a:lnTo>
                  <a:pt x="1069566" y="1280659"/>
                </a:lnTo>
                <a:lnTo>
                  <a:pt x="1067980" y="1277258"/>
                </a:lnTo>
                <a:lnTo>
                  <a:pt x="1066166" y="1274083"/>
                </a:lnTo>
                <a:lnTo>
                  <a:pt x="1064353" y="1271134"/>
                </a:lnTo>
                <a:lnTo>
                  <a:pt x="1062313" y="1268186"/>
                </a:lnTo>
                <a:lnTo>
                  <a:pt x="1059820" y="1265465"/>
                </a:lnTo>
                <a:lnTo>
                  <a:pt x="1057327" y="1263424"/>
                </a:lnTo>
                <a:lnTo>
                  <a:pt x="1054607" y="1261156"/>
                </a:lnTo>
                <a:lnTo>
                  <a:pt x="1051661" y="1259115"/>
                </a:lnTo>
                <a:lnTo>
                  <a:pt x="1048714" y="1257074"/>
                </a:lnTo>
                <a:lnTo>
                  <a:pt x="1045541" y="1255486"/>
                </a:lnTo>
                <a:lnTo>
                  <a:pt x="1041915" y="1253899"/>
                </a:lnTo>
                <a:lnTo>
                  <a:pt x="1038515" y="1252311"/>
                </a:lnTo>
                <a:lnTo>
                  <a:pt x="1035116" y="1250950"/>
                </a:lnTo>
                <a:lnTo>
                  <a:pt x="1033068" y="1256253"/>
                </a:lnTo>
                <a:lnTo>
                  <a:pt x="1033009" y="1257146"/>
                </a:lnTo>
                <a:lnTo>
                  <a:pt x="1032327" y="1260565"/>
                </a:lnTo>
                <a:lnTo>
                  <a:pt x="1031873" y="1263983"/>
                </a:lnTo>
                <a:lnTo>
                  <a:pt x="1031192" y="1267174"/>
                </a:lnTo>
                <a:lnTo>
                  <a:pt x="1030284" y="1270820"/>
                </a:lnTo>
                <a:lnTo>
                  <a:pt x="1027786" y="1277657"/>
                </a:lnTo>
                <a:lnTo>
                  <a:pt x="1025061" y="1284494"/>
                </a:lnTo>
                <a:lnTo>
                  <a:pt x="1021882" y="1291103"/>
                </a:lnTo>
                <a:lnTo>
                  <a:pt x="1018476" y="1297940"/>
                </a:lnTo>
                <a:lnTo>
                  <a:pt x="1015070" y="1304094"/>
                </a:lnTo>
                <a:lnTo>
                  <a:pt x="1011210" y="1310019"/>
                </a:lnTo>
                <a:lnTo>
                  <a:pt x="1011192" y="1310045"/>
                </a:lnTo>
                <a:lnTo>
                  <a:pt x="1009716" y="1314463"/>
                </a:lnTo>
                <a:lnTo>
                  <a:pt x="1006992" y="1321942"/>
                </a:lnTo>
                <a:lnTo>
                  <a:pt x="1004721" y="1327835"/>
                </a:lnTo>
                <a:lnTo>
                  <a:pt x="1002678" y="1332368"/>
                </a:lnTo>
                <a:lnTo>
                  <a:pt x="1001770" y="1333501"/>
                </a:lnTo>
                <a:lnTo>
                  <a:pt x="1001089" y="1334635"/>
                </a:lnTo>
                <a:lnTo>
                  <a:pt x="1000407" y="1335088"/>
                </a:lnTo>
                <a:lnTo>
                  <a:pt x="999953" y="1335088"/>
                </a:lnTo>
                <a:lnTo>
                  <a:pt x="999499" y="1334635"/>
                </a:lnTo>
                <a:lnTo>
                  <a:pt x="999272" y="1333275"/>
                </a:lnTo>
                <a:lnTo>
                  <a:pt x="998364" y="1327835"/>
                </a:lnTo>
                <a:lnTo>
                  <a:pt x="997685" y="1325414"/>
                </a:lnTo>
                <a:lnTo>
                  <a:pt x="995768" y="1327111"/>
                </a:lnTo>
                <a:lnTo>
                  <a:pt x="991454" y="1329846"/>
                </a:lnTo>
                <a:lnTo>
                  <a:pt x="987140" y="1331669"/>
                </a:lnTo>
                <a:lnTo>
                  <a:pt x="982825" y="1333265"/>
                </a:lnTo>
                <a:lnTo>
                  <a:pt x="978511" y="1334176"/>
                </a:lnTo>
                <a:lnTo>
                  <a:pt x="973969" y="1334860"/>
                </a:lnTo>
                <a:lnTo>
                  <a:pt x="969655" y="1335088"/>
                </a:lnTo>
                <a:lnTo>
                  <a:pt x="965113" y="1334404"/>
                </a:lnTo>
                <a:lnTo>
                  <a:pt x="961026" y="1333948"/>
                </a:lnTo>
                <a:lnTo>
                  <a:pt x="956484" y="1332809"/>
                </a:lnTo>
                <a:lnTo>
                  <a:pt x="951943" y="1331441"/>
                </a:lnTo>
                <a:lnTo>
                  <a:pt x="947856" y="1329846"/>
                </a:lnTo>
                <a:lnTo>
                  <a:pt x="942406" y="1327795"/>
                </a:lnTo>
                <a:lnTo>
                  <a:pt x="940828" y="1327236"/>
                </a:lnTo>
                <a:lnTo>
                  <a:pt x="940293" y="1328107"/>
                </a:lnTo>
                <a:lnTo>
                  <a:pt x="938266" y="1330594"/>
                </a:lnTo>
                <a:lnTo>
                  <a:pt x="936013" y="1333080"/>
                </a:lnTo>
                <a:lnTo>
                  <a:pt x="933985" y="1335341"/>
                </a:lnTo>
                <a:lnTo>
                  <a:pt x="931282" y="1337149"/>
                </a:lnTo>
                <a:lnTo>
                  <a:pt x="928353" y="1338957"/>
                </a:lnTo>
                <a:lnTo>
                  <a:pt x="925199" y="1340539"/>
                </a:lnTo>
                <a:lnTo>
                  <a:pt x="922270" y="1341444"/>
                </a:lnTo>
                <a:lnTo>
                  <a:pt x="919116" y="1342348"/>
                </a:lnTo>
                <a:lnTo>
                  <a:pt x="915737" y="1343026"/>
                </a:lnTo>
                <a:lnTo>
                  <a:pt x="912132" y="1343026"/>
                </a:lnTo>
                <a:lnTo>
                  <a:pt x="908753" y="1343026"/>
                </a:lnTo>
                <a:lnTo>
                  <a:pt x="905373" y="1342348"/>
                </a:lnTo>
                <a:lnTo>
                  <a:pt x="901994" y="1341444"/>
                </a:lnTo>
                <a:lnTo>
                  <a:pt x="898840" y="1340539"/>
                </a:lnTo>
                <a:lnTo>
                  <a:pt x="895911" y="1338957"/>
                </a:lnTo>
                <a:lnTo>
                  <a:pt x="895210" y="1338524"/>
                </a:lnTo>
                <a:lnTo>
                  <a:pt x="892175" y="1340131"/>
                </a:lnTo>
                <a:lnTo>
                  <a:pt x="882424" y="1344423"/>
                </a:lnTo>
                <a:lnTo>
                  <a:pt x="870631" y="1349619"/>
                </a:lnTo>
                <a:lnTo>
                  <a:pt x="856797" y="1355493"/>
                </a:lnTo>
                <a:lnTo>
                  <a:pt x="841148" y="1361593"/>
                </a:lnTo>
                <a:lnTo>
                  <a:pt x="824140" y="1367918"/>
                </a:lnTo>
                <a:lnTo>
                  <a:pt x="805770" y="1374470"/>
                </a:lnTo>
                <a:lnTo>
                  <a:pt x="786493" y="1381021"/>
                </a:lnTo>
                <a:lnTo>
                  <a:pt x="766536" y="1387347"/>
                </a:lnTo>
                <a:lnTo>
                  <a:pt x="745672" y="1393220"/>
                </a:lnTo>
                <a:lnTo>
                  <a:pt x="735239" y="1395931"/>
                </a:lnTo>
                <a:lnTo>
                  <a:pt x="724807" y="1398642"/>
                </a:lnTo>
                <a:lnTo>
                  <a:pt x="714148" y="1401127"/>
                </a:lnTo>
                <a:lnTo>
                  <a:pt x="703489" y="1403387"/>
                </a:lnTo>
                <a:lnTo>
                  <a:pt x="693057" y="1405420"/>
                </a:lnTo>
                <a:lnTo>
                  <a:pt x="682625" y="1407227"/>
                </a:lnTo>
                <a:lnTo>
                  <a:pt x="672193" y="1409034"/>
                </a:lnTo>
                <a:lnTo>
                  <a:pt x="661988" y="1410390"/>
                </a:lnTo>
                <a:lnTo>
                  <a:pt x="652009" y="1411519"/>
                </a:lnTo>
                <a:lnTo>
                  <a:pt x="642257" y="1412423"/>
                </a:lnTo>
                <a:lnTo>
                  <a:pt x="632505" y="1412875"/>
                </a:lnTo>
                <a:lnTo>
                  <a:pt x="623207" y="1412875"/>
                </a:lnTo>
                <a:lnTo>
                  <a:pt x="600755" y="1412649"/>
                </a:lnTo>
                <a:lnTo>
                  <a:pt x="582839" y="1412197"/>
                </a:lnTo>
                <a:lnTo>
                  <a:pt x="569005" y="1411519"/>
                </a:lnTo>
                <a:lnTo>
                  <a:pt x="558346" y="1410390"/>
                </a:lnTo>
                <a:lnTo>
                  <a:pt x="550862" y="1409486"/>
                </a:lnTo>
                <a:lnTo>
                  <a:pt x="546327" y="1408583"/>
                </a:lnTo>
                <a:lnTo>
                  <a:pt x="542925" y="1407679"/>
                </a:lnTo>
                <a:lnTo>
                  <a:pt x="544381" y="1402361"/>
                </a:lnTo>
                <a:lnTo>
                  <a:pt x="542959" y="1402666"/>
                </a:lnTo>
                <a:lnTo>
                  <a:pt x="539773" y="1402894"/>
                </a:lnTo>
                <a:lnTo>
                  <a:pt x="536586" y="1403122"/>
                </a:lnTo>
                <a:lnTo>
                  <a:pt x="533400" y="1403350"/>
                </a:lnTo>
                <a:lnTo>
                  <a:pt x="530213" y="1403122"/>
                </a:lnTo>
                <a:lnTo>
                  <a:pt x="526800" y="1402894"/>
                </a:lnTo>
                <a:lnTo>
                  <a:pt x="523613" y="1402666"/>
                </a:lnTo>
                <a:lnTo>
                  <a:pt x="520654" y="1401982"/>
                </a:lnTo>
                <a:lnTo>
                  <a:pt x="517468" y="1401526"/>
                </a:lnTo>
                <a:lnTo>
                  <a:pt x="514509" y="1400386"/>
                </a:lnTo>
                <a:lnTo>
                  <a:pt x="511550" y="1399474"/>
                </a:lnTo>
                <a:lnTo>
                  <a:pt x="511232" y="1399341"/>
                </a:lnTo>
                <a:lnTo>
                  <a:pt x="510743" y="1403350"/>
                </a:lnTo>
                <a:lnTo>
                  <a:pt x="501687" y="1399938"/>
                </a:lnTo>
                <a:lnTo>
                  <a:pt x="472931" y="1389020"/>
                </a:lnTo>
                <a:lnTo>
                  <a:pt x="467724" y="1386746"/>
                </a:lnTo>
                <a:lnTo>
                  <a:pt x="462063" y="1384244"/>
                </a:lnTo>
                <a:lnTo>
                  <a:pt x="455950" y="1381059"/>
                </a:lnTo>
                <a:lnTo>
                  <a:pt x="448931" y="1377420"/>
                </a:lnTo>
                <a:lnTo>
                  <a:pt x="433760" y="1368777"/>
                </a:lnTo>
                <a:lnTo>
                  <a:pt x="417232" y="1358996"/>
                </a:lnTo>
                <a:lnTo>
                  <a:pt x="399118" y="1347851"/>
                </a:lnTo>
                <a:lnTo>
                  <a:pt x="379872" y="1335341"/>
                </a:lnTo>
                <a:lnTo>
                  <a:pt x="360174" y="1322149"/>
                </a:lnTo>
                <a:lnTo>
                  <a:pt x="339569" y="1308274"/>
                </a:lnTo>
                <a:lnTo>
                  <a:pt x="329607" y="1300996"/>
                </a:lnTo>
                <a:lnTo>
                  <a:pt x="319871" y="1293490"/>
                </a:lnTo>
                <a:lnTo>
                  <a:pt x="311040" y="1286211"/>
                </a:lnTo>
                <a:lnTo>
                  <a:pt x="302663" y="1279160"/>
                </a:lnTo>
                <a:lnTo>
                  <a:pt x="294738" y="1271654"/>
                </a:lnTo>
                <a:lnTo>
                  <a:pt x="287266" y="1264376"/>
                </a:lnTo>
                <a:lnTo>
                  <a:pt x="280247" y="1257097"/>
                </a:lnTo>
                <a:lnTo>
                  <a:pt x="274134" y="1250046"/>
                </a:lnTo>
                <a:lnTo>
                  <a:pt x="268473" y="1242995"/>
                </a:lnTo>
                <a:lnTo>
                  <a:pt x="263266" y="1236399"/>
                </a:lnTo>
                <a:lnTo>
                  <a:pt x="258511" y="1229575"/>
                </a:lnTo>
                <a:lnTo>
                  <a:pt x="254435" y="1223207"/>
                </a:lnTo>
                <a:lnTo>
                  <a:pt x="250813" y="1217066"/>
                </a:lnTo>
                <a:lnTo>
                  <a:pt x="247869" y="1211152"/>
                </a:lnTo>
                <a:lnTo>
                  <a:pt x="246006" y="1206659"/>
                </a:lnTo>
                <a:lnTo>
                  <a:pt x="245795" y="1206500"/>
                </a:lnTo>
                <a:lnTo>
                  <a:pt x="243308" y="1204686"/>
                </a:lnTo>
                <a:lnTo>
                  <a:pt x="241048" y="1202191"/>
                </a:lnTo>
                <a:lnTo>
                  <a:pt x="239014" y="1199470"/>
                </a:lnTo>
                <a:lnTo>
                  <a:pt x="237432" y="1196748"/>
                </a:lnTo>
                <a:lnTo>
                  <a:pt x="235849" y="1193800"/>
                </a:lnTo>
                <a:lnTo>
                  <a:pt x="234945" y="1190398"/>
                </a:lnTo>
                <a:lnTo>
                  <a:pt x="233815" y="1187223"/>
                </a:lnTo>
                <a:lnTo>
                  <a:pt x="233363" y="1183822"/>
                </a:lnTo>
                <a:lnTo>
                  <a:pt x="233363" y="1180420"/>
                </a:lnTo>
                <a:lnTo>
                  <a:pt x="233363" y="1176791"/>
                </a:lnTo>
                <a:lnTo>
                  <a:pt x="233815" y="1173389"/>
                </a:lnTo>
                <a:lnTo>
                  <a:pt x="234945" y="1170214"/>
                </a:lnTo>
                <a:lnTo>
                  <a:pt x="235849" y="1166813"/>
                </a:lnTo>
                <a:lnTo>
                  <a:pt x="237432" y="1163864"/>
                </a:lnTo>
                <a:lnTo>
                  <a:pt x="239014" y="1161143"/>
                </a:lnTo>
                <a:lnTo>
                  <a:pt x="241048" y="1158421"/>
                </a:lnTo>
                <a:lnTo>
                  <a:pt x="243308" y="1155927"/>
                </a:lnTo>
                <a:lnTo>
                  <a:pt x="245795" y="1153886"/>
                </a:lnTo>
                <a:lnTo>
                  <a:pt x="248507" y="1151845"/>
                </a:lnTo>
                <a:lnTo>
                  <a:pt x="251220" y="1150030"/>
                </a:lnTo>
                <a:lnTo>
                  <a:pt x="254158" y="1148896"/>
                </a:lnTo>
                <a:lnTo>
                  <a:pt x="255710" y="1148229"/>
                </a:lnTo>
                <a:lnTo>
                  <a:pt x="256011" y="1147319"/>
                </a:lnTo>
                <a:lnTo>
                  <a:pt x="258943" y="1139838"/>
                </a:lnTo>
                <a:lnTo>
                  <a:pt x="266610" y="1122607"/>
                </a:lnTo>
                <a:lnTo>
                  <a:pt x="271120" y="1112178"/>
                </a:lnTo>
                <a:lnTo>
                  <a:pt x="275855" y="1100388"/>
                </a:lnTo>
                <a:lnTo>
                  <a:pt x="280590" y="1087918"/>
                </a:lnTo>
                <a:lnTo>
                  <a:pt x="285100" y="1074088"/>
                </a:lnTo>
                <a:lnTo>
                  <a:pt x="290061" y="1059578"/>
                </a:lnTo>
                <a:lnTo>
                  <a:pt x="294797" y="1043935"/>
                </a:lnTo>
                <a:lnTo>
                  <a:pt x="299532" y="1027384"/>
                </a:lnTo>
                <a:lnTo>
                  <a:pt x="304268" y="1010153"/>
                </a:lnTo>
                <a:lnTo>
                  <a:pt x="308552" y="992015"/>
                </a:lnTo>
                <a:lnTo>
                  <a:pt x="313062" y="972971"/>
                </a:lnTo>
                <a:lnTo>
                  <a:pt x="317572" y="953473"/>
                </a:lnTo>
                <a:lnTo>
                  <a:pt x="321405" y="933295"/>
                </a:lnTo>
                <a:lnTo>
                  <a:pt x="325464" y="912209"/>
                </a:lnTo>
                <a:lnTo>
                  <a:pt x="329072" y="890671"/>
                </a:lnTo>
                <a:lnTo>
                  <a:pt x="332455" y="868679"/>
                </a:lnTo>
                <a:lnTo>
                  <a:pt x="335612" y="846007"/>
                </a:lnTo>
                <a:lnTo>
                  <a:pt x="338769" y="822881"/>
                </a:lnTo>
                <a:lnTo>
                  <a:pt x="341249" y="799302"/>
                </a:lnTo>
                <a:lnTo>
                  <a:pt x="343053" y="775270"/>
                </a:lnTo>
                <a:lnTo>
                  <a:pt x="344857" y="750784"/>
                </a:lnTo>
                <a:lnTo>
                  <a:pt x="346210" y="726071"/>
                </a:lnTo>
                <a:lnTo>
                  <a:pt x="347112" y="701359"/>
                </a:lnTo>
                <a:lnTo>
                  <a:pt x="347563" y="675966"/>
                </a:lnTo>
                <a:lnTo>
                  <a:pt x="347563" y="650573"/>
                </a:lnTo>
                <a:lnTo>
                  <a:pt x="346887" y="624954"/>
                </a:lnTo>
                <a:lnTo>
                  <a:pt x="345534" y="599108"/>
                </a:lnTo>
                <a:lnTo>
                  <a:pt x="344857" y="586184"/>
                </a:lnTo>
                <a:lnTo>
                  <a:pt x="343955" y="573261"/>
                </a:lnTo>
                <a:lnTo>
                  <a:pt x="342828" y="560565"/>
                </a:lnTo>
                <a:lnTo>
                  <a:pt x="341700" y="547642"/>
                </a:lnTo>
                <a:lnTo>
                  <a:pt x="340122" y="534492"/>
                </a:lnTo>
                <a:lnTo>
                  <a:pt x="338543" y="521569"/>
                </a:lnTo>
                <a:lnTo>
                  <a:pt x="336739" y="508646"/>
                </a:lnTo>
                <a:lnTo>
                  <a:pt x="334710" y="495723"/>
                </a:lnTo>
                <a:lnTo>
                  <a:pt x="332680" y="482800"/>
                </a:lnTo>
                <a:lnTo>
                  <a:pt x="330651" y="469876"/>
                </a:lnTo>
                <a:lnTo>
                  <a:pt x="328170" y="457180"/>
                </a:lnTo>
                <a:lnTo>
                  <a:pt x="325464" y="444257"/>
                </a:lnTo>
                <a:lnTo>
                  <a:pt x="318700" y="412516"/>
                </a:lnTo>
                <a:lnTo>
                  <a:pt x="315317" y="395058"/>
                </a:lnTo>
                <a:lnTo>
                  <a:pt x="314415" y="390297"/>
                </a:lnTo>
                <a:lnTo>
                  <a:pt x="314190" y="387577"/>
                </a:lnTo>
                <a:lnTo>
                  <a:pt x="314190" y="386443"/>
                </a:lnTo>
                <a:lnTo>
                  <a:pt x="314415" y="386216"/>
                </a:lnTo>
                <a:lnTo>
                  <a:pt x="314866" y="386216"/>
                </a:lnTo>
                <a:lnTo>
                  <a:pt x="328396" y="385763"/>
                </a:lnTo>
                <a:lnTo>
                  <a:pt x="329072" y="385990"/>
                </a:lnTo>
                <a:lnTo>
                  <a:pt x="329749" y="386443"/>
                </a:lnTo>
                <a:lnTo>
                  <a:pt x="330651" y="387123"/>
                </a:lnTo>
                <a:lnTo>
                  <a:pt x="331327" y="388257"/>
                </a:lnTo>
                <a:lnTo>
                  <a:pt x="332680" y="390977"/>
                </a:lnTo>
                <a:lnTo>
                  <a:pt x="334033" y="394152"/>
                </a:lnTo>
                <a:lnTo>
                  <a:pt x="336063" y="399820"/>
                </a:lnTo>
                <a:lnTo>
                  <a:pt x="347563" y="429293"/>
                </a:lnTo>
                <a:lnTo>
                  <a:pt x="353652" y="444937"/>
                </a:lnTo>
                <a:lnTo>
                  <a:pt x="359965" y="461261"/>
                </a:lnTo>
                <a:lnTo>
                  <a:pt x="365828" y="478492"/>
                </a:lnTo>
                <a:lnTo>
                  <a:pt x="371917" y="496856"/>
                </a:lnTo>
                <a:lnTo>
                  <a:pt x="374124" y="504110"/>
                </a:lnTo>
                <a:lnTo>
                  <a:pt x="373611" y="502241"/>
                </a:lnTo>
                <a:lnTo>
                  <a:pt x="367506" y="480898"/>
                </a:lnTo>
                <a:lnTo>
                  <a:pt x="361174" y="460691"/>
                </a:lnTo>
                <a:lnTo>
                  <a:pt x="354391" y="441846"/>
                </a:lnTo>
                <a:lnTo>
                  <a:pt x="348059" y="424363"/>
                </a:lnTo>
                <a:lnTo>
                  <a:pt x="341276" y="408015"/>
                </a:lnTo>
                <a:lnTo>
                  <a:pt x="334718" y="393257"/>
                </a:lnTo>
                <a:lnTo>
                  <a:pt x="334266" y="391668"/>
                </a:lnTo>
                <a:lnTo>
                  <a:pt x="333814" y="390078"/>
                </a:lnTo>
                <a:lnTo>
                  <a:pt x="334266" y="389624"/>
                </a:lnTo>
                <a:lnTo>
                  <a:pt x="334492" y="389170"/>
                </a:lnTo>
                <a:lnTo>
                  <a:pt x="335623" y="388489"/>
                </a:lnTo>
                <a:lnTo>
                  <a:pt x="337658" y="388035"/>
                </a:lnTo>
                <a:lnTo>
                  <a:pt x="340371" y="387127"/>
                </a:lnTo>
                <a:lnTo>
                  <a:pt x="348511" y="386218"/>
                </a:lnTo>
                <a:lnTo>
                  <a:pt x="359365" y="385083"/>
                </a:lnTo>
                <a:lnTo>
                  <a:pt x="367053" y="384402"/>
                </a:lnTo>
                <a:lnTo>
                  <a:pt x="373159" y="384175"/>
                </a:lnTo>
                <a:lnTo>
                  <a:pt x="380168" y="384175"/>
                </a:lnTo>
                <a:lnTo>
                  <a:pt x="382430" y="384402"/>
                </a:lnTo>
                <a:lnTo>
                  <a:pt x="384917" y="385310"/>
                </a:lnTo>
                <a:lnTo>
                  <a:pt x="386274" y="385764"/>
                </a:lnTo>
                <a:lnTo>
                  <a:pt x="387856" y="386445"/>
                </a:lnTo>
                <a:lnTo>
                  <a:pt x="389213" y="387354"/>
                </a:lnTo>
                <a:lnTo>
                  <a:pt x="390796" y="388716"/>
                </a:lnTo>
                <a:lnTo>
                  <a:pt x="392605" y="390532"/>
                </a:lnTo>
                <a:lnTo>
                  <a:pt x="394188" y="392122"/>
                </a:lnTo>
                <a:lnTo>
                  <a:pt x="395997" y="394392"/>
                </a:lnTo>
                <a:lnTo>
                  <a:pt x="398032" y="396890"/>
                </a:lnTo>
                <a:lnTo>
                  <a:pt x="399841" y="399614"/>
                </a:lnTo>
                <a:lnTo>
                  <a:pt x="401876" y="402793"/>
                </a:lnTo>
                <a:lnTo>
                  <a:pt x="406398" y="410740"/>
                </a:lnTo>
                <a:lnTo>
                  <a:pt x="411147" y="420503"/>
                </a:lnTo>
                <a:lnTo>
                  <a:pt x="415895" y="432083"/>
                </a:lnTo>
                <a:lnTo>
                  <a:pt x="421322" y="446160"/>
                </a:lnTo>
                <a:lnTo>
                  <a:pt x="427201" y="462507"/>
                </a:lnTo>
                <a:lnTo>
                  <a:pt x="433307" y="481580"/>
                </a:lnTo>
                <a:lnTo>
                  <a:pt x="437416" y="495726"/>
                </a:lnTo>
                <a:lnTo>
                  <a:pt x="439826" y="491735"/>
                </a:lnTo>
                <a:lnTo>
                  <a:pt x="449589" y="475870"/>
                </a:lnTo>
                <a:lnTo>
                  <a:pt x="460260" y="459551"/>
                </a:lnTo>
                <a:lnTo>
                  <a:pt x="471613" y="442779"/>
                </a:lnTo>
                <a:lnTo>
                  <a:pt x="483192" y="426234"/>
                </a:lnTo>
                <a:lnTo>
                  <a:pt x="494999" y="409915"/>
                </a:lnTo>
                <a:lnTo>
                  <a:pt x="507259" y="394050"/>
                </a:lnTo>
                <a:lnTo>
                  <a:pt x="519520" y="378865"/>
                </a:lnTo>
                <a:lnTo>
                  <a:pt x="525423" y="371612"/>
                </a:lnTo>
                <a:lnTo>
                  <a:pt x="531326" y="365039"/>
                </a:lnTo>
                <a:lnTo>
                  <a:pt x="537003" y="358240"/>
                </a:lnTo>
                <a:lnTo>
                  <a:pt x="542906" y="352120"/>
                </a:lnTo>
                <a:lnTo>
                  <a:pt x="548809" y="346454"/>
                </a:lnTo>
                <a:lnTo>
                  <a:pt x="554485" y="340561"/>
                </a:lnTo>
                <a:lnTo>
                  <a:pt x="560161" y="335349"/>
                </a:lnTo>
                <a:lnTo>
                  <a:pt x="565611" y="330589"/>
                </a:lnTo>
                <a:lnTo>
                  <a:pt x="571287" y="325829"/>
                </a:lnTo>
                <a:lnTo>
                  <a:pt x="576736" y="321296"/>
                </a:lnTo>
                <a:lnTo>
                  <a:pt x="582185" y="317217"/>
                </a:lnTo>
                <a:lnTo>
                  <a:pt x="587634" y="313137"/>
                </a:lnTo>
                <a:lnTo>
                  <a:pt x="593083" y="309511"/>
                </a:lnTo>
                <a:lnTo>
                  <a:pt x="598305" y="305885"/>
                </a:lnTo>
                <a:lnTo>
                  <a:pt x="608523" y="299538"/>
                </a:lnTo>
                <a:lnTo>
                  <a:pt x="618513" y="294099"/>
                </a:lnTo>
                <a:lnTo>
                  <a:pt x="627822" y="289339"/>
                </a:lnTo>
                <a:lnTo>
                  <a:pt x="636904" y="285486"/>
                </a:lnTo>
                <a:lnTo>
                  <a:pt x="645077" y="282087"/>
                </a:lnTo>
                <a:lnTo>
                  <a:pt x="652797" y="279367"/>
                </a:lnTo>
                <a:lnTo>
                  <a:pt x="659608" y="277100"/>
                </a:lnTo>
                <a:lnTo>
                  <a:pt x="665966" y="275514"/>
                </a:lnTo>
                <a:lnTo>
                  <a:pt x="671188" y="274154"/>
                </a:lnTo>
                <a:lnTo>
                  <a:pt x="675502" y="273247"/>
                </a:lnTo>
                <a:lnTo>
                  <a:pt x="679135" y="272794"/>
                </a:lnTo>
                <a:lnTo>
                  <a:pt x="685946" y="272341"/>
                </a:lnTo>
                <a:lnTo>
                  <a:pt x="694347" y="271661"/>
                </a:lnTo>
                <a:lnTo>
                  <a:pt x="703883" y="271661"/>
                </a:lnTo>
                <a:lnTo>
                  <a:pt x="713192" y="271887"/>
                </a:lnTo>
                <a:lnTo>
                  <a:pt x="728384" y="272494"/>
                </a:lnTo>
                <a:lnTo>
                  <a:pt x="728177" y="271460"/>
                </a:lnTo>
                <a:lnTo>
                  <a:pt x="740437" y="271686"/>
                </a:lnTo>
                <a:lnTo>
                  <a:pt x="741800" y="271686"/>
                </a:lnTo>
                <a:lnTo>
                  <a:pt x="743843" y="271233"/>
                </a:lnTo>
                <a:lnTo>
                  <a:pt x="745887" y="270099"/>
                </a:lnTo>
                <a:lnTo>
                  <a:pt x="747703" y="269193"/>
                </a:lnTo>
                <a:lnTo>
                  <a:pt x="749746" y="267606"/>
                </a:lnTo>
                <a:lnTo>
                  <a:pt x="752017" y="266245"/>
                </a:lnTo>
                <a:lnTo>
                  <a:pt x="754287" y="264205"/>
                </a:lnTo>
                <a:lnTo>
                  <a:pt x="756331" y="261938"/>
                </a:lnTo>
                <a:lnTo>
                  <a:pt x="756783" y="262727"/>
                </a:lnTo>
                <a:lnTo>
                  <a:pt x="759510" y="259422"/>
                </a:lnTo>
                <a:lnTo>
                  <a:pt x="762461" y="254889"/>
                </a:lnTo>
                <a:lnTo>
                  <a:pt x="763823" y="252622"/>
                </a:lnTo>
                <a:lnTo>
                  <a:pt x="765186" y="249903"/>
                </a:lnTo>
                <a:lnTo>
                  <a:pt x="766775" y="247410"/>
                </a:lnTo>
                <a:lnTo>
                  <a:pt x="768591" y="244917"/>
                </a:lnTo>
                <a:lnTo>
                  <a:pt x="770635" y="242650"/>
                </a:lnTo>
                <a:lnTo>
                  <a:pt x="773132" y="240384"/>
                </a:lnTo>
                <a:lnTo>
                  <a:pt x="775630" y="238344"/>
                </a:lnTo>
                <a:lnTo>
                  <a:pt x="778354" y="236304"/>
                </a:lnTo>
                <a:lnTo>
                  <a:pt x="783577" y="232678"/>
                </a:lnTo>
                <a:lnTo>
                  <a:pt x="788799" y="229505"/>
                </a:lnTo>
                <a:lnTo>
                  <a:pt x="792886" y="227465"/>
                </a:lnTo>
                <a:lnTo>
                  <a:pt x="796972" y="225425"/>
                </a:lnTo>
                <a:lnTo>
                  <a:pt x="798120" y="227627"/>
                </a:lnTo>
                <a:lnTo>
                  <a:pt x="826318" y="195261"/>
                </a:lnTo>
                <a:lnTo>
                  <a:pt x="826770" y="194355"/>
                </a:lnTo>
                <a:lnTo>
                  <a:pt x="826947" y="194348"/>
                </a:lnTo>
                <a:lnTo>
                  <a:pt x="827314" y="192647"/>
                </a:lnTo>
                <a:lnTo>
                  <a:pt x="827087" y="194238"/>
                </a:lnTo>
                <a:lnTo>
                  <a:pt x="827184" y="194210"/>
                </a:lnTo>
                <a:lnTo>
                  <a:pt x="827541" y="192064"/>
                </a:lnTo>
                <a:lnTo>
                  <a:pt x="828219" y="188659"/>
                </a:lnTo>
                <a:lnTo>
                  <a:pt x="828898" y="179351"/>
                </a:lnTo>
                <a:lnTo>
                  <a:pt x="829351" y="167772"/>
                </a:lnTo>
                <a:lnTo>
                  <a:pt x="830030" y="155286"/>
                </a:lnTo>
                <a:lnTo>
                  <a:pt x="831162" y="130086"/>
                </a:lnTo>
                <a:lnTo>
                  <a:pt x="831841" y="119870"/>
                </a:lnTo>
                <a:lnTo>
                  <a:pt x="832293" y="115783"/>
                </a:lnTo>
                <a:lnTo>
                  <a:pt x="832746" y="112605"/>
                </a:lnTo>
                <a:lnTo>
                  <a:pt x="832972" y="111016"/>
                </a:lnTo>
                <a:lnTo>
                  <a:pt x="833877" y="109200"/>
                </a:lnTo>
                <a:lnTo>
                  <a:pt x="835462" y="105113"/>
                </a:lnTo>
                <a:lnTo>
                  <a:pt x="837951" y="100346"/>
                </a:lnTo>
                <a:lnTo>
                  <a:pt x="841346" y="95124"/>
                </a:lnTo>
                <a:lnTo>
                  <a:pt x="844741" y="89448"/>
                </a:lnTo>
                <a:lnTo>
                  <a:pt x="848815" y="83546"/>
                </a:lnTo>
                <a:lnTo>
                  <a:pt x="853341" y="77189"/>
                </a:lnTo>
                <a:lnTo>
                  <a:pt x="858094" y="71059"/>
                </a:lnTo>
                <a:lnTo>
                  <a:pt x="868052" y="58573"/>
                </a:lnTo>
                <a:lnTo>
                  <a:pt x="877557" y="47221"/>
                </a:lnTo>
                <a:lnTo>
                  <a:pt x="882310" y="42227"/>
                </a:lnTo>
                <a:lnTo>
                  <a:pt x="886610" y="37686"/>
                </a:lnTo>
                <a:lnTo>
                  <a:pt x="890457" y="33827"/>
                </a:lnTo>
                <a:lnTo>
                  <a:pt x="894305" y="30875"/>
                </a:lnTo>
                <a:lnTo>
                  <a:pt x="897926" y="28151"/>
                </a:lnTo>
                <a:lnTo>
                  <a:pt x="902679" y="25427"/>
                </a:lnTo>
                <a:lnTo>
                  <a:pt x="908110" y="22475"/>
                </a:lnTo>
                <a:lnTo>
                  <a:pt x="914447" y="19524"/>
                </a:lnTo>
                <a:lnTo>
                  <a:pt x="921237" y="16800"/>
                </a:lnTo>
                <a:lnTo>
                  <a:pt x="928479" y="13848"/>
                </a:lnTo>
                <a:lnTo>
                  <a:pt x="936174" y="11124"/>
                </a:lnTo>
                <a:lnTo>
                  <a:pt x="944321" y="8854"/>
                </a:lnTo>
                <a:lnTo>
                  <a:pt x="952695" y="6584"/>
                </a:lnTo>
                <a:lnTo>
                  <a:pt x="960843" y="4540"/>
                </a:lnTo>
                <a:lnTo>
                  <a:pt x="968990" y="2724"/>
                </a:lnTo>
                <a:lnTo>
                  <a:pt x="976911" y="1589"/>
                </a:lnTo>
                <a:lnTo>
                  <a:pt x="984154" y="454"/>
                </a:lnTo>
                <a:lnTo>
                  <a:pt x="991396" y="0"/>
                </a:lnTo>
                <a:close/>
              </a:path>
            </a:pathLst>
          </a:custGeom>
          <a:solidFill>
            <a:srgbClr val="29ABE2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8624" name="KSO_Shape"/>
          <p:cNvSpPr>
            <a:spLocks/>
          </p:cNvSpPr>
          <p:nvPr/>
        </p:nvSpPr>
        <p:spPr bwMode="auto">
          <a:xfrm>
            <a:off x="5783263" y="4758559"/>
            <a:ext cx="892175" cy="952500"/>
          </a:xfrm>
          <a:custGeom>
            <a:avLst/>
            <a:gdLst>
              <a:gd name="T0" fmla="*/ 1419560 w 2038350"/>
              <a:gd name="T1" fmla="*/ 1731487 h 2176463"/>
              <a:gd name="T2" fmla="*/ 364790 w 2038350"/>
              <a:gd name="T3" fmla="*/ 1731487 h 2176463"/>
              <a:gd name="T4" fmla="*/ 340752 w 2038350"/>
              <a:gd name="T5" fmla="*/ 1485372 h 2176463"/>
              <a:gd name="T6" fmla="*/ 363678 w 2038350"/>
              <a:gd name="T7" fmla="*/ 1746772 h 2176463"/>
              <a:gd name="T8" fmla="*/ 1432829 w 2038350"/>
              <a:gd name="T9" fmla="*/ 1738608 h 2176463"/>
              <a:gd name="T10" fmla="*/ 138073 w 2038350"/>
              <a:gd name="T11" fmla="*/ 1485372 h 2176463"/>
              <a:gd name="T12" fmla="*/ 1504392 w 2038350"/>
              <a:gd name="T13" fmla="*/ 1285639 h 2176463"/>
              <a:gd name="T14" fmla="*/ 241440 w 2038350"/>
              <a:gd name="T15" fmla="*/ 1459308 h 2176463"/>
              <a:gd name="T16" fmla="*/ 318734 w 2038350"/>
              <a:gd name="T17" fmla="*/ 1145347 h 2176463"/>
              <a:gd name="T18" fmla="*/ 1413482 w 2038350"/>
              <a:gd name="T19" fmla="*/ 946602 h 2176463"/>
              <a:gd name="T20" fmla="*/ 354369 w 2038350"/>
              <a:gd name="T21" fmla="*/ 976165 h 2176463"/>
              <a:gd name="T22" fmla="*/ 380769 w 2038350"/>
              <a:gd name="T23" fmla="*/ 942254 h 2176463"/>
              <a:gd name="T24" fmla="*/ 765419 w 2038350"/>
              <a:gd name="T25" fmla="*/ 880354 h 2176463"/>
              <a:gd name="T26" fmla="*/ 892958 w 2038350"/>
              <a:gd name="T27" fmla="*/ 907934 h 2176463"/>
              <a:gd name="T28" fmla="*/ 1020496 w 2038350"/>
              <a:gd name="T29" fmla="*/ 880354 h 2176463"/>
              <a:gd name="T30" fmla="*/ 1153420 w 2038350"/>
              <a:gd name="T31" fmla="*/ 900952 h 2176463"/>
              <a:gd name="T32" fmla="*/ 1078818 w 2038350"/>
              <a:gd name="T33" fmla="*/ 189133 h 2176463"/>
              <a:gd name="T34" fmla="*/ 1129688 w 2038350"/>
              <a:gd name="T35" fmla="*/ 267561 h 2176463"/>
              <a:gd name="T36" fmla="*/ 1182816 w 2038350"/>
              <a:gd name="T37" fmla="*/ 417998 h 2176463"/>
              <a:gd name="T38" fmla="*/ 1218581 w 2038350"/>
              <a:gd name="T39" fmla="*/ 450792 h 2176463"/>
              <a:gd name="T40" fmla="*/ 1226915 w 2038350"/>
              <a:gd name="T41" fmla="*/ 489833 h 2176463"/>
              <a:gd name="T42" fmla="*/ 1209553 w 2038350"/>
              <a:gd name="T43" fmla="*/ 535467 h 2176463"/>
              <a:gd name="T44" fmla="*/ 1160419 w 2038350"/>
              <a:gd name="T45" fmla="*/ 584052 h 2176463"/>
              <a:gd name="T46" fmla="*/ 1095833 w 2038350"/>
              <a:gd name="T47" fmla="*/ 742470 h 2176463"/>
              <a:gd name="T48" fmla="*/ 1043052 w 2038350"/>
              <a:gd name="T49" fmla="*/ 808405 h 2176463"/>
              <a:gd name="T50" fmla="*/ 977945 w 2038350"/>
              <a:gd name="T51" fmla="*/ 854387 h 2176463"/>
              <a:gd name="T52" fmla="*/ 902073 w 2038350"/>
              <a:gd name="T53" fmla="*/ 873820 h 2176463"/>
              <a:gd name="T54" fmla="*/ 824639 w 2038350"/>
              <a:gd name="T55" fmla="*/ 859244 h 2176463"/>
              <a:gd name="T56" fmla="*/ 757448 w 2038350"/>
              <a:gd name="T57" fmla="*/ 816907 h 2176463"/>
              <a:gd name="T58" fmla="*/ 702585 w 2038350"/>
              <a:gd name="T59" fmla="*/ 753748 h 2176463"/>
              <a:gd name="T60" fmla="*/ 639040 w 2038350"/>
              <a:gd name="T61" fmla="*/ 601403 h 2176463"/>
              <a:gd name="T62" fmla="*/ 587128 w 2038350"/>
              <a:gd name="T63" fmla="*/ 542929 h 2176463"/>
              <a:gd name="T64" fmla="*/ 565425 w 2038350"/>
              <a:gd name="T65" fmla="*/ 496600 h 2176463"/>
              <a:gd name="T66" fmla="*/ 569940 w 2038350"/>
              <a:gd name="T67" fmla="*/ 456171 h 2176463"/>
              <a:gd name="T68" fmla="*/ 597545 w 2038350"/>
              <a:gd name="T69" fmla="*/ 424245 h 2176463"/>
              <a:gd name="T70" fmla="*/ 653624 w 2038350"/>
              <a:gd name="T71" fmla="*/ 299661 h 2176463"/>
              <a:gd name="T72" fmla="*/ 710050 w 2038350"/>
              <a:gd name="T73" fmla="*/ 242402 h 2176463"/>
              <a:gd name="T74" fmla="*/ 850682 w 2038350"/>
              <a:gd name="T75" fmla="*/ 253854 h 2176463"/>
              <a:gd name="T76" fmla="*/ 947041 w 2038350"/>
              <a:gd name="T77" fmla="*/ 233899 h 2176463"/>
              <a:gd name="T78" fmla="*/ 1050344 w 2038350"/>
              <a:gd name="T79" fmla="*/ 182193 h 2176463"/>
              <a:gd name="T80" fmla="*/ 974340 w 2038350"/>
              <a:gd name="T81" fmla="*/ 7632 h 2176463"/>
              <a:gd name="T82" fmla="*/ 1055984 w 2038350"/>
              <a:gd name="T83" fmla="*/ 37470 h 2176463"/>
              <a:gd name="T84" fmla="*/ 1116782 w 2038350"/>
              <a:gd name="T85" fmla="*/ 71816 h 2176463"/>
              <a:gd name="T86" fmla="*/ 1172890 w 2038350"/>
              <a:gd name="T87" fmla="*/ 120041 h 2176463"/>
              <a:gd name="T88" fmla="*/ 1200337 w 2038350"/>
              <a:gd name="T89" fmla="*/ 205042 h 2176463"/>
              <a:gd name="T90" fmla="*/ 1205374 w 2038350"/>
              <a:gd name="T91" fmla="*/ 372613 h 2176463"/>
              <a:gd name="T92" fmla="*/ 1160210 w 2038350"/>
              <a:gd name="T93" fmla="*/ 343297 h 2176463"/>
              <a:gd name="T94" fmla="*/ 1127379 w 2038350"/>
              <a:gd name="T95" fmla="*/ 226552 h 2176463"/>
              <a:gd name="T96" fmla="*/ 1052162 w 2038350"/>
              <a:gd name="T97" fmla="*/ 166705 h 2176463"/>
              <a:gd name="T98" fmla="*/ 944983 w 2038350"/>
              <a:gd name="T99" fmla="*/ 221001 h 2176463"/>
              <a:gd name="T100" fmla="*/ 845447 w 2038350"/>
              <a:gd name="T101" fmla="*/ 241817 h 2176463"/>
              <a:gd name="T102" fmla="*/ 709432 w 2038350"/>
              <a:gd name="T103" fmla="*/ 231756 h 2176463"/>
              <a:gd name="T104" fmla="*/ 647765 w 2038350"/>
              <a:gd name="T105" fmla="*/ 267665 h 2176463"/>
              <a:gd name="T106" fmla="*/ 604164 w 2038350"/>
              <a:gd name="T107" fmla="*/ 409563 h 2176463"/>
              <a:gd name="T108" fmla="*/ 580887 w 2038350"/>
              <a:gd name="T109" fmla="*/ 314328 h 2176463"/>
              <a:gd name="T110" fmla="*/ 596868 w 2038350"/>
              <a:gd name="T111" fmla="*/ 200358 h 2176463"/>
              <a:gd name="T112" fmla="*/ 655582 w 2038350"/>
              <a:gd name="T113" fmla="*/ 90031 h 2176463"/>
              <a:gd name="T114" fmla="*/ 722113 w 2038350"/>
              <a:gd name="T115" fmla="*/ 37643 h 2176463"/>
              <a:gd name="T116" fmla="*/ 797677 w 2038350"/>
              <a:gd name="T117" fmla="*/ 10061 h 2176463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038350" h="2176463">
                <a:moveTo>
                  <a:pt x="404813" y="1898650"/>
                </a:moveTo>
                <a:lnTo>
                  <a:pt x="1633538" y="1898650"/>
                </a:lnTo>
                <a:lnTo>
                  <a:pt x="1633538" y="1955602"/>
                </a:lnTo>
                <a:lnTo>
                  <a:pt x="1633339" y="1958380"/>
                </a:lnTo>
                <a:lnTo>
                  <a:pt x="1632943" y="1961158"/>
                </a:lnTo>
                <a:lnTo>
                  <a:pt x="1632347" y="1963738"/>
                </a:lnTo>
                <a:lnTo>
                  <a:pt x="1631355" y="1966318"/>
                </a:lnTo>
                <a:lnTo>
                  <a:pt x="1630363" y="1968699"/>
                </a:lnTo>
                <a:lnTo>
                  <a:pt x="1628974" y="1970882"/>
                </a:lnTo>
                <a:lnTo>
                  <a:pt x="1627387" y="1972866"/>
                </a:lnTo>
                <a:lnTo>
                  <a:pt x="1625602" y="1974851"/>
                </a:lnTo>
                <a:lnTo>
                  <a:pt x="1623618" y="1976637"/>
                </a:lnTo>
                <a:lnTo>
                  <a:pt x="1621633" y="1978224"/>
                </a:lnTo>
                <a:lnTo>
                  <a:pt x="1619451" y="1979613"/>
                </a:lnTo>
                <a:lnTo>
                  <a:pt x="1617070" y="1980605"/>
                </a:lnTo>
                <a:lnTo>
                  <a:pt x="1614491" y="1981598"/>
                </a:lnTo>
                <a:lnTo>
                  <a:pt x="1611912" y="1982193"/>
                </a:lnTo>
                <a:lnTo>
                  <a:pt x="1609134" y="1982590"/>
                </a:lnTo>
                <a:lnTo>
                  <a:pt x="1606356" y="1982788"/>
                </a:lnTo>
                <a:lnTo>
                  <a:pt x="431796" y="1982788"/>
                </a:lnTo>
                <a:lnTo>
                  <a:pt x="429217" y="1982590"/>
                </a:lnTo>
                <a:lnTo>
                  <a:pt x="426637" y="1982193"/>
                </a:lnTo>
                <a:lnTo>
                  <a:pt x="423860" y="1981598"/>
                </a:lnTo>
                <a:lnTo>
                  <a:pt x="421479" y="1980605"/>
                </a:lnTo>
                <a:lnTo>
                  <a:pt x="419098" y="1979613"/>
                </a:lnTo>
                <a:lnTo>
                  <a:pt x="416717" y="1978224"/>
                </a:lnTo>
                <a:lnTo>
                  <a:pt x="414733" y="1976637"/>
                </a:lnTo>
                <a:lnTo>
                  <a:pt x="412749" y="1974851"/>
                </a:lnTo>
                <a:lnTo>
                  <a:pt x="410963" y="1972866"/>
                </a:lnTo>
                <a:lnTo>
                  <a:pt x="409376" y="1970882"/>
                </a:lnTo>
                <a:lnTo>
                  <a:pt x="408186" y="1968699"/>
                </a:lnTo>
                <a:lnTo>
                  <a:pt x="406995" y="1966318"/>
                </a:lnTo>
                <a:lnTo>
                  <a:pt x="406202" y="1963738"/>
                </a:lnTo>
                <a:lnTo>
                  <a:pt x="405408" y="1961158"/>
                </a:lnTo>
                <a:lnTo>
                  <a:pt x="405011" y="1958380"/>
                </a:lnTo>
                <a:lnTo>
                  <a:pt x="404813" y="1955602"/>
                </a:lnTo>
                <a:lnTo>
                  <a:pt x="404813" y="1898650"/>
                </a:lnTo>
                <a:close/>
                <a:moveTo>
                  <a:pt x="157727" y="1697038"/>
                </a:moveTo>
                <a:lnTo>
                  <a:pt x="389258" y="1697038"/>
                </a:lnTo>
                <a:lnTo>
                  <a:pt x="389258" y="1955999"/>
                </a:lnTo>
                <a:lnTo>
                  <a:pt x="389457" y="1960365"/>
                </a:lnTo>
                <a:lnTo>
                  <a:pt x="390052" y="1964532"/>
                </a:lnTo>
                <a:lnTo>
                  <a:pt x="391242" y="1968898"/>
                </a:lnTo>
                <a:lnTo>
                  <a:pt x="392433" y="1972866"/>
                </a:lnTo>
                <a:lnTo>
                  <a:pt x="394218" y="1976438"/>
                </a:lnTo>
                <a:lnTo>
                  <a:pt x="396599" y="1980010"/>
                </a:lnTo>
                <a:lnTo>
                  <a:pt x="398980" y="1983185"/>
                </a:lnTo>
                <a:lnTo>
                  <a:pt x="401758" y="1986360"/>
                </a:lnTo>
                <a:lnTo>
                  <a:pt x="404932" y="1989337"/>
                </a:lnTo>
                <a:lnTo>
                  <a:pt x="408106" y="1991718"/>
                </a:lnTo>
                <a:lnTo>
                  <a:pt x="411678" y="1993702"/>
                </a:lnTo>
                <a:lnTo>
                  <a:pt x="415447" y="1995687"/>
                </a:lnTo>
                <a:lnTo>
                  <a:pt x="419415" y="1997076"/>
                </a:lnTo>
                <a:lnTo>
                  <a:pt x="423383" y="1998068"/>
                </a:lnTo>
                <a:lnTo>
                  <a:pt x="427748" y="1998862"/>
                </a:lnTo>
                <a:lnTo>
                  <a:pt x="431914" y="1999060"/>
                </a:lnTo>
                <a:lnTo>
                  <a:pt x="1606435" y="1999060"/>
                </a:lnTo>
                <a:lnTo>
                  <a:pt x="1610800" y="1998862"/>
                </a:lnTo>
                <a:lnTo>
                  <a:pt x="1615165" y="1998068"/>
                </a:lnTo>
                <a:lnTo>
                  <a:pt x="1619331" y="1997076"/>
                </a:lnTo>
                <a:lnTo>
                  <a:pt x="1623299" y="1995687"/>
                </a:lnTo>
                <a:lnTo>
                  <a:pt x="1627069" y="1993702"/>
                </a:lnTo>
                <a:lnTo>
                  <a:pt x="1630640" y="1991718"/>
                </a:lnTo>
                <a:lnTo>
                  <a:pt x="1633616" y="1989337"/>
                </a:lnTo>
                <a:lnTo>
                  <a:pt x="1636790" y="1986360"/>
                </a:lnTo>
                <a:lnTo>
                  <a:pt x="1639766" y="1983185"/>
                </a:lnTo>
                <a:lnTo>
                  <a:pt x="1642147" y="1980010"/>
                </a:lnTo>
                <a:lnTo>
                  <a:pt x="1644330" y="1976438"/>
                </a:lnTo>
                <a:lnTo>
                  <a:pt x="1646115" y="1972866"/>
                </a:lnTo>
                <a:lnTo>
                  <a:pt x="1647504" y="1968898"/>
                </a:lnTo>
                <a:lnTo>
                  <a:pt x="1648496" y="1964532"/>
                </a:lnTo>
                <a:lnTo>
                  <a:pt x="1649290" y="1960365"/>
                </a:lnTo>
                <a:lnTo>
                  <a:pt x="1649488" y="1955999"/>
                </a:lnTo>
                <a:lnTo>
                  <a:pt x="1649488" y="1697038"/>
                </a:lnTo>
                <a:lnTo>
                  <a:pt x="1880821" y="1697038"/>
                </a:lnTo>
                <a:lnTo>
                  <a:pt x="2038350" y="2176463"/>
                </a:lnTo>
                <a:lnTo>
                  <a:pt x="0" y="2176463"/>
                </a:lnTo>
                <a:lnTo>
                  <a:pt x="157727" y="1697038"/>
                </a:lnTo>
                <a:close/>
                <a:moveTo>
                  <a:pt x="1649413" y="1239838"/>
                </a:moveTo>
                <a:lnTo>
                  <a:pt x="1654208" y="1251557"/>
                </a:lnTo>
                <a:lnTo>
                  <a:pt x="1659203" y="1264467"/>
                </a:lnTo>
                <a:lnTo>
                  <a:pt x="1664198" y="1278171"/>
                </a:lnTo>
                <a:lnTo>
                  <a:pt x="1669192" y="1293067"/>
                </a:lnTo>
                <a:lnTo>
                  <a:pt x="1674187" y="1308559"/>
                </a:lnTo>
                <a:lnTo>
                  <a:pt x="1679381" y="1324846"/>
                </a:lnTo>
                <a:lnTo>
                  <a:pt x="1684376" y="1341728"/>
                </a:lnTo>
                <a:lnTo>
                  <a:pt x="1689371" y="1359008"/>
                </a:lnTo>
                <a:lnTo>
                  <a:pt x="1694565" y="1376883"/>
                </a:lnTo>
                <a:lnTo>
                  <a:pt x="1699360" y="1394957"/>
                </a:lnTo>
                <a:lnTo>
                  <a:pt x="1709150" y="1431900"/>
                </a:lnTo>
                <a:lnTo>
                  <a:pt x="1718540" y="1468843"/>
                </a:lnTo>
                <a:lnTo>
                  <a:pt x="1727330" y="1505189"/>
                </a:lnTo>
                <a:lnTo>
                  <a:pt x="1735721" y="1540146"/>
                </a:lnTo>
                <a:lnTo>
                  <a:pt x="1743114" y="1573116"/>
                </a:lnTo>
                <a:lnTo>
                  <a:pt x="1749906" y="1602710"/>
                </a:lnTo>
                <a:lnTo>
                  <a:pt x="1755700" y="1628927"/>
                </a:lnTo>
                <a:lnTo>
                  <a:pt x="1763891" y="1667260"/>
                </a:lnTo>
                <a:lnTo>
                  <a:pt x="1766888" y="1681163"/>
                </a:lnTo>
                <a:lnTo>
                  <a:pt x="1649413" y="1681163"/>
                </a:lnTo>
                <a:lnTo>
                  <a:pt x="1649413" y="1239838"/>
                </a:lnTo>
                <a:close/>
                <a:moveTo>
                  <a:pt x="388938" y="1239838"/>
                </a:moveTo>
                <a:lnTo>
                  <a:pt x="388938" y="1681163"/>
                </a:lnTo>
                <a:lnTo>
                  <a:pt x="273050" y="1681163"/>
                </a:lnTo>
                <a:lnTo>
                  <a:pt x="275809" y="1667260"/>
                </a:lnTo>
                <a:lnTo>
                  <a:pt x="284087" y="1628927"/>
                </a:lnTo>
                <a:lnTo>
                  <a:pt x="289802" y="1602710"/>
                </a:lnTo>
                <a:lnTo>
                  <a:pt x="296306" y="1573116"/>
                </a:lnTo>
                <a:lnTo>
                  <a:pt x="303599" y="1540146"/>
                </a:lnTo>
                <a:lnTo>
                  <a:pt x="312073" y="1505189"/>
                </a:lnTo>
                <a:lnTo>
                  <a:pt x="320548" y="1468843"/>
                </a:lnTo>
                <a:lnTo>
                  <a:pt x="329811" y="1431900"/>
                </a:lnTo>
                <a:lnTo>
                  <a:pt x="339469" y="1394957"/>
                </a:lnTo>
                <a:lnTo>
                  <a:pt x="344396" y="1376883"/>
                </a:lnTo>
                <a:lnTo>
                  <a:pt x="349126" y="1359008"/>
                </a:lnTo>
                <a:lnTo>
                  <a:pt x="354250" y="1341728"/>
                </a:lnTo>
                <a:lnTo>
                  <a:pt x="359375" y="1324846"/>
                </a:lnTo>
                <a:lnTo>
                  <a:pt x="364105" y="1308559"/>
                </a:lnTo>
                <a:lnTo>
                  <a:pt x="369229" y="1293067"/>
                </a:lnTo>
                <a:lnTo>
                  <a:pt x="374353" y="1278171"/>
                </a:lnTo>
                <a:lnTo>
                  <a:pt x="379083" y="1264467"/>
                </a:lnTo>
                <a:lnTo>
                  <a:pt x="384011" y="1251557"/>
                </a:lnTo>
                <a:lnTo>
                  <a:pt x="388938" y="1239838"/>
                </a:lnTo>
                <a:close/>
                <a:moveTo>
                  <a:pt x="447668" y="1074738"/>
                </a:moveTo>
                <a:lnTo>
                  <a:pt x="1590881" y="1074738"/>
                </a:lnTo>
                <a:lnTo>
                  <a:pt x="1595246" y="1074936"/>
                </a:lnTo>
                <a:lnTo>
                  <a:pt x="1599412" y="1075532"/>
                </a:lnTo>
                <a:lnTo>
                  <a:pt x="1603380" y="1076526"/>
                </a:lnTo>
                <a:lnTo>
                  <a:pt x="1607547" y="1077718"/>
                </a:lnTo>
                <a:lnTo>
                  <a:pt x="1611316" y="1079506"/>
                </a:lnTo>
                <a:lnTo>
                  <a:pt x="1614689" y="1081493"/>
                </a:lnTo>
                <a:lnTo>
                  <a:pt x="1617864" y="1084076"/>
                </a:lnTo>
                <a:lnTo>
                  <a:pt x="1621038" y="1086460"/>
                </a:lnTo>
                <a:lnTo>
                  <a:pt x="1623816" y="1089242"/>
                </a:lnTo>
                <a:lnTo>
                  <a:pt x="1626395" y="1092619"/>
                </a:lnTo>
                <a:lnTo>
                  <a:pt x="1628379" y="1095997"/>
                </a:lnTo>
                <a:lnTo>
                  <a:pt x="1630363" y="1099573"/>
                </a:lnTo>
                <a:lnTo>
                  <a:pt x="1631554" y="1103149"/>
                </a:lnTo>
                <a:lnTo>
                  <a:pt x="1632744" y="1107123"/>
                </a:lnTo>
                <a:lnTo>
                  <a:pt x="1633339" y="1111096"/>
                </a:lnTo>
                <a:lnTo>
                  <a:pt x="1633538" y="1115269"/>
                </a:lnTo>
                <a:lnTo>
                  <a:pt x="1633538" y="1882776"/>
                </a:lnTo>
                <a:lnTo>
                  <a:pt x="404813" y="1882776"/>
                </a:lnTo>
                <a:lnTo>
                  <a:pt x="404813" y="1115269"/>
                </a:lnTo>
                <a:lnTo>
                  <a:pt x="405011" y="1111096"/>
                </a:lnTo>
                <a:lnTo>
                  <a:pt x="405606" y="1107123"/>
                </a:lnTo>
                <a:lnTo>
                  <a:pt x="406797" y="1103149"/>
                </a:lnTo>
                <a:lnTo>
                  <a:pt x="408384" y="1099573"/>
                </a:lnTo>
                <a:lnTo>
                  <a:pt x="410170" y="1095997"/>
                </a:lnTo>
                <a:lnTo>
                  <a:pt x="412154" y="1092619"/>
                </a:lnTo>
                <a:lnTo>
                  <a:pt x="414535" y="1089242"/>
                </a:lnTo>
                <a:lnTo>
                  <a:pt x="417511" y="1086460"/>
                </a:lnTo>
                <a:lnTo>
                  <a:pt x="420487" y="1084076"/>
                </a:lnTo>
                <a:lnTo>
                  <a:pt x="423661" y="1081493"/>
                </a:lnTo>
                <a:lnTo>
                  <a:pt x="427233" y="1079506"/>
                </a:lnTo>
                <a:lnTo>
                  <a:pt x="431002" y="1077718"/>
                </a:lnTo>
                <a:lnTo>
                  <a:pt x="434971" y="1076526"/>
                </a:lnTo>
                <a:lnTo>
                  <a:pt x="438939" y="1075532"/>
                </a:lnTo>
                <a:lnTo>
                  <a:pt x="443105" y="1074936"/>
                </a:lnTo>
                <a:lnTo>
                  <a:pt x="447668" y="1074738"/>
                </a:lnTo>
                <a:close/>
                <a:moveTo>
                  <a:pt x="831105" y="981075"/>
                </a:moveTo>
                <a:lnTo>
                  <a:pt x="833883" y="983667"/>
                </a:lnTo>
                <a:lnTo>
                  <a:pt x="837059" y="986061"/>
                </a:lnTo>
                <a:lnTo>
                  <a:pt x="840632" y="988653"/>
                </a:lnTo>
                <a:lnTo>
                  <a:pt x="844602" y="991246"/>
                </a:lnTo>
                <a:lnTo>
                  <a:pt x="848770" y="993639"/>
                </a:lnTo>
                <a:lnTo>
                  <a:pt x="853534" y="996232"/>
                </a:lnTo>
                <a:lnTo>
                  <a:pt x="858298" y="998824"/>
                </a:lnTo>
                <a:lnTo>
                  <a:pt x="863459" y="1001218"/>
                </a:lnTo>
                <a:lnTo>
                  <a:pt x="874376" y="1005805"/>
                </a:lnTo>
                <a:lnTo>
                  <a:pt x="886087" y="1010591"/>
                </a:lnTo>
                <a:lnTo>
                  <a:pt x="898790" y="1014979"/>
                </a:lnTo>
                <a:lnTo>
                  <a:pt x="911891" y="1019167"/>
                </a:lnTo>
                <a:lnTo>
                  <a:pt x="925388" y="1022956"/>
                </a:lnTo>
                <a:lnTo>
                  <a:pt x="939282" y="1026546"/>
                </a:lnTo>
                <a:lnTo>
                  <a:pt x="953375" y="1029537"/>
                </a:lnTo>
                <a:lnTo>
                  <a:pt x="967270" y="1032130"/>
                </a:lnTo>
                <a:lnTo>
                  <a:pt x="981164" y="1034324"/>
                </a:lnTo>
                <a:lnTo>
                  <a:pt x="994662" y="1035919"/>
                </a:lnTo>
                <a:lnTo>
                  <a:pt x="1001212" y="1036518"/>
                </a:lnTo>
                <a:lnTo>
                  <a:pt x="1007762" y="1036916"/>
                </a:lnTo>
                <a:lnTo>
                  <a:pt x="1013915" y="1037116"/>
                </a:lnTo>
                <a:lnTo>
                  <a:pt x="1020069" y="1037315"/>
                </a:lnTo>
                <a:lnTo>
                  <a:pt x="1026023" y="1037116"/>
                </a:lnTo>
                <a:lnTo>
                  <a:pt x="1032375" y="1036916"/>
                </a:lnTo>
                <a:lnTo>
                  <a:pt x="1038727" y="1036518"/>
                </a:lnTo>
                <a:lnTo>
                  <a:pt x="1045476" y="1035919"/>
                </a:lnTo>
                <a:lnTo>
                  <a:pt x="1058973" y="1034324"/>
                </a:lnTo>
                <a:lnTo>
                  <a:pt x="1072669" y="1032130"/>
                </a:lnTo>
                <a:lnTo>
                  <a:pt x="1086762" y="1029537"/>
                </a:lnTo>
                <a:lnTo>
                  <a:pt x="1100656" y="1026546"/>
                </a:lnTo>
                <a:lnTo>
                  <a:pt x="1114352" y="1022956"/>
                </a:lnTo>
                <a:lnTo>
                  <a:pt x="1128247" y="1019167"/>
                </a:lnTo>
                <a:lnTo>
                  <a:pt x="1141347" y="1014979"/>
                </a:lnTo>
                <a:lnTo>
                  <a:pt x="1153654" y="1010591"/>
                </a:lnTo>
                <a:lnTo>
                  <a:pt x="1165762" y="1005805"/>
                </a:lnTo>
                <a:lnTo>
                  <a:pt x="1176480" y="1001218"/>
                </a:lnTo>
                <a:lnTo>
                  <a:pt x="1181641" y="998824"/>
                </a:lnTo>
                <a:lnTo>
                  <a:pt x="1186603" y="996232"/>
                </a:lnTo>
                <a:lnTo>
                  <a:pt x="1191168" y="993639"/>
                </a:lnTo>
                <a:lnTo>
                  <a:pt x="1195337" y="991246"/>
                </a:lnTo>
                <a:lnTo>
                  <a:pt x="1199108" y="988653"/>
                </a:lnTo>
                <a:lnTo>
                  <a:pt x="1202879" y="986061"/>
                </a:lnTo>
                <a:lnTo>
                  <a:pt x="1206055" y="983667"/>
                </a:lnTo>
                <a:lnTo>
                  <a:pt x="1208834" y="981075"/>
                </a:lnTo>
                <a:lnTo>
                  <a:pt x="1223126" y="987058"/>
                </a:lnTo>
                <a:lnTo>
                  <a:pt x="1261831" y="1004010"/>
                </a:lnTo>
                <a:lnTo>
                  <a:pt x="1287834" y="1015976"/>
                </a:lnTo>
                <a:lnTo>
                  <a:pt x="1317608" y="1029338"/>
                </a:lnTo>
                <a:lnTo>
                  <a:pt x="1349962" y="1044296"/>
                </a:lnTo>
                <a:lnTo>
                  <a:pt x="1384301" y="1060450"/>
                </a:lnTo>
                <a:lnTo>
                  <a:pt x="655638" y="1060450"/>
                </a:lnTo>
                <a:lnTo>
                  <a:pt x="689778" y="1044296"/>
                </a:lnTo>
                <a:lnTo>
                  <a:pt x="722133" y="1029338"/>
                </a:lnTo>
                <a:lnTo>
                  <a:pt x="751906" y="1015976"/>
                </a:lnTo>
                <a:lnTo>
                  <a:pt x="778306" y="1004010"/>
                </a:lnTo>
                <a:lnTo>
                  <a:pt x="816813" y="987058"/>
                </a:lnTo>
                <a:lnTo>
                  <a:pt x="831105" y="981075"/>
                </a:lnTo>
                <a:close/>
                <a:moveTo>
                  <a:pt x="1208983" y="201613"/>
                </a:moveTo>
                <a:lnTo>
                  <a:pt x="1217313" y="206172"/>
                </a:lnTo>
                <a:lnTo>
                  <a:pt x="1225048" y="210930"/>
                </a:lnTo>
                <a:lnTo>
                  <a:pt x="1232386" y="216084"/>
                </a:lnTo>
                <a:lnTo>
                  <a:pt x="1239129" y="221437"/>
                </a:lnTo>
                <a:lnTo>
                  <a:pt x="1245278" y="226987"/>
                </a:lnTo>
                <a:lnTo>
                  <a:pt x="1251228" y="232935"/>
                </a:lnTo>
                <a:lnTo>
                  <a:pt x="1256583" y="238882"/>
                </a:lnTo>
                <a:lnTo>
                  <a:pt x="1261739" y="245424"/>
                </a:lnTo>
                <a:lnTo>
                  <a:pt x="1266301" y="251966"/>
                </a:lnTo>
                <a:lnTo>
                  <a:pt x="1270664" y="258904"/>
                </a:lnTo>
                <a:lnTo>
                  <a:pt x="1274829" y="266239"/>
                </a:lnTo>
                <a:lnTo>
                  <a:pt x="1278201" y="273574"/>
                </a:lnTo>
                <a:lnTo>
                  <a:pt x="1281573" y="281305"/>
                </a:lnTo>
                <a:lnTo>
                  <a:pt x="1284944" y="289037"/>
                </a:lnTo>
                <a:lnTo>
                  <a:pt x="1287919" y="297164"/>
                </a:lnTo>
                <a:lnTo>
                  <a:pt x="1290498" y="305689"/>
                </a:lnTo>
                <a:lnTo>
                  <a:pt x="1292878" y="314213"/>
                </a:lnTo>
                <a:lnTo>
                  <a:pt x="1295059" y="323134"/>
                </a:lnTo>
                <a:lnTo>
                  <a:pt x="1297439" y="332055"/>
                </a:lnTo>
                <a:lnTo>
                  <a:pt x="1299423" y="341372"/>
                </a:lnTo>
                <a:lnTo>
                  <a:pt x="1303389" y="360601"/>
                </a:lnTo>
                <a:lnTo>
                  <a:pt x="1306959" y="380425"/>
                </a:lnTo>
                <a:lnTo>
                  <a:pt x="1314298" y="423047"/>
                </a:lnTo>
                <a:lnTo>
                  <a:pt x="1318264" y="445448"/>
                </a:lnTo>
                <a:lnTo>
                  <a:pt x="1322826" y="468642"/>
                </a:lnTo>
                <a:lnTo>
                  <a:pt x="1330164" y="470228"/>
                </a:lnTo>
                <a:lnTo>
                  <a:pt x="1337503" y="472210"/>
                </a:lnTo>
                <a:lnTo>
                  <a:pt x="1344643" y="474589"/>
                </a:lnTo>
                <a:lnTo>
                  <a:pt x="1351188" y="477563"/>
                </a:lnTo>
                <a:lnTo>
                  <a:pt x="1357733" y="480933"/>
                </a:lnTo>
                <a:lnTo>
                  <a:pt x="1363881" y="484700"/>
                </a:lnTo>
                <a:lnTo>
                  <a:pt x="1369633" y="488863"/>
                </a:lnTo>
                <a:lnTo>
                  <a:pt x="1372211" y="491043"/>
                </a:lnTo>
                <a:lnTo>
                  <a:pt x="1374988" y="493422"/>
                </a:lnTo>
                <a:lnTo>
                  <a:pt x="1377566" y="495801"/>
                </a:lnTo>
                <a:lnTo>
                  <a:pt x="1380144" y="498378"/>
                </a:lnTo>
                <a:lnTo>
                  <a:pt x="1382326" y="500757"/>
                </a:lnTo>
                <a:lnTo>
                  <a:pt x="1384508" y="503532"/>
                </a:lnTo>
                <a:lnTo>
                  <a:pt x="1386491" y="506308"/>
                </a:lnTo>
                <a:lnTo>
                  <a:pt x="1388474" y="509083"/>
                </a:lnTo>
                <a:lnTo>
                  <a:pt x="1390458" y="511858"/>
                </a:lnTo>
                <a:lnTo>
                  <a:pt x="1392044" y="515030"/>
                </a:lnTo>
                <a:lnTo>
                  <a:pt x="1393829" y="518202"/>
                </a:lnTo>
                <a:lnTo>
                  <a:pt x="1395218" y="521176"/>
                </a:lnTo>
                <a:lnTo>
                  <a:pt x="1396408" y="524348"/>
                </a:lnTo>
                <a:lnTo>
                  <a:pt x="1397796" y="527718"/>
                </a:lnTo>
                <a:lnTo>
                  <a:pt x="1398590" y="530889"/>
                </a:lnTo>
                <a:lnTo>
                  <a:pt x="1399581" y="534260"/>
                </a:lnTo>
                <a:lnTo>
                  <a:pt x="1400375" y="537828"/>
                </a:lnTo>
                <a:lnTo>
                  <a:pt x="1401168" y="541396"/>
                </a:lnTo>
                <a:lnTo>
                  <a:pt x="1401565" y="544965"/>
                </a:lnTo>
                <a:lnTo>
                  <a:pt x="1401763" y="548533"/>
                </a:lnTo>
                <a:lnTo>
                  <a:pt x="1401763" y="552101"/>
                </a:lnTo>
                <a:lnTo>
                  <a:pt x="1401763" y="555868"/>
                </a:lnTo>
                <a:lnTo>
                  <a:pt x="1401565" y="559634"/>
                </a:lnTo>
                <a:lnTo>
                  <a:pt x="1401366" y="563401"/>
                </a:lnTo>
                <a:lnTo>
                  <a:pt x="1400573" y="567366"/>
                </a:lnTo>
                <a:lnTo>
                  <a:pt x="1399978" y="571132"/>
                </a:lnTo>
                <a:lnTo>
                  <a:pt x="1398986" y="575097"/>
                </a:lnTo>
                <a:lnTo>
                  <a:pt x="1397796" y="579062"/>
                </a:lnTo>
                <a:lnTo>
                  <a:pt x="1396606" y="583027"/>
                </a:lnTo>
                <a:lnTo>
                  <a:pt x="1395218" y="586991"/>
                </a:lnTo>
                <a:lnTo>
                  <a:pt x="1393433" y="591154"/>
                </a:lnTo>
                <a:lnTo>
                  <a:pt x="1391648" y="595318"/>
                </a:lnTo>
                <a:lnTo>
                  <a:pt x="1389268" y="599481"/>
                </a:lnTo>
                <a:lnTo>
                  <a:pt x="1387086" y="603445"/>
                </a:lnTo>
                <a:lnTo>
                  <a:pt x="1384706" y="607608"/>
                </a:lnTo>
                <a:lnTo>
                  <a:pt x="1381731" y="611771"/>
                </a:lnTo>
                <a:lnTo>
                  <a:pt x="1378954" y="616133"/>
                </a:lnTo>
                <a:lnTo>
                  <a:pt x="1375781" y="620296"/>
                </a:lnTo>
                <a:lnTo>
                  <a:pt x="1372608" y="624459"/>
                </a:lnTo>
                <a:lnTo>
                  <a:pt x="1368839" y="628820"/>
                </a:lnTo>
                <a:lnTo>
                  <a:pt x="1364873" y="633181"/>
                </a:lnTo>
                <a:lnTo>
                  <a:pt x="1360906" y="637344"/>
                </a:lnTo>
                <a:lnTo>
                  <a:pt x="1356543" y="641507"/>
                </a:lnTo>
                <a:lnTo>
                  <a:pt x="1352179" y="646067"/>
                </a:lnTo>
                <a:lnTo>
                  <a:pt x="1347221" y="650230"/>
                </a:lnTo>
                <a:lnTo>
                  <a:pt x="1342064" y="654393"/>
                </a:lnTo>
                <a:lnTo>
                  <a:pt x="1336908" y="658556"/>
                </a:lnTo>
                <a:lnTo>
                  <a:pt x="1331354" y="663116"/>
                </a:lnTo>
                <a:lnTo>
                  <a:pt x="1325603" y="667279"/>
                </a:lnTo>
                <a:lnTo>
                  <a:pt x="1319454" y="671442"/>
                </a:lnTo>
                <a:lnTo>
                  <a:pt x="1316281" y="687103"/>
                </a:lnTo>
                <a:lnTo>
                  <a:pt x="1312711" y="702962"/>
                </a:lnTo>
                <a:lnTo>
                  <a:pt x="1308348" y="718425"/>
                </a:lnTo>
                <a:lnTo>
                  <a:pt x="1303786" y="733689"/>
                </a:lnTo>
                <a:lnTo>
                  <a:pt x="1298828" y="748954"/>
                </a:lnTo>
                <a:lnTo>
                  <a:pt x="1293274" y="764020"/>
                </a:lnTo>
                <a:lnTo>
                  <a:pt x="1287523" y="778690"/>
                </a:lnTo>
                <a:lnTo>
                  <a:pt x="1281176" y="793359"/>
                </a:lnTo>
                <a:lnTo>
                  <a:pt x="1274433" y="807434"/>
                </a:lnTo>
                <a:lnTo>
                  <a:pt x="1267491" y="821509"/>
                </a:lnTo>
                <a:lnTo>
                  <a:pt x="1259954" y="834990"/>
                </a:lnTo>
                <a:lnTo>
                  <a:pt x="1251823" y="848272"/>
                </a:lnTo>
                <a:lnTo>
                  <a:pt x="1247856" y="854814"/>
                </a:lnTo>
                <a:lnTo>
                  <a:pt x="1243691" y="861157"/>
                </a:lnTo>
                <a:lnTo>
                  <a:pt x="1239526" y="867303"/>
                </a:lnTo>
                <a:lnTo>
                  <a:pt x="1234964" y="873647"/>
                </a:lnTo>
                <a:lnTo>
                  <a:pt x="1230601" y="879594"/>
                </a:lnTo>
                <a:lnTo>
                  <a:pt x="1226039" y="885541"/>
                </a:lnTo>
                <a:lnTo>
                  <a:pt x="1221279" y="891290"/>
                </a:lnTo>
                <a:lnTo>
                  <a:pt x="1216718" y="897039"/>
                </a:lnTo>
                <a:lnTo>
                  <a:pt x="1211759" y="902590"/>
                </a:lnTo>
                <a:lnTo>
                  <a:pt x="1206999" y="908140"/>
                </a:lnTo>
                <a:lnTo>
                  <a:pt x="1202041" y="913493"/>
                </a:lnTo>
                <a:lnTo>
                  <a:pt x="1196884" y="918845"/>
                </a:lnTo>
                <a:lnTo>
                  <a:pt x="1191529" y="923603"/>
                </a:lnTo>
                <a:lnTo>
                  <a:pt x="1186571" y="928757"/>
                </a:lnTo>
                <a:lnTo>
                  <a:pt x="1181017" y="933317"/>
                </a:lnTo>
                <a:lnTo>
                  <a:pt x="1175662" y="938075"/>
                </a:lnTo>
                <a:lnTo>
                  <a:pt x="1170109" y="942634"/>
                </a:lnTo>
                <a:lnTo>
                  <a:pt x="1164556" y="946995"/>
                </a:lnTo>
                <a:lnTo>
                  <a:pt x="1158804" y="951158"/>
                </a:lnTo>
                <a:lnTo>
                  <a:pt x="1153251" y="955321"/>
                </a:lnTo>
                <a:lnTo>
                  <a:pt x="1147301" y="959088"/>
                </a:lnTo>
                <a:lnTo>
                  <a:pt x="1141549" y="962855"/>
                </a:lnTo>
                <a:lnTo>
                  <a:pt x="1135599" y="966423"/>
                </a:lnTo>
                <a:lnTo>
                  <a:pt x="1129451" y="969991"/>
                </a:lnTo>
                <a:lnTo>
                  <a:pt x="1123302" y="972965"/>
                </a:lnTo>
                <a:lnTo>
                  <a:pt x="1117154" y="976137"/>
                </a:lnTo>
                <a:lnTo>
                  <a:pt x="1111006" y="979110"/>
                </a:lnTo>
                <a:lnTo>
                  <a:pt x="1104461" y="981687"/>
                </a:lnTo>
                <a:lnTo>
                  <a:pt x="1098114" y="984066"/>
                </a:lnTo>
                <a:lnTo>
                  <a:pt x="1091569" y="986643"/>
                </a:lnTo>
                <a:lnTo>
                  <a:pt x="1085024" y="988626"/>
                </a:lnTo>
                <a:lnTo>
                  <a:pt x="1078479" y="990608"/>
                </a:lnTo>
                <a:lnTo>
                  <a:pt x="1071736" y="992392"/>
                </a:lnTo>
                <a:lnTo>
                  <a:pt x="1064992" y="993780"/>
                </a:lnTo>
                <a:lnTo>
                  <a:pt x="1058249" y="995168"/>
                </a:lnTo>
                <a:lnTo>
                  <a:pt x="1051307" y="996357"/>
                </a:lnTo>
                <a:lnTo>
                  <a:pt x="1044366" y="997150"/>
                </a:lnTo>
                <a:lnTo>
                  <a:pt x="1037226" y="997943"/>
                </a:lnTo>
                <a:lnTo>
                  <a:pt x="1030482" y="998340"/>
                </a:lnTo>
                <a:lnTo>
                  <a:pt x="1023144" y="998538"/>
                </a:lnTo>
                <a:lnTo>
                  <a:pt x="1016004" y="998340"/>
                </a:lnTo>
                <a:lnTo>
                  <a:pt x="1008864" y="997943"/>
                </a:lnTo>
                <a:lnTo>
                  <a:pt x="1002120" y="997150"/>
                </a:lnTo>
                <a:lnTo>
                  <a:pt x="994980" y="996357"/>
                </a:lnTo>
                <a:lnTo>
                  <a:pt x="988039" y="995168"/>
                </a:lnTo>
                <a:lnTo>
                  <a:pt x="981494" y="993780"/>
                </a:lnTo>
                <a:lnTo>
                  <a:pt x="974552" y="992392"/>
                </a:lnTo>
                <a:lnTo>
                  <a:pt x="968007" y="990608"/>
                </a:lnTo>
                <a:lnTo>
                  <a:pt x="961264" y="988626"/>
                </a:lnTo>
                <a:lnTo>
                  <a:pt x="954917" y="986643"/>
                </a:lnTo>
                <a:lnTo>
                  <a:pt x="948174" y="984066"/>
                </a:lnTo>
                <a:lnTo>
                  <a:pt x="942025" y="981687"/>
                </a:lnTo>
                <a:lnTo>
                  <a:pt x="935480" y="979110"/>
                </a:lnTo>
                <a:lnTo>
                  <a:pt x="929332" y="976137"/>
                </a:lnTo>
                <a:lnTo>
                  <a:pt x="923184" y="972965"/>
                </a:lnTo>
                <a:lnTo>
                  <a:pt x="917035" y="969991"/>
                </a:lnTo>
                <a:lnTo>
                  <a:pt x="910887" y="966423"/>
                </a:lnTo>
                <a:lnTo>
                  <a:pt x="904937" y="962855"/>
                </a:lnTo>
                <a:lnTo>
                  <a:pt x="898987" y="959088"/>
                </a:lnTo>
                <a:lnTo>
                  <a:pt x="893235" y="955321"/>
                </a:lnTo>
                <a:lnTo>
                  <a:pt x="887484" y="951158"/>
                </a:lnTo>
                <a:lnTo>
                  <a:pt x="881930" y="946995"/>
                </a:lnTo>
                <a:lnTo>
                  <a:pt x="876179" y="942634"/>
                </a:lnTo>
                <a:lnTo>
                  <a:pt x="870824" y="938075"/>
                </a:lnTo>
                <a:lnTo>
                  <a:pt x="865270" y="933317"/>
                </a:lnTo>
                <a:lnTo>
                  <a:pt x="859915" y="928757"/>
                </a:lnTo>
                <a:lnTo>
                  <a:pt x="854560" y="923603"/>
                </a:lnTo>
                <a:lnTo>
                  <a:pt x="849602" y="918845"/>
                </a:lnTo>
                <a:lnTo>
                  <a:pt x="844445" y="913493"/>
                </a:lnTo>
                <a:lnTo>
                  <a:pt x="839289" y="908140"/>
                </a:lnTo>
                <a:lnTo>
                  <a:pt x="834529" y="902590"/>
                </a:lnTo>
                <a:lnTo>
                  <a:pt x="829570" y="897039"/>
                </a:lnTo>
                <a:lnTo>
                  <a:pt x="825009" y="891290"/>
                </a:lnTo>
                <a:lnTo>
                  <a:pt x="820249" y="885541"/>
                </a:lnTo>
                <a:lnTo>
                  <a:pt x="815885" y="879594"/>
                </a:lnTo>
                <a:lnTo>
                  <a:pt x="811125" y="873647"/>
                </a:lnTo>
                <a:lnTo>
                  <a:pt x="806960" y="867303"/>
                </a:lnTo>
                <a:lnTo>
                  <a:pt x="802597" y="861157"/>
                </a:lnTo>
                <a:lnTo>
                  <a:pt x="798432" y="854814"/>
                </a:lnTo>
                <a:lnTo>
                  <a:pt x="794267" y="848272"/>
                </a:lnTo>
                <a:lnTo>
                  <a:pt x="786333" y="834990"/>
                </a:lnTo>
                <a:lnTo>
                  <a:pt x="778797" y="821509"/>
                </a:lnTo>
                <a:lnTo>
                  <a:pt x="771657" y="807434"/>
                </a:lnTo>
                <a:lnTo>
                  <a:pt x="765112" y="793359"/>
                </a:lnTo>
                <a:lnTo>
                  <a:pt x="758963" y="778690"/>
                </a:lnTo>
                <a:lnTo>
                  <a:pt x="752815" y="764020"/>
                </a:lnTo>
                <a:lnTo>
                  <a:pt x="747658" y="748954"/>
                </a:lnTo>
                <a:lnTo>
                  <a:pt x="742502" y="733689"/>
                </a:lnTo>
                <a:lnTo>
                  <a:pt x="737742" y="718425"/>
                </a:lnTo>
                <a:lnTo>
                  <a:pt x="733775" y="702962"/>
                </a:lnTo>
                <a:lnTo>
                  <a:pt x="730007" y="687103"/>
                </a:lnTo>
                <a:lnTo>
                  <a:pt x="727032" y="671442"/>
                </a:lnTo>
                <a:lnTo>
                  <a:pt x="720685" y="667279"/>
                </a:lnTo>
                <a:lnTo>
                  <a:pt x="714933" y="663116"/>
                </a:lnTo>
                <a:lnTo>
                  <a:pt x="709380" y="658556"/>
                </a:lnTo>
                <a:lnTo>
                  <a:pt x="704025" y="654393"/>
                </a:lnTo>
                <a:lnTo>
                  <a:pt x="699067" y="650230"/>
                </a:lnTo>
                <a:lnTo>
                  <a:pt x="694307" y="646067"/>
                </a:lnTo>
                <a:lnTo>
                  <a:pt x="689745" y="641507"/>
                </a:lnTo>
                <a:lnTo>
                  <a:pt x="685580" y="637344"/>
                </a:lnTo>
                <a:lnTo>
                  <a:pt x="681415" y="633181"/>
                </a:lnTo>
                <a:lnTo>
                  <a:pt x="677448" y="628820"/>
                </a:lnTo>
                <a:lnTo>
                  <a:pt x="673878" y="624459"/>
                </a:lnTo>
                <a:lnTo>
                  <a:pt x="670705" y="620296"/>
                </a:lnTo>
                <a:lnTo>
                  <a:pt x="667532" y="616133"/>
                </a:lnTo>
                <a:lnTo>
                  <a:pt x="664358" y="611771"/>
                </a:lnTo>
                <a:lnTo>
                  <a:pt x="661780" y="607608"/>
                </a:lnTo>
                <a:lnTo>
                  <a:pt x="659400" y="603445"/>
                </a:lnTo>
                <a:lnTo>
                  <a:pt x="656822" y="599481"/>
                </a:lnTo>
                <a:lnTo>
                  <a:pt x="654838" y="595318"/>
                </a:lnTo>
                <a:lnTo>
                  <a:pt x="652855" y="591154"/>
                </a:lnTo>
                <a:lnTo>
                  <a:pt x="651268" y="586991"/>
                </a:lnTo>
                <a:lnTo>
                  <a:pt x="649880" y="583027"/>
                </a:lnTo>
                <a:lnTo>
                  <a:pt x="648492" y="579062"/>
                </a:lnTo>
                <a:lnTo>
                  <a:pt x="647302" y="575097"/>
                </a:lnTo>
                <a:lnTo>
                  <a:pt x="646508" y="571132"/>
                </a:lnTo>
                <a:lnTo>
                  <a:pt x="645913" y="567366"/>
                </a:lnTo>
                <a:lnTo>
                  <a:pt x="645120" y="563401"/>
                </a:lnTo>
                <a:lnTo>
                  <a:pt x="644723" y="559634"/>
                </a:lnTo>
                <a:lnTo>
                  <a:pt x="644525" y="555868"/>
                </a:lnTo>
                <a:lnTo>
                  <a:pt x="644525" y="552101"/>
                </a:lnTo>
                <a:lnTo>
                  <a:pt x="644723" y="548533"/>
                </a:lnTo>
                <a:lnTo>
                  <a:pt x="644922" y="544965"/>
                </a:lnTo>
                <a:lnTo>
                  <a:pt x="645318" y="541396"/>
                </a:lnTo>
                <a:lnTo>
                  <a:pt x="646112" y="537828"/>
                </a:lnTo>
                <a:lnTo>
                  <a:pt x="646707" y="534260"/>
                </a:lnTo>
                <a:lnTo>
                  <a:pt x="647500" y="530889"/>
                </a:lnTo>
                <a:lnTo>
                  <a:pt x="648690" y="527718"/>
                </a:lnTo>
                <a:lnTo>
                  <a:pt x="649880" y="524348"/>
                </a:lnTo>
                <a:lnTo>
                  <a:pt x="651070" y="521176"/>
                </a:lnTo>
                <a:lnTo>
                  <a:pt x="652657" y="518202"/>
                </a:lnTo>
                <a:lnTo>
                  <a:pt x="654243" y="515030"/>
                </a:lnTo>
                <a:lnTo>
                  <a:pt x="656028" y="511858"/>
                </a:lnTo>
                <a:lnTo>
                  <a:pt x="657813" y="509083"/>
                </a:lnTo>
                <a:lnTo>
                  <a:pt x="659797" y="506308"/>
                </a:lnTo>
                <a:lnTo>
                  <a:pt x="661978" y="503532"/>
                </a:lnTo>
                <a:lnTo>
                  <a:pt x="664160" y="500757"/>
                </a:lnTo>
                <a:lnTo>
                  <a:pt x="666342" y="498378"/>
                </a:lnTo>
                <a:lnTo>
                  <a:pt x="668920" y="495801"/>
                </a:lnTo>
                <a:lnTo>
                  <a:pt x="671498" y="493422"/>
                </a:lnTo>
                <a:lnTo>
                  <a:pt x="673878" y="491043"/>
                </a:lnTo>
                <a:lnTo>
                  <a:pt x="676853" y="488863"/>
                </a:lnTo>
                <a:lnTo>
                  <a:pt x="682605" y="484700"/>
                </a:lnTo>
                <a:lnTo>
                  <a:pt x="688555" y="480933"/>
                </a:lnTo>
                <a:lnTo>
                  <a:pt x="695100" y="477563"/>
                </a:lnTo>
                <a:lnTo>
                  <a:pt x="701843" y="474589"/>
                </a:lnTo>
                <a:lnTo>
                  <a:pt x="708785" y="472210"/>
                </a:lnTo>
                <a:lnTo>
                  <a:pt x="716123" y="470228"/>
                </a:lnTo>
                <a:lnTo>
                  <a:pt x="723660" y="468642"/>
                </a:lnTo>
                <a:lnTo>
                  <a:pt x="726833" y="453179"/>
                </a:lnTo>
                <a:lnTo>
                  <a:pt x="729610" y="438113"/>
                </a:lnTo>
                <a:lnTo>
                  <a:pt x="734767" y="409170"/>
                </a:lnTo>
                <a:lnTo>
                  <a:pt x="739328" y="381416"/>
                </a:lnTo>
                <a:lnTo>
                  <a:pt x="741907" y="367936"/>
                </a:lnTo>
                <a:lnTo>
                  <a:pt x="744287" y="355051"/>
                </a:lnTo>
                <a:lnTo>
                  <a:pt x="746667" y="342363"/>
                </a:lnTo>
                <a:lnTo>
                  <a:pt x="749642" y="330271"/>
                </a:lnTo>
                <a:lnTo>
                  <a:pt x="752418" y="318178"/>
                </a:lnTo>
                <a:lnTo>
                  <a:pt x="755592" y="306680"/>
                </a:lnTo>
                <a:lnTo>
                  <a:pt x="759162" y="295777"/>
                </a:lnTo>
                <a:lnTo>
                  <a:pt x="763128" y="285270"/>
                </a:lnTo>
                <a:lnTo>
                  <a:pt x="765112" y="279918"/>
                </a:lnTo>
                <a:lnTo>
                  <a:pt x="767293" y="274763"/>
                </a:lnTo>
                <a:lnTo>
                  <a:pt x="769673" y="270006"/>
                </a:lnTo>
                <a:lnTo>
                  <a:pt x="772252" y="265050"/>
                </a:lnTo>
                <a:lnTo>
                  <a:pt x="781970" y="268420"/>
                </a:lnTo>
                <a:lnTo>
                  <a:pt x="795060" y="272583"/>
                </a:lnTo>
                <a:lnTo>
                  <a:pt x="802795" y="274565"/>
                </a:lnTo>
                <a:lnTo>
                  <a:pt x="811125" y="276944"/>
                </a:lnTo>
                <a:lnTo>
                  <a:pt x="820447" y="279323"/>
                </a:lnTo>
                <a:lnTo>
                  <a:pt x="830562" y="281305"/>
                </a:lnTo>
                <a:lnTo>
                  <a:pt x="841272" y="283486"/>
                </a:lnTo>
                <a:lnTo>
                  <a:pt x="852577" y="285468"/>
                </a:lnTo>
                <a:lnTo>
                  <a:pt x="864675" y="287252"/>
                </a:lnTo>
                <a:lnTo>
                  <a:pt x="877170" y="288838"/>
                </a:lnTo>
                <a:lnTo>
                  <a:pt x="890260" y="290028"/>
                </a:lnTo>
                <a:lnTo>
                  <a:pt x="904144" y="291019"/>
                </a:lnTo>
                <a:lnTo>
                  <a:pt x="918225" y="291614"/>
                </a:lnTo>
                <a:lnTo>
                  <a:pt x="932902" y="291614"/>
                </a:lnTo>
                <a:lnTo>
                  <a:pt x="948174" y="291415"/>
                </a:lnTo>
                <a:lnTo>
                  <a:pt x="963644" y="290821"/>
                </a:lnTo>
                <a:lnTo>
                  <a:pt x="971775" y="290028"/>
                </a:lnTo>
                <a:lnTo>
                  <a:pt x="979709" y="289433"/>
                </a:lnTo>
                <a:lnTo>
                  <a:pt x="987840" y="288640"/>
                </a:lnTo>
                <a:lnTo>
                  <a:pt x="996170" y="287451"/>
                </a:lnTo>
                <a:lnTo>
                  <a:pt x="1004302" y="286261"/>
                </a:lnTo>
                <a:lnTo>
                  <a:pt x="1012632" y="284874"/>
                </a:lnTo>
                <a:lnTo>
                  <a:pt x="1021161" y="283288"/>
                </a:lnTo>
                <a:lnTo>
                  <a:pt x="1029491" y="281702"/>
                </a:lnTo>
                <a:lnTo>
                  <a:pt x="1038217" y="279719"/>
                </a:lnTo>
                <a:lnTo>
                  <a:pt x="1046944" y="277737"/>
                </a:lnTo>
                <a:lnTo>
                  <a:pt x="1055472" y="275556"/>
                </a:lnTo>
                <a:lnTo>
                  <a:pt x="1064397" y="272781"/>
                </a:lnTo>
                <a:lnTo>
                  <a:pt x="1072926" y="270204"/>
                </a:lnTo>
                <a:lnTo>
                  <a:pt x="1081851" y="267230"/>
                </a:lnTo>
                <a:lnTo>
                  <a:pt x="1090776" y="264257"/>
                </a:lnTo>
                <a:lnTo>
                  <a:pt x="1099899" y="260887"/>
                </a:lnTo>
                <a:lnTo>
                  <a:pt x="1108626" y="257318"/>
                </a:lnTo>
                <a:lnTo>
                  <a:pt x="1117749" y="253552"/>
                </a:lnTo>
                <a:lnTo>
                  <a:pt x="1126872" y="249587"/>
                </a:lnTo>
                <a:lnTo>
                  <a:pt x="1135996" y="245424"/>
                </a:lnTo>
                <a:lnTo>
                  <a:pt x="1145119" y="240666"/>
                </a:lnTo>
                <a:lnTo>
                  <a:pt x="1154242" y="236107"/>
                </a:lnTo>
                <a:lnTo>
                  <a:pt x="1163167" y="230952"/>
                </a:lnTo>
                <a:lnTo>
                  <a:pt x="1172291" y="225600"/>
                </a:lnTo>
                <a:lnTo>
                  <a:pt x="1181612" y="220049"/>
                </a:lnTo>
                <a:lnTo>
                  <a:pt x="1190736" y="214102"/>
                </a:lnTo>
                <a:lnTo>
                  <a:pt x="1199859" y="208155"/>
                </a:lnTo>
                <a:lnTo>
                  <a:pt x="1208983" y="201613"/>
                </a:lnTo>
                <a:close/>
                <a:moveTo>
                  <a:pt x="1013222" y="0"/>
                </a:moveTo>
                <a:lnTo>
                  <a:pt x="1022747" y="0"/>
                </a:lnTo>
                <a:lnTo>
                  <a:pt x="1032272" y="0"/>
                </a:lnTo>
                <a:lnTo>
                  <a:pt x="1041599" y="198"/>
                </a:lnTo>
                <a:lnTo>
                  <a:pt x="1050925" y="594"/>
                </a:lnTo>
                <a:lnTo>
                  <a:pt x="1060252" y="1387"/>
                </a:lnTo>
                <a:lnTo>
                  <a:pt x="1069380" y="2180"/>
                </a:lnTo>
                <a:lnTo>
                  <a:pt x="1078111" y="3171"/>
                </a:lnTo>
                <a:lnTo>
                  <a:pt x="1087041" y="4360"/>
                </a:lnTo>
                <a:lnTo>
                  <a:pt x="1095970" y="5549"/>
                </a:lnTo>
                <a:lnTo>
                  <a:pt x="1104503" y="7135"/>
                </a:lnTo>
                <a:lnTo>
                  <a:pt x="1113036" y="8720"/>
                </a:lnTo>
                <a:lnTo>
                  <a:pt x="1121172" y="10702"/>
                </a:lnTo>
                <a:lnTo>
                  <a:pt x="1129506" y="12486"/>
                </a:lnTo>
                <a:lnTo>
                  <a:pt x="1137444" y="14666"/>
                </a:lnTo>
                <a:lnTo>
                  <a:pt x="1145183" y="16846"/>
                </a:lnTo>
                <a:lnTo>
                  <a:pt x="1152724" y="19026"/>
                </a:lnTo>
                <a:lnTo>
                  <a:pt x="1160264" y="21801"/>
                </a:lnTo>
                <a:lnTo>
                  <a:pt x="1167606" y="24377"/>
                </a:lnTo>
                <a:lnTo>
                  <a:pt x="1174353" y="26954"/>
                </a:lnTo>
                <a:lnTo>
                  <a:pt x="1181299" y="29926"/>
                </a:lnTo>
                <a:lnTo>
                  <a:pt x="1188046" y="33097"/>
                </a:lnTo>
                <a:lnTo>
                  <a:pt x="1194396" y="36070"/>
                </a:lnTo>
                <a:lnTo>
                  <a:pt x="1200547" y="39440"/>
                </a:lnTo>
                <a:lnTo>
                  <a:pt x="1206302" y="42809"/>
                </a:lnTo>
                <a:lnTo>
                  <a:pt x="1212056" y="46376"/>
                </a:lnTo>
                <a:lnTo>
                  <a:pt x="1217414" y="49944"/>
                </a:lnTo>
                <a:lnTo>
                  <a:pt x="1222772" y="53709"/>
                </a:lnTo>
                <a:lnTo>
                  <a:pt x="1227733" y="57475"/>
                </a:lnTo>
                <a:lnTo>
                  <a:pt x="1232099" y="61240"/>
                </a:lnTo>
                <a:lnTo>
                  <a:pt x="1236464" y="65204"/>
                </a:lnTo>
                <a:lnTo>
                  <a:pt x="1240631" y="69366"/>
                </a:lnTo>
                <a:lnTo>
                  <a:pt x="1244402" y="73528"/>
                </a:lnTo>
                <a:lnTo>
                  <a:pt x="1247577" y="77690"/>
                </a:lnTo>
                <a:lnTo>
                  <a:pt x="1255117" y="78087"/>
                </a:lnTo>
                <a:lnTo>
                  <a:pt x="1262261" y="78879"/>
                </a:lnTo>
                <a:lnTo>
                  <a:pt x="1269207" y="80267"/>
                </a:lnTo>
                <a:lnTo>
                  <a:pt x="1275755" y="82050"/>
                </a:lnTo>
                <a:lnTo>
                  <a:pt x="1282105" y="84032"/>
                </a:lnTo>
                <a:lnTo>
                  <a:pt x="1288257" y="86609"/>
                </a:lnTo>
                <a:lnTo>
                  <a:pt x="1294011" y="89582"/>
                </a:lnTo>
                <a:lnTo>
                  <a:pt x="1299766" y="92753"/>
                </a:lnTo>
                <a:lnTo>
                  <a:pt x="1305124" y="96320"/>
                </a:lnTo>
                <a:lnTo>
                  <a:pt x="1310283" y="100284"/>
                </a:lnTo>
                <a:lnTo>
                  <a:pt x="1315046" y="104842"/>
                </a:lnTo>
                <a:lnTo>
                  <a:pt x="1319808" y="109401"/>
                </a:lnTo>
                <a:lnTo>
                  <a:pt x="1324174" y="114553"/>
                </a:lnTo>
                <a:lnTo>
                  <a:pt x="1328341" y="119706"/>
                </a:lnTo>
                <a:lnTo>
                  <a:pt x="1332508" y="125454"/>
                </a:lnTo>
                <a:lnTo>
                  <a:pt x="1336278" y="131201"/>
                </a:lnTo>
                <a:lnTo>
                  <a:pt x="1339850" y="137147"/>
                </a:lnTo>
                <a:lnTo>
                  <a:pt x="1343422" y="143489"/>
                </a:lnTo>
                <a:lnTo>
                  <a:pt x="1346597" y="150228"/>
                </a:lnTo>
                <a:lnTo>
                  <a:pt x="1349574" y="156768"/>
                </a:lnTo>
                <a:lnTo>
                  <a:pt x="1352550" y="163903"/>
                </a:lnTo>
                <a:lnTo>
                  <a:pt x="1355130" y="171236"/>
                </a:lnTo>
                <a:lnTo>
                  <a:pt x="1357908" y="178569"/>
                </a:lnTo>
                <a:lnTo>
                  <a:pt x="1360091" y="186100"/>
                </a:lnTo>
                <a:lnTo>
                  <a:pt x="1362274" y="193829"/>
                </a:lnTo>
                <a:lnTo>
                  <a:pt x="1364258" y="201559"/>
                </a:lnTo>
                <a:lnTo>
                  <a:pt x="1366243" y="209486"/>
                </a:lnTo>
                <a:lnTo>
                  <a:pt x="1368028" y="217810"/>
                </a:lnTo>
                <a:lnTo>
                  <a:pt x="1369616" y="225936"/>
                </a:lnTo>
                <a:lnTo>
                  <a:pt x="1371203" y="234260"/>
                </a:lnTo>
                <a:lnTo>
                  <a:pt x="1372593" y="242584"/>
                </a:lnTo>
                <a:lnTo>
                  <a:pt x="1373585" y="251106"/>
                </a:lnTo>
                <a:lnTo>
                  <a:pt x="1375569" y="267754"/>
                </a:lnTo>
                <a:lnTo>
                  <a:pt x="1377157" y="284997"/>
                </a:lnTo>
                <a:lnTo>
                  <a:pt x="1378347" y="302041"/>
                </a:lnTo>
                <a:lnTo>
                  <a:pt x="1379141" y="319085"/>
                </a:lnTo>
                <a:lnTo>
                  <a:pt x="1379339" y="335733"/>
                </a:lnTo>
                <a:lnTo>
                  <a:pt x="1379538" y="352183"/>
                </a:lnTo>
                <a:lnTo>
                  <a:pt x="1379339" y="368236"/>
                </a:lnTo>
                <a:lnTo>
                  <a:pt x="1379141" y="383695"/>
                </a:lnTo>
                <a:lnTo>
                  <a:pt x="1378546" y="398559"/>
                </a:lnTo>
                <a:lnTo>
                  <a:pt x="1377752" y="412433"/>
                </a:lnTo>
                <a:lnTo>
                  <a:pt x="1376958" y="425711"/>
                </a:lnTo>
                <a:lnTo>
                  <a:pt x="1376164" y="438197"/>
                </a:lnTo>
                <a:lnTo>
                  <a:pt x="1373982" y="459404"/>
                </a:lnTo>
                <a:lnTo>
                  <a:pt x="1372394" y="475853"/>
                </a:lnTo>
                <a:lnTo>
                  <a:pt x="1368028" y="473475"/>
                </a:lnTo>
                <a:lnTo>
                  <a:pt x="1363861" y="471493"/>
                </a:lnTo>
                <a:lnTo>
                  <a:pt x="1359496" y="469511"/>
                </a:lnTo>
                <a:lnTo>
                  <a:pt x="1354733" y="467728"/>
                </a:lnTo>
                <a:lnTo>
                  <a:pt x="1350169" y="466142"/>
                </a:lnTo>
                <a:lnTo>
                  <a:pt x="1345407" y="464557"/>
                </a:lnTo>
                <a:lnTo>
                  <a:pt x="1340644" y="463367"/>
                </a:lnTo>
                <a:lnTo>
                  <a:pt x="1335683" y="462575"/>
                </a:lnTo>
                <a:lnTo>
                  <a:pt x="1328539" y="414811"/>
                </a:lnTo>
                <a:lnTo>
                  <a:pt x="1325364" y="392217"/>
                </a:lnTo>
                <a:lnTo>
                  <a:pt x="1321594" y="370416"/>
                </a:lnTo>
                <a:lnTo>
                  <a:pt x="1319808" y="359714"/>
                </a:lnTo>
                <a:lnTo>
                  <a:pt x="1317427" y="349607"/>
                </a:lnTo>
                <a:lnTo>
                  <a:pt x="1315442" y="339499"/>
                </a:lnTo>
                <a:lnTo>
                  <a:pt x="1313061" y="329391"/>
                </a:lnTo>
                <a:lnTo>
                  <a:pt x="1310680" y="319878"/>
                </a:lnTo>
                <a:lnTo>
                  <a:pt x="1307902" y="310365"/>
                </a:lnTo>
                <a:lnTo>
                  <a:pt x="1305322" y="301050"/>
                </a:lnTo>
                <a:lnTo>
                  <a:pt x="1302147" y="292131"/>
                </a:lnTo>
                <a:lnTo>
                  <a:pt x="1299171" y="283609"/>
                </a:lnTo>
                <a:lnTo>
                  <a:pt x="1295599" y="274889"/>
                </a:lnTo>
                <a:lnTo>
                  <a:pt x="1291828" y="266763"/>
                </a:lnTo>
                <a:lnTo>
                  <a:pt x="1287860" y="258836"/>
                </a:lnTo>
                <a:lnTo>
                  <a:pt x="1283296" y="251106"/>
                </a:lnTo>
                <a:lnTo>
                  <a:pt x="1278930" y="243773"/>
                </a:lnTo>
                <a:lnTo>
                  <a:pt x="1273771" y="236440"/>
                </a:lnTo>
                <a:lnTo>
                  <a:pt x="1268413" y="229504"/>
                </a:lnTo>
                <a:lnTo>
                  <a:pt x="1262857" y="222963"/>
                </a:lnTo>
                <a:lnTo>
                  <a:pt x="1256903" y="216423"/>
                </a:lnTo>
                <a:lnTo>
                  <a:pt x="1250553" y="210279"/>
                </a:lnTo>
                <a:lnTo>
                  <a:pt x="1243608" y="204532"/>
                </a:lnTo>
                <a:lnTo>
                  <a:pt x="1236266" y="198982"/>
                </a:lnTo>
                <a:lnTo>
                  <a:pt x="1228527" y="193631"/>
                </a:lnTo>
                <a:lnTo>
                  <a:pt x="1220391" y="188478"/>
                </a:lnTo>
                <a:lnTo>
                  <a:pt x="1211660" y="183920"/>
                </a:lnTo>
                <a:lnTo>
                  <a:pt x="1201936" y="190460"/>
                </a:lnTo>
                <a:lnTo>
                  <a:pt x="1192411" y="197000"/>
                </a:lnTo>
                <a:lnTo>
                  <a:pt x="1182886" y="203144"/>
                </a:lnTo>
                <a:lnTo>
                  <a:pt x="1173361" y="208892"/>
                </a:lnTo>
                <a:lnTo>
                  <a:pt x="1164035" y="214441"/>
                </a:lnTo>
                <a:lnTo>
                  <a:pt x="1154510" y="219792"/>
                </a:lnTo>
                <a:lnTo>
                  <a:pt x="1144985" y="224549"/>
                </a:lnTo>
                <a:lnTo>
                  <a:pt x="1135460" y="229504"/>
                </a:lnTo>
                <a:lnTo>
                  <a:pt x="1126133" y="233864"/>
                </a:lnTo>
                <a:lnTo>
                  <a:pt x="1116806" y="238224"/>
                </a:lnTo>
                <a:lnTo>
                  <a:pt x="1107480" y="242188"/>
                </a:lnTo>
                <a:lnTo>
                  <a:pt x="1098153" y="245755"/>
                </a:lnTo>
                <a:lnTo>
                  <a:pt x="1088827" y="249322"/>
                </a:lnTo>
                <a:lnTo>
                  <a:pt x="1079500" y="252494"/>
                </a:lnTo>
                <a:lnTo>
                  <a:pt x="1070372" y="255466"/>
                </a:lnTo>
                <a:lnTo>
                  <a:pt x="1061244" y="258241"/>
                </a:lnTo>
                <a:lnTo>
                  <a:pt x="1052314" y="260817"/>
                </a:lnTo>
                <a:lnTo>
                  <a:pt x="1043384" y="263196"/>
                </a:lnTo>
                <a:lnTo>
                  <a:pt x="1034256" y="265376"/>
                </a:lnTo>
                <a:lnTo>
                  <a:pt x="1025327" y="267358"/>
                </a:lnTo>
                <a:lnTo>
                  <a:pt x="1016794" y="269141"/>
                </a:lnTo>
                <a:lnTo>
                  <a:pt x="1008063" y="270727"/>
                </a:lnTo>
                <a:lnTo>
                  <a:pt x="999530" y="272312"/>
                </a:lnTo>
                <a:lnTo>
                  <a:pt x="990799" y="273303"/>
                </a:lnTo>
                <a:lnTo>
                  <a:pt x="982464" y="274493"/>
                </a:lnTo>
                <a:lnTo>
                  <a:pt x="973931" y="275285"/>
                </a:lnTo>
                <a:lnTo>
                  <a:pt x="965795" y="276276"/>
                </a:lnTo>
                <a:lnTo>
                  <a:pt x="957461" y="276673"/>
                </a:lnTo>
                <a:lnTo>
                  <a:pt x="949523" y="277465"/>
                </a:lnTo>
                <a:lnTo>
                  <a:pt x="941586" y="277664"/>
                </a:lnTo>
                <a:lnTo>
                  <a:pt x="926108" y="277862"/>
                </a:lnTo>
                <a:lnTo>
                  <a:pt x="911027" y="277862"/>
                </a:lnTo>
                <a:lnTo>
                  <a:pt x="896342" y="277069"/>
                </a:lnTo>
                <a:lnTo>
                  <a:pt x="882055" y="276078"/>
                </a:lnTo>
                <a:lnTo>
                  <a:pt x="868759" y="274691"/>
                </a:lnTo>
                <a:lnTo>
                  <a:pt x="855663" y="273105"/>
                </a:lnTo>
                <a:lnTo>
                  <a:pt x="843558" y="271322"/>
                </a:lnTo>
                <a:lnTo>
                  <a:pt x="831850" y="269141"/>
                </a:lnTo>
                <a:lnTo>
                  <a:pt x="820936" y="267160"/>
                </a:lnTo>
                <a:lnTo>
                  <a:pt x="810419" y="264781"/>
                </a:lnTo>
                <a:lnTo>
                  <a:pt x="800894" y="262601"/>
                </a:lnTo>
                <a:lnTo>
                  <a:pt x="792361" y="260025"/>
                </a:lnTo>
                <a:lnTo>
                  <a:pt x="784225" y="257845"/>
                </a:lnTo>
                <a:lnTo>
                  <a:pt x="770731" y="253683"/>
                </a:lnTo>
                <a:lnTo>
                  <a:pt x="760809" y="250115"/>
                </a:lnTo>
                <a:lnTo>
                  <a:pt x="758031" y="255268"/>
                </a:lnTo>
                <a:lnTo>
                  <a:pt x="755650" y="260223"/>
                </a:lnTo>
                <a:lnTo>
                  <a:pt x="753467" y="265574"/>
                </a:lnTo>
                <a:lnTo>
                  <a:pt x="751284" y="270925"/>
                </a:lnTo>
                <a:lnTo>
                  <a:pt x="749101" y="276474"/>
                </a:lnTo>
                <a:lnTo>
                  <a:pt x="747117" y="282222"/>
                </a:lnTo>
                <a:lnTo>
                  <a:pt x="743347" y="293717"/>
                </a:lnTo>
                <a:lnTo>
                  <a:pt x="739973" y="305807"/>
                </a:lnTo>
                <a:lnTo>
                  <a:pt x="736997" y="317896"/>
                </a:lnTo>
                <a:lnTo>
                  <a:pt x="734219" y="330778"/>
                </a:lnTo>
                <a:lnTo>
                  <a:pt x="731441" y="343859"/>
                </a:lnTo>
                <a:lnTo>
                  <a:pt x="728861" y="357336"/>
                </a:lnTo>
                <a:lnTo>
                  <a:pt x="726480" y="371209"/>
                </a:lnTo>
                <a:lnTo>
                  <a:pt x="721519" y="400343"/>
                </a:lnTo>
                <a:lnTo>
                  <a:pt x="716161" y="430666"/>
                </a:lnTo>
                <a:lnTo>
                  <a:pt x="713383" y="446323"/>
                </a:lnTo>
                <a:lnTo>
                  <a:pt x="710009" y="462575"/>
                </a:lnTo>
                <a:lnTo>
                  <a:pt x="704850" y="463367"/>
                </a:lnTo>
                <a:lnTo>
                  <a:pt x="700087" y="464755"/>
                </a:lnTo>
                <a:lnTo>
                  <a:pt x="695126" y="466142"/>
                </a:lnTo>
                <a:lnTo>
                  <a:pt x="690166" y="467926"/>
                </a:lnTo>
                <a:lnTo>
                  <a:pt x="685601" y="469710"/>
                </a:lnTo>
                <a:lnTo>
                  <a:pt x="681236" y="471691"/>
                </a:lnTo>
                <a:lnTo>
                  <a:pt x="676672" y="473871"/>
                </a:lnTo>
                <a:lnTo>
                  <a:pt x="672306" y="476250"/>
                </a:lnTo>
                <a:lnTo>
                  <a:pt x="670917" y="467926"/>
                </a:lnTo>
                <a:lnTo>
                  <a:pt x="669528" y="458016"/>
                </a:lnTo>
                <a:lnTo>
                  <a:pt x="668139" y="446125"/>
                </a:lnTo>
                <a:lnTo>
                  <a:pt x="666750" y="432846"/>
                </a:lnTo>
                <a:lnTo>
                  <a:pt x="665361" y="418577"/>
                </a:lnTo>
                <a:lnTo>
                  <a:pt x="664567" y="402721"/>
                </a:lnTo>
                <a:lnTo>
                  <a:pt x="663773" y="385875"/>
                </a:lnTo>
                <a:lnTo>
                  <a:pt x="663575" y="368236"/>
                </a:lnTo>
                <a:lnTo>
                  <a:pt x="663575" y="359120"/>
                </a:lnTo>
                <a:lnTo>
                  <a:pt x="663773" y="349805"/>
                </a:lnTo>
                <a:lnTo>
                  <a:pt x="664369" y="340292"/>
                </a:lnTo>
                <a:lnTo>
                  <a:pt x="664766" y="330580"/>
                </a:lnTo>
                <a:lnTo>
                  <a:pt x="665559" y="320869"/>
                </a:lnTo>
                <a:lnTo>
                  <a:pt x="666551" y="310761"/>
                </a:lnTo>
                <a:lnTo>
                  <a:pt x="667544" y="300654"/>
                </a:lnTo>
                <a:lnTo>
                  <a:pt x="668933" y="290744"/>
                </a:lnTo>
                <a:lnTo>
                  <a:pt x="670520" y="280438"/>
                </a:lnTo>
                <a:lnTo>
                  <a:pt x="672306" y="270132"/>
                </a:lnTo>
                <a:lnTo>
                  <a:pt x="674291" y="259827"/>
                </a:lnTo>
                <a:lnTo>
                  <a:pt x="676473" y="249521"/>
                </a:lnTo>
                <a:lnTo>
                  <a:pt x="678855" y="239215"/>
                </a:lnTo>
                <a:lnTo>
                  <a:pt x="681831" y="228909"/>
                </a:lnTo>
                <a:lnTo>
                  <a:pt x="685006" y="218405"/>
                </a:lnTo>
                <a:lnTo>
                  <a:pt x="688181" y="208297"/>
                </a:lnTo>
                <a:lnTo>
                  <a:pt x="691951" y="197991"/>
                </a:lnTo>
                <a:lnTo>
                  <a:pt x="695920" y="187884"/>
                </a:lnTo>
                <a:lnTo>
                  <a:pt x="700484" y="177974"/>
                </a:lnTo>
                <a:lnTo>
                  <a:pt x="705048" y="167866"/>
                </a:lnTo>
                <a:lnTo>
                  <a:pt x="710208" y="158155"/>
                </a:lnTo>
                <a:lnTo>
                  <a:pt x="715566" y="148444"/>
                </a:lnTo>
                <a:lnTo>
                  <a:pt x="721519" y="138931"/>
                </a:lnTo>
                <a:lnTo>
                  <a:pt x="727670" y="129616"/>
                </a:lnTo>
                <a:lnTo>
                  <a:pt x="734219" y="120499"/>
                </a:lnTo>
                <a:lnTo>
                  <a:pt x="741362" y="111581"/>
                </a:lnTo>
                <a:lnTo>
                  <a:pt x="748903" y="102860"/>
                </a:lnTo>
                <a:lnTo>
                  <a:pt x="756642" y="94338"/>
                </a:lnTo>
                <a:lnTo>
                  <a:pt x="764977" y="86212"/>
                </a:lnTo>
                <a:lnTo>
                  <a:pt x="773708" y="78285"/>
                </a:lnTo>
                <a:lnTo>
                  <a:pt x="778272" y="74519"/>
                </a:lnTo>
                <a:lnTo>
                  <a:pt x="783034" y="70555"/>
                </a:lnTo>
                <a:lnTo>
                  <a:pt x="787797" y="66988"/>
                </a:lnTo>
                <a:lnTo>
                  <a:pt x="792758" y="63222"/>
                </a:lnTo>
                <a:lnTo>
                  <a:pt x="797917" y="59655"/>
                </a:lnTo>
                <a:lnTo>
                  <a:pt x="802878" y="56087"/>
                </a:lnTo>
                <a:lnTo>
                  <a:pt x="808236" y="52718"/>
                </a:lnTo>
                <a:lnTo>
                  <a:pt x="813594" y="49349"/>
                </a:lnTo>
                <a:lnTo>
                  <a:pt x="819150" y="46178"/>
                </a:lnTo>
                <a:lnTo>
                  <a:pt x="824905" y="43007"/>
                </a:lnTo>
                <a:lnTo>
                  <a:pt x="830659" y="40034"/>
                </a:lnTo>
                <a:lnTo>
                  <a:pt x="836612" y="37061"/>
                </a:lnTo>
                <a:lnTo>
                  <a:pt x="842566" y="34088"/>
                </a:lnTo>
                <a:lnTo>
                  <a:pt x="848916" y="31512"/>
                </a:lnTo>
                <a:lnTo>
                  <a:pt x="855266" y="28737"/>
                </a:lnTo>
                <a:lnTo>
                  <a:pt x="861616" y="26359"/>
                </a:lnTo>
                <a:lnTo>
                  <a:pt x="868363" y="23981"/>
                </a:lnTo>
                <a:lnTo>
                  <a:pt x="875308" y="21404"/>
                </a:lnTo>
                <a:lnTo>
                  <a:pt x="882055" y="19224"/>
                </a:lnTo>
                <a:lnTo>
                  <a:pt x="889198" y="17044"/>
                </a:lnTo>
                <a:lnTo>
                  <a:pt x="896342" y="15062"/>
                </a:lnTo>
                <a:lnTo>
                  <a:pt x="903684" y="13278"/>
                </a:lnTo>
                <a:lnTo>
                  <a:pt x="911225" y="11495"/>
                </a:lnTo>
                <a:lnTo>
                  <a:pt x="918964" y="9711"/>
                </a:lnTo>
                <a:lnTo>
                  <a:pt x="926703" y="8126"/>
                </a:lnTo>
                <a:lnTo>
                  <a:pt x="934641" y="6936"/>
                </a:lnTo>
                <a:lnTo>
                  <a:pt x="942578" y="5549"/>
                </a:lnTo>
                <a:lnTo>
                  <a:pt x="950913" y="4360"/>
                </a:lnTo>
                <a:lnTo>
                  <a:pt x="959247" y="3369"/>
                </a:lnTo>
                <a:lnTo>
                  <a:pt x="967978" y="2378"/>
                </a:lnTo>
                <a:lnTo>
                  <a:pt x="976511" y="1783"/>
                </a:lnTo>
                <a:lnTo>
                  <a:pt x="985639" y="1189"/>
                </a:lnTo>
                <a:lnTo>
                  <a:pt x="994569" y="594"/>
                </a:lnTo>
                <a:lnTo>
                  <a:pt x="1003895" y="198"/>
                </a:lnTo>
                <a:lnTo>
                  <a:pt x="1013222" y="0"/>
                </a:lnTo>
                <a:close/>
              </a:path>
            </a:pathLst>
          </a:custGeom>
          <a:solidFill>
            <a:srgbClr val="ED1C24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073886" y="1029015"/>
            <a:ext cx="4620721" cy="1028700"/>
            <a:chOff x="7073886" y="1029015"/>
            <a:chExt cx="4620721" cy="1028700"/>
          </a:xfrm>
        </p:grpSpPr>
        <p:cxnSp>
          <p:nvCxnSpPr>
            <p:cNvPr id="18628" name="直接连接符 18627"/>
            <p:cNvCxnSpPr/>
            <p:nvPr/>
          </p:nvCxnSpPr>
          <p:spPr>
            <a:xfrm>
              <a:off x="7073886" y="1029015"/>
              <a:ext cx="4620721" cy="0"/>
            </a:xfrm>
            <a:prstGeom prst="line">
              <a:avLst/>
            </a:prstGeom>
            <a:ln w="31750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29" name="直接连接符 18628"/>
            <p:cNvCxnSpPr/>
            <p:nvPr/>
          </p:nvCxnSpPr>
          <p:spPr>
            <a:xfrm>
              <a:off x="7073886" y="2057715"/>
              <a:ext cx="4620721" cy="0"/>
            </a:xfrm>
            <a:prstGeom prst="line">
              <a:avLst/>
            </a:prstGeom>
            <a:ln w="31750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3"/>
          <p:cNvGrpSpPr/>
          <p:nvPr/>
        </p:nvGrpSpPr>
        <p:grpSpPr>
          <a:xfrm>
            <a:off x="7073886" y="2249751"/>
            <a:ext cx="4620721" cy="1028700"/>
            <a:chOff x="7073886" y="2249751"/>
            <a:chExt cx="4620721" cy="1028700"/>
          </a:xfrm>
        </p:grpSpPr>
        <p:cxnSp>
          <p:nvCxnSpPr>
            <p:cNvPr id="18638" name="直接连接符 18637"/>
            <p:cNvCxnSpPr/>
            <p:nvPr/>
          </p:nvCxnSpPr>
          <p:spPr>
            <a:xfrm>
              <a:off x="7073886" y="2249751"/>
              <a:ext cx="4620721" cy="0"/>
            </a:xfrm>
            <a:prstGeom prst="line">
              <a:avLst/>
            </a:prstGeom>
            <a:ln w="31750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39" name="直接连接符 18638"/>
            <p:cNvCxnSpPr/>
            <p:nvPr/>
          </p:nvCxnSpPr>
          <p:spPr>
            <a:xfrm>
              <a:off x="7073886" y="3278451"/>
              <a:ext cx="4620721" cy="0"/>
            </a:xfrm>
            <a:prstGeom prst="line">
              <a:avLst/>
            </a:prstGeom>
            <a:ln w="31750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4"/>
          <p:cNvGrpSpPr/>
          <p:nvPr/>
        </p:nvGrpSpPr>
        <p:grpSpPr>
          <a:xfrm>
            <a:off x="7073886" y="3472899"/>
            <a:ext cx="4620721" cy="1028700"/>
            <a:chOff x="7073886" y="3472899"/>
            <a:chExt cx="4620721" cy="1028700"/>
          </a:xfrm>
        </p:grpSpPr>
        <p:cxnSp>
          <p:nvCxnSpPr>
            <p:cNvPr id="18642" name="直接连接符 18641"/>
            <p:cNvCxnSpPr/>
            <p:nvPr/>
          </p:nvCxnSpPr>
          <p:spPr>
            <a:xfrm>
              <a:off x="7073886" y="3472899"/>
              <a:ext cx="4620721" cy="0"/>
            </a:xfrm>
            <a:prstGeom prst="line">
              <a:avLst/>
            </a:prstGeom>
            <a:ln w="31750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43" name="直接连接符 18642"/>
            <p:cNvCxnSpPr/>
            <p:nvPr/>
          </p:nvCxnSpPr>
          <p:spPr>
            <a:xfrm>
              <a:off x="7073886" y="4501599"/>
              <a:ext cx="4620721" cy="0"/>
            </a:xfrm>
            <a:prstGeom prst="line">
              <a:avLst/>
            </a:prstGeom>
            <a:ln w="31750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6"/>
          <p:cNvGrpSpPr/>
          <p:nvPr/>
        </p:nvGrpSpPr>
        <p:grpSpPr>
          <a:xfrm>
            <a:off x="7073886" y="4720459"/>
            <a:ext cx="4620721" cy="1028700"/>
            <a:chOff x="7073886" y="4720459"/>
            <a:chExt cx="4620721" cy="1028700"/>
          </a:xfrm>
        </p:grpSpPr>
        <p:cxnSp>
          <p:nvCxnSpPr>
            <p:cNvPr id="18646" name="直接连接符 18645"/>
            <p:cNvCxnSpPr/>
            <p:nvPr/>
          </p:nvCxnSpPr>
          <p:spPr>
            <a:xfrm>
              <a:off x="7073886" y="4720459"/>
              <a:ext cx="4620721" cy="0"/>
            </a:xfrm>
            <a:prstGeom prst="line">
              <a:avLst/>
            </a:prstGeom>
            <a:ln w="31750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47" name="直接连接符 18646"/>
            <p:cNvCxnSpPr/>
            <p:nvPr/>
          </p:nvCxnSpPr>
          <p:spPr>
            <a:xfrm>
              <a:off x="7073886" y="5749159"/>
              <a:ext cx="4620721" cy="0"/>
            </a:xfrm>
            <a:prstGeom prst="line">
              <a:avLst/>
            </a:prstGeom>
            <a:ln w="31750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47652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6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86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6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6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8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86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6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6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8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86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6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6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8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86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86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86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500"/>
                            </p:stCondLst>
                            <p:childTnLst>
                              <p:par>
                                <p:cTn id="49" presetID="6" presetClass="emph" presetSubtype="0" autoRev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0" dur="500" fill="hold"/>
                                        <p:tgtEl>
                                          <p:spTgt spid="186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7500"/>
                            </p:stCondLst>
                            <p:childTnLst>
                              <p:par>
                                <p:cTn id="5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8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800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8500"/>
                            </p:stCondLst>
                            <p:childTnLst>
                              <p:par>
                                <p:cTn id="60" presetID="6" presetClass="emph" presetSubtype="0" autoRev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1" dur="500" fill="hold"/>
                                        <p:tgtEl>
                                          <p:spTgt spid="186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9500"/>
                            </p:stCondLst>
                            <p:childTnLst>
                              <p:par>
                                <p:cTn id="6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18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500"/>
                            </p:stCondLst>
                            <p:childTnLst>
                              <p:par>
                                <p:cTn id="71" presetID="6" presetClass="emph" presetSubtype="0" autoRev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2" dur="500" fill="hold"/>
                                        <p:tgtEl>
                                          <p:spTgt spid="186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1500"/>
                            </p:stCondLst>
                            <p:childTnLst>
                              <p:par>
                                <p:cTn id="7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18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2000"/>
                            </p:stCondLst>
                            <p:childTnLst>
                              <p:par>
                                <p:cTn id="7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2500"/>
                            </p:stCondLst>
                            <p:childTnLst>
                              <p:par>
                                <p:cTn id="82" presetID="6" presetClass="emph" presetSubtype="0" autoRev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3" dur="500" fill="hold"/>
                                        <p:tgtEl>
                                          <p:spTgt spid="1861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3500"/>
                            </p:stCondLst>
                            <p:childTnLst>
                              <p:par>
                                <p:cTn id="8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18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4000"/>
                            </p:stCondLst>
                            <p:childTnLst>
                              <p:par>
                                <p:cTn id="8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4500"/>
                            </p:stCondLst>
                            <p:childTnLst>
                              <p:par>
                                <p:cTn id="93" presetID="2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4" dur="500"/>
                                        <p:tgtEl>
                                          <p:spTgt spid="668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22" presetClass="exit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7" dur="500"/>
                                        <p:tgtEl>
                                          <p:spTgt spid="186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2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00" dur="500"/>
                                        <p:tgtEl>
                                          <p:spTgt spid="186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22" presetClass="exit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03" dur="500"/>
                                        <p:tgtEl>
                                          <p:spTgt spid="186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2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06" dur="500"/>
                                        <p:tgtEl>
                                          <p:spTgt spid="186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22" presetClass="exit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09" dur="500"/>
                                        <p:tgtEl>
                                          <p:spTgt spid="186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2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12" dur="500"/>
                                        <p:tgtEl>
                                          <p:spTgt spid="186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22" presetClass="exit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15" dur="500"/>
                                        <p:tgtEl>
                                          <p:spTgt spid="186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2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18" dur="500"/>
                                        <p:tgtEl>
                                          <p:spTgt spid="186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2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2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24" dur="500"/>
                                        <p:tgtEl>
                                          <p:spTgt spid="186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2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2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30" dur="500"/>
                                        <p:tgtEl>
                                          <p:spTgt spid="186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2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2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36" dur="500"/>
                                        <p:tgtEl>
                                          <p:spTgt spid="186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2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15000"/>
                            </p:stCondLst>
                            <p:childTnLst>
                              <p:par>
                                <p:cTn id="142" presetID="16" presetClass="exit" presetSubtype="37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1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18613" grpId="0" animBg="1"/>
      <p:bldP spid="18613" grpId="1" animBg="1"/>
      <p:bldP spid="18613" grpId="2" animBg="1"/>
      <p:bldP spid="18614" grpId="0" animBg="1"/>
      <p:bldP spid="18614" grpId="1" animBg="1"/>
      <p:bldP spid="18614" grpId="2" animBg="1"/>
      <p:bldP spid="18615" grpId="0" animBg="1"/>
      <p:bldP spid="18615" grpId="1" animBg="1"/>
      <p:bldP spid="18615" grpId="2" animBg="1"/>
      <p:bldP spid="18616" grpId="0" animBg="1"/>
      <p:bldP spid="18616" grpId="1" animBg="1"/>
      <p:bldP spid="18616" grpId="2" animBg="1"/>
      <p:bldP spid="18617" grpId="0" animBg="1"/>
      <p:bldP spid="18617" grpId="1" animBg="1"/>
      <p:bldP spid="18622" grpId="0" animBg="1"/>
      <p:bldP spid="18622" grpId="1" animBg="1"/>
      <p:bldP spid="18623" grpId="0" animBg="1"/>
      <p:bldP spid="18623" grpId="1" animBg="1"/>
      <p:bldP spid="18624" grpId="0" animBg="1"/>
      <p:bldP spid="18624" grpId="1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5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650B31E6-FB05-41A9-BF3F-1FDFF8373704}">
  <we:reference id="wa104038830" version="1.0.0.3" store="zh-CN" storeType="OMEX"/>
  <we:alternateReferences/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emplate>A000520141126A23KPBG</Template>
  <TotalTime>3547</TotalTime>
  <Words>363</Words>
  <Application>Microsoft Office PowerPoint</Application>
  <PresentationFormat>宽屏</PresentationFormat>
  <Paragraphs>56</Paragraphs>
  <Slides>14</Slides>
  <Notes>1</Notes>
  <HiddenSlides>0</HiddenSlides>
  <MMClips>1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6" baseType="lpstr">
      <vt:lpstr>Impact</vt:lpstr>
      <vt:lpstr>Arial</vt:lpstr>
      <vt:lpstr>宋体</vt:lpstr>
      <vt:lpstr>Calibri Light</vt:lpstr>
      <vt:lpstr>微软雅黑</vt:lpstr>
      <vt:lpstr>张海山锐谐体</vt:lpstr>
      <vt:lpstr>综艺体</vt:lpstr>
      <vt:lpstr>微软雅黑 Light</vt:lpstr>
      <vt:lpstr>MRazor HKS Xbold</vt:lpstr>
      <vt:lpstr>Calibri</vt:lpstr>
      <vt:lpstr>张海山锐谐体2.0-授权联系：Samtype@QQ.com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ocean luo</dc:creator>
  <cp:lastModifiedBy>Administrator</cp:lastModifiedBy>
  <cp:revision>320</cp:revision>
  <dcterms:created xsi:type="dcterms:W3CDTF">2015-04-29T16:52:08Z</dcterms:created>
  <dcterms:modified xsi:type="dcterms:W3CDTF">2016-05-30T12:58:02Z</dcterms:modified>
</cp:coreProperties>
</file>