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7" r:id="rId22"/>
    <p:sldId id="276" r:id="rId23"/>
    <p:sldId id="278" r:id="rId24"/>
    <p:sldId id="279" r:id="rId25"/>
    <p:sldId id="280" r:id="rId26"/>
    <p:sldId id="281" r:id="rId27"/>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F2936"/>
    <a:srgbClr val="28539C"/>
    <a:srgbClr val="471537"/>
    <a:srgbClr val="7F236A"/>
    <a:srgbClr val="DC3113"/>
    <a:srgbClr val="C0C2CC"/>
    <a:srgbClr val="D54B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2" d="100"/>
          <a:sy n="62" d="100"/>
        </p:scale>
        <p:origin x="93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6.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7.jpeg"/></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psd  684594585284"/>
          <p:cNvPicPr>
            <a:picLocks noChangeAspect="1"/>
          </p:cNvPicPr>
          <p:nvPr/>
        </p:nvPicPr>
        <p:blipFill>
          <a:blip r:embed="rId3"/>
          <a:stretch>
            <a:fillRect/>
          </a:stretch>
        </p:blipFill>
        <p:spPr>
          <a:xfrm>
            <a:off x="2189480" y="1445895"/>
            <a:ext cx="8408035" cy="3099435"/>
          </a:xfrm>
          <a:prstGeom prst="rect">
            <a:avLst/>
          </a:prstGeom>
          <a:effectLst>
            <a:outerShdw blurRad="50800" dist="38100" dir="2700000" algn="tl" rotWithShape="0">
              <a:prstClr val="black">
                <a:alpha val="40000"/>
              </a:prstClr>
            </a:outerShdw>
          </a:effectLst>
        </p:spPr>
      </p:pic>
      <p:sp>
        <p:nvSpPr>
          <p:cNvPr id="7" name="矩形 6"/>
          <p:cNvSpPr/>
          <p:nvPr/>
        </p:nvSpPr>
        <p:spPr>
          <a:xfrm>
            <a:off x="4585970" y="3513455"/>
            <a:ext cx="3804920" cy="859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83" tIns="42842" rIns="85683" bIns="42842" numCol="1" spcCol="0" rtlCol="0" fromWordArt="0" anchor="ctr" anchorCtr="0" forceAA="0" compatLnSpc="1">
            <a:noAutofit/>
          </a:bodyPr>
          <a:lstStyle/>
          <a:p>
            <a:pPr algn="dist">
              <a:lnSpc>
                <a:spcPct val="150000"/>
              </a:lnSpc>
            </a:pPr>
            <a:r>
              <a:rPr lang="zh-CN" altLang="en-US" sz="2800" b="1" dirty="0">
                <a:gradFill>
                  <a:gsLst>
                    <a:gs pos="0">
                      <a:srgbClr val="28539C"/>
                    </a:gs>
                    <a:gs pos="25000">
                      <a:srgbClr val="471537"/>
                    </a:gs>
                    <a:gs pos="52000">
                      <a:srgbClr val="7F236A"/>
                    </a:gs>
                    <a:gs pos="88000">
                      <a:srgbClr val="DC3113"/>
                    </a:gs>
                  </a:gsLst>
                  <a:lin ang="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法院法律知识</a:t>
            </a:r>
            <a:r>
              <a:rPr lang="en-US" altLang="zh-CN" sz="2800" b="1" dirty="0">
                <a:gradFill>
                  <a:gsLst>
                    <a:gs pos="0">
                      <a:srgbClr val="28539C"/>
                    </a:gs>
                    <a:gs pos="25000">
                      <a:srgbClr val="471537"/>
                    </a:gs>
                    <a:gs pos="52000">
                      <a:srgbClr val="7F236A"/>
                    </a:gs>
                    <a:gs pos="88000">
                      <a:srgbClr val="DC3113"/>
                    </a:gs>
                  </a:gsLst>
                  <a:lin ang="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PPT</a:t>
            </a:r>
            <a:r>
              <a:rPr lang="zh-CN" altLang="en-US" sz="2800" b="1" dirty="0">
                <a:gradFill>
                  <a:gsLst>
                    <a:gs pos="0">
                      <a:srgbClr val="28539C"/>
                    </a:gs>
                    <a:gs pos="25000">
                      <a:srgbClr val="471537"/>
                    </a:gs>
                    <a:gs pos="52000">
                      <a:srgbClr val="7F236A"/>
                    </a:gs>
                    <a:gs pos="88000">
                      <a:srgbClr val="DC3113"/>
                    </a:gs>
                  </a:gsLst>
                  <a:lin ang="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模板</a:t>
            </a:r>
          </a:p>
        </p:txBody>
      </p:sp>
      <p:sp>
        <p:nvSpPr>
          <p:cNvPr id="6" name="Rectangle 3"/>
          <p:cNvSpPr txBox="1">
            <a:spLocks noChangeArrowheads="1"/>
          </p:cNvSpPr>
          <p:nvPr/>
        </p:nvSpPr>
        <p:spPr bwMode="auto">
          <a:xfrm>
            <a:off x="4223984" y="4452100"/>
            <a:ext cx="4105982" cy="243840"/>
          </a:xfrm>
          <a:prstGeom prst="rect">
            <a:avLst/>
          </a:prstGeom>
          <a:noFill/>
          <a:ln>
            <a:noFill/>
          </a:ln>
        </p:spPr>
        <p:txBody>
          <a:bodyPr wrap="square" lIns="0" tIns="0" rIns="0" bIns="0" anchor="ctr">
            <a:spAutoFit/>
          </a:bodyPr>
          <a:lstStyle>
            <a:lvl1pPr eaLnBrk="0" hangingPunct="0">
              <a:defRPr kumimoji="1">
                <a:solidFill>
                  <a:schemeClr val="tx1"/>
                </a:solidFill>
                <a:latin typeface="Gulim" panose="020B0600000101010101" charset="-127"/>
                <a:ea typeface="Gulim" panose="020B0600000101010101" charset="-127"/>
              </a:defRPr>
            </a:lvl1pPr>
            <a:lvl2pPr marL="742950" indent="-285750" eaLnBrk="0" hangingPunct="0">
              <a:defRPr kumimoji="1">
                <a:solidFill>
                  <a:schemeClr val="tx1"/>
                </a:solidFill>
                <a:latin typeface="Gulim" panose="020B0600000101010101" charset="-127"/>
                <a:ea typeface="Gulim" panose="020B0600000101010101" charset="-127"/>
              </a:defRPr>
            </a:lvl2pPr>
            <a:lvl3pPr marL="1143000" indent="-228600" eaLnBrk="0" hangingPunct="0">
              <a:defRPr kumimoji="1">
                <a:solidFill>
                  <a:schemeClr val="tx1"/>
                </a:solidFill>
                <a:latin typeface="Gulim" panose="020B0600000101010101" charset="-127"/>
                <a:ea typeface="Gulim" panose="020B0600000101010101" charset="-127"/>
              </a:defRPr>
            </a:lvl3pPr>
            <a:lvl4pPr marL="1600200" indent="-228600" eaLnBrk="0" hangingPunct="0">
              <a:defRPr kumimoji="1">
                <a:solidFill>
                  <a:schemeClr val="tx1"/>
                </a:solidFill>
                <a:latin typeface="Gulim" panose="020B0600000101010101" charset="-127"/>
                <a:ea typeface="Gulim" panose="020B0600000101010101" charset="-127"/>
              </a:defRPr>
            </a:lvl4pPr>
            <a:lvl5pPr marL="2057400" indent="-228600" eaLnBrk="0" hangingPunct="0">
              <a:defRPr kumimoji="1">
                <a:solidFill>
                  <a:schemeClr val="tx1"/>
                </a:solidFill>
                <a:latin typeface="Gulim" panose="020B0600000101010101" charset="-127"/>
                <a:ea typeface="Gulim" panose="020B0600000101010101" charset="-127"/>
              </a:defRPr>
            </a:lvl5pPr>
            <a:lvl6pPr marL="2514600" indent="-228600" eaLnBrk="0" fontAlgn="base" hangingPunct="0">
              <a:spcBef>
                <a:spcPct val="0"/>
              </a:spcBef>
              <a:spcAft>
                <a:spcPct val="0"/>
              </a:spcAft>
              <a:defRPr kumimoji="1">
                <a:solidFill>
                  <a:schemeClr val="tx1"/>
                </a:solidFill>
                <a:latin typeface="Gulim" panose="020B0600000101010101" charset="-127"/>
                <a:ea typeface="Gulim" panose="020B0600000101010101" charset="-127"/>
              </a:defRPr>
            </a:lvl6pPr>
            <a:lvl7pPr marL="2971800" indent="-228600" eaLnBrk="0" fontAlgn="base" hangingPunct="0">
              <a:spcBef>
                <a:spcPct val="0"/>
              </a:spcBef>
              <a:spcAft>
                <a:spcPct val="0"/>
              </a:spcAft>
              <a:defRPr kumimoji="1">
                <a:solidFill>
                  <a:schemeClr val="tx1"/>
                </a:solidFill>
                <a:latin typeface="Gulim" panose="020B0600000101010101" charset="-127"/>
                <a:ea typeface="Gulim" panose="020B0600000101010101" charset="-127"/>
              </a:defRPr>
            </a:lvl7pPr>
            <a:lvl8pPr marL="3429000" indent="-228600" eaLnBrk="0" fontAlgn="base" hangingPunct="0">
              <a:spcBef>
                <a:spcPct val="0"/>
              </a:spcBef>
              <a:spcAft>
                <a:spcPct val="0"/>
              </a:spcAft>
              <a:defRPr kumimoji="1">
                <a:solidFill>
                  <a:schemeClr val="tx1"/>
                </a:solidFill>
                <a:latin typeface="Gulim" panose="020B0600000101010101" charset="-127"/>
                <a:ea typeface="Gulim" panose="020B0600000101010101" charset="-127"/>
              </a:defRPr>
            </a:lvl8pPr>
            <a:lvl9pPr marL="3886200" indent="-228600" eaLnBrk="0" fontAlgn="base" hangingPunct="0">
              <a:spcBef>
                <a:spcPct val="0"/>
              </a:spcBef>
              <a:spcAft>
                <a:spcPct val="0"/>
              </a:spcAft>
              <a:defRPr kumimoji="1">
                <a:solidFill>
                  <a:schemeClr val="tx1"/>
                </a:solidFill>
                <a:latin typeface="Gulim" panose="020B0600000101010101" charset="-127"/>
                <a:ea typeface="Gulim" panose="020B0600000101010101" charset="-127"/>
              </a:defRPr>
            </a:lvl9pPr>
          </a:lstStyle>
          <a:p>
            <a:pPr algn="ctr" eaLnBrk="1" hangingPunct="1"/>
            <a:r>
              <a:rPr kumimoji="0" lang="en-US" altLang="ko-KR" sz="800" dirty="0" err="1">
                <a:solidFill>
                  <a:srgbClr val="9F2936"/>
                </a:solidFill>
                <a:latin typeface="华文中宋" panose="02010600040101010101" charset="-122"/>
                <a:ea typeface="华文中宋" panose="02010600040101010101" charset="-122"/>
                <a:cs typeface="Tahoma" panose="020B0604030504040204" pitchFamily="34" charset="0"/>
              </a:rPr>
              <a:t>Powerpoint</a:t>
            </a:r>
            <a:r>
              <a:rPr kumimoji="0" lang="en-US" altLang="ko-KR" sz="800" dirty="0">
                <a:solidFill>
                  <a:srgbClr val="9F2936"/>
                </a:solidFill>
                <a:latin typeface="华文中宋" panose="02010600040101010101" charset="-122"/>
                <a:ea typeface="华文中宋" panose="02010600040101010101" charset="-122"/>
                <a:cs typeface="Tahoma" panose="020B0604030504040204" pitchFamily="34" charset="0"/>
              </a:rPr>
              <a:t> is a complete presentation graphic package it gives you everything you need to produce a professional-looking presentation</a:t>
            </a:r>
          </a:p>
        </p:txBody>
      </p:sp>
      <p:cxnSp>
        <p:nvCxnSpPr>
          <p:cNvPr id="8" name="Straight Connector 7"/>
          <p:cNvCxnSpPr/>
          <p:nvPr/>
        </p:nvCxnSpPr>
        <p:spPr>
          <a:xfrm>
            <a:off x="6010027" y="4331712"/>
            <a:ext cx="533896" cy="0"/>
          </a:xfrm>
          <a:prstGeom prst="line">
            <a:avLst/>
          </a:prstGeom>
          <a:ln>
            <a:solidFill>
              <a:srgbClr val="9F2936"/>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633098" y="4914657"/>
            <a:ext cx="1344930" cy="335915"/>
          </a:xfrm>
          <a:prstGeom prst="rect">
            <a:avLst/>
          </a:prstGeom>
          <a:noFill/>
        </p:spPr>
        <p:txBody>
          <a:bodyPr wrap="none" rtlCol="0">
            <a:spAutoFit/>
          </a:bodyPr>
          <a:lstStyle/>
          <a:p>
            <a:pPr algn="ctr"/>
            <a:r>
              <a:rPr lang="zh-CN" altLang="en-US" sz="1500" b="1" dirty="0">
                <a:solidFill>
                  <a:srgbClr val="9F2936"/>
                </a:solidFill>
                <a:latin typeface="微软雅黑" panose="020B0503020204020204" charset="-122"/>
                <a:ea typeface="微软雅黑" panose="020B0503020204020204" charset="-122"/>
              </a:rPr>
              <a:t>汇报人：</a:t>
            </a:r>
            <a:r>
              <a:rPr lang="en-US" altLang="zh-CN" sz="1500" b="1" dirty="0">
                <a:solidFill>
                  <a:srgbClr val="9F2936"/>
                </a:solidFill>
                <a:latin typeface="微软雅黑" panose="020B0503020204020204" charset="-122"/>
                <a:ea typeface="微软雅黑" panose="020B0503020204020204" charset="-122"/>
              </a:rPr>
              <a:t>XXX</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by="(-#ppt_w*2)" calcmode="lin" valueType="num">
                                      <p:cBhvr rctx="PPT">
                                        <p:cTn id="13" dur="500" autoRev="1" fill="hold">
                                          <p:stCondLst>
                                            <p:cond delay="0"/>
                                          </p:stCondLst>
                                        </p:cTn>
                                        <p:tgtEl>
                                          <p:spTgt spid="7"/>
                                        </p:tgtEl>
                                        <p:attrNameLst>
                                          <p:attrName>ppt_w</p:attrName>
                                        </p:attrNameLst>
                                      </p:cBhvr>
                                    </p:anim>
                                    <p:anim by="(#ppt_w*0.50)" calcmode="lin" valueType="num">
                                      <p:cBhvr>
                                        <p:cTn id="14" dur="500" decel="50000" autoRev="1" fill="hold">
                                          <p:stCondLst>
                                            <p:cond delay="0"/>
                                          </p:stCondLst>
                                        </p:cTn>
                                        <p:tgtEl>
                                          <p:spTgt spid="7"/>
                                        </p:tgtEl>
                                        <p:attrNameLst>
                                          <p:attrName>ppt_x</p:attrName>
                                        </p:attrNameLst>
                                      </p:cBhvr>
                                    </p:anim>
                                    <p:anim from="(-#ppt_h/2)" to="(#ppt_y)" calcmode="lin" valueType="num">
                                      <p:cBhvr>
                                        <p:cTn id="15" dur="1000" fill="hold">
                                          <p:stCondLst>
                                            <p:cond delay="0"/>
                                          </p:stCondLst>
                                        </p:cTn>
                                        <p:tgtEl>
                                          <p:spTgt spid="7"/>
                                        </p:tgtEl>
                                        <p:attrNameLst>
                                          <p:attrName>ppt_y</p:attrName>
                                        </p:attrNameLst>
                                      </p:cBhvr>
                                    </p:anim>
                                    <p:animRot by="21600000">
                                      <p:cBhvr>
                                        <p:cTn id="16" dur="1000" fill="hold">
                                          <p:stCondLst>
                                            <p:cond delay="0"/>
                                          </p:stCondLst>
                                        </p:cTn>
                                        <p:tgtEl>
                                          <p:spTgt spid="7"/>
                                        </p:tgtEl>
                                        <p:attrNameLst>
                                          <p:attrName>r</p:attrName>
                                        </p:attrNameLst>
                                      </p:cBhvr>
                                    </p:animRot>
                                  </p:childTnLst>
                                </p:cTn>
                              </p:par>
                            </p:childTnLst>
                          </p:cTn>
                        </p:par>
                        <p:par>
                          <p:cTn id="17" fill="hold">
                            <p:stCondLst>
                              <p:cond delay="3000"/>
                            </p:stCondLst>
                            <p:childTnLst>
                              <p:par>
                                <p:cTn id="18" presetID="53" presetClass="entr" presetSubtype="16"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3500"/>
                            </p:stCondLst>
                            <p:childTnLst>
                              <p:par>
                                <p:cTn id="24" presetID="47"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4500"/>
                            </p:stCondLst>
                            <p:childTnLst>
                              <p:par>
                                <p:cTn id="30" presetID="42"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603885" y="127000"/>
            <a:ext cx="5687060" cy="410210"/>
          </a:xfrm>
          <a:prstGeom prst="rect">
            <a:avLst/>
          </a:prstGeom>
          <a:noFill/>
        </p:spPr>
        <p:txBody>
          <a:bodyPr wrap="square" lIns="45711" tIns="22855" rIns="45711" bIns="22855" rtlCol="0">
            <a:spAutoFit/>
          </a:bodyPr>
          <a:lstStyle/>
          <a:p>
            <a:pPr algn="l"/>
            <a:r>
              <a:rPr lang="id-ID" sz="2400" b="1" dirty="0">
                <a:solidFill>
                  <a:schemeClr val="tx1"/>
                </a:solidFill>
                <a:latin typeface="微软雅黑" panose="020B0503020204020204" charset="-122"/>
                <a:cs typeface="Aparajita" panose="020B0604020202020204" pitchFamily="34" charset="0"/>
              </a:rPr>
              <a:t>单击此处添加标题</a:t>
            </a:r>
          </a:p>
        </p:txBody>
      </p:sp>
      <p:sp>
        <p:nvSpPr>
          <p:cNvPr id="23" name="Subtitle 2"/>
          <p:cNvSpPr txBox="1"/>
          <p:nvPr/>
        </p:nvSpPr>
        <p:spPr>
          <a:xfrm>
            <a:off x="603885" y="391795"/>
            <a:ext cx="3165475" cy="419735"/>
          </a:xfrm>
          <a:prstGeom prst="rect">
            <a:avLst/>
          </a:prstGeom>
        </p:spPr>
        <p:txBody>
          <a:bodyPr vert="horz" lIns="108745" tIns="54372" rIns="108745" bIns="54372" rtlCol="0">
            <a:norm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r>
              <a:rPr lang="en-US" sz="1000" dirty="0">
                <a:solidFill>
                  <a:schemeClr val="tx1"/>
                </a:solidFill>
                <a:latin typeface="微软雅黑" panose="020B0503020204020204" charset="-122"/>
                <a:cs typeface="Aparajita" panose="020B0604020202020204" pitchFamily="34" charset="0"/>
              </a:rPr>
              <a:t>Your great subtitle in this line</a:t>
            </a:r>
          </a:p>
        </p:txBody>
      </p:sp>
      <p:pic>
        <p:nvPicPr>
          <p:cNvPr id="2" name="图片 1" descr="QQ截图20170423215553"/>
          <p:cNvPicPr>
            <a:picLocks noChangeAspect="1"/>
          </p:cNvPicPr>
          <p:nvPr/>
        </p:nvPicPr>
        <p:blipFill>
          <a:blip r:embed="rId2"/>
          <a:stretch>
            <a:fillRect/>
          </a:stretch>
        </p:blipFill>
        <p:spPr>
          <a:xfrm>
            <a:off x="170815" y="99060"/>
            <a:ext cx="528955" cy="564515"/>
          </a:xfrm>
          <a:prstGeom prst="rect">
            <a:avLst/>
          </a:prstGeom>
          <a:effectLst>
            <a:outerShdw blurRad="50800" dist="38100" dir="2700000" algn="tl" rotWithShape="0">
              <a:prstClr val="black">
                <a:alpha val="40000"/>
              </a:prstClr>
            </a:outerShdw>
          </a:effectLst>
        </p:spPr>
      </p:pic>
      <p:sp>
        <p:nvSpPr>
          <p:cNvPr id="30" name="Round Same Side Corner Rectangle 29"/>
          <p:cNvSpPr/>
          <p:nvPr/>
        </p:nvSpPr>
        <p:spPr>
          <a:xfrm rot="5400000">
            <a:off x="8920379" y="1181716"/>
            <a:ext cx="372265" cy="1906672"/>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微软雅黑" panose="020B0503020204020204" charset="-122"/>
            </a:endParaRPr>
          </a:p>
        </p:txBody>
      </p:sp>
      <p:sp>
        <p:nvSpPr>
          <p:cNvPr id="31" name="Round Same Side Corner Rectangle 30"/>
          <p:cNvSpPr/>
          <p:nvPr/>
        </p:nvSpPr>
        <p:spPr>
          <a:xfrm rot="5400000">
            <a:off x="8911875" y="2456313"/>
            <a:ext cx="372265" cy="1906672"/>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微软雅黑" panose="020B0503020204020204" charset="-122"/>
            </a:endParaRPr>
          </a:p>
        </p:txBody>
      </p:sp>
      <p:sp>
        <p:nvSpPr>
          <p:cNvPr id="35" name="Round Same Side Corner Rectangle 34"/>
          <p:cNvSpPr/>
          <p:nvPr/>
        </p:nvSpPr>
        <p:spPr>
          <a:xfrm rot="5400000">
            <a:off x="8920379" y="3668474"/>
            <a:ext cx="372265" cy="1906672"/>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微软雅黑" panose="020B0503020204020204" charset="-122"/>
            </a:endParaRPr>
          </a:p>
        </p:txBody>
      </p:sp>
      <p:sp>
        <p:nvSpPr>
          <p:cNvPr id="46" name="Round Same Side Corner Rectangle 45"/>
          <p:cNvSpPr/>
          <p:nvPr/>
        </p:nvSpPr>
        <p:spPr>
          <a:xfrm rot="16200000">
            <a:off x="7661460" y="1822926"/>
            <a:ext cx="372265" cy="625101"/>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微软雅黑" panose="020B0503020204020204" charset="-122"/>
            </a:endParaRPr>
          </a:p>
        </p:txBody>
      </p:sp>
      <p:sp>
        <p:nvSpPr>
          <p:cNvPr id="47" name="Round Same Side Corner Rectangle 46"/>
          <p:cNvSpPr/>
          <p:nvPr/>
        </p:nvSpPr>
        <p:spPr>
          <a:xfrm rot="16200000">
            <a:off x="7652876" y="3102875"/>
            <a:ext cx="372265" cy="625101"/>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微软雅黑" panose="020B0503020204020204" charset="-122"/>
            </a:endParaRPr>
          </a:p>
        </p:txBody>
      </p:sp>
      <p:sp>
        <p:nvSpPr>
          <p:cNvPr id="48" name="Round Same Side Corner Rectangle 47"/>
          <p:cNvSpPr/>
          <p:nvPr/>
        </p:nvSpPr>
        <p:spPr>
          <a:xfrm rot="16200000">
            <a:off x="7657129" y="4307177"/>
            <a:ext cx="372265" cy="625101"/>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微软雅黑" panose="020B0503020204020204" charset="-122"/>
            </a:endParaRPr>
          </a:p>
        </p:txBody>
      </p:sp>
      <p:cxnSp>
        <p:nvCxnSpPr>
          <p:cNvPr id="52" name="Straight Connector 51"/>
          <p:cNvCxnSpPr/>
          <p:nvPr/>
        </p:nvCxnSpPr>
        <p:spPr>
          <a:xfrm flipH="1">
            <a:off x="6669632" y="2306593"/>
            <a:ext cx="790123" cy="777163"/>
          </a:xfrm>
          <a:prstGeom prst="line">
            <a:avLst/>
          </a:prstGeom>
          <a:ln w="12700">
            <a:solidFill>
              <a:schemeClr val="tx1">
                <a:lumMod val="90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flipV="1">
            <a:off x="6700459" y="3408752"/>
            <a:ext cx="743162" cy="7687"/>
          </a:xfrm>
          <a:prstGeom prst="line">
            <a:avLst/>
          </a:prstGeom>
          <a:ln w="12700">
            <a:solidFill>
              <a:schemeClr val="tx1">
                <a:lumMod val="90000"/>
              </a:schemeClr>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56" name="Round Same Side Corner Rectangle 55"/>
          <p:cNvSpPr/>
          <p:nvPr/>
        </p:nvSpPr>
        <p:spPr>
          <a:xfrm rot="16200000" flipH="1">
            <a:off x="2863169" y="1203535"/>
            <a:ext cx="372265" cy="1908443"/>
          </a:xfrm>
          <a:prstGeom prst="round2SameRect">
            <a:avLst>
              <a:gd name="adj1" fmla="val 50000"/>
              <a:gd name="adj2" fmla="val 0"/>
            </a:avLst>
          </a:prstGeom>
          <a:solidFill>
            <a:srgbClr val="1EA185"/>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微软雅黑" panose="020B0503020204020204" charset="-122"/>
            </a:endParaRPr>
          </a:p>
        </p:txBody>
      </p:sp>
      <p:sp>
        <p:nvSpPr>
          <p:cNvPr id="57" name="Round Same Side Corner Rectangle 56"/>
          <p:cNvSpPr/>
          <p:nvPr/>
        </p:nvSpPr>
        <p:spPr>
          <a:xfrm rot="16200000" flipH="1">
            <a:off x="2871680" y="2478132"/>
            <a:ext cx="372265" cy="1908443"/>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微软雅黑" panose="020B0503020204020204" charset="-122"/>
            </a:endParaRPr>
          </a:p>
        </p:txBody>
      </p:sp>
      <p:sp>
        <p:nvSpPr>
          <p:cNvPr id="58" name="Round Same Side Corner Rectangle 57"/>
          <p:cNvSpPr/>
          <p:nvPr/>
        </p:nvSpPr>
        <p:spPr>
          <a:xfrm rot="16200000" flipH="1">
            <a:off x="2863169" y="3690293"/>
            <a:ext cx="372265" cy="1908443"/>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微软雅黑" panose="020B0503020204020204" charset="-122"/>
            </a:endParaRPr>
          </a:p>
        </p:txBody>
      </p:sp>
      <p:sp>
        <p:nvSpPr>
          <p:cNvPr id="87" name="Round Same Side Corner Rectangle 86"/>
          <p:cNvSpPr/>
          <p:nvPr/>
        </p:nvSpPr>
        <p:spPr>
          <a:xfrm rot="5400000" flipH="1">
            <a:off x="4123267" y="1845340"/>
            <a:ext cx="372265" cy="62568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微软雅黑" panose="020B0503020204020204" charset="-122"/>
            </a:endParaRPr>
          </a:p>
        </p:txBody>
      </p:sp>
      <p:sp>
        <p:nvSpPr>
          <p:cNvPr id="88" name="Round Same Side Corner Rectangle 87"/>
          <p:cNvSpPr/>
          <p:nvPr/>
        </p:nvSpPr>
        <p:spPr>
          <a:xfrm rot="5400000" flipH="1">
            <a:off x="4131859" y="3125289"/>
            <a:ext cx="372265" cy="62568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微软雅黑" panose="020B0503020204020204" charset="-122"/>
            </a:endParaRPr>
          </a:p>
        </p:txBody>
      </p:sp>
      <p:sp>
        <p:nvSpPr>
          <p:cNvPr id="89" name="Round Same Side Corner Rectangle 88"/>
          <p:cNvSpPr/>
          <p:nvPr/>
        </p:nvSpPr>
        <p:spPr>
          <a:xfrm rot="5400000" flipH="1">
            <a:off x="4127602" y="4329591"/>
            <a:ext cx="372265" cy="62568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微软雅黑" panose="020B0503020204020204" charset="-122"/>
            </a:endParaRPr>
          </a:p>
        </p:txBody>
      </p:sp>
      <p:cxnSp>
        <p:nvCxnSpPr>
          <p:cNvPr id="92" name="Straight Connector 91"/>
          <p:cNvCxnSpPr/>
          <p:nvPr/>
        </p:nvCxnSpPr>
        <p:spPr>
          <a:xfrm>
            <a:off x="4697598" y="2329297"/>
            <a:ext cx="790857" cy="777163"/>
          </a:xfrm>
          <a:prstGeom prst="line">
            <a:avLst/>
          </a:prstGeom>
          <a:ln w="12700">
            <a:solidFill>
              <a:schemeClr val="tx1">
                <a:lumMod val="90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flipV="1">
            <a:off x="4713747" y="3431457"/>
            <a:ext cx="743853" cy="7687"/>
          </a:xfrm>
          <a:prstGeom prst="line">
            <a:avLst/>
          </a:prstGeom>
          <a:ln w="12700">
            <a:solidFill>
              <a:schemeClr val="tx1">
                <a:lumMod val="90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flipV="1">
            <a:off x="4708824" y="3745690"/>
            <a:ext cx="790857" cy="764986"/>
          </a:xfrm>
          <a:prstGeom prst="line">
            <a:avLst/>
          </a:prstGeom>
          <a:ln w="12700">
            <a:solidFill>
              <a:schemeClr val="tx1">
                <a:lumMod val="90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flipH="1" flipV="1">
            <a:off x="6676382" y="3745690"/>
            <a:ext cx="767236" cy="754459"/>
          </a:xfrm>
          <a:prstGeom prst="line">
            <a:avLst/>
          </a:prstGeom>
          <a:ln w="12700">
            <a:solidFill>
              <a:schemeClr val="tx1">
                <a:lumMod val="90000"/>
              </a:schemeClr>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00" name="Freeform 3"/>
          <p:cNvSpPr>
            <a:spLocks noChangeArrowheads="1"/>
          </p:cNvSpPr>
          <p:nvPr/>
        </p:nvSpPr>
        <p:spPr bwMode="auto">
          <a:xfrm>
            <a:off x="4147999" y="3322600"/>
            <a:ext cx="298014" cy="239993"/>
          </a:xfrm>
          <a:custGeom>
            <a:avLst/>
            <a:gdLst>
              <a:gd name="T0" fmla="*/ 487 w 497"/>
              <a:gd name="T1" fmla="*/ 71 h 400"/>
              <a:gd name="T2" fmla="*/ 487 w 497"/>
              <a:gd name="T3" fmla="*/ 71 h 400"/>
              <a:gd name="T4" fmla="*/ 372 w 497"/>
              <a:gd name="T5" fmla="*/ 0 h 400"/>
              <a:gd name="T6" fmla="*/ 354 w 497"/>
              <a:gd name="T7" fmla="*/ 0 h 400"/>
              <a:gd name="T8" fmla="*/ 248 w 497"/>
              <a:gd name="T9" fmla="*/ 71 h 400"/>
              <a:gd name="T10" fmla="*/ 142 w 497"/>
              <a:gd name="T11" fmla="*/ 0 h 400"/>
              <a:gd name="T12" fmla="*/ 123 w 497"/>
              <a:gd name="T13" fmla="*/ 0 h 400"/>
              <a:gd name="T14" fmla="*/ 8 w 497"/>
              <a:gd name="T15" fmla="*/ 71 h 400"/>
              <a:gd name="T16" fmla="*/ 0 w 497"/>
              <a:gd name="T17" fmla="*/ 89 h 400"/>
              <a:gd name="T18" fmla="*/ 0 w 497"/>
              <a:gd name="T19" fmla="*/ 382 h 400"/>
              <a:gd name="T20" fmla="*/ 8 w 497"/>
              <a:gd name="T21" fmla="*/ 390 h 400"/>
              <a:gd name="T22" fmla="*/ 26 w 497"/>
              <a:gd name="T23" fmla="*/ 390 h 400"/>
              <a:gd name="T24" fmla="*/ 132 w 497"/>
              <a:gd name="T25" fmla="*/ 328 h 400"/>
              <a:gd name="T26" fmla="*/ 239 w 497"/>
              <a:gd name="T27" fmla="*/ 390 h 400"/>
              <a:gd name="T28" fmla="*/ 257 w 497"/>
              <a:gd name="T29" fmla="*/ 390 h 400"/>
              <a:gd name="T30" fmla="*/ 363 w 497"/>
              <a:gd name="T31" fmla="*/ 328 h 400"/>
              <a:gd name="T32" fmla="*/ 470 w 497"/>
              <a:gd name="T33" fmla="*/ 390 h 400"/>
              <a:gd name="T34" fmla="*/ 478 w 497"/>
              <a:gd name="T35" fmla="*/ 399 h 400"/>
              <a:gd name="T36" fmla="*/ 487 w 497"/>
              <a:gd name="T37" fmla="*/ 390 h 400"/>
              <a:gd name="T38" fmla="*/ 496 w 497"/>
              <a:gd name="T39" fmla="*/ 382 h 400"/>
              <a:gd name="T40" fmla="*/ 496 w 497"/>
              <a:gd name="T41" fmla="*/ 89 h 400"/>
              <a:gd name="T42" fmla="*/ 487 w 497"/>
              <a:gd name="T43" fmla="*/ 71 h 400"/>
              <a:gd name="T44" fmla="*/ 115 w 497"/>
              <a:gd name="T45" fmla="*/ 293 h 400"/>
              <a:gd name="T46" fmla="*/ 115 w 497"/>
              <a:gd name="T47" fmla="*/ 293 h 400"/>
              <a:gd name="T48" fmla="*/ 35 w 497"/>
              <a:gd name="T49" fmla="*/ 346 h 400"/>
              <a:gd name="T50" fmla="*/ 35 w 497"/>
              <a:gd name="T51" fmla="*/ 98 h 400"/>
              <a:gd name="T52" fmla="*/ 115 w 497"/>
              <a:gd name="T53" fmla="*/ 44 h 400"/>
              <a:gd name="T54" fmla="*/ 115 w 497"/>
              <a:gd name="T55" fmla="*/ 293 h 400"/>
              <a:gd name="T56" fmla="*/ 230 w 497"/>
              <a:gd name="T57" fmla="*/ 346 h 400"/>
              <a:gd name="T58" fmla="*/ 230 w 497"/>
              <a:gd name="T59" fmla="*/ 346 h 400"/>
              <a:gd name="T60" fmla="*/ 150 w 497"/>
              <a:gd name="T61" fmla="*/ 293 h 400"/>
              <a:gd name="T62" fmla="*/ 150 w 497"/>
              <a:gd name="T63" fmla="*/ 44 h 400"/>
              <a:gd name="T64" fmla="*/ 230 w 497"/>
              <a:gd name="T65" fmla="*/ 98 h 400"/>
              <a:gd name="T66" fmla="*/ 230 w 497"/>
              <a:gd name="T67" fmla="*/ 346 h 400"/>
              <a:gd name="T68" fmla="*/ 345 w 497"/>
              <a:gd name="T69" fmla="*/ 293 h 400"/>
              <a:gd name="T70" fmla="*/ 345 w 497"/>
              <a:gd name="T71" fmla="*/ 293 h 400"/>
              <a:gd name="T72" fmla="*/ 266 w 497"/>
              <a:gd name="T73" fmla="*/ 346 h 400"/>
              <a:gd name="T74" fmla="*/ 266 w 497"/>
              <a:gd name="T75" fmla="*/ 98 h 400"/>
              <a:gd name="T76" fmla="*/ 345 w 497"/>
              <a:gd name="T77" fmla="*/ 44 h 400"/>
              <a:gd name="T78" fmla="*/ 345 w 497"/>
              <a:gd name="T79" fmla="*/ 293 h 400"/>
              <a:gd name="T80" fmla="*/ 461 w 497"/>
              <a:gd name="T81" fmla="*/ 346 h 400"/>
              <a:gd name="T82" fmla="*/ 461 w 497"/>
              <a:gd name="T83" fmla="*/ 346 h 400"/>
              <a:gd name="T84" fmla="*/ 380 w 497"/>
              <a:gd name="T85" fmla="*/ 293 h 400"/>
              <a:gd name="T86" fmla="*/ 380 w 497"/>
              <a:gd name="T87" fmla="*/ 44 h 400"/>
              <a:gd name="T88" fmla="*/ 461 w 497"/>
              <a:gd name="T89" fmla="*/ 98 h 400"/>
              <a:gd name="T90" fmla="*/ 461 w 497"/>
              <a:gd name="T91" fmla="*/ 34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7" h="400">
                <a:moveTo>
                  <a:pt x="487" y="71"/>
                </a:moveTo>
                <a:lnTo>
                  <a:pt x="487" y="71"/>
                </a:lnTo>
                <a:cubicBezTo>
                  <a:pt x="372" y="0"/>
                  <a:pt x="372" y="0"/>
                  <a:pt x="372" y="0"/>
                </a:cubicBezTo>
                <a:cubicBezTo>
                  <a:pt x="363" y="0"/>
                  <a:pt x="363" y="0"/>
                  <a:pt x="354" y="0"/>
                </a:cubicBezTo>
                <a:cubicBezTo>
                  <a:pt x="248" y="71"/>
                  <a:pt x="248" y="71"/>
                  <a:pt x="248" y="71"/>
                </a:cubicBezTo>
                <a:cubicBezTo>
                  <a:pt x="142" y="0"/>
                  <a:pt x="142" y="0"/>
                  <a:pt x="142" y="0"/>
                </a:cubicBezTo>
                <a:cubicBezTo>
                  <a:pt x="132" y="0"/>
                  <a:pt x="132" y="0"/>
                  <a:pt x="123" y="0"/>
                </a:cubicBezTo>
                <a:cubicBezTo>
                  <a:pt x="8" y="71"/>
                  <a:pt x="8" y="71"/>
                  <a:pt x="8" y="71"/>
                </a:cubicBezTo>
                <a:cubicBezTo>
                  <a:pt x="0" y="80"/>
                  <a:pt x="0" y="80"/>
                  <a:pt x="0" y="89"/>
                </a:cubicBezTo>
                <a:cubicBezTo>
                  <a:pt x="0" y="382"/>
                  <a:pt x="0" y="382"/>
                  <a:pt x="0" y="382"/>
                </a:cubicBezTo>
                <a:cubicBezTo>
                  <a:pt x="0" y="382"/>
                  <a:pt x="0" y="390"/>
                  <a:pt x="8" y="390"/>
                </a:cubicBezTo>
                <a:cubicBezTo>
                  <a:pt x="8" y="399"/>
                  <a:pt x="17" y="399"/>
                  <a:pt x="26" y="390"/>
                </a:cubicBezTo>
                <a:cubicBezTo>
                  <a:pt x="132" y="328"/>
                  <a:pt x="132" y="328"/>
                  <a:pt x="132" y="328"/>
                </a:cubicBezTo>
                <a:cubicBezTo>
                  <a:pt x="239" y="390"/>
                  <a:pt x="239" y="390"/>
                  <a:pt x="239" y="390"/>
                </a:cubicBezTo>
                <a:cubicBezTo>
                  <a:pt x="248" y="399"/>
                  <a:pt x="248" y="399"/>
                  <a:pt x="257" y="390"/>
                </a:cubicBezTo>
                <a:cubicBezTo>
                  <a:pt x="363" y="328"/>
                  <a:pt x="363" y="328"/>
                  <a:pt x="363" y="328"/>
                </a:cubicBezTo>
                <a:cubicBezTo>
                  <a:pt x="470" y="390"/>
                  <a:pt x="470" y="390"/>
                  <a:pt x="470" y="390"/>
                </a:cubicBezTo>
                <a:cubicBezTo>
                  <a:pt x="470" y="399"/>
                  <a:pt x="478" y="399"/>
                  <a:pt x="478" y="399"/>
                </a:cubicBezTo>
                <a:cubicBezTo>
                  <a:pt x="478" y="399"/>
                  <a:pt x="487" y="399"/>
                  <a:pt x="487" y="390"/>
                </a:cubicBezTo>
                <a:cubicBezTo>
                  <a:pt x="496" y="390"/>
                  <a:pt x="496" y="382"/>
                  <a:pt x="496" y="382"/>
                </a:cubicBezTo>
                <a:cubicBezTo>
                  <a:pt x="496" y="89"/>
                  <a:pt x="496" y="89"/>
                  <a:pt x="496" y="89"/>
                </a:cubicBezTo>
                <a:cubicBezTo>
                  <a:pt x="496" y="80"/>
                  <a:pt x="496" y="80"/>
                  <a:pt x="487" y="71"/>
                </a:cubicBezTo>
                <a:close/>
                <a:moveTo>
                  <a:pt x="115" y="293"/>
                </a:moveTo>
                <a:lnTo>
                  <a:pt x="115" y="293"/>
                </a:lnTo>
                <a:cubicBezTo>
                  <a:pt x="35" y="346"/>
                  <a:pt x="35" y="346"/>
                  <a:pt x="35" y="346"/>
                </a:cubicBezTo>
                <a:cubicBezTo>
                  <a:pt x="35" y="98"/>
                  <a:pt x="35" y="98"/>
                  <a:pt x="35" y="98"/>
                </a:cubicBezTo>
                <a:cubicBezTo>
                  <a:pt x="115" y="44"/>
                  <a:pt x="115" y="44"/>
                  <a:pt x="115" y="44"/>
                </a:cubicBezTo>
                <a:lnTo>
                  <a:pt x="115" y="293"/>
                </a:lnTo>
                <a:close/>
                <a:moveTo>
                  <a:pt x="230" y="346"/>
                </a:moveTo>
                <a:lnTo>
                  <a:pt x="230" y="346"/>
                </a:lnTo>
                <a:cubicBezTo>
                  <a:pt x="150" y="293"/>
                  <a:pt x="150" y="293"/>
                  <a:pt x="150" y="293"/>
                </a:cubicBezTo>
                <a:cubicBezTo>
                  <a:pt x="150" y="44"/>
                  <a:pt x="150" y="44"/>
                  <a:pt x="150" y="44"/>
                </a:cubicBezTo>
                <a:cubicBezTo>
                  <a:pt x="230" y="98"/>
                  <a:pt x="230" y="98"/>
                  <a:pt x="230" y="98"/>
                </a:cubicBezTo>
                <a:lnTo>
                  <a:pt x="230" y="346"/>
                </a:lnTo>
                <a:close/>
                <a:moveTo>
                  <a:pt x="345" y="293"/>
                </a:moveTo>
                <a:lnTo>
                  <a:pt x="345" y="293"/>
                </a:lnTo>
                <a:cubicBezTo>
                  <a:pt x="266" y="346"/>
                  <a:pt x="266" y="346"/>
                  <a:pt x="266" y="346"/>
                </a:cubicBezTo>
                <a:cubicBezTo>
                  <a:pt x="266" y="98"/>
                  <a:pt x="266" y="98"/>
                  <a:pt x="266" y="98"/>
                </a:cubicBezTo>
                <a:cubicBezTo>
                  <a:pt x="345" y="44"/>
                  <a:pt x="345" y="44"/>
                  <a:pt x="345" y="44"/>
                </a:cubicBezTo>
                <a:lnTo>
                  <a:pt x="345" y="293"/>
                </a:lnTo>
                <a:close/>
                <a:moveTo>
                  <a:pt x="461" y="346"/>
                </a:moveTo>
                <a:lnTo>
                  <a:pt x="461" y="346"/>
                </a:lnTo>
                <a:cubicBezTo>
                  <a:pt x="380" y="293"/>
                  <a:pt x="380" y="293"/>
                  <a:pt x="380" y="293"/>
                </a:cubicBezTo>
                <a:cubicBezTo>
                  <a:pt x="380" y="44"/>
                  <a:pt x="380" y="44"/>
                  <a:pt x="380" y="44"/>
                </a:cubicBezTo>
                <a:cubicBezTo>
                  <a:pt x="461" y="98"/>
                  <a:pt x="461" y="98"/>
                  <a:pt x="461" y="98"/>
                </a:cubicBezTo>
                <a:lnTo>
                  <a:pt x="461" y="346"/>
                </a:ln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sp>
        <p:nvSpPr>
          <p:cNvPr id="101" name="Freeform 9"/>
          <p:cNvSpPr>
            <a:spLocks noChangeArrowheads="1"/>
          </p:cNvSpPr>
          <p:nvPr/>
        </p:nvSpPr>
        <p:spPr bwMode="auto">
          <a:xfrm>
            <a:off x="7678835" y="1999707"/>
            <a:ext cx="255819" cy="255817"/>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grpSp>
        <p:nvGrpSpPr>
          <p:cNvPr id="3" name="Group 2"/>
          <p:cNvGrpSpPr/>
          <p:nvPr/>
        </p:nvGrpSpPr>
        <p:grpSpPr>
          <a:xfrm>
            <a:off x="5561000" y="2930794"/>
            <a:ext cx="1063998" cy="1063998"/>
            <a:chOff x="11117624" y="5861588"/>
            <a:chExt cx="2127995" cy="2127995"/>
          </a:xfrm>
        </p:grpSpPr>
        <p:sp>
          <p:nvSpPr>
            <p:cNvPr id="95" name="Freeform 65"/>
            <p:cNvSpPr>
              <a:spLocks noChangeArrowheads="1"/>
            </p:cNvSpPr>
            <p:nvPr/>
          </p:nvSpPr>
          <p:spPr bwMode="auto">
            <a:xfrm>
              <a:off x="11117624" y="5861588"/>
              <a:ext cx="2127995" cy="2127995"/>
            </a:xfrm>
            <a:custGeom>
              <a:avLst/>
              <a:gdLst>
                <a:gd name="T0" fmla="*/ 381 w 417"/>
                <a:gd name="T1" fmla="*/ 203 h 417"/>
                <a:gd name="T2" fmla="*/ 381 w 417"/>
                <a:gd name="T3" fmla="*/ 203 h 417"/>
                <a:gd name="T4" fmla="*/ 416 w 417"/>
                <a:gd name="T5" fmla="*/ 141 h 417"/>
                <a:gd name="T6" fmla="*/ 408 w 417"/>
                <a:gd name="T7" fmla="*/ 106 h 417"/>
                <a:gd name="T8" fmla="*/ 337 w 417"/>
                <a:gd name="T9" fmla="*/ 79 h 417"/>
                <a:gd name="T10" fmla="*/ 319 w 417"/>
                <a:gd name="T11" fmla="*/ 17 h 417"/>
                <a:gd name="T12" fmla="*/ 275 w 417"/>
                <a:gd name="T13" fmla="*/ 0 h 417"/>
                <a:gd name="T14" fmla="*/ 213 w 417"/>
                <a:gd name="T15" fmla="*/ 35 h 417"/>
                <a:gd name="T16" fmla="*/ 151 w 417"/>
                <a:gd name="T17" fmla="*/ 0 h 417"/>
                <a:gd name="T18" fmla="*/ 107 w 417"/>
                <a:gd name="T19" fmla="*/ 17 h 417"/>
                <a:gd name="T20" fmla="*/ 89 w 417"/>
                <a:gd name="T21" fmla="*/ 79 h 417"/>
                <a:gd name="T22" fmla="*/ 18 w 417"/>
                <a:gd name="T23" fmla="*/ 106 h 417"/>
                <a:gd name="T24" fmla="*/ 0 w 417"/>
                <a:gd name="T25" fmla="*/ 141 h 417"/>
                <a:gd name="T26" fmla="*/ 44 w 417"/>
                <a:gd name="T27" fmla="*/ 203 h 417"/>
                <a:gd name="T28" fmla="*/ 0 w 417"/>
                <a:gd name="T29" fmla="*/ 275 h 417"/>
                <a:gd name="T30" fmla="*/ 18 w 417"/>
                <a:gd name="T31" fmla="*/ 310 h 417"/>
                <a:gd name="T32" fmla="*/ 89 w 417"/>
                <a:gd name="T33" fmla="*/ 328 h 417"/>
                <a:gd name="T34" fmla="*/ 107 w 417"/>
                <a:gd name="T35" fmla="*/ 398 h 417"/>
                <a:gd name="T36" fmla="*/ 151 w 417"/>
                <a:gd name="T37" fmla="*/ 416 h 417"/>
                <a:gd name="T38" fmla="*/ 213 w 417"/>
                <a:gd name="T39" fmla="*/ 372 h 417"/>
                <a:gd name="T40" fmla="*/ 275 w 417"/>
                <a:gd name="T41" fmla="*/ 416 h 417"/>
                <a:gd name="T42" fmla="*/ 319 w 417"/>
                <a:gd name="T43" fmla="*/ 398 h 417"/>
                <a:gd name="T44" fmla="*/ 337 w 417"/>
                <a:gd name="T45" fmla="*/ 328 h 417"/>
                <a:gd name="T46" fmla="*/ 408 w 417"/>
                <a:gd name="T47" fmla="*/ 310 h 417"/>
                <a:gd name="T48" fmla="*/ 416 w 417"/>
                <a:gd name="T49" fmla="*/ 265 h 417"/>
                <a:gd name="T50" fmla="*/ 381 w 417"/>
                <a:gd name="T51" fmla="*/ 203 h 417"/>
                <a:gd name="T52" fmla="*/ 213 w 417"/>
                <a:gd name="T53" fmla="*/ 292 h 417"/>
                <a:gd name="T54" fmla="*/ 213 w 417"/>
                <a:gd name="T55" fmla="*/ 292 h 417"/>
                <a:gd name="T56" fmla="*/ 125 w 417"/>
                <a:gd name="T57" fmla="*/ 203 h 417"/>
                <a:gd name="T58" fmla="*/ 213 w 417"/>
                <a:gd name="T59" fmla="*/ 115 h 417"/>
                <a:gd name="T60" fmla="*/ 301 w 417"/>
                <a:gd name="T61" fmla="*/ 203 h 417"/>
                <a:gd name="T62" fmla="*/ 213 w 417"/>
                <a:gd name="T63" fmla="*/ 29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chemeClr val="accent1"/>
            </a:solidFill>
            <a:ln>
              <a:noFill/>
            </a:ln>
            <a:effectLst/>
          </p:spPr>
          <p:txBody>
            <a:bodyPr wrap="none" anchor="ctr"/>
            <a:lstStyle/>
            <a:p>
              <a:endParaRPr lang="en-US" sz="1800" dirty="0">
                <a:latin typeface="微软雅黑" panose="020B0503020204020204" charset="-122"/>
              </a:endParaRPr>
            </a:p>
          </p:txBody>
        </p:sp>
        <p:sp>
          <p:nvSpPr>
            <p:cNvPr id="103" name="Freeform 67"/>
            <p:cNvSpPr>
              <a:spLocks noChangeArrowheads="1"/>
            </p:cNvSpPr>
            <p:nvPr/>
          </p:nvSpPr>
          <p:spPr bwMode="auto">
            <a:xfrm>
              <a:off x="11998365" y="6543801"/>
              <a:ext cx="543285" cy="638224"/>
            </a:xfrm>
            <a:custGeom>
              <a:avLst/>
              <a:gdLst>
                <a:gd name="T0" fmla="*/ 434 w 453"/>
                <a:gd name="T1" fmla="*/ 186 h 533"/>
                <a:gd name="T2" fmla="*/ 434 w 453"/>
                <a:gd name="T3" fmla="*/ 186 h 533"/>
                <a:gd name="T4" fmla="*/ 44 w 453"/>
                <a:gd name="T5" fmla="*/ 160 h 533"/>
                <a:gd name="T6" fmla="*/ 0 w 453"/>
                <a:gd name="T7" fmla="*/ 178 h 533"/>
                <a:gd name="T8" fmla="*/ 88 w 453"/>
                <a:gd name="T9" fmla="*/ 532 h 533"/>
                <a:gd name="T10" fmla="*/ 141 w 453"/>
                <a:gd name="T11" fmla="*/ 532 h 533"/>
                <a:gd name="T12" fmla="*/ 97 w 453"/>
                <a:gd name="T13" fmla="*/ 355 h 533"/>
                <a:gd name="T14" fmla="*/ 443 w 453"/>
                <a:gd name="T15" fmla="*/ 195 h 533"/>
                <a:gd name="T16" fmla="*/ 434 w 453"/>
                <a:gd name="T17" fmla="*/ 18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solidFill>
              <a:schemeClr val="accent1"/>
            </a:solidFill>
            <a:ln>
              <a:noFill/>
            </a:ln>
            <a:effectLst/>
          </p:spPr>
          <p:txBody>
            <a:bodyPr wrap="none" anchor="ctr"/>
            <a:lstStyle/>
            <a:p>
              <a:endParaRPr lang="en-US" sz="1800" dirty="0">
                <a:latin typeface="微软雅黑" panose="020B0503020204020204" charset="-122"/>
              </a:endParaRPr>
            </a:p>
          </p:txBody>
        </p:sp>
      </p:grpSp>
      <p:sp>
        <p:nvSpPr>
          <p:cNvPr id="104" name="Freeform 70"/>
          <p:cNvSpPr>
            <a:spLocks noChangeArrowheads="1"/>
          </p:cNvSpPr>
          <p:nvPr/>
        </p:nvSpPr>
        <p:spPr bwMode="auto">
          <a:xfrm>
            <a:off x="4157323" y="4517212"/>
            <a:ext cx="298016" cy="266368"/>
          </a:xfrm>
          <a:custGeom>
            <a:avLst/>
            <a:gdLst>
              <a:gd name="T0" fmla="*/ 142 w 497"/>
              <a:gd name="T1" fmla="*/ 275 h 445"/>
              <a:gd name="T2" fmla="*/ 142 w 497"/>
              <a:gd name="T3" fmla="*/ 275 h 445"/>
              <a:gd name="T4" fmla="*/ 142 w 497"/>
              <a:gd name="T5" fmla="*/ 125 h 445"/>
              <a:gd name="T6" fmla="*/ 53 w 497"/>
              <a:gd name="T7" fmla="*/ 125 h 445"/>
              <a:gd name="T8" fmla="*/ 0 w 497"/>
              <a:gd name="T9" fmla="*/ 178 h 445"/>
              <a:gd name="T10" fmla="*/ 0 w 497"/>
              <a:gd name="T11" fmla="*/ 319 h 445"/>
              <a:gd name="T12" fmla="*/ 53 w 497"/>
              <a:gd name="T13" fmla="*/ 373 h 445"/>
              <a:gd name="T14" fmla="*/ 71 w 497"/>
              <a:gd name="T15" fmla="*/ 373 h 445"/>
              <a:gd name="T16" fmla="*/ 71 w 497"/>
              <a:gd name="T17" fmla="*/ 444 h 445"/>
              <a:gd name="T18" fmla="*/ 151 w 497"/>
              <a:gd name="T19" fmla="*/ 373 h 445"/>
              <a:gd name="T20" fmla="*/ 274 w 497"/>
              <a:gd name="T21" fmla="*/ 373 h 445"/>
              <a:gd name="T22" fmla="*/ 319 w 497"/>
              <a:gd name="T23" fmla="*/ 319 h 445"/>
              <a:gd name="T24" fmla="*/ 319 w 497"/>
              <a:gd name="T25" fmla="*/ 275 h 445"/>
              <a:gd name="T26" fmla="*/ 319 w 497"/>
              <a:gd name="T27" fmla="*/ 275 h 445"/>
              <a:gd name="T28" fmla="*/ 142 w 497"/>
              <a:gd name="T29" fmla="*/ 275 h 445"/>
              <a:gd name="T30" fmla="*/ 443 w 497"/>
              <a:gd name="T31" fmla="*/ 0 h 445"/>
              <a:gd name="T32" fmla="*/ 443 w 497"/>
              <a:gd name="T33" fmla="*/ 0 h 445"/>
              <a:gd name="T34" fmla="*/ 221 w 497"/>
              <a:gd name="T35" fmla="*/ 0 h 445"/>
              <a:gd name="T36" fmla="*/ 177 w 497"/>
              <a:gd name="T37" fmla="*/ 54 h 445"/>
              <a:gd name="T38" fmla="*/ 177 w 497"/>
              <a:gd name="T39" fmla="*/ 248 h 445"/>
              <a:gd name="T40" fmla="*/ 346 w 497"/>
              <a:gd name="T41" fmla="*/ 248 h 445"/>
              <a:gd name="T42" fmla="*/ 425 w 497"/>
              <a:gd name="T43" fmla="*/ 319 h 445"/>
              <a:gd name="T44" fmla="*/ 425 w 497"/>
              <a:gd name="T45" fmla="*/ 248 h 445"/>
              <a:gd name="T46" fmla="*/ 443 w 497"/>
              <a:gd name="T47" fmla="*/ 248 h 445"/>
              <a:gd name="T48" fmla="*/ 496 w 497"/>
              <a:gd name="T49" fmla="*/ 195 h 445"/>
              <a:gd name="T50" fmla="*/ 496 w 497"/>
              <a:gd name="T51" fmla="*/ 54 h 445"/>
              <a:gd name="T52" fmla="*/ 443 w 497"/>
              <a:gd name="T53"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445">
                <a:moveTo>
                  <a:pt x="142" y="275"/>
                </a:moveTo>
                <a:lnTo>
                  <a:pt x="142" y="275"/>
                </a:lnTo>
                <a:cubicBezTo>
                  <a:pt x="142" y="125"/>
                  <a:pt x="142" y="125"/>
                  <a:pt x="142" y="125"/>
                </a:cubicBezTo>
                <a:cubicBezTo>
                  <a:pt x="53" y="125"/>
                  <a:pt x="53" y="125"/>
                  <a:pt x="53" y="125"/>
                </a:cubicBezTo>
                <a:cubicBezTo>
                  <a:pt x="18" y="125"/>
                  <a:pt x="0" y="151"/>
                  <a:pt x="0" y="178"/>
                </a:cubicBezTo>
                <a:cubicBezTo>
                  <a:pt x="0" y="319"/>
                  <a:pt x="0" y="319"/>
                  <a:pt x="0" y="319"/>
                </a:cubicBezTo>
                <a:cubicBezTo>
                  <a:pt x="0" y="354"/>
                  <a:pt x="18" y="373"/>
                  <a:pt x="53" y="373"/>
                </a:cubicBezTo>
                <a:cubicBezTo>
                  <a:pt x="71" y="373"/>
                  <a:pt x="71" y="373"/>
                  <a:pt x="71" y="373"/>
                </a:cubicBezTo>
                <a:cubicBezTo>
                  <a:pt x="71" y="444"/>
                  <a:pt x="71" y="444"/>
                  <a:pt x="71" y="444"/>
                </a:cubicBezTo>
                <a:cubicBezTo>
                  <a:pt x="151" y="373"/>
                  <a:pt x="151" y="373"/>
                  <a:pt x="151" y="373"/>
                </a:cubicBezTo>
                <a:cubicBezTo>
                  <a:pt x="274" y="373"/>
                  <a:pt x="274" y="373"/>
                  <a:pt x="274" y="373"/>
                </a:cubicBezTo>
                <a:cubicBezTo>
                  <a:pt x="302" y="373"/>
                  <a:pt x="319" y="354"/>
                  <a:pt x="319" y="319"/>
                </a:cubicBezTo>
                <a:cubicBezTo>
                  <a:pt x="319" y="275"/>
                  <a:pt x="319" y="275"/>
                  <a:pt x="319" y="275"/>
                </a:cubicBezTo>
                <a:lnTo>
                  <a:pt x="319" y="275"/>
                </a:lnTo>
                <a:lnTo>
                  <a:pt x="142" y="275"/>
                </a:lnTo>
                <a:close/>
                <a:moveTo>
                  <a:pt x="443" y="0"/>
                </a:moveTo>
                <a:lnTo>
                  <a:pt x="443" y="0"/>
                </a:lnTo>
                <a:cubicBezTo>
                  <a:pt x="221" y="0"/>
                  <a:pt x="221" y="0"/>
                  <a:pt x="221" y="0"/>
                </a:cubicBezTo>
                <a:cubicBezTo>
                  <a:pt x="195" y="0"/>
                  <a:pt x="177" y="27"/>
                  <a:pt x="177" y="54"/>
                </a:cubicBezTo>
                <a:cubicBezTo>
                  <a:pt x="177" y="248"/>
                  <a:pt x="177" y="248"/>
                  <a:pt x="177" y="248"/>
                </a:cubicBezTo>
                <a:cubicBezTo>
                  <a:pt x="346" y="248"/>
                  <a:pt x="346" y="248"/>
                  <a:pt x="346" y="248"/>
                </a:cubicBezTo>
                <a:cubicBezTo>
                  <a:pt x="425" y="319"/>
                  <a:pt x="425" y="319"/>
                  <a:pt x="425" y="319"/>
                </a:cubicBezTo>
                <a:cubicBezTo>
                  <a:pt x="425" y="248"/>
                  <a:pt x="425" y="248"/>
                  <a:pt x="425" y="248"/>
                </a:cubicBezTo>
                <a:cubicBezTo>
                  <a:pt x="443" y="248"/>
                  <a:pt x="443" y="248"/>
                  <a:pt x="443" y="248"/>
                </a:cubicBezTo>
                <a:cubicBezTo>
                  <a:pt x="470" y="248"/>
                  <a:pt x="496" y="231"/>
                  <a:pt x="496" y="195"/>
                </a:cubicBezTo>
                <a:cubicBezTo>
                  <a:pt x="496" y="54"/>
                  <a:pt x="496" y="54"/>
                  <a:pt x="496" y="54"/>
                </a:cubicBezTo>
                <a:cubicBezTo>
                  <a:pt x="496" y="27"/>
                  <a:pt x="470" y="0"/>
                  <a:pt x="443" y="0"/>
                </a:cubicBez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sp>
        <p:nvSpPr>
          <p:cNvPr id="105" name="Freeform 102"/>
          <p:cNvSpPr>
            <a:spLocks noChangeArrowheads="1"/>
          </p:cNvSpPr>
          <p:nvPr/>
        </p:nvSpPr>
        <p:spPr bwMode="auto">
          <a:xfrm>
            <a:off x="7675107" y="4489891"/>
            <a:ext cx="298016" cy="266366"/>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sp>
        <p:nvSpPr>
          <p:cNvPr id="106" name="Freeform 116"/>
          <p:cNvSpPr>
            <a:spLocks noChangeArrowheads="1"/>
          </p:cNvSpPr>
          <p:nvPr/>
        </p:nvSpPr>
        <p:spPr bwMode="auto">
          <a:xfrm>
            <a:off x="7678835" y="3263137"/>
            <a:ext cx="266368" cy="276915"/>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sp>
        <p:nvSpPr>
          <p:cNvPr id="107" name="Freeform 22"/>
          <p:cNvSpPr>
            <a:spLocks noChangeArrowheads="1"/>
          </p:cNvSpPr>
          <p:nvPr/>
        </p:nvSpPr>
        <p:spPr bwMode="auto">
          <a:xfrm>
            <a:off x="4159139" y="2021987"/>
            <a:ext cx="276915" cy="276917"/>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sp>
        <p:nvSpPr>
          <p:cNvPr id="39" name="TextBox 38"/>
          <p:cNvSpPr txBox="1"/>
          <p:nvPr/>
        </p:nvSpPr>
        <p:spPr>
          <a:xfrm>
            <a:off x="1983679" y="2350651"/>
            <a:ext cx="2741208" cy="845820"/>
          </a:xfrm>
          <a:prstGeom prst="rect">
            <a:avLst/>
          </a:prstGeom>
          <a:noFill/>
        </p:spPr>
        <p:txBody>
          <a:bodyPr wrap="square" lIns="109709" tIns="54855" rIns="109709" bIns="54855" rtlCol="0">
            <a:spAutoFit/>
          </a:bodyPr>
          <a:lstStyle/>
          <a:p>
            <a:pPr>
              <a:lnSpc>
                <a:spcPct val="110000"/>
              </a:lnSpc>
            </a:pPr>
            <a:r>
              <a:rPr lang="en-US" sz="1100" dirty="0">
                <a:latin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40" name="TextBox 39"/>
          <p:cNvSpPr txBox="1"/>
          <p:nvPr/>
        </p:nvSpPr>
        <p:spPr>
          <a:xfrm>
            <a:off x="1983679" y="3623150"/>
            <a:ext cx="2741208" cy="661670"/>
          </a:xfrm>
          <a:prstGeom prst="rect">
            <a:avLst/>
          </a:prstGeom>
          <a:noFill/>
        </p:spPr>
        <p:txBody>
          <a:bodyPr wrap="square" lIns="109709" tIns="54855" rIns="109709" bIns="54855" rtlCol="0">
            <a:spAutoFit/>
          </a:bodyPr>
          <a:lstStyle/>
          <a:p>
            <a:pPr>
              <a:lnSpc>
                <a:spcPct val="110000"/>
              </a:lnSpc>
            </a:pPr>
            <a:r>
              <a:rPr lang="en-US" sz="1100" dirty="0">
                <a:latin typeface="微软雅黑" panose="020B0503020204020204" charset="-122"/>
                <a:cs typeface="Aparajita" panose="020B0604020202020204" pitchFamily="34" charset="0"/>
              </a:rPr>
              <a:t>Creativity is the key to success in the great and primary education where our teachers can bring creativity.</a:t>
            </a:r>
          </a:p>
        </p:txBody>
      </p:sp>
      <p:sp>
        <p:nvSpPr>
          <p:cNvPr id="41" name="TextBox 40"/>
          <p:cNvSpPr txBox="1"/>
          <p:nvPr/>
        </p:nvSpPr>
        <p:spPr>
          <a:xfrm>
            <a:off x="1983679" y="4843557"/>
            <a:ext cx="2741208" cy="845820"/>
          </a:xfrm>
          <a:prstGeom prst="rect">
            <a:avLst/>
          </a:prstGeom>
          <a:noFill/>
        </p:spPr>
        <p:txBody>
          <a:bodyPr wrap="square" lIns="109709" tIns="54855" rIns="109709" bIns="54855" rtlCol="0">
            <a:spAutoFit/>
          </a:bodyPr>
          <a:lstStyle/>
          <a:p>
            <a:pPr>
              <a:lnSpc>
                <a:spcPct val="110000"/>
              </a:lnSpc>
            </a:pPr>
            <a:r>
              <a:rPr lang="en-US" sz="1100" dirty="0">
                <a:latin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42" name="Rectangle 41"/>
          <p:cNvSpPr/>
          <p:nvPr/>
        </p:nvSpPr>
        <p:spPr>
          <a:xfrm>
            <a:off x="2187218" y="1971095"/>
            <a:ext cx="1742440" cy="337820"/>
          </a:xfrm>
          <a:prstGeom prst="rect">
            <a:avLst/>
          </a:prstGeom>
        </p:spPr>
        <p:txBody>
          <a:bodyPr wrap="none" lIns="109709" tIns="54855" rIns="109709" bIns="54855">
            <a:spAutoFit/>
          </a:bodyPr>
          <a:lstStyle/>
          <a:p>
            <a:pPr algn="ctr"/>
            <a:r>
              <a:rPr lang="en-US" sz="1500" dirty="0">
                <a:solidFill>
                  <a:schemeClr val="bg1"/>
                </a:solidFill>
                <a:latin typeface="微软雅黑" panose="020B0503020204020204" charset="-122"/>
                <a:ea typeface="Open Sans Light" panose="020B0306030504020204" pitchFamily="34" charset="0"/>
                <a:cs typeface="Aparajita" panose="020B0604020202020204" pitchFamily="34" charset="0"/>
              </a:rPr>
              <a:t>单击此处添加标题</a:t>
            </a:r>
          </a:p>
        </p:txBody>
      </p:sp>
      <p:sp>
        <p:nvSpPr>
          <p:cNvPr id="49" name="Rectangle 48"/>
          <p:cNvSpPr/>
          <p:nvPr/>
        </p:nvSpPr>
        <p:spPr>
          <a:xfrm>
            <a:off x="2170505" y="3251997"/>
            <a:ext cx="1742440" cy="337820"/>
          </a:xfrm>
          <a:prstGeom prst="rect">
            <a:avLst/>
          </a:prstGeom>
        </p:spPr>
        <p:txBody>
          <a:bodyPr wrap="none" lIns="109709" tIns="54855" rIns="109709" bIns="54855">
            <a:spAutoFit/>
          </a:bodyPr>
          <a:lstStyle/>
          <a:p>
            <a:pPr algn="ctr"/>
            <a:r>
              <a:rPr lang="en-US" sz="1500" dirty="0">
                <a:solidFill>
                  <a:schemeClr val="bg1"/>
                </a:solidFill>
                <a:latin typeface="微软雅黑" panose="020B0503020204020204" charset="-122"/>
                <a:ea typeface="Open Sans Light" panose="020B0306030504020204" pitchFamily="34" charset="0"/>
                <a:cs typeface="Aparajita" panose="020B0604020202020204" pitchFamily="34" charset="0"/>
              </a:rPr>
              <a:t>单击此处添加标题</a:t>
            </a:r>
          </a:p>
        </p:txBody>
      </p:sp>
      <p:sp>
        <p:nvSpPr>
          <p:cNvPr id="50" name="Rectangle 49"/>
          <p:cNvSpPr/>
          <p:nvPr/>
        </p:nvSpPr>
        <p:spPr>
          <a:xfrm>
            <a:off x="2181647" y="4455822"/>
            <a:ext cx="1742440" cy="337820"/>
          </a:xfrm>
          <a:prstGeom prst="rect">
            <a:avLst/>
          </a:prstGeom>
        </p:spPr>
        <p:txBody>
          <a:bodyPr wrap="none" lIns="109709" tIns="54855" rIns="109709" bIns="54855">
            <a:spAutoFit/>
          </a:bodyPr>
          <a:lstStyle/>
          <a:p>
            <a:pPr algn="ctr"/>
            <a:r>
              <a:rPr lang="en-US" sz="1500" dirty="0">
                <a:solidFill>
                  <a:schemeClr val="bg1"/>
                </a:solidFill>
                <a:latin typeface="微软雅黑" panose="020B0503020204020204" charset="-122"/>
                <a:ea typeface="Open Sans Light" panose="020B0306030504020204" pitchFamily="34" charset="0"/>
                <a:cs typeface="Aparajita" panose="020B0604020202020204" pitchFamily="34" charset="0"/>
              </a:rPr>
              <a:t>单击此处添加标题</a:t>
            </a:r>
          </a:p>
        </p:txBody>
      </p:sp>
      <p:sp>
        <p:nvSpPr>
          <p:cNvPr id="51" name="TextBox 50"/>
          <p:cNvSpPr txBox="1"/>
          <p:nvPr/>
        </p:nvSpPr>
        <p:spPr>
          <a:xfrm>
            <a:off x="7410197" y="2351577"/>
            <a:ext cx="2741208" cy="845820"/>
          </a:xfrm>
          <a:prstGeom prst="rect">
            <a:avLst/>
          </a:prstGeom>
          <a:noFill/>
        </p:spPr>
        <p:txBody>
          <a:bodyPr wrap="square" lIns="109709" tIns="54855" rIns="109709" bIns="54855" rtlCol="0">
            <a:spAutoFit/>
          </a:bodyPr>
          <a:lstStyle/>
          <a:p>
            <a:pPr algn="r">
              <a:lnSpc>
                <a:spcPct val="110000"/>
              </a:lnSpc>
            </a:pPr>
            <a:r>
              <a:rPr lang="en-US" sz="1100" dirty="0">
                <a:latin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54" name="TextBox 53"/>
          <p:cNvSpPr txBox="1"/>
          <p:nvPr/>
        </p:nvSpPr>
        <p:spPr>
          <a:xfrm>
            <a:off x="7410197" y="3624076"/>
            <a:ext cx="2741208" cy="845820"/>
          </a:xfrm>
          <a:prstGeom prst="rect">
            <a:avLst/>
          </a:prstGeom>
          <a:noFill/>
        </p:spPr>
        <p:txBody>
          <a:bodyPr wrap="square" lIns="109709" tIns="54855" rIns="109709" bIns="54855" rtlCol="0">
            <a:spAutoFit/>
          </a:bodyPr>
          <a:lstStyle/>
          <a:p>
            <a:pPr algn="r">
              <a:lnSpc>
                <a:spcPct val="110000"/>
              </a:lnSpc>
            </a:pPr>
            <a:r>
              <a:rPr lang="en-US" sz="1100" dirty="0">
                <a:latin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55" name="TextBox 54"/>
          <p:cNvSpPr txBox="1"/>
          <p:nvPr/>
        </p:nvSpPr>
        <p:spPr>
          <a:xfrm>
            <a:off x="7410197" y="4844484"/>
            <a:ext cx="2741208" cy="845820"/>
          </a:xfrm>
          <a:prstGeom prst="rect">
            <a:avLst/>
          </a:prstGeom>
          <a:noFill/>
        </p:spPr>
        <p:txBody>
          <a:bodyPr wrap="square" lIns="109709" tIns="54855" rIns="109709" bIns="54855" rtlCol="0">
            <a:spAutoFit/>
          </a:bodyPr>
          <a:lstStyle/>
          <a:p>
            <a:pPr algn="r">
              <a:lnSpc>
                <a:spcPct val="110000"/>
              </a:lnSpc>
            </a:pPr>
            <a:r>
              <a:rPr lang="en-US" sz="1100" dirty="0">
                <a:latin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63" name="Rectangle 62"/>
          <p:cNvSpPr/>
          <p:nvPr/>
        </p:nvSpPr>
        <p:spPr>
          <a:xfrm>
            <a:off x="8226436" y="1972021"/>
            <a:ext cx="1742440" cy="337820"/>
          </a:xfrm>
          <a:prstGeom prst="rect">
            <a:avLst/>
          </a:prstGeom>
        </p:spPr>
        <p:txBody>
          <a:bodyPr wrap="none" lIns="109709" tIns="54855" rIns="109709" bIns="54855">
            <a:spAutoFit/>
          </a:bodyPr>
          <a:lstStyle/>
          <a:p>
            <a:pPr algn="ctr"/>
            <a:r>
              <a:rPr lang="en-US" sz="1500" dirty="0">
                <a:solidFill>
                  <a:schemeClr val="bg1"/>
                </a:solidFill>
                <a:latin typeface="微软雅黑" panose="020B0503020204020204" charset="-122"/>
                <a:ea typeface="Open Sans Light" panose="020B0306030504020204" pitchFamily="34" charset="0"/>
                <a:cs typeface="Aparajita" panose="020B0604020202020204" pitchFamily="34" charset="0"/>
              </a:rPr>
              <a:t>单击此处添加标题</a:t>
            </a:r>
          </a:p>
        </p:txBody>
      </p:sp>
      <p:sp>
        <p:nvSpPr>
          <p:cNvPr id="64" name="Rectangle 63"/>
          <p:cNvSpPr/>
          <p:nvPr/>
        </p:nvSpPr>
        <p:spPr>
          <a:xfrm>
            <a:off x="8209723" y="3252924"/>
            <a:ext cx="1742440" cy="337820"/>
          </a:xfrm>
          <a:prstGeom prst="rect">
            <a:avLst/>
          </a:prstGeom>
        </p:spPr>
        <p:txBody>
          <a:bodyPr wrap="none" lIns="109709" tIns="54855" rIns="109709" bIns="54855">
            <a:spAutoFit/>
          </a:bodyPr>
          <a:lstStyle/>
          <a:p>
            <a:pPr algn="ctr"/>
            <a:r>
              <a:rPr lang="en-US" sz="1500" dirty="0">
                <a:solidFill>
                  <a:schemeClr val="bg1"/>
                </a:solidFill>
                <a:latin typeface="微软雅黑" panose="020B0503020204020204" charset="-122"/>
                <a:ea typeface="Open Sans Light" panose="020B0306030504020204" pitchFamily="34" charset="0"/>
                <a:cs typeface="Aparajita" panose="020B0604020202020204" pitchFamily="34" charset="0"/>
              </a:rPr>
              <a:t>单击此处添加标题</a:t>
            </a:r>
          </a:p>
        </p:txBody>
      </p:sp>
      <p:sp>
        <p:nvSpPr>
          <p:cNvPr id="65" name="Rectangle 64"/>
          <p:cNvSpPr/>
          <p:nvPr/>
        </p:nvSpPr>
        <p:spPr>
          <a:xfrm>
            <a:off x="8220865" y="4456749"/>
            <a:ext cx="1742440" cy="337820"/>
          </a:xfrm>
          <a:prstGeom prst="rect">
            <a:avLst/>
          </a:prstGeom>
        </p:spPr>
        <p:txBody>
          <a:bodyPr wrap="none" lIns="109709" tIns="54855" rIns="109709" bIns="54855">
            <a:spAutoFit/>
          </a:bodyPr>
          <a:lstStyle/>
          <a:p>
            <a:pPr algn="ctr"/>
            <a:r>
              <a:rPr lang="en-US" sz="1500" dirty="0">
                <a:solidFill>
                  <a:schemeClr val="bg1"/>
                </a:solidFill>
                <a:latin typeface="微软雅黑" panose="020B0503020204020204" charset="-122"/>
                <a:ea typeface="Open Sans Light" panose="020B0306030504020204" pitchFamily="34" charset="0"/>
                <a:cs typeface="Aparajita" panose="020B0604020202020204" pitchFamily="34" charset="0"/>
              </a:rPr>
              <a:t>单击此处添加标题</a:t>
            </a:r>
          </a:p>
        </p:txBody>
      </p: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p:cTn id="12" dur="500" fill="hold"/>
                                        <p:tgtEl>
                                          <p:spTgt spid="52"/>
                                        </p:tgtEl>
                                        <p:attrNameLst>
                                          <p:attrName>ppt_w</p:attrName>
                                        </p:attrNameLst>
                                      </p:cBhvr>
                                      <p:tavLst>
                                        <p:tav tm="0">
                                          <p:val>
                                            <p:fltVal val="0"/>
                                          </p:val>
                                        </p:tav>
                                        <p:tav tm="100000">
                                          <p:val>
                                            <p:strVal val="#ppt_w"/>
                                          </p:val>
                                        </p:tav>
                                      </p:tavLst>
                                    </p:anim>
                                    <p:anim calcmode="lin" valueType="num">
                                      <p:cBhvr>
                                        <p:cTn id="13" dur="500" fill="hold"/>
                                        <p:tgtEl>
                                          <p:spTgt spid="52"/>
                                        </p:tgtEl>
                                        <p:attrNameLst>
                                          <p:attrName>ppt_h</p:attrName>
                                        </p:attrNameLst>
                                      </p:cBhvr>
                                      <p:tavLst>
                                        <p:tav tm="0">
                                          <p:val>
                                            <p:fltVal val="0"/>
                                          </p:val>
                                        </p:tav>
                                        <p:tav tm="100000">
                                          <p:val>
                                            <p:strVal val="#ppt_h"/>
                                          </p:val>
                                        </p:tav>
                                      </p:tavLst>
                                    </p:anim>
                                  </p:childTnLst>
                                </p:cTn>
                              </p:par>
                              <p:par>
                                <p:cTn id="14" presetID="23" presetClass="entr" presetSubtype="16" fill="hold" nodeType="withEffect">
                                  <p:stCondLst>
                                    <p:cond delay="0"/>
                                  </p:stCondLst>
                                  <p:childTnLst>
                                    <p:set>
                                      <p:cBhvr>
                                        <p:cTn id="15" dur="1" fill="hold">
                                          <p:stCondLst>
                                            <p:cond delay="0"/>
                                          </p:stCondLst>
                                        </p:cTn>
                                        <p:tgtEl>
                                          <p:spTgt spid="92"/>
                                        </p:tgtEl>
                                        <p:attrNameLst>
                                          <p:attrName>style.visibility</p:attrName>
                                        </p:attrNameLst>
                                      </p:cBhvr>
                                      <p:to>
                                        <p:strVal val="visible"/>
                                      </p:to>
                                    </p:set>
                                    <p:anim calcmode="lin" valueType="num">
                                      <p:cBhvr>
                                        <p:cTn id="16" dur="500" fill="hold"/>
                                        <p:tgtEl>
                                          <p:spTgt spid="92"/>
                                        </p:tgtEl>
                                        <p:attrNameLst>
                                          <p:attrName>ppt_w</p:attrName>
                                        </p:attrNameLst>
                                      </p:cBhvr>
                                      <p:tavLst>
                                        <p:tav tm="0">
                                          <p:val>
                                            <p:fltVal val="0"/>
                                          </p:val>
                                        </p:tav>
                                        <p:tav tm="100000">
                                          <p:val>
                                            <p:strVal val="#ppt_w"/>
                                          </p:val>
                                        </p:tav>
                                      </p:tavLst>
                                    </p:anim>
                                    <p:anim calcmode="lin" valueType="num">
                                      <p:cBhvr>
                                        <p:cTn id="17" dur="500" fill="hold"/>
                                        <p:tgtEl>
                                          <p:spTgt spid="92"/>
                                        </p:tgtEl>
                                        <p:attrNameLst>
                                          <p:attrName>ppt_h</p:attrName>
                                        </p:attrNameLst>
                                      </p:cBhvr>
                                      <p:tavLst>
                                        <p:tav tm="0">
                                          <p:val>
                                            <p:fltVal val="0"/>
                                          </p:val>
                                        </p:tav>
                                        <p:tav tm="100000">
                                          <p:val>
                                            <p:strVal val="#ppt_h"/>
                                          </p:val>
                                        </p:tav>
                                      </p:tavLst>
                                    </p:anim>
                                  </p:childTnLst>
                                </p:cTn>
                              </p:par>
                              <p:par>
                                <p:cTn id="18" presetID="23" presetClass="entr" presetSubtype="16" fill="hold" nodeType="withEffect">
                                  <p:stCondLst>
                                    <p:cond delay="0"/>
                                  </p:stCondLst>
                                  <p:childTnLst>
                                    <p:set>
                                      <p:cBhvr>
                                        <p:cTn id="19" dur="1" fill="hold">
                                          <p:stCondLst>
                                            <p:cond delay="0"/>
                                          </p:stCondLst>
                                        </p:cTn>
                                        <p:tgtEl>
                                          <p:spTgt spid="93"/>
                                        </p:tgtEl>
                                        <p:attrNameLst>
                                          <p:attrName>style.visibility</p:attrName>
                                        </p:attrNameLst>
                                      </p:cBhvr>
                                      <p:to>
                                        <p:strVal val="visible"/>
                                      </p:to>
                                    </p:set>
                                    <p:anim calcmode="lin" valueType="num">
                                      <p:cBhvr>
                                        <p:cTn id="20" dur="500" fill="hold"/>
                                        <p:tgtEl>
                                          <p:spTgt spid="93"/>
                                        </p:tgtEl>
                                        <p:attrNameLst>
                                          <p:attrName>ppt_w</p:attrName>
                                        </p:attrNameLst>
                                      </p:cBhvr>
                                      <p:tavLst>
                                        <p:tav tm="0">
                                          <p:val>
                                            <p:fltVal val="0"/>
                                          </p:val>
                                        </p:tav>
                                        <p:tav tm="100000">
                                          <p:val>
                                            <p:strVal val="#ppt_w"/>
                                          </p:val>
                                        </p:tav>
                                      </p:tavLst>
                                    </p:anim>
                                    <p:anim calcmode="lin" valueType="num">
                                      <p:cBhvr>
                                        <p:cTn id="21" dur="500" fill="hold"/>
                                        <p:tgtEl>
                                          <p:spTgt spid="93"/>
                                        </p:tgtEl>
                                        <p:attrNameLst>
                                          <p:attrName>ppt_h</p:attrName>
                                        </p:attrNameLst>
                                      </p:cBhvr>
                                      <p:tavLst>
                                        <p:tav tm="0">
                                          <p:val>
                                            <p:fltVal val="0"/>
                                          </p:val>
                                        </p:tav>
                                        <p:tav tm="100000">
                                          <p:val>
                                            <p:strVal val="#ppt_h"/>
                                          </p:val>
                                        </p:tav>
                                      </p:tavLst>
                                    </p:anim>
                                  </p:childTnLst>
                                </p:cTn>
                              </p:par>
                              <p:par>
                                <p:cTn id="22" presetID="23" presetClass="entr" presetSubtype="16" fill="hold" nodeType="withEffect">
                                  <p:stCondLst>
                                    <p:cond delay="0"/>
                                  </p:stCondLst>
                                  <p:childTnLst>
                                    <p:set>
                                      <p:cBhvr>
                                        <p:cTn id="23" dur="1" fill="hold">
                                          <p:stCondLst>
                                            <p:cond delay="0"/>
                                          </p:stCondLst>
                                        </p:cTn>
                                        <p:tgtEl>
                                          <p:spTgt spid="53"/>
                                        </p:tgtEl>
                                        <p:attrNameLst>
                                          <p:attrName>style.visibility</p:attrName>
                                        </p:attrNameLst>
                                      </p:cBhvr>
                                      <p:to>
                                        <p:strVal val="visible"/>
                                      </p:to>
                                    </p:set>
                                    <p:anim calcmode="lin" valueType="num">
                                      <p:cBhvr>
                                        <p:cTn id="24" dur="500" fill="hold"/>
                                        <p:tgtEl>
                                          <p:spTgt spid="53"/>
                                        </p:tgtEl>
                                        <p:attrNameLst>
                                          <p:attrName>ppt_w</p:attrName>
                                        </p:attrNameLst>
                                      </p:cBhvr>
                                      <p:tavLst>
                                        <p:tav tm="0">
                                          <p:val>
                                            <p:fltVal val="0"/>
                                          </p:val>
                                        </p:tav>
                                        <p:tav tm="100000">
                                          <p:val>
                                            <p:strVal val="#ppt_w"/>
                                          </p:val>
                                        </p:tav>
                                      </p:tavLst>
                                    </p:anim>
                                    <p:anim calcmode="lin" valueType="num">
                                      <p:cBhvr>
                                        <p:cTn id="25" dur="500" fill="hold"/>
                                        <p:tgtEl>
                                          <p:spTgt spid="53"/>
                                        </p:tgtEl>
                                        <p:attrNameLst>
                                          <p:attrName>ppt_h</p:attrName>
                                        </p:attrNameLst>
                                      </p:cBhvr>
                                      <p:tavLst>
                                        <p:tav tm="0">
                                          <p:val>
                                            <p:fltVal val="0"/>
                                          </p:val>
                                        </p:tav>
                                        <p:tav tm="100000">
                                          <p:val>
                                            <p:strVal val="#ppt_h"/>
                                          </p:val>
                                        </p:tav>
                                      </p:tavLst>
                                    </p:anim>
                                  </p:childTnLst>
                                </p:cTn>
                              </p:par>
                              <p:par>
                                <p:cTn id="26" presetID="23" presetClass="entr" presetSubtype="16" fill="hold" nodeType="withEffect">
                                  <p:stCondLst>
                                    <p:cond delay="0"/>
                                  </p:stCondLst>
                                  <p:childTnLst>
                                    <p:set>
                                      <p:cBhvr>
                                        <p:cTn id="27" dur="1" fill="hold">
                                          <p:stCondLst>
                                            <p:cond delay="0"/>
                                          </p:stCondLst>
                                        </p:cTn>
                                        <p:tgtEl>
                                          <p:spTgt spid="99"/>
                                        </p:tgtEl>
                                        <p:attrNameLst>
                                          <p:attrName>style.visibility</p:attrName>
                                        </p:attrNameLst>
                                      </p:cBhvr>
                                      <p:to>
                                        <p:strVal val="visible"/>
                                      </p:to>
                                    </p:set>
                                    <p:anim calcmode="lin" valueType="num">
                                      <p:cBhvr>
                                        <p:cTn id="28" dur="500" fill="hold"/>
                                        <p:tgtEl>
                                          <p:spTgt spid="99"/>
                                        </p:tgtEl>
                                        <p:attrNameLst>
                                          <p:attrName>ppt_w</p:attrName>
                                        </p:attrNameLst>
                                      </p:cBhvr>
                                      <p:tavLst>
                                        <p:tav tm="0">
                                          <p:val>
                                            <p:fltVal val="0"/>
                                          </p:val>
                                        </p:tav>
                                        <p:tav tm="100000">
                                          <p:val>
                                            <p:strVal val="#ppt_w"/>
                                          </p:val>
                                        </p:tav>
                                      </p:tavLst>
                                    </p:anim>
                                    <p:anim calcmode="lin" valueType="num">
                                      <p:cBhvr>
                                        <p:cTn id="29" dur="500" fill="hold"/>
                                        <p:tgtEl>
                                          <p:spTgt spid="99"/>
                                        </p:tgtEl>
                                        <p:attrNameLst>
                                          <p:attrName>ppt_h</p:attrName>
                                        </p:attrNameLst>
                                      </p:cBhvr>
                                      <p:tavLst>
                                        <p:tav tm="0">
                                          <p:val>
                                            <p:fltVal val="0"/>
                                          </p:val>
                                        </p:tav>
                                        <p:tav tm="100000">
                                          <p:val>
                                            <p:strVal val="#ppt_h"/>
                                          </p:val>
                                        </p:tav>
                                      </p:tavLst>
                                    </p:anim>
                                  </p:childTnLst>
                                </p:cTn>
                              </p:par>
                              <p:par>
                                <p:cTn id="30" presetID="23" presetClass="entr" presetSubtype="16" fill="hold" nodeType="withEffect">
                                  <p:stCondLst>
                                    <p:cond delay="0"/>
                                  </p:stCondLst>
                                  <p:childTnLst>
                                    <p:set>
                                      <p:cBhvr>
                                        <p:cTn id="31" dur="1" fill="hold">
                                          <p:stCondLst>
                                            <p:cond delay="0"/>
                                          </p:stCondLst>
                                        </p:cTn>
                                        <p:tgtEl>
                                          <p:spTgt spid="97"/>
                                        </p:tgtEl>
                                        <p:attrNameLst>
                                          <p:attrName>style.visibility</p:attrName>
                                        </p:attrNameLst>
                                      </p:cBhvr>
                                      <p:to>
                                        <p:strVal val="visible"/>
                                      </p:to>
                                    </p:set>
                                    <p:anim calcmode="lin" valueType="num">
                                      <p:cBhvr>
                                        <p:cTn id="32" dur="500" fill="hold"/>
                                        <p:tgtEl>
                                          <p:spTgt spid="97"/>
                                        </p:tgtEl>
                                        <p:attrNameLst>
                                          <p:attrName>ppt_w</p:attrName>
                                        </p:attrNameLst>
                                      </p:cBhvr>
                                      <p:tavLst>
                                        <p:tav tm="0">
                                          <p:val>
                                            <p:fltVal val="0"/>
                                          </p:val>
                                        </p:tav>
                                        <p:tav tm="100000">
                                          <p:val>
                                            <p:strVal val="#ppt_w"/>
                                          </p:val>
                                        </p:tav>
                                      </p:tavLst>
                                    </p:anim>
                                    <p:anim calcmode="lin" valueType="num">
                                      <p:cBhvr>
                                        <p:cTn id="33" dur="500" fill="hold"/>
                                        <p:tgtEl>
                                          <p:spTgt spid="97"/>
                                        </p:tgtEl>
                                        <p:attrNameLst>
                                          <p:attrName>ppt_h</p:attrName>
                                        </p:attrNameLst>
                                      </p:cBhvr>
                                      <p:tavLst>
                                        <p:tav tm="0">
                                          <p:val>
                                            <p:fltVal val="0"/>
                                          </p:val>
                                        </p:tav>
                                        <p:tav tm="100000">
                                          <p:val>
                                            <p:strVal val="#ppt_h"/>
                                          </p:val>
                                        </p:tav>
                                      </p:tavLst>
                                    </p:anim>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87"/>
                                        </p:tgtEl>
                                        <p:attrNameLst>
                                          <p:attrName>style.visibility</p:attrName>
                                        </p:attrNameLst>
                                      </p:cBhvr>
                                      <p:to>
                                        <p:strVal val="visible"/>
                                      </p:to>
                                    </p:set>
                                    <p:animEffect transition="in" filter="fade">
                                      <p:cBhvr>
                                        <p:cTn id="37" dur="500"/>
                                        <p:tgtEl>
                                          <p:spTgt spid="8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7"/>
                                        </p:tgtEl>
                                        <p:attrNameLst>
                                          <p:attrName>style.visibility</p:attrName>
                                        </p:attrNameLst>
                                      </p:cBhvr>
                                      <p:to>
                                        <p:strVal val="visible"/>
                                      </p:to>
                                    </p:set>
                                    <p:animEffect transition="in" filter="fade">
                                      <p:cBhvr>
                                        <p:cTn id="40" dur="500"/>
                                        <p:tgtEl>
                                          <p:spTgt spid="10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500"/>
                                        <p:tgtEl>
                                          <p:spTgt spid="5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500"/>
                                        <p:tgtEl>
                                          <p:spTgt spid="4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500"/>
                                        <p:tgtEl>
                                          <p:spTgt spid="3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500"/>
                                        <p:tgtEl>
                                          <p:spTgt spid="4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01"/>
                                        </p:tgtEl>
                                        <p:attrNameLst>
                                          <p:attrName>style.visibility</p:attrName>
                                        </p:attrNameLst>
                                      </p:cBhvr>
                                      <p:to>
                                        <p:strVal val="visible"/>
                                      </p:to>
                                    </p:set>
                                    <p:animEffect transition="in" filter="fade">
                                      <p:cBhvr>
                                        <p:cTn id="55" dur="500"/>
                                        <p:tgtEl>
                                          <p:spTgt spid="10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500"/>
                                        <p:tgtEl>
                                          <p:spTgt spid="3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fade">
                                      <p:cBhvr>
                                        <p:cTn id="61" dur="500"/>
                                        <p:tgtEl>
                                          <p:spTgt spid="6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1"/>
                                        </p:tgtEl>
                                        <p:attrNameLst>
                                          <p:attrName>style.visibility</p:attrName>
                                        </p:attrNameLst>
                                      </p:cBhvr>
                                      <p:to>
                                        <p:strVal val="visible"/>
                                      </p:to>
                                    </p:set>
                                    <p:animEffect transition="in" filter="fade">
                                      <p:cBhvr>
                                        <p:cTn id="64" dur="500"/>
                                        <p:tgtEl>
                                          <p:spTgt spid="5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8"/>
                                        </p:tgtEl>
                                        <p:attrNameLst>
                                          <p:attrName>style.visibility</p:attrName>
                                        </p:attrNameLst>
                                      </p:cBhvr>
                                      <p:to>
                                        <p:strVal val="visible"/>
                                      </p:to>
                                    </p:set>
                                    <p:animEffect transition="in" filter="fade">
                                      <p:cBhvr>
                                        <p:cTn id="67" dur="500"/>
                                        <p:tgtEl>
                                          <p:spTgt spid="88"/>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00"/>
                                        </p:tgtEl>
                                        <p:attrNameLst>
                                          <p:attrName>style.visibility</p:attrName>
                                        </p:attrNameLst>
                                      </p:cBhvr>
                                      <p:to>
                                        <p:strVal val="visible"/>
                                      </p:to>
                                    </p:set>
                                    <p:animEffect transition="in" filter="fade">
                                      <p:cBhvr>
                                        <p:cTn id="70" dur="500"/>
                                        <p:tgtEl>
                                          <p:spTgt spid="100"/>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57"/>
                                        </p:tgtEl>
                                        <p:attrNameLst>
                                          <p:attrName>style.visibility</p:attrName>
                                        </p:attrNameLst>
                                      </p:cBhvr>
                                      <p:to>
                                        <p:strVal val="visible"/>
                                      </p:to>
                                    </p:set>
                                    <p:animEffect transition="in" filter="fade">
                                      <p:cBhvr>
                                        <p:cTn id="73" dur="500"/>
                                        <p:tgtEl>
                                          <p:spTgt spid="5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9"/>
                                        </p:tgtEl>
                                        <p:attrNameLst>
                                          <p:attrName>style.visibility</p:attrName>
                                        </p:attrNameLst>
                                      </p:cBhvr>
                                      <p:to>
                                        <p:strVal val="visible"/>
                                      </p:to>
                                    </p:set>
                                    <p:animEffect transition="in" filter="fade">
                                      <p:cBhvr>
                                        <p:cTn id="76" dur="500"/>
                                        <p:tgtEl>
                                          <p:spTgt spid="49"/>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fade">
                                      <p:cBhvr>
                                        <p:cTn id="79" dur="500"/>
                                        <p:tgtEl>
                                          <p:spTgt spid="4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fade">
                                      <p:cBhvr>
                                        <p:cTn id="82" dur="500"/>
                                        <p:tgtEl>
                                          <p:spTgt spid="47"/>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06"/>
                                        </p:tgtEl>
                                        <p:attrNameLst>
                                          <p:attrName>style.visibility</p:attrName>
                                        </p:attrNameLst>
                                      </p:cBhvr>
                                      <p:to>
                                        <p:strVal val="visible"/>
                                      </p:to>
                                    </p:set>
                                    <p:animEffect transition="in" filter="fade">
                                      <p:cBhvr>
                                        <p:cTn id="85" dur="500"/>
                                        <p:tgtEl>
                                          <p:spTgt spid="106"/>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1"/>
                                        </p:tgtEl>
                                        <p:attrNameLst>
                                          <p:attrName>style.visibility</p:attrName>
                                        </p:attrNameLst>
                                      </p:cBhvr>
                                      <p:to>
                                        <p:strVal val="visible"/>
                                      </p:to>
                                    </p:set>
                                    <p:animEffect transition="in" filter="fade">
                                      <p:cBhvr>
                                        <p:cTn id="88" dur="500"/>
                                        <p:tgtEl>
                                          <p:spTgt spid="31"/>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64"/>
                                        </p:tgtEl>
                                        <p:attrNameLst>
                                          <p:attrName>style.visibility</p:attrName>
                                        </p:attrNameLst>
                                      </p:cBhvr>
                                      <p:to>
                                        <p:strVal val="visible"/>
                                      </p:to>
                                    </p:set>
                                    <p:animEffect transition="in" filter="fade">
                                      <p:cBhvr>
                                        <p:cTn id="91" dur="500"/>
                                        <p:tgtEl>
                                          <p:spTgt spid="64"/>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54"/>
                                        </p:tgtEl>
                                        <p:attrNameLst>
                                          <p:attrName>style.visibility</p:attrName>
                                        </p:attrNameLst>
                                      </p:cBhvr>
                                      <p:to>
                                        <p:strVal val="visible"/>
                                      </p:to>
                                    </p:set>
                                    <p:animEffect transition="in" filter="fade">
                                      <p:cBhvr>
                                        <p:cTn id="94" dur="500"/>
                                        <p:tgtEl>
                                          <p:spTgt spid="54"/>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89"/>
                                        </p:tgtEl>
                                        <p:attrNameLst>
                                          <p:attrName>style.visibility</p:attrName>
                                        </p:attrNameLst>
                                      </p:cBhvr>
                                      <p:to>
                                        <p:strVal val="visible"/>
                                      </p:to>
                                    </p:set>
                                    <p:animEffect transition="in" filter="fade">
                                      <p:cBhvr>
                                        <p:cTn id="97" dur="500"/>
                                        <p:tgtEl>
                                          <p:spTgt spid="89"/>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04"/>
                                        </p:tgtEl>
                                        <p:attrNameLst>
                                          <p:attrName>style.visibility</p:attrName>
                                        </p:attrNameLst>
                                      </p:cBhvr>
                                      <p:to>
                                        <p:strVal val="visible"/>
                                      </p:to>
                                    </p:set>
                                    <p:animEffect transition="in" filter="fade">
                                      <p:cBhvr>
                                        <p:cTn id="100" dur="500"/>
                                        <p:tgtEl>
                                          <p:spTgt spid="104"/>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58"/>
                                        </p:tgtEl>
                                        <p:attrNameLst>
                                          <p:attrName>style.visibility</p:attrName>
                                        </p:attrNameLst>
                                      </p:cBhvr>
                                      <p:to>
                                        <p:strVal val="visible"/>
                                      </p:to>
                                    </p:set>
                                    <p:animEffect transition="in" filter="fade">
                                      <p:cBhvr>
                                        <p:cTn id="103" dur="500"/>
                                        <p:tgtEl>
                                          <p:spTgt spid="58"/>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50"/>
                                        </p:tgtEl>
                                        <p:attrNameLst>
                                          <p:attrName>style.visibility</p:attrName>
                                        </p:attrNameLst>
                                      </p:cBhvr>
                                      <p:to>
                                        <p:strVal val="visible"/>
                                      </p:to>
                                    </p:set>
                                    <p:animEffect transition="in" filter="fade">
                                      <p:cBhvr>
                                        <p:cTn id="106" dur="500"/>
                                        <p:tgtEl>
                                          <p:spTgt spid="50"/>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41"/>
                                        </p:tgtEl>
                                        <p:attrNameLst>
                                          <p:attrName>style.visibility</p:attrName>
                                        </p:attrNameLst>
                                      </p:cBhvr>
                                      <p:to>
                                        <p:strVal val="visible"/>
                                      </p:to>
                                    </p:set>
                                    <p:animEffect transition="in" filter="fade">
                                      <p:cBhvr>
                                        <p:cTn id="109" dur="500"/>
                                        <p:tgtEl>
                                          <p:spTgt spid="41"/>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48"/>
                                        </p:tgtEl>
                                        <p:attrNameLst>
                                          <p:attrName>style.visibility</p:attrName>
                                        </p:attrNameLst>
                                      </p:cBhvr>
                                      <p:to>
                                        <p:strVal val="visible"/>
                                      </p:to>
                                    </p:set>
                                    <p:animEffect transition="in" filter="fade">
                                      <p:cBhvr>
                                        <p:cTn id="112" dur="500"/>
                                        <p:tgtEl>
                                          <p:spTgt spid="48"/>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105"/>
                                        </p:tgtEl>
                                        <p:attrNameLst>
                                          <p:attrName>style.visibility</p:attrName>
                                        </p:attrNameLst>
                                      </p:cBhvr>
                                      <p:to>
                                        <p:strVal val="visible"/>
                                      </p:to>
                                    </p:set>
                                    <p:animEffect transition="in" filter="fade">
                                      <p:cBhvr>
                                        <p:cTn id="115" dur="500"/>
                                        <p:tgtEl>
                                          <p:spTgt spid="105"/>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35"/>
                                        </p:tgtEl>
                                        <p:attrNameLst>
                                          <p:attrName>style.visibility</p:attrName>
                                        </p:attrNameLst>
                                      </p:cBhvr>
                                      <p:to>
                                        <p:strVal val="visible"/>
                                      </p:to>
                                    </p:set>
                                    <p:animEffect transition="in" filter="fade">
                                      <p:cBhvr>
                                        <p:cTn id="118" dur="500"/>
                                        <p:tgtEl>
                                          <p:spTgt spid="35"/>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65"/>
                                        </p:tgtEl>
                                        <p:attrNameLst>
                                          <p:attrName>style.visibility</p:attrName>
                                        </p:attrNameLst>
                                      </p:cBhvr>
                                      <p:to>
                                        <p:strVal val="visible"/>
                                      </p:to>
                                    </p:set>
                                    <p:animEffect transition="in" filter="fade">
                                      <p:cBhvr>
                                        <p:cTn id="121" dur="500"/>
                                        <p:tgtEl>
                                          <p:spTgt spid="65"/>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55"/>
                                        </p:tgtEl>
                                        <p:attrNameLst>
                                          <p:attrName>style.visibility</p:attrName>
                                        </p:attrNameLst>
                                      </p:cBhvr>
                                      <p:to>
                                        <p:strVal val="visible"/>
                                      </p:to>
                                    </p:set>
                                    <p:animEffect transition="in" filter="fade">
                                      <p:cBhvr>
                                        <p:cTn id="12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bldLvl="0" animBg="1"/>
      <p:bldP spid="35" grpId="0" bldLvl="0" animBg="1"/>
      <p:bldP spid="46" grpId="0" bldLvl="0" animBg="1"/>
      <p:bldP spid="47" grpId="0" bldLvl="0" animBg="1"/>
      <p:bldP spid="48" grpId="0" bldLvl="0" animBg="1"/>
      <p:bldP spid="56" grpId="0" bldLvl="0" animBg="1"/>
      <p:bldP spid="57" grpId="0" bldLvl="0" animBg="1"/>
      <p:bldP spid="58" grpId="0" bldLvl="0" animBg="1"/>
      <p:bldP spid="87" grpId="0" bldLvl="0" animBg="1"/>
      <p:bldP spid="88" grpId="0" bldLvl="0" animBg="1"/>
      <p:bldP spid="89" grpId="0" bldLvl="0" animBg="1"/>
      <p:bldP spid="100" grpId="0" bldLvl="0" animBg="1"/>
      <p:bldP spid="101" grpId="0" bldLvl="0" animBg="1"/>
      <p:bldP spid="104" grpId="0" bldLvl="0" animBg="1"/>
      <p:bldP spid="105" grpId="0" bldLvl="0" animBg="1"/>
      <p:bldP spid="106" grpId="0" bldLvl="0" animBg="1"/>
      <p:bldP spid="107" grpId="0" bldLvl="0" animBg="1"/>
      <p:bldP spid="39" grpId="0"/>
      <p:bldP spid="40" grpId="0"/>
      <p:bldP spid="41" grpId="0"/>
      <p:bldP spid="42" grpId="0"/>
      <p:bldP spid="49" grpId="0"/>
      <p:bldP spid="50" grpId="0"/>
      <p:bldP spid="51" grpId="0"/>
      <p:bldP spid="54" grpId="0"/>
      <p:bldP spid="55" grpId="0"/>
      <p:bldP spid="63" grpId="0"/>
      <p:bldP spid="64" grpId="0"/>
      <p:bldP spid="6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603885" y="127000"/>
            <a:ext cx="5687060" cy="410210"/>
          </a:xfrm>
          <a:prstGeom prst="rect">
            <a:avLst/>
          </a:prstGeom>
          <a:noFill/>
        </p:spPr>
        <p:txBody>
          <a:bodyPr wrap="square" lIns="45711" tIns="22855" rIns="45711" bIns="22855" rtlCol="0">
            <a:spAutoFit/>
          </a:bodyPr>
          <a:lstStyle/>
          <a:p>
            <a:pPr algn="l"/>
            <a:r>
              <a:rPr lang="id-ID" sz="2400" b="1" dirty="0">
                <a:solidFill>
                  <a:schemeClr val="tx1"/>
                </a:solidFill>
                <a:latin typeface="微软雅黑" panose="020B0503020204020204" charset="-122"/>
                <a:cs typeface="Aparajita" panose="020B0604020202020204" pitchFamily="34" charset="0"/>
              </a:rPr>
              <a:t>单击此处添加标题</a:t>
            </a:r>
          </a:p>
        </p:txBody>
      </p:sp>
      <p:sp>
        <p:nvSpPr>
          <p:cNvPr id="23" name="Subtitle 2"/>
          <p:cNvSpPr txBox="1"/>
          <p:nvPr/>
        </p:nvSpPr>
        <p:spPr>
          <a:xfrm>
            <a:off x="603885" y="391795"/>
            <a:ext cx="3165475" cy="419735"/>
          </a:xfrm>
          <a:prstGeom prst="rect">
            <a:avLst/>
          </a:prstGeom>
        </p:spPr>
        <p:txBody>
          <a:bodyPr vert="horz" lIns="108745" tIns="54372" rIns="108745" bIns="54372" rtlCol="0">
            <a:norm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r>
              <a:rPr lang="en-US" sz="1000" dirty="0">
                <a:solidFill>
                  <a:schemeClr val="tx1"/>
                </a:solidFill>
                <a:latin typeface="微软雅黑" panose="020B0503020204020204" charset="-122"/>
                <a:cs typeface="Aparajita" panose="020B0604020202020204" pitchFamily="34" charset="0"/>
              </a:rPr>
              <a:t>Your great subtitle in this line</a:t>
            </a:r>
          </a:p>
        </p:txBody>
      </p:sp>
      <p:pic>
        <p:nvPicPr>
          <p:cNvPr id="2" name="图片 1" descr="QQ截图20170423215553"/>
          <p:cNvPicPr>
            <a:picLocks noChangeAspect="1"/>
          </p:cNvPicPr>
          <p:nvPr/>
        </p:nvPicPr>
        <p:blipFill>
          <a:blip r:embed="rId2"/>
          <a:stretch>
            <a:fillRect/>
          </a:stretch>
        </p:blipFill>
        <p:spPr>
          <a:xfrm>
            <a:off x="170815" y="99060"/>
            <a:ext cx="528955" cy="564515"/>
          </a:xfrm>
          <a:prstGeom prst="rect">
            <a:avLst/>
          </a:prstGeom>
          <a:effectLst>
            <a:outerShdw blurRad="50800" dist="38100" dir="2700000" algn="tl" rotWithShape="0">
              <a:prstClr val="black">
                <a:alpha val="40000"/>
              </a:prstClr>
            </a:outerShdw>
          </a:effectLst>
        </p:spPr>
      </p:pic>
      <p:sp>
        <p:nvSpPr>
          <p:cNvPr id="36" name="Rectangle 35"/>
          <p:cNvSpPr/>
          <p:nvPr/>
        </p:nvSpPr>
        <p:spPr>
          <a:xfrm>
            <a:off x="2580999" y="1689319"/>
            <a:ext cx="1955800" cy="368300"/>
          </a:xfrm>
          <a:prstGeom prst="rect">
            <a:avLst/>
          </a:prstGeom>
        </p:spPr>
        <p:txBody>
          <a:bodyPr wrap="none" lIns="109709" tIns="54855" rIns="109709" bIns="54855">
            <a:spAutoFit/>
          </a:bodyPr>
          <a:lstStyle/>
          <a:p>
            <a:pPr algn="l"/>
            <a:r>
              <a:rPr lang="en-US" sz="1700" b="1" dirty="0">
                <a:solidFill>
                  <a:schemeClr val="tx2"/>
                </a:solidFill>
                <a:latin typeface="微软雅黑" panose="020B0503020204020204" charset="-122"/>
                <a:ea typeface="Open Sans Light" panose="020B0306030504020204" pitchFamily="34" charset="0"/>
                <a:cs typeface="Aparajita" panose="020B0604020202020204" pitchFamily="34" charset="0"/>
              </a:rPr>
              <a:t>单击此处添加标题</a:t>
            </a:r>
          </a:p>
        </p:txBody>
      </p:sp>
      <p:sp>
        <p:nvSpPr>
          <p:cNvPr id="37" name="TextBox 36"/>
          <p:cNvSpPr txBox="1"/>
          <p:nvPr/>
        </p:nvSpPr>
        <p:spPr>
          <a:xfrm>
            <a:off x="2595245" y="1958975"/>
            <a:ext cx="3348355" cy="661670"/>
          </a:xfrm>
          <a:prstGeom prst="rect">
            <a:avLst/>
          </a:prstGeom>
          <a:noFill/>
        </p:spPr>
        <p:txBody>
          <a:bodyPr wrap="square" lIns="109709" tIns="54855" rIns="109709" bIns="54855" rtlCol="0">
            <a:spAutoFit/>
          </a:bodyPr>
          <a:lstStyle/>
          <a:p>
            <a:pPr>
              <a:lnSpc>
                <a:spcPct val="110000"/>
              </a:lnSpc>
            </a:pPr>
            <a:r>
              <a:rPr lang="en-US" sz="1100" dirty="0">
                <a:latin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85" name="Oval 84"/>
          <p:cNvSpPr/>
          <p:nvPr/>
        </p:nvSpPr>
        <p:spPr bwMode="auto">
          <a:xfrm>
            <a:off x="1787095" y="1800551"/>
            <a:ext cx="764860" cy="76506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565">
              <a:defRPr/>
            </a:pPr>
            <a:endParaRPr lang="en-US" sz="1800" dirty="0">
              <a:latin typeface="微软雅黑" panose="020B0503020204020204" charset="-122"/>
            </a:endParaRPr>
          </a:p>
        </p:txBody>
      </p:sp>
      <p:sp>
        <p:nvSpPr>
          <p:cNvPr id="88" name="Oval 87"/>
          <p:cNvSpPr/>
          <p:nvPr/>
        </p:nvSpPr>
        <p:spPr bwMode="auto">
          <a:xfrm>
            <a:off x="1793859" y="2792039"/>
            <a:ext cx="764860" cy="76506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565">
              <a:defRPr/>
            </a:pPr>
            <a:endParaRPr lang="en-US" sz="1800" dirty="0">
              <a:latin typeface="微软雅黑" panose="020B0503020204020204" charset="-122"/>
            </a:endParaRPr>
          </a:p>
        </p:txBody>
      </p:sp>
      <p:sp>
        <p:nvSpPr>
          <p:cNvPr id="92" name="Oval 91"/>
          <p:cNvSpPr/>
          <p:nvPr/>
        </p:nvSpPr>
        <p:spPr bwMode="auto">
          <a:xfrm>
            <a:off x="1789308" y="3796410"/>
            <a:ext cx="764860" cy="765060"/>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565">
              <a:defRPr/>
            </a:pPr>
            <a:endParaRPr lang="en-US" sz="1800" dirty="0">
              <a:latin typeface="微软雅黑" panose="020B0503020204020204" charset="-122"/>
            </a:endParaRPr>
          </a:p>
        </p:txBody>
      </p:sp>
      <p:sp>
        <p:nvSpPr>
          <p:cNvPr id="100" name="Rectangle 99"/>
          <p:cNvSpPr/>
          <p:nvPr/>
        </p:nvSpPr>
        <p:spPr>
          <a:xfrm>
            <a:off x="2577236" y="2669003"/>
            <a:ext cx="1955800" cy="368300"/>
          </a:xfrm>
          <a:prstGeom prst="rect">
            <a:avLst/>
          </a:prstGeom>
        </p:spPr>
        <p:txBody>
          <a:bodyPr wrap="none" lIns="109709" tIns="54855" rIns="109709" bIns="54855">
            <a:spAutoFit/>
          </a:bodyPr>
          <a:lstStyle/>
          <a:p>
            <a:pPr algn="l"/>
            <a:r>
              <a:rPr lang="en-US" sz="1700" b="1" dirty="0">
                <a:solidFill>
                  <a:schemeClr val="tx2"/>
                </a:solidFill>
                <a:latin typeface="微软雅黑" panose="020B0503020204020204" charset="-122"/>
                <a:ea typeface="Open Sans Light" panose="020B0306030504020204" pitchFamily="34" charset="0"/>
                <a:cs typeface="Aparajita" panose="020B0604020202020204" pitchFamily="34" charset="0"/>
              </a:rPr>
              <a:t>单击此处添加标题</a:t>
            </a:r>
          </a:p>
        </p:txBody>
      </p:sp>
      <p:sp>
        <p:nvSpPr>
          <p:cNvPr id="101" name="TextBox 100"/>
          <p:cNvSpPr txBox="1"/>
          <p:nvPr/>
        </p:nvSpPr>
        <p:spPr>
          <a:xfrm>
            <a:off x="2591435" y="2938780"/>
            <a:ext cx="3348355" cy="661670"/>
          </a:xfrm>
          <a:prstGeom prst="rect">
            <a:avLst/>
          </a:prstGeom>
          <a:noFill/>
        </p:spPr>
        <p:txBody>
          <a:bodyPr wrap="square" lIns="109709" tIns="54855" rIns="109709" bIns="54855" rtlCol="0">
            <a:spAutoFit/>
          </a:bodyPr>
          <a:lstStyle/>
          <a:p>
            <a:pPr>
              <a:lnSpc>
                <a:spcPct val="110000"/>
              </a:lnSpc>
            </a:pPr>
            <a:r>
              <a:rPr lang="en-US" sz="1100" dirty="0">
                <a:latin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102" name="Rectangle 101"/>
          <p:cNvSpPr/>
          <p:nvPr/>
        </p:nvSpPr>
        <p:spPr>
          <a:xfrm>
            <a:off x="2577236" y="3683322"/>
            <a:ext cx="1955800" cy="368300"/>
          </a:xfrm>
          <a:prstGeom prst="rect">
            <a:avLst/>
          </a:prstGeom>
        </p:spPr>
        <p:txBody>
          <a:bodyPr wrap="none" lIns="109709" tIns="54855" rIns="109709" bIns="54855">
            <a:spAutoFit/>
          </a:bodyPr>
          <a:lstStyle/>
          <a:p>
            <a:pPr algn="l"/>
            <a:r>
              <a:rPr lang="en-US" sz="1700" b="1" dirty="0">
                <a:solidFill>
                  <a:schemeClr val="tx2"/>
                </a:solidFill>
                <a:latin typeface="微软雅黑" panose="020B0503020204020204" charset="-122"/>
                <a:ea typeface="Open Sans Light" panose="020B0306030504020204" pitchFamily="34" charset="0"/>
                <a:cs typeface="Aparajita" panose="020B0604020202020204" pitchFamily="34" charset="0"/>
              </a:rPr>
              <a:t>单击此处添加标题</a:t>
            </a:r>
          </a:p>
        </p:txBody>
      </p:sp>
      <p:sp>
        <p:nvSpPr>
          <p:cNvPr id="103" name="TextBox 102"/>
          <p:cNvSpPr txBox="1"/>
          <p:nvPr/>
        </p:nvSpPr>
        <p:spPr>
          <a:xfrm>
            <a:off x="2591435" y="3952875"/>
            <a:ext cx="3348355" cy="661670"/>
          </a:xfrm>
          <a:prstGeom prst="rect">
            <a:avLst/>
          </a:prstGeom>
          <a:noFill/>
        </p:spPr>
        <p:txBody>
          <a:bodyPr wrap="square" lIns="109709" tIns="54855" rIns="109709" bIns="54855" rtlCol="0">
            <a:spAutoFit/>
          </a:bodyPr>
          <a:lstStyle/>
          <a:p>
            <a:pPr>
              <a:lnSpc>
                <a:spcPct val="110000"/>
              </a:lnSpc>
            </a:pPr>
            <a:r>
              <a:rPr lang="en-US" sz="1100" dirty="0">
                <a:latin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25" name="Freeform 36"/>
          <p:cNvSpPr>
            <a:spLocks noChangeArrowheads="1"/>
          </p:cNvSpPr>
          <p:nvPr/>
        </p:nvSpPr>
        <p:spPr bwMode="auto">
          <a:xfrm>
            <a:off x="2035511" y="2006010"/>
            <a:ext cx="272695" cy="354873"/>
          </a:xfrm>
          <a:custGeom>
            <a:avLst/>
            <a:gdLst>
              <a:gd name="T0" fmla="*/ 115 w 320"/>
              <a:gd name="T1" fmla="*/ 62 h 417"/>
              <a:gd name="T2" fmla="*/ 115 w 320"/>
              <a:gd name="T3" fmla="*/ 62 h 417"/>
              <a:gd name="T4" fmla="*/ 62 w 320"/>
              <a:gd name="T5" fmla="*/ 0 h 417"/>
              <a:gd name="T6" fmla="*/ 0 w 320"/>
              <a:gd name="T7" fmla="*/ 62 h 417"/>
              <a:gd name="T8" fmla="*/ 36 w 320"/>
              <a:gd name="T9" fmla="*/ 115 h 417"/>
              <a:gd name="T10" fmla="*/ 36 w 320"/>
              <a:gd name="T11" fmla="*/ 301 h 417"/>
              <a:gd name="T12" fmla="*/ 0 w 320"/>
              <a:gd name="T13" fmla="*/ 354 h 417"/>
              <a:gd name="T14" fmla="*/ 62 w 320"/>
              <a:gd name="T15" fmla="*/ 416 h 417"/>
              <a:gd name="T16" fmla="*/ 115 w 320"/>
              <a:gd name="T17" fmla="*/ 354 h 417"/>
              <a:gd name="T18" fmla="*/ 80 w 320"/>
              <a:gd name="T19" fmla="*/ 301 h 417"/>
              <a:gd name="T20" fmla="*/ 80 w 320"/>
              <a:gd name="T21" fmla="*/ 115 h 417"/>
              <a:gd name="T22" fmla="*/ 115 w 320"/>
              <a:gd name="T23" fmla="*/ 62 h 417"/>
              <a:gd name="T24" fmla="*/ 98 w 320"/>
              <a:gd name="T25" fmla="*/ 354 h 417"/>
              <a:gd name="T26" fmla="*/ 98 w 320"/>
              <a:gd name="T27" fmla="*/ 354 h 417"/>
              <a:gd name="T28" fmla="*/ 62 w 320"/>
              <a:gd name="T29" fmla="*/ 390 h 417"/>
              <a:gd name="T30" fmla="*/ 27 w 320"/>
              <a:gd name="T31" fmla="*/ 354 h 417"/>
              <a:gd name="T32" fmla="*/ 62 w 320"/>
              <a:gd name="T33" fmla="*/ 319 h 417"/>
              <a:gd name="T34" fmla="*/ 98 w 320"/>
              <a:gd name="T35" fmla="*/ 354 h 417"/>
              <a:gd name="T36" fmla="*/ 62 w 320"/>
              <a:gd name="T37" fmla="*/ 88 h 417"/>
              <a:gd name="T38" fmla="*/ 62 w 320"/>
              <a:gd name="T39" fmla="*/ 88 h 417"/>
              <a:gd name="T40" fmla="*/ 27 w 320"/>
              <a:gd name="T41" fmla="*/ 62 h 417"/>
              <a:gd name="T42" fmla="*/ 62 w 320"/>
              <a:gd name="T43" fmla="*/ 27 h 417"/>
              <a:gd name="T44" fmla="*/ 98 w 320"/>
              <a:gd name="T45" fmla="*/ 62 h 417"/>
              <a:gd name="T46" fmla="*/ 62 w 320"/>
              <a:gd name="T47" fmla="*/ 88 h 417"/>
              <a:gd name="T48" fmla="*/ 284 w 320"/>
              <a:gd name="T49" fmla="*/ 301 h 417"/>
              <a:gd name="T50" fmla="*/ 284 w 320"/>
              <a:gd name="T51" fmla="*/ 301 h 417"/>
              <a:gd name="T52" fmla="*/ 284 w 320"/>
              <a:gd name="T53" fmla="*/ 115 h 417"/>
              <a:gd name="T54" fmla="*/ 319 w 320"/>
              <a:gd name="T55" fmla="*/ 62 h 417"/>
              <a:gd name="T56" fmla="*/ 257 w 320"/>
              <a:gd name="T57" fmla="*/ 0 h 417"/>
              <a:gd name="T58" fmla="*/ 195 w 320"/>
              <a:gd name="T59" fmla="*/ 62 h 417"/>
              <a:gd name="T60" fmla="*/ 239 w 320"/>
              <a:gd name="T61" fmla="*/ 115 h 417"/>
              <a:gd name="T62" fmla="*/ 239 w 320"/>
              <a:gd name="T63" fmla="*/ 301 h 417"/>
              <a:gd name="T64" fmla="*/ 195 w 320"/>
              <a:gd name="T65" fmla="*/ 354 h 417"/>
              <a:gd name="T66" fmla="*/ 257 w 320"/>
              <a:gd name="T67" fmla="*/ 416 h 417"/>
              <a:gd name="T68" fmla="*/ 319 w 320"/>
              <a:gd name="T69" fmla="*/ 354 h 417"/>
              <a:gd name="T70" fmla="*/ 284 w 320"/>
              <a:gd name="T71" fmla="*/ 301 h 417"/>
              <a:gd name="T72" fmla="*/ 221 w 320"/>
              <a:gd name="T73" fmla="*/ 62 h 417"/>
              <a:gd name="T74" fmla="*/ 221 w 320"/>
              <a:gd name="T75" fmla="*/ 62 h 417"/>
              <a:gd name="T76" fmla="*/ 257 w 320"/>
              <a:gd name="T77" fmla="*/ 27 h 417"/>
              <a:gd name="T78" fmla="*/ 292 w 320"/>
              <a:gd name="T79" fmla="*/ 62 h 417"/>
              <a:gd name="T80" fmla="*/ 257 w 320"/>
              <a:gd name="T81" fmla="*/ 88 h 417"/>
              <a:gd name="T82" fmla="*/ 221 w 320"/>
              <a:gd name="T83" fmla="*/ 62 h 417"/>
              <a:gd name="T84" fmla="*/ 257 w 320"/>
              <a:gd name="T85" fmla="*/ 390 h 417"/>
              <a:gd name="T86" fmla="*/ 257 w 320"/>
              <a:gd name="T87" fmla="*/ 390 h 417"/>
              <a:gd name="T88" fmla="*/ 221 w 320"/>
              <a:gd name="T89" fmla="*/ 354 h 417"/>
              <a:gd name="T90" fmla="*/ 257 w 320"/>
              <a:gd name="T91" fmla="*/ 319 h 417"/>
              <a:gd name="T92" fmla="*/ 292 w 320"/>
              <a:gd name="T93" fmla="*/ 354 h 417"/>
              <a:gd name="T94" fmla="*/ 257 w 320"/>
              <a:gd name="T95" fmla="*/ 39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0" h="417">
                <a:moveTo>
                  <a:pt x="115" y="62"/>
                </a:moveTo>
                <a:lnTo>
                  <a:pt x="115" y="62"/>
                </a:lnTo>
                <a:cubicBezTo>
                  <a:pt x="115" y="27"/>
                  <a:pt x="89" y="0"/>
                  <a:pt x="62" y="0"/>
                </a:cubicBezTo>
                <a:cubicBezTo>
                  <a:pt x="27" y="0"/>
                  <a:pt x="0" y="27"/>
                  <a:pt x="0" y="62"/>
                </a:cubicBezTo>
                <a:cubicBezTo>
                  <a:pt x="0" y="80"/>
                  <a:pt x="18" y="106"/>
                  <a:pt x="36" y="115"/>
                </a:cubicBezTo>
                <a:cubicBezTo>
                  <a:pt x="36" y="301"/>
                  <a:pt x="36" y="301"/>
                  <a:pt x="36" y="301"/>
                </a:cubicBezTo>
                <a:cubicBezTo>
                  <a:pt x="18" y="310"/>
                  <a:pt x="0" y="328"/>
                  <a:pt x="0" y="354"/>
                </a:cubicBezTo>
                <a:cubicBezTo>
                  <a:pt x="0" y="390"/>
                  <a:pt x="27" y="416"/>
                  <a:pt x="62" y="416"/>
                </a:cubicBezTo>
                <a:cubicBezTo>
                  <a:pt x="89" y="416"/>
                  <a:pt x="115" y="390"/>
                  <a:pt x="115" y="354"/>
                </a:cubicBezTo>
                <a:cubicBezTo>
                  <a:pt x="115" y="328"/>
                  <a:pt x="106" y="310"/>
                  <a:pt x="80" y="301"/>
                </a:cubicBezTo>
                <a:cubicBezTo>
                  <a:pt x="80" y="115"/>
                  <a:pt x="80" y="115"/>
                  <a:pt x="80" y="115"/>
                </a:cubicBezTo>
                <a:cubicBezTo>
                  <a:pt x="106" y="106"/>
                  <a:pt x="115" y="80"/>
                  <a:pt x="115" y="62"/>
                </a:cubicBezTo>
                <a:close/>
                <a:moveTo>
                  <a:pt x="98" y="354"/>
                </a:moveTo>
                <a:lnTo>
                  <a:pt x="98" y="354"/>
                </a:lnTo>
                <a:cubicBezTo>
                  <a:pt x="98" y="372"/>
                  <a:pt x="80" y="390"/>
                  <a:pt x="62" y="390"/>
                </a:cubicBezTo>
                <a:cubicBezTo>
                  <a:pt x="44" y="390"/>
                  <a:pt x="27" y="372"/>
                  <a:pt x="27" y="354"/>
                </a:cubicBezTo>
                <a:cubicBezTo>
                  <a:pt x="27" y="337"/>
                  <a:pt x="44" y="319"/>
                  <a:pt x="62" y="319"/>
                </a:cubicBezTo>
                <a:cubicBezTo>
                  <a:pt x="80" y="319"/>
                  <a:pt x="98" y="337"/>
                  <a:pt x="98" y="354"/>
                </a:cubicBezTo>
                <a:close/>
                <a:moveTo>
                  <a:pt x="62" y="88"/>
                </a:moveTo>
                <a:lnTo>
                  <a:pt x="62" y="88"/>
                </a:lnTo>
                <a:cubicBezTo>
                  <a:pt x="44" y="88"/>
                  <a:pt x="27" y="80"/>
                  <a:pt x="27" y="62"/>
                </a:cubicBezTo>
                <a:cubicBezTo>
                  <a:pt x="27" y="35"/>
                  <a:pt x="44" y="27"/>
                  <a:pt x="62" y="27"/>
                </a:cubicBezTo>
                <a:cubicBezTo>
                  <a:pt x="80" y="27"/>
                  <a:pt x="98" y="35"/>
                  <a:pt x="98" y="62"/>
                </a:cubicBezTo>
                <a:cubicBezTo>
                  <a:pt x="98" y="80"/>
                  <a:pt x="80" y="88"/>
                  <a:pt x="62" y="88"/>
                </a:cubicBezTo>
                <a:close/>
                <a:moveTo>
                  <a:pt x="284" y="301"/>
                </a:moveTo>
                <a:lnTo>
                  <a:pt x="284" y="301"/>
                </a:lnTo>
                <a:cubicBezTo>
                  <a:pt x="284" y="115"/>
                  <a:pt x="284" y="115"/>
                  <a:pt x="284" y="115"/>
                </a:cubicBezTo>
                <a:cubicBezTo>
                  <a:pt x="302" y="106"/>
                  <a:pt x="319" y="80"/>
                  <a:pt x="319" y="62"/>
                </a:cubicBezTo>
                <a:cubicBezTo>
                  <a:pt x="319" y="27"/>
                  <a:pt x="292" y="0"/>
                  <a:pt x="257" y="0"/>
                </a:cubicBezTo>
                <a:cubicBezTo>
                  <a:pt x="221" y="0"/>
                  <a:pt x="195" y="27"/>
                  <a:pt x="195" y="62"/>
                </a:cubicBezTo>
                <a:cubicBezTo>
                  <a:pt x="195" y="80"/>
                  <a:pt x="212" y="106"/>
                  <a:pt x="239" y="115"/>
                </a:cubicBezTo>
                <a:cubicBezTo>
                  <a:pt x="239" y="301"/>
                  <a:pt x="239" y="301"/>
                  <a:pt x="239" y="301"/>
                </a:cubicBezTo>
                <a:cubicBezTo>
                  <a:pt x="212" y="310"/>
                  <a:pt x="195" y="328"/>
                  <a:pt x="195" y="354"/>
                </a:cubicBezTo>
                <a:cubicBezTo>
                  <a:pt x="195" y="390"/>
                  <a:pt x="221" y="416"/>
                  <a:pt x="257" y="416"/>
                </a:cubicBezTo>
                <a:cubicBezTo>
                  <a:pt x="292" y="416"/>
                  <a:pt x="319" y="390"/>
                  <a:pt x="319" y="354"/>
                </a:cubicBezTo>
                <a:cubicBezTo>
                  <a:pt x="319" y="328"/>
                  <a:pt x="302" y="310"/>
                  <a:pt x="284" y="301"/>
                </a:cubicBezTo>
                <a:close/>
                <a:moveTo>
                  <a:pt x="221" y="62"/>
                </a:moveTo>
                <a:lnTo>
                  <a:pt x="221" y="62"/>
                </a:lnTo>
                <a:cubicBezTo>
                  <a:pt x="221" y="35"/>
                  <a:pt x="239" y="27"/>
                  <a:pt x="257" y="27"/>
                </a:cubicBezTo>
                <a:cubicBezTo>
                  <a:pt x="275" y="27"/>
                  <a:pt x="292" y="35"/>
                  <a:pt x="292" y="62"/>
                </a:cubicBezTo>
                <a:cubicBezTo>
                  <a:pt x="292" y="80"/>
                  <a:pt x="275" y="88"/>
                  <a:pt x="257" y="88"/>
                </a:cubicBezTo>
                <a:cubicBezTo>
                  <a:pt x="239" y="88"/>
                  <a:pt x="221" y="80"/>
                  <a:pt x="221" y="62"/>
                </a:cubicBezTo>
                <a:close/>
                <a:moveTo>
                  <a:pt x="257" y="390"/>
                </a:moveTo>
                <a:lnTo>
                  <a:pt x="257" y="390"/>
                </a:lnTo>
                <a:cubicBezTo>
                  <a:pt x="239" y="390"/>
                  <a:pt x="221" y="372"/>
                  <a:pt x="221" y="354"/>
                </a:cubicBezTo>
                <a:cubicBezTo>
                  <a:pt x="221" y="337"/>
                  <a:pt x="239" y="319"/>
                  <a:pt x="257" y="319"/>
                </a:cubicBezTo>
                <a:cubicBezTo>
                  <a:pt x="275" y="319"/>
                  <a:pt x="292" y="337"/>
                  <a:pt x="292" y="354"/>
                </a:cubicBezTo>
                <a:cubicBezTo>
                  <a:pt x="292" y="372"/>
                  <a:pt x="275" y="390"/>
                  <a:pt x="257" y="390"/>
                </a:cubicBez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sp>
        <p:nvSpPr>
          <p:cNvPr id="28" name="Freeform 39"/>
          <p:cNvSpPr>
            <a:spLocks noChangeArrowheads="1"/>
          </p:cNvSpPr>
          <p:nvPr/>
        </p:nvSpPr>
        <p:spPr bwMode="auto">
          <a:xfrm>
            <a:off x="2014021" y="2999938"/>
            <a:ext cx="316312" cy="316315"/>
          </a:xfrm>
          <a:custGeom>
            <a:avLst/>
            <a:gdLst>
              <a:gd name="T0" fmla="*/ 399 w 444"/>
              <a:gd name="T1" fmla="*/ 53 h 444"/>
              <a:gd name="T2" fmla="*/ 399 w 444"/>
              <a:gd name="T3" fmla="*/ 53 h 444"/>
              <a:gd name="T4" fmla="*/ 372 w 444"/>
              <a:gd name="T5" fmla="*/ 53 h 444"/>
              <a:gd name="T6" fmla="*/ 372 w 444"/>
              <a:gd name="T7" fmla="*/ 98 h 444"/>
              <a:gd name="T8" fmla="*/ 293 w 444"/>
              <a:gd name="T9" fmla="*/ 98 h 444"/>
              <a:gd name="T10" fmla="*/ 293 w 444"/>
              <a:gd name="T11" fmla="*/ 53 h 444"/>
              <a:gd name="T12" fmla="*/ 151 w 444"/>
              <a:gd name="T13" fmla="*/ 53 h 444"/>
              <a:gd name="T14" fmla="*/ 151 w 444"/>
              <a:gd name="T15" fmla="*/ 98 h 444"/>
              <a:gd name="T16" fmla="*/ 71 w 444"/>
              <a:gd name="T17" fmla="*/ 98 h 444"/>
              <a:gd name="T18" fmla="*/ 71 w 444"/>
              <a:gd name="T19" fmla="*/ 53 h 444"/>
              <a:gd name="T20" fmla="*/ 45 w 444"/>
              <a:gd name="T21" fmla="*/ 53 h 444"/>
              <a:gd name="T22" fmla="*/ 0 w 444"/>
              <a:gd name="T23" fmla="*/ 98 h 444"/>
              <a:gd name="T24" fmla="*/ 0 w 444"/>
              <a:gd name="T25" fmla="*/ 399 h 444"/>
              <a:gd name="T26" fmla="*/ 45 w 444"/>
              <a:gd name="T27" fmla="*/ 443 h 444"/>
              <a:gd name="T28" fmla="*/ 399 w 444"/>
              <a:gd name="T29" fmla="*/ 443 h 444"/>
              <a:gd name="T30" fmla="*/ 443 w 444"/>
              <a:gd name="T31" fmla="*/ 399 h 444"/>
              <a:gd name="T32" fmla="*/ 443 w 444"/>
              <a:gd name="T33" fmla="*/ 98 h 444"/>
              <a:gd name="T34" fmla="*/ 399 w 444"/>
              <a:gd name="T35" fmla="*/ 53 h 444"/>
              <a:gd name="T36" fmla="*/ 399 w 444"/>
              <a:gd name="T37" fmla="*/ 399 h 444"/>
              <a:gd name="T38" fmla="*/ 399 w 444"/>
              <a:gd name="T39" fmla="*/ 399 h 444"/>
              <a:gd name="T40" fmla="*/ 45 w 444"/>
              <a:gd name="T41" fmla="*/ 399 h 444"/>
              <a:gd name="T42" fmla="*/ 45 w 444"/>
              <a:gd name="T43" fmla="*/ 196 h 444"/>
              <a:gd name="T44" fmla="*/ 399 w 444"/>
              <a:gd name="T45" fmla="*/ 196 h 444"/>
              <a:gd name="T46" fmla="*/ 399 w 444"/>
              <a:gd name="T47" fmla="*/ 399 h 444"/>
              <a:gd name="T48" fmla="*/ 124 w 444"/>
              <a:gd name="T49" fmla="*/ 0 h 444"/>
              <a:gd name="T50" fmla="*/ 124 w 444"/>
              <a:gd name="T51" fmla="*/ 0 h 444"/>
              <a:gd name="T52" fmla="*/ 89 w 444"/>
              <a:gd name="T53" fmla="*/ 0 h 444"/>
              <a:gd name="T54" fmla="*/ 89 w 444"/>
              <a:gd name="T55" fmla="*/ 89 h 444"/>
              <a:gd name="T56" fmla="*/ 124 w 444"/>
              <a:gd name="T57" fmla="*/ 89 h 444"/>
              <a:gd name="T58" fmla="*/ 124 w 444"/>
              <a:gd name="T59" fmla="*/ 0 h 444"/>
              <a:gd name="T60" fmla="*/ 354 w 444"/>
              <a:gd name="T61" fmla="*/ 0 h 444"/>
              <a:gd name="T62" fmla="*/ 354 w 444"/>
              <a:gd name="T63" fmla="*/ 0 h 444"/>
              <a:gd name="T64" fmla="*/ 319 w 444"/>
              <a:gd name="T65" fmla="*/ 0 h 444"/>
              <a:gd name="T66" fmla="*/ 319 w 444"/>
              <a:gd name="T67" fmla="*/ 89 h 444"/>
              <a:gd name="T68" fmla="*/ 354 w 444"/>
              <a:gd name="T69" fmla="*/ 89 h 444"/>
              <a:gd name="T70" fmla="*/ 354 w 444"/>
              <a:gd name="T71"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sp>
        <p:nvSpPr>
          <p:cNvPr id="29" name="Freeform 21"/>
          <p:cNvSpPr>
            <a:spLocks noChangeArrowheads="1"/>
          </p:cNvSpPr>
          <p:nvPr/>
        </p:nvSpPr>
        <p:spPr bwMode="auto">
          <a:xfrm>
            <a:off x="1931473" y="4048258"/>
            <a:ext cx="493793" cy="275302"/>
          </a:xfrm>
          <a:custGeom>
            <a:avLst/>
            <a:gdLst>
              <a:gd name="T0" fmla="*/ 249 w 497"/>
              <a:gd name="T1" fmla="*/ 0 h 276"/>
              <a:gd name="T2" fmla="*/ 249 w 497"/>
              <a:gd name="T3" fmla="*/ 0 h 276"/>
              <a:gd name="T4" fmla="*/ 0 w 497"/>
              <a:gd name="T5" fmla="*/ 133 h 276"/>
              <a:gd name="T6" fmla="*/ 249 w 497"/>
              <a:gd name="T7" fmla="*/ 275 h 276"/>
              <a:gd name="T8" fmla="*/ 496 w 497"/>
              <a:gd name="T9" fmla="*/ 133 h 276"/>
              <a:gd name="T10" fmla="*/ 249 w 497"/>
              <a:gd name="T11" fmla="*/ 0 h 276"/>
              <a:gd name="T12" fmla="*/ 249 w 497"/>
              <a:gd name="T13" fmla="*/ 239 h 276"/>
              <a:gd name="T14" fmla="*/ 249 w 497"/>
              <a:gd name="T15" fmla="*/ 239 h 276"/>
              <a:gd name="T16" fmla="*/ 142 w 497"/>
              <a:gd name="T17" fmla="*/ 133 h 276"/>
              <a:gd name="T18" fmla="*/ 249 w 497"/>
              <a:gd name="T19" fmla="*/ 26 h 276"/>
              <a:gd name="T20" fmla="*/ 355 w 497"/>
              <a:gd name="T21" fmla="*/ 133 h 276"/>
              <a:gd name="T22" fmla="*/ 249 w 497"/>
              <a:gd name="T23" fmla="*/ 239 h 276"/>
              <a:gd name="T24" fmla="*/ 249 w 497"/>
              <a:gd name="T25" fmla="*/ 133 h 276"/>
              <a:gd name="T26" fmla="*/ 249 w 497"/>
              <a:gd name="T27" fmla="*/ 133 h 276"/>
              <a:gd name="T28" fmla="*/ 249 w 497"/>
              <a:gd name="T29" fmla="*/ 79 h 276"/>
              <a:gd name="T30" fmla="*/ 195 w 497"/>
              <a:gd name="T31" fmla="*/ 133 h 276"/>
              <a:gd name="T32" fmla="*/ 249 w 497"/>
              <a:gd name="T33" fmla="*/ 186 h 276"/>
              <a:gd name="T34" fmla="*/ 302 w 497"/>
              <a:gd name="T35" fmla="*/ 133 h 276"/>
              <a:gd name="T36" fmla="*/ 249 w 497"/>
              <a:gd name="T37" fmla="*/ 13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7" h="276">
                <a:moveTo>
                  <a:pt x="249" y="0"/>
                </a:moveTo>
                <a:lnTo>
                  <a:pt x="249" y="0"/>
                </a:lnTo>
                <a:cubicBezTo>
                  <a:pt x="89" y="0"/>
                  <a:pt x="0" y="115"/>
                  <a:pt x="0" y="133"/>
                </a:cubicBezTo>
                <a:cubicBezTo>
                  <a:pt x="0" y="151"/>
                  <a:pt x="89" y="275"/>
                  <a:pt x="249" y="275"/>
                </a:cubicBezTo>
                <a:cubicBezTo>
                  <a:pt x="408" y="275"/>
                  <a:pt x="496" y="151"/>
                  <a:pt x="496" y="133"/>
                </a:cubicBezTo>
                <a:cubicBezTo>
                  <a:pt x="496" y="115"/>
                  <a:pt x="408" y="0"/>
                  <a:pt x="249" y="0"/>
                </a:cubicBezTo>
                <a:close/>
                <a:moveTo>
                  <a:pt x="249" y="239"/>
                </a:moveTo>
                <a:lnTo>
                  <a:pt x="249" y="239"/>
                </a:lnTo>
                <a:cubicBezTo>
                  <a:pt x="186" y="239"/>
                  <a:pt x="142" y="195"/>
                  <a:pt x="142" y="133"/>
                </a:cubicBezTo>
                <a:cubicBezTo>
                  <a:pt x="142" y="79"/>
                  <a:pt x="186" y="26"/>
                  <a:pt x="249" y="26"/>
                </a:cubicBezTo>
                <a:cubicBezTo>
                  <a:pt x="310" y="26"/>
                  <a:pt x="355" y="79"/>
                  <a:pt x="355" y="133"/>
                </a:cubicBezTo>
                <a:cubicBezTo>
                  <a:pt x="355" y="195"/>
                  <a:pt x="310" y="239"/>
                  <a:pt x="249" y="239"/>
                </a:cubicBezTo>
                <a:close/>
                <a:moveTo>
                  <a:pt x="249" y="133"/>
                </a:moveTo>
                <a:lnTo>
                  <a:pt x="249" y="133"/>
                </a:lnTo>
                <a:cubicBezTo>
                  <a:pt x="239" y="123"/>
                  <a:pt x="266" y="79"/>
                  <a:pt x="249" y="79"/>
                </a:cubicBezTo>
                <a:cubicBezTo>
                  <a:pt x="221" y="79"/>
                  <a:pt x="195" y="107"/>
                  <a:pt x="195" y="133"/>
                </a:cubicBezTo>
                <a:cubicBezTo>
                  <a:pt x="195" y="168"/>
                  <a:pt x="221" y="186"/>
                  <a:pt x="249" y="186"/>
                </a:cubicBezTo>
                <a:cubicBezTo>
                  <a:pt x="274" y="186"/>
                  <a:pt x="302" y="168"/>
                  <a:pt x="302" y="133"/>
                </a:cubicBezTo>
                <a:cubicBezTo>
                  <a:pt x="302" y="123"/>
                  <a:pt x="257" y="142"/>
                  <a:pt x="249" y="133"/>
                </a:cubicBez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sp>
        <p:nvSpPr>
          <p:cNvPr id="33" name="Freeform 22"/>
          <p:cNvSpPr/>
          <p:nvPr/>
        </p:nvSpPr>
        <p:spPr bwMode="auto">
          <a:xfrm>
            <a:off x="8305837" y="1493189"/>
            <a:ext cx="925642" cy="724834"/>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chemeClr val="accent1"/>
          </a:solidFill>
          <a:ln>
            <a:noFill/>
          </a:ln>
        </p:spPr>
        <p:txBody>
          <a:bodyPr vert="horz" wrap="square" lIns="45720" tIns="22860" rIns="45720" bIns="22860" numCol="1" anchor="t" anchorCtr="0" compatLnSpc="1"/>
          <a:lstStyle/>
          <a:p>
            <a:endParaRPr lang="bg-BG" sz="1800" dirty="0">
              <a:latin typeface="微软雅黑" panose="020B0503020204020204" charset="-122"/>
            </a:endParaRPr>
          </a:p>
        </p:txBody>
      </p:sp>
      <p:sp>
        <p:nvSpPr>
          <p:cNvPr id="34" name="Freeform 23"/>
          <p:cNvSpPr/>
          <p:nvPr/>
        </p:nvSpPr>
        <p:spPr bwMode="auto">
          <a:xfrm>
            <a:off x="7198594" y="1688947"/>
            <a:ext cx="786355" cy="58022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chemeClr val="accent3"/>
          </a:solidFill>
          <a:ln>
            <a:noFill/>
          </a:ln>
        </p:spPr>
        <p:txBody>
          <a:bodyPr vert="horz" wrap="square" lIns="45720" tIns="22860" rIns="45720" bIns="22860" numCol="1" anchor="t" anchorCtr="0" compatLnSpc="1"/>
          <a:lstStyle/>
          <a:p>
            <a:endParaRPr lang="bg-BG" sz="1800" dirty="0">
              <a:latin typeface="微软雅黑" panose="020B0503020204020204" charset="-122"/>
            </a:endParaRPr>
          </a:p>
        </p:txBody>
      </p:sp>
      <p:sp>
        <p:nvSpPr>
          <p:cNvPr id="35" name="Freeform 24"/>
          <p:cNvSpPr/>
          <p:nvPr/>
        </p:nvSpPr>
        <p:spPr bwMode="auto">
          <a:xfrm>
            <a:off x="6921783" y="2027555"/>
            <a:ext cx="2796319" cy="3775837"/>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6"/>
          </a:solidFill>
          <a:ln>
            <a:noFill/>
          </a:ln>
        </p:spPr>
        <p:txBody>
          <a:bodyPr vert="horz" wrap="square" lIns="45720" tIns="22860" rIns="45720" bIns="22860" numCol="1" anchor="t" anchorCtr="0" compatLnSpc="1"/>
          <a:lstStyle/>
          <a:p>
            <a:endParaRPr lang="bg-BG" sz="1800" dirty="0">
              <a:latin typeface="微软雅黑" panose="020B0503020204020204" charset="-122"/>
            </a:endParaRPr>
          </a:p>
        </p:txBody>
      </p:sp>
      <p:sp>
        <p:nvSpPr>
          <p:cNvPr id="38" name="Freeform 25"/>
          <p:cNvSpPr/>
          <p:nvPr/>
        </p:nvSpPr>
        <p:spPr bwMode="auto">
          <a:xfrm>
            <a:off x="7523009" y="2240949"/>
            <a:ext cx="252127" cy="414443"/>
          </a:xfrm>
          <a:custGeom>
            <a:avLst/>
            <a:gdLst>
              <a:gd name="T0" fmla="*/ 55 w 141"/>
              <a:gd name="T1" fmla="*/ 228 h 232"/>
              <a:gd name="T2" fmla="*/ 17 w 141"/>
              <a:gd name="T3" fmla="*/ 142 h 232"/>
              <a:gd name="T4" fmla="*/ 26 w 141"/>
              <a:gd name="T5" fmla="*/ 0 h 232"/>
              <a:gd name="T6" fmla="*/ 137 w 141"/>
              <a:gd name="T7" fmla="*/ 158 h 232"/>
              <a:gd name="T8" fmla="*/ 69 w 141"/>
              <a:gd name="T9" fmla="*/ 228 h 232"/>
              <a:gd name="T10" fmla="*/ 51 w 141"/>
              <a:gd name="T11" fmla="*/ 43 h 232"/>
              <a:gd name="T12" fmla="*/ 55 w 141"/>
              <a:gd name="T13" fmla="*/ 228 h 232"/>
            </a:gdLst>
            <a:ahLst/>
            <a:cxnLst>
              <a:cxn ang="0">
                <a:pos x="T0" y="T1"/>
              </a:cxn>
              <a:cxn ang="0">
                <a:pos x="T2" y="T3"/>
              </a:cxn>
              <a:cxn ang="0">
                <a:pos x="T4" y="T5"/>
              </a:cxn>
              <a:cxn ang="0">
                <a:pos x="T6" y="T7"/>
              </a:cxn>
              <a:cxn ang="0">
                <a:pos x="T8" y="T9"/>
              </a:cxn>
              <a:cxn ang="0">
                <a:pos x="T10" y="T11"/>
              </a:cxn>
              <a:cxn ang="0">
                <a:pos x="T12" y="T13"/>
              </a:cxn>
            </a:cxnLst>
            <a:rect l="0" t="0" r="r" b="b"/>
            <a:pathLst>
              <a:path w="141" h="232">
                <a:moveTo>
                  <a:pt x="55" y="228"/>
                </a:moveTo>
                <a:cubicBezTo>
                  <a:pt x="16" y="208"/>
                  <a:pt x="0" y="173"/>
                  <a:pt x="17" y="142"/>
                </a:cubicBezTo>
                <a:cubicBezTo>
                  <a:pt x="37" y="97"/>
                  <a:pt x="38" y="48"/>
                  <a:pt x="26" y="0"/>
                </a:cubicBezTo>
                <a:cubicBezTo>
                  <a:pt x="76" y="39"/>
                  <a:pt x="131" y="85"/>
                  <a:pt x="137" y="158"/>
                </a:cubicBezTo>
                <a:cubicBezTo>
                  <a:pt x="141" y="206"/>
                  <a:pt x="122" y="232"/>
                  <a:pt x="69" y="228"/>
                </a:cubicBezTo>
                <a:cubicBezTo>
                  <a:pt x="75" y="175"/>
                  <a:pt x="74" y="108"/>
                  <a:pt x="51" y="43"/>
                </a:cubicBezTo>
                <a:cubicBezTo>
                  <a:pt x="74" y="116"/>
                  <a:pt x="70" y="172"/>
                  <a:pt x="55" y="228"/>
                </a:cubicBezTo>
                <a:close/>
              </a:path>
            </a:pathLst>
          </a:custGeom>
          <a:solidFill>
            <a:schemeClr val="accent5"/>
          </a:solidFill>
          <a:ln>
            <a:noFill/>
          </a:ln>
        </p:spPr>
        <p:txBody>
          <a:bodyPr vert="horz" wrap="square" lIns="45720" tIns="22860" rIns="45720" bIns="22860" numCol="1" anchor="t" anchorCtr="0" compatLnSpc="1"/>
          <a:lstStyle/>
          <a:p>
            <a:endParaRPr lang="bg-BG" sz="1800" dirty="0">
              <a:latin typeface="微软雅黑" panose="020B0503020204020204" charset="-122"/>
            </a:endParaRPr>
          </a:p>
        </p:txBody>
      </p:sp>
      <p:sp>
        <p:nvSpPr>
          <p:cNvPr id="39" name="Freeform 26"/>
          <p:cNvSpPr/>
          <p:nvPr/>
        </p:nvSpPr>
        <p:spPr bwMode="auto">
          <a:xfrm>
            <a:off x="6214769" y="2808824"/>
            <a:ext cx="846301" cy="537894"/>
          </a:xfrm>
          <a:custGeom>
            <a:avLst/>
            <a:gdLst>
              <a:gd name="T0" fmla="*/ 474 w 474"/>
              <a:gd name="T1" fmla="*/ 114 h 302"/>
              <a:gd name="T2" fmla="*/ 270 w 474"/>
              <a:gd name="T3" fmla="*/ 278 h 302"/>
              <a:gd name="T4" fmla="*/ 0 w 474"/>
              <a:gd name="T5" fmla="*/ 277 h 302"/>
              <a:gd name="T6" fmla="*/ 278 w 474"/>
              <a:gd name="T7" fmla="*/ 38 h 302"/>
              <a:gd name="T8" fmla="*/ 466 w 474"/>
              <a:gd name="T9" fmla="*/ 93 h 302"/>
              <a:gd name="T10" fmla="*/ 97 w 474"/>
              <a:gd name="T11" fmla="*/ 205 h 302"/>
              <a:gd name="T12" fmla="*/ 474 w 474"/>
              <a:gd name="T13" fmla="*/ 114 h 302"/>
            </a:gdLst>
            <a:ahLst/>
            <a:cxnLst>
              <a:cxn ang="0">
                <a:pos x="T0" y="T1"/>
              </a:cxn>
              <a:cxn ang="0">
                <a:pos x="T2" y="T3"/>
              </a:cxn>
              <a:cxn ang="0">
                <a:pos x="T4" y="T5"/>
              </a:cxn>
              <a:cxn ang="0">
                <a:pos x="T6" y="T7"/>
              </a:cxn>
              <a:cxn ang="0">
                <a:pos x="T8" y="T9"/>
              </a:cxn>
              <a:cxn ang="0">
                <a:pos x="T10" y="T11"/>
              </a:cxn>
              <a:cxn ang="0">
                <a:pos x="T12" y="T13"/>
              </a:cxn>
            </a:cxnLst>
            <a:rect l="0" t="0" r="r" b="b"/>
            <a:pathLst>
              <a:path w="474" h="302">
                <a:moveTo>
                  <a:pt x="474" y="114"/>
                </a:moveTo>
                <a:cubicBezTo>
                  <a:pt x="466" y="226"/>
                  <a:pt x="392" y="302"/>
                  <a:pt x="270" y="278"/>
                </a:cubicBezTo>
                <a:cubicBezTo>
                  <a:pt x="179" y="260"/>
                  <a:pt x="94" y="245"/>
                  <a:pt x="0" y="277"/>
                </a:cubicBezTo>
                <a:cubicBezTo>
                  <a:pt x="64" y="156"/>
                  <a:pt x="154" y="67"/>
                  <a:pt x="278" y="38"/>
                </a:cubicBezTo>
                <a:cubicBezTo>
                  <a:pt x="278" y="38"/>
                  <a:pt x="399" y="0"/>
                  <a:pt x="466" y="93"/>
                </a:cubicBezTo>
                <a:cubicBezTo>
                  <a:pt x="335" y="95"/>
                  <a:pt x="208" y="140"/>
                  <a:pt x="97" y="205"/>
                </a:cubicBezTo>
                <a:cubicBezTo>
                  <a:pt x="235" y="136"/>
                  <a:pt x="353" y="111"/>
                  <a:pt x="474" y="114"/>
                </a:cubicBezTo>
                <a:close/>
              </a:path>
            </a:pathLst>
          </a:custGeom>
          <a:solidFill>
            <a:schemeClr val="accent1"/>
          </a:solidFill>
          <a:ln>
            <a:noFill/>
          </a:ln>
        </p:spPr>
        <p:txBody>
          <a:bodyPr vert="horz" wrap="square" lIns="45720" tIns="22860" rIns="45720" bIns="22860" numCol="1" anchor="t" anchorCtr="0" compatLnSpc="1"/>
          <a:lstStyle/>
          <a:p>
            <a:endParaRPr lang="bg-BG" sz="1800" dirty="0">
              <a:latin typeface="微软雅黑" panose="020B0503020204020204" charset="-122"/>
            </a:endParaRPr>
          </a:p>
        </p:txBody>
      </p:sp>
      <p:sp>
        <p:nvSpPr>
          <p:cNvPr id="40" name="Freeform 27"/>
          <p:cNvSpPr/>
          <p:nvPr/>
        </p:nvSpPr>
        <p:spPr bwMode="auto">
          <a:xfrm>
            <a:off x="6925309" y="3210921"/>
            <a:ext cx="238022" cy="37388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endParaRPr lang="bg-BG" sz="1800" dirty="0">
              <a:latin typeface="微软雅黑" panose="020B0503020204020204" charset="-122"/>
            </a:endParaRPr>
          </a:p>
        </p:txBody>
      </p:sp>
      <p:sp>
        <p:nvSpPr>
          <p:cNvPr id="41" name="Freeform 28"/>
          <p:cNvSpPr/>
          <p:nvPr/>
        </p:nvSpPr>
        <p:spPr bwMode="auto">
          <a:xfrm>
            <a:off x="6414003" y="3983371"/>
            <a:ext cx="673515" cy="901192"/>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p:spPr>
        <p:txBody>
          <a:bodyPr vert="horz" wrap="square" lIns="45720" tIns="22860" rIns="45720" bIns="22860" numCol="1" anchor="t" anchorCtr="0" compatLnSpc="1"/>
          <a:lstStyle/>
          <a:p>
            <a:endParaRPr lang="bg-BG" sz="1800" dirty="0">
              <a:latin typeface="微软雅黑" panose="020B0503020204020204" charset="-122"/>
            </a:endParaRPr>
          </a:p>
        </p:txBody>
      </p:sp>
      <p:sp>
        <p:nvSpPr>
          <p:cNvPr id="42" name="Freeform 29"/>
          <p:cNvSpPr/>
          <p:nvPr/>
        </p:nvSpPr>
        <p:spPr bwMode="auto">
          <a:xfrm>
            <a:off x="8147156" y="2822932"/>
            <a:ext cx="264469" cy="202813"/>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chemeClr val="accent3"/>
          </a:solidFill>
          <a:ln>
            <a:noFill/>
          </a:ln>
        </p:spPr>
        <p:txBody>
          <a:bodyPr vert="horz" wrap="square" lIns="45720" tIns="22860" rIns="45720" bIns="22860" numCol="1" anchor="t" anchorCtr="0" compatLnSpc="1"/>
          <a:lstStyle/>
          <a:p>
            <a:endParaRPr lang="bg-BG" sz="1800" dirty="0">
              <a:latin typeface="微软雅黑" panose="020B0503020204020204" charset="-122"/>
            </a:endParaRPr>
          </a:p>
        </p:txBody>
      </p:sp>
      <p:sp>
        <p:nvSpPr>
          <p:cNvPr id="43" name="Freeform 30"/>
          <p:cNvSpPr/>
          <p:nvPr/>
        </p:nvSpPr>
        <p:spPr bwMode="auto">
          <a:xfrm>
            <a:off x="8318179" y="2353818"/>
            <a:ext cx="479571" cy="335081"/>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chemeClr val="accent5"/>
          </a:solidFill>
          <a:ln>
            <a:noFill/>
          </a:ln>
        </p:spPr>
        <p:txBody>
          <a:bodyPr vert="horz" wrap="square" lIns="45720" tIns="22860" rIns="45720" bIns="22860" numCol="1" anchor="t" anchorCtr="0" compatLnSpc="1"/>
          <a:lstStyle/>
          <a:p>
            <a:endParaRPr lang="bg-BG" sz="1800" dirty="0">
              <a:latin typeface="微软雅黑" panose="020B0503020204020204" charset="-122"/>
            </a:endParaRPr>
          </a:p>
        </p:txBody>
      </p:sp>
      <p:sp>
        <p:nvSpPr>
          <p:cNvPr id="44" name="Freeform 31"/>
          <p:cNvSpPr/>
          <p:nvPr/>
        </p:nvSpPr>
        <p:spPr bwMode="auto">
          <a:xfrm>
            <a:off x="9111586" y="2253294"/>
            <a:ext cx="666462" cy="456769"/>
          </a:xfrm>
          <a:custGeom>
            <a:avLst/>
            <a:gdLst>
              <a:gd name="T0" fmla="*/ 8 w 374"/>
              <a:gd name="T1" fmla="*/ 178 h 256"/>
              <a:gd name="T2" fmla="*/ 209 w 374"/>
              <a:gd name="T3" fmla="*/ 185 h 256"/>
              <a:gd name="T4" fmla="*/ 374 w 374"/>
              <a:gd name="T5" fmla="*/ 58 h 256"/>
              <a:gd name="T6" fmla="*/ 91 w 374"/>
              <a:gd name="T7" fmla="*/ 41 h 256"/>
              <a:gd name="T8" fmla="*/ 1 w 374"/>
              <a:gd name="T9" fmla="*/ 162 h 256"/>
              <a:gd name="T10" fmla="*/ 284 w 374"/>
              <a:gd name="T11" fmla="*/ 59 h 256"/>
              <a:gd name="T12" fmla="*/ 8 w 374"/>
              <a:gd name="T13" fmla="*/ 178 h 256"/>
            </a:gdLst>
            <a:ahLst/>
            <a:cxnLst>
              <a:cxn ang="0">
                <a:pos x="T0" y="T1"/>
              </a:cxn>
              <a:cxn ang="0">
                <a:pos x="T2" y="T3"/>
              </a:cxn>
              <a:cxn ang="0">
                <a:pos x="T4" y="T5"/>
              </a:cxn>
              <a:cxn ang="0">
                <a:pos x="T6" y="T7"/>
              </a:cxn>
              <a:cxn ang="0">
                <a:pos x="T8" y="T9"/>
              </a:cxn>
              <a:cxn ang="0">
                <a:pos x="T10" y="T11"/>
              </a:cxn>
              <a:cxn ang="0">
                <a:pos x="T12" y="T13"/>
              </a:cxn>
            </a:cxnLst>
            <a:rect l="0" t="0" r="r" b="b"/>
            <a:pathLst>
              <a:path w="374" h="256">
                <a:moveTo>
                  <a:pt x="8" y="178"/>
                </a:moveTo>
                <a:cubicBezTo>
                  <a:pt x="66" y="246"/>
                  <a:pt x="148" y="256"/>
                  <a:pt x="209" y="185"/>
                </a:cubicBezTo>
                <a:cubicBezTo>
                  <a:pt x="255" y="130"/>
                  <a:pt x="302" y="80"/>
                  <a:pt x="374" y="58"/>
                </a:cubicBezTo>
                <a:cubicBezTo>
                  <a:pt x="279" y="13"/>
                  <a:pt x="183" y="0"/>
                  <a:pt x="91" y="41"/>
                </a:cubicBezTo>
                <a:cubicBezTo>
                  <a:pt x="91" y="41"/>
                  <a:pt x="0" y="74"/>
                  <a:pt x="1" y="162"/>
                </a:cubicBezTo>
                <a:cubicBezTo>
                  <a:pt x="85" y="102"/>
                  <a:pt x="182" y="70"/>
                  <a:pt x="284" y="59"/>
                </a:cubicBezTo>
                <a:cubicBezTo>
                  <a:pt x="163" y="80"/>
                  <a:pt x="79" y="121"/>
                  <a:pt x="8" y="178"/>
                </a:cubicBezTo>
                <a:close/>
              </a:path>
            </a:pathLst>
          </a:custGeom>
          <a:solidFill>
            <a:schemeClr val="accent4"/>
          </a:solidFill>
          <a:ln>
            <a:noFill/>
          </a:ln>
        </p:spPr>
        <p:txBody>
          <a:bodyPr vert="horz" wrap="square" lIns="45720" tIns="22860" rIns="45720" bIns="22860" numCol="1" anchor="t" anchorCtr="0" compatLnSpc="1"/>
          <a:lstStyle/>
          <a:p>
            <a:endParaRPr lang="bg-BG" sz="1800" dirty="0">
              <a:latin typeface="微软雅黑" panose="020B0503020204020204" charset="-122"/>
            </a:endParaRPr>
          </a:p>
        </p:txBody>
      </p:sp>
      <p:sp>
        <p:nvSpPr>
          <p:cNvPr id="45" name="Freeform 32"/>
          <p:cNvSpPr/>
          <p:nvPr/>
        </p:nvSpPr>
        <p:spPr bwMode="auto">
          <a:xfrm>
            <a:off x="9522395" y="2768261"/>
            <a:ext cx="930931" cy="55553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p:spPr>
        <p:txBody>
          <a:bodyPr vert="horz" wrap="square" lIns="45720" tIns="22860" rIns="45720" bIns="22860" numCol="1" anchor="t" anchorCtr="0" compatLnSpc="1"/>
          <a:lstStyle/>
          <a:p>
            <a:endParaRPr lang="bg-BG" sz="1800" dirty="0">
              <a:latin typeface="微软雅黑" panose="020B0503020204020204" charset="-122"/>
            </a:endParaRPr>
          </a:p>
        </p:txBody>
      </p:sp>
      <p:sp>
        <p:nvSpPr>
          <p:cNvPr id="46" name="Freeform 33"/>
          <p:cNvSpPr/>
          <p:nvPr/>
        </p:nvSpPr>
        <p:spPr bwMode="auto">
          <a:xfrm>
            <a:off x="9538263" y="3348481"/>
            <a:ext cx="162208" cy="239848"/>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chemeClr val="accent5"/>
          </a:solidFill>
          <a:ln>
            <a:noFill/>
          </a:ln>
        </p:spPr>
        <p:txBody>
          <a:bodyPr vert="horz" wrap="square" lIns="45720" tIns="22860" rIns="45720" bIns="22860" numCol="1" anchor="t" anchorCtr="0" compatLnSpc="1"/>
          <a:lstStyle/>
          <a:p>
            <a:endParaRPr lang="bg-BG" sz="1800" dirty="0">
              <a:latin typeface="微软雅黑" panose="020B0503020204020204" charset="-122"/>
            </a:endParaRPr>
          </a:p>
        </p:txBody>
      </p:sp>
      <p:sp>
        <p:nvSpPr>
          <p:cNvPr id="47" name="Freeform 34"/>
          <p:cNvSpPr/>
          <p:nvPr/>
        </p:nvSpPr>
        <p:spPr bwMode="auto">
          <a:xfrm>
            <a:off x="9425423" y="4177366"/>
            <a:ext cx="573016" cy="88532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chemeClr val="accent1"/>
          </a:solidFill>
          <a:ln>
            <a:noFill/>
          </a:ln>
        </p:spPr>
        <p:txBody>
          <a:bodyPr vert="horz" wrap="square" lIns="45720" tIns="22860" rIns="45720" bIns="22860" numCol="1" anchor="t" anchorCtr="0" compatLnSpc="1"/>
          <a:lstStyle/>
          <a:p>
            <a:endParaRPr lang="bg-BG" sz="1800" dirty="0">
              <a:latin typeface="微软雅黑" panose="020B0503020204020204" charset="-122"/>
            </a:endParaRPr>
          </a:p>
        </p:txBody>
      </p:sp>
      <p:sp>
        <p:nvSpPr>
          <p:cNvPr id="48" name="Oval 47"/>
          <p:cNvSpPr/>
          <p:nvPr/>
        </p:nvSpPr>
        <p:spPr bwMode="auto">
          <a:xfrm>
            <a:off x="1797377" y="4770097"/>
            <a:ext cx="764860" cy="76506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565">
              <a:defRPr/>
            </a:pPr>
            <a:endParaRPr lang="en-US" sz="1800" dirty="0">
              <a:latin typeface="微软雅黑" panose="020B0503020204020204" charset="-122"/>
            </a:endParaRPr>
          </a:p>
        </p:txBody>
      </p:sp>
      <p:sp>
        <p:nvSpPr>
          <p:cNvPr id="49" name="Rectangle 48"/>
          <p:cNvSpPr/>
          <p:nvPr/>
        </p:nvSpPr>
        <p:spPr>
          <a:xfrm>
            <a:off x="2604350" y="4666569"/>
            <a:ext cx="1955800" cy="368300"/>
          </a:xfrm>
          <a:prstGeom prst="rect">
            <a:avLst/>
          </a:prstGeom>
        </p:spPr>
        <p:txBody>
          <a:bodyPr wrap="none" lIns="109709" tIns="54855" rIns="109709" bIns="54855">
            <a:spAutoFit/>
          </a:bodyPr>
          <a:lstStyle/>
          <a:p>
            <a:pPr algn="l"/>
            <a:r>
              <a:rPr lang="en-US" sz="1700" b="1" dirty="0">
                <a:solidFill>
                  <a:schemeClr val="tx2"/>
                </a:solidFill>
                <a:latin typeface="微软雅黑" panose="020B0503020204020204" charset="-122"/>
                <a:ea typeface="Open Sans Light" panose="020B0306030504020204" pitchFamily="34" charset="0"/>
                <a:cs typeface="Aparajita" panose="020B0604020202020204" pitchFamily="34" charset="0"/>
              </a:rPr>
              <a:t>单击此处添加标题</a:t>
            </a:r>
          </a:p>
        </p:txBody>
      </p:sp>
      <p:sp>
        <p:nvSpPr>
          <p:cNvPr id="50" name="TextBox 49"/>
          <p:cNvSpPr txBox="1"/>
          <p:nvPr/>
        </p:nvSpPr>
        <p:spPr>
          <a:xfrm>
            <a:off x="2618740" y="4936490"/>
            <a:ext cx="3348355" cy="661670"/>
          </a:xfrm>
          <a:prstGeom prst="rect">
            <a:avLst/>
          </a:prstGeom>
          <a:noFill/>
        </p:spPr>
        <p:txBody>
          <a:bodyPr wrap="square" lIns="109709" tIns="54855" rIns="109709" bIns="54855" rtlCol="0">
            <a:spAutoFit/>
          </a:bodyPr>
          <a:lstStyle/>
          <a:p>
            <a:pPr>
              <a:lnSpc>
                <a:spcPct val="110000"/>
              </a:lnSpc>
            </a:pPr>
            <a:r>
              <a:rPr lang="en-US" sz="1100" dirty="0">
                <a:latin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51" name="Freeform 127"/>
          <p:cNvSpPr>
            <a:spLocks noChangeArrowheads="1"/>
          </p:cNvSpPr>
          <p:nvPr/>
        </p:nvSpPr>
        <p:spPr bwMode="auto">
          <a:xfrm>
            <a:off x="1983911" y="4983261"/>
            <a:ext cx="414209" cy="333566"/>
          </a:xfrm>
          <a:custGeom>
            <a:avLst/>
            <a:gdLst>
              <a:gd name="T0" fmla="*/ 169 w 497"/>
              <a:gd name="T1" fmla="*/ 196 h 400"/>
              <a:gd name="T2" fmla="*/ 169 w 497"/>
              <a:gd name="T3" fmla="*/ 196 h 400"/>
              <a:gd name="T4" fmla="*/ 248 w 497"/>
              <a:gd name="T5" fmla="*/ 275 h 400"/>
              <a:gd name="T6" fmla="*/ 328 w 497"/>
              <a:gd name="T7" fmla="*/ 196 h 400"/>
              <a:gd name="T8" fmla="*/ 248 w 497"/>
              <a:gd name="T9" fmla="*/ 116 h 400"/>
              <a:gd name="T10" fmla="*/ 169 w 497"/>
              <a:gd name="T11" fmla="*/ 196 h 400"/>
              <a:gd name="T12" fmla="*/ 116 w 497"/>
              <a:gd name="T13" fmla="*/ 169 h 400"/>
              <a:gd name="T14" fmla="*/ 116 w 497"/>
              <a:gd name="T15" fmla="*/ 169 h 400"/>
              <a:gd name="T16" fmla="*/ 248 w 497"/>
              <a:gd name="T17" fmla="*/ 63 h 400"/>
              <a:gd name="T18" fmla="*/ 345 w 497"/>
              <a:gd name="T19" fmla="*/ 98 h 400"/>
              <a:gd name="T20" fmla="*/ 390 w 497"/>
              <a:gd name="T21" fmla="*/ 98 h 400"/>
              <a:gd name="T22" fmla="*/ 390 w 497"/>
              <a:gd name="T23" fmla="*/ 54 h 400"/>
              <a:gd name="T24" fmla="*/ 248 w 497"/>
              <a:gd name="T25" fmla="*/ 0 h 400"/>
              <a:gd name="T26" fmla="*/ 62 w 497"/>
              <a:gd name="T27" fmla="*/ 143 h 400"/>
              <a:gd name="T28" fmla="*/ 0 w 497"/>
              <a:gd name="T29" fmla="*/ 143 h 400"/>
              <a:gd name="T30" fmla="*/ 0 w 497"/>
              <a:gd name="T31" fmla="*/ 196 h 400"/>
              <a:gd name="T32" fmla="*/ 80 w 497"/>
              <a:gd name="T33" fmla="*/ 196 h 400"/>
              <a:gd name="T34" fmla="*/ 116 w 497"/>
              <a:gd name="T35" fmla="*/ 169 h 400"/>
              <a:gd name="T36" fmla="*/ 416 w 497"/>
              <a:gd name="T37" fmla="*/ 196 h 400"/>
              <a:gd name="T38" fmla="*/ 416 w 497"/>
              <a:gd name="T39" fmla="*/ 196 h 400"/>
              <a:gd name="T40" fmla="*/ 381 w 497"/>
              <a:gd name="T41" fmla="*/ 231 h 400"/>
              <a:gd name="T42" fmla="*/ 248 w 497"/>
              <a:gd name="T43" fmla="*/ 337 h 400"/>
              <a:gd name="T44" fmla="*/ 151 w 497"/>
              <a:gd name="T45" fmla="*/ 293 h 400"/>
              <a:gd name="T46" fmla="*/ 107 w 497"/>
              <a:gd name="T47" fmla="*/ 293 h 400"/>
              <a:gd name="T48" fmla="*/ 107 w 497"/>
              <a:gd name="T49" fmla="*/ 337 h 400"/>
              <a:gd name="T50" fmla="*/ 248 w 497"/>
              <a:gd name="T51" fmla="*/ 399 h 400"/>
              <a:gd name="T52" fmla="*/ 435 w 497"/>
              <a:gd name="T53" fmla="*/ 257 h 400"/>
              <a:gd name="T54" fmla="*/ 496 w 497"/>
              <a:gd name="T55" fmla="*/ 257 h 400"/>
              <a:gd name="T56" fmla="*/ 496 w 497"/>
              <a:gd name="T57" fmla="*/ 196 h 400"/>
              <a:gd name="T58" fmla="*/ 416 w 497"/>
              <a:gd name="T59"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p:cTn id="7" dur="500" fill="hold"/>
                                        <p:tgtEl>
                                          <p:spTgt spid="85"/>
                                        </p:tgtEl>
                                        <p:attrNameLst>
                                          <p:attrName>ppt_w</p:attrName>
                                        </p:attrNameLst>
                                      </p:cBhvr>
                                      <p:tavLst>
                                        <p:tav tm="0">
                                          <p:val>
                                            <p:fltVal val="0"/>
                                          </p:val>
                                        </p:tav>
                                        <p:tav tm="100000">
                                          <p:val>
                                            <p:strVal val="#ppt_w"/>
                                          </p:val>
                                        </p:tav>
                                      </p:tavLst>
                                    </p:anim>
                                    <p:anim calcmode="lin" valueType="num">
                                      <p:cBhvr>
                                        <p:cTn id="8" dur="500" fill="hold"/>
                                        <p:tgtEl>
                                          <p:spTgt spid="85"/>
                                        </p:tgtEl>
                                        <p:attrNameLst>
                                          <p:attrName>ppt_h</p:attrName>
                                        </p:attrNameLst>
                                      </p:cBhvr>
                                      <p:tavLst>
                                        <p:tav tm="0">
                                          <p:val>
                                            <p:fltVal val="0"/>
                                          </p:val>
                                        </p:tav>
                                        <p:tav tm="100000">
                                          <p:val>
                                            <p:strVal val="#ppt_h"/>
                                          </p:val>
                                        </p:tav>
                                      </p:tavLst>
                                    </p:anim>
                                    <p:animEffect transition="in" filter="fade">
                                      <p:cBhvr>
                                        <p:cTn id="9" dur="500"/>
                                        <p:tgtEl>
                                          <p:spTgt spid="8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par>
                          <p:cTn id="25" fill="hold">
                            <p:stCondLst>
                              <p:cond delay="500"/>
                            </p:stCondLst>
                            <p:childTnLst>
                              <p:par>
                                <p:cTn id="26" presetID="53" presetClass="entr" presetSubtype="16" fill="hold" grpId="0" nodeType="afterEffect">
                                  <p:stCondLst>
                                    <p:cond delay="0"/>
                                  </p:stCondLst>
                                  <p:childTnLst>
                                    <p:set>
                                      <p:cBhvr>
                                        <p:cTn id="27" dur="1" fill="hold">
                                          <p:stCondLst>
                                            <p:cond delay="0"/>
                                          </p:stCondLst>
                                        </p:cTn>
                                        <p:tgtEl>
                                          <p:spTgt spid="88"/>
                                        </p:tgtEl>
                                        <p:attrNameLst>
                                          <p:attrName>style.visibility</p:attrName>
                                        </p:attrNameLst>
                                      </p:cBhvr>
                                      <p:to>
                                        <p:strVal val="visible"/>
                                      </p:to>
                                    </p:set>
                                    <p:anim calcmode="lin" valueType="num">
                                      <p:cBhvr>
                                        <p:cTn id="28" dur="500" fill="hold"/>
                                        <p:tgtEl>
                                          <p:spTgt spid="88"/>
                                        </p:tgtEl>
                                        <p:attrNameLst>
                                          <p:attrName>ppt_w</p:attrName>
                                        </p:attrNameLst>
                                      </p:cBhvr>
                                      <p:tavLst>
                                        <p:tav tm="0">
                                          <p:val>
                                            <p:fltVal val="0"/>
                                          </p:val>
                                        </p:tav>
                                        <p:tav tm="100000">
                                          <p:val>
                                            <p:strVal val="#ppt_w"/>
                                          </p:val>
                                        </p:tav>
                                      </p:tavLst>
                                    </p:anim>
                                    <p:anim calcmode="lin" valueType="num">
                                      <p:cBhvr>
                                        <p:cTn id="29" dur="500" fill="hold"/>
                                        <p:tgtEl>
                                          <p:spTgt spid="88"/>
                                        </p:tgtEl>
                                        <p:attrNameLst>
                                          <p:attrName>ppt_h</p:attrName>
                                        </p:attrNameLst>
                                      </p:cBhvr>
                                      <p:tavLst>
                                        <p:tav tm="0">
                                          <p:val>
                                            <p:fltVal val="0"/>
                                          </p:val>
                                        </p:tav>
                                        <p:tav tm="100000">
                                          <p:val>
                                            <p:strVal val="#ppt_h"/>
                                          </p:val>
                                        </p:tav>
                                      </p:tavLst>
                                    </p:anim>
                                    <p:animEffect transition="in" filter="fade">
                                      <p:cBhvr>
                                        <p:cTn id="30" dur="500"/>
                                        <p:tgtEl>
                                          <p:spTgt spid="88"/>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00"/>
                                        </p:tgtEl>
                                        <p:attrNameLst>
                                          <p:attrName>style.visibility</p:attrName>
                                        </p:attrNameLst>
                                      </p:cBhvr>
                                      <p:to>
                                        <p:strVal val="visible"/>
                                      </p:to>
                                    </p:set>
                                    <p:anim calcmode="lin" valueType="num">
                                      <p:cBhvr>
                                        <p:cTn id="38" dur="500" fill="hold"/>
                                        <p:tgtEl>
                                          <p:spTgt spid="100"/>
                                        </p:tgtEl>
                                        <p:attrNameLst>
                                          <p:attrName>ppt_w</p:attrName>
                                        </p:attrNameLst>
                                      </p:cBhvr>
                                      <p:tavLst>
                                        <p:tav tm="0">
                                          <p:val>
                                            <p:fltVal val="0"/>
                                          </p:val>
                                        </p:tav>
                                        <p:tav tm="100000">
                                          <p:val>
                                            <p:strVal val="#ppt_w"/>
                                          </p:val>
                                        </p:tav>
                                      </p:tavLst>
                                    </p:anim>
                                    <p:anim calcmode="lin" valueType="num">
                                      <p:cBhvr>
                                        <p:cTn id="39" dur="500" fill="hold"/>
                                        <p:tgtEl>
                                          <p:spTgt spid="100"/>
                                        </p:tgtEl>
                                        <p:attrNameLst>
                                          <p:attrName>ppt_h</p:attrName>
                                        </p:attrNameLst>
                                      </p:cBhvr>
                                      <p:tavLst>
                                        <p:tav tm="0">
                                          <p:val>
                                            <p:fltVal val="0"/>
                                          </p:val>
                                        </p:tav>
                                        <p:tav tm="100000">
                                          <p:val>
                                            <p:strVal val="#ppt_h"/>
                                          </p:val>
                                        </p:tav>
                                      </p:tavLst>
                                    </p:anim>
                                    <p:animEffect transition="in" filter="fade">
                                      <p:cBhvr>
                                        <p:cTn id="40" dur="500"/>
                                        <p:tgtEl>
                                          <p:spTgt spid="100"/>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01"/>
                                        </p:tgtEl>
                                        <p:attrNameLst>
                                          <p:attrName>style.visibility</p:attrName>
                                        </p:attrNameLst>
                                      </p:cBhvr>
                                      <p:to>
                                        <p:strVal val="visible"/>
                                      </p:to>
                                    </p:set>
                                    <p:anim calcmode="lin" valueType="num">
                                      <p:cBhvr>
                                        <p:cTn id="43" dur="500" fill="hold"/>
                                        <p:tgtEl>
                                          <p:spTgt spid="101"/>
                                        </p:tgtEl>
                                        <p:attrNameLst>
                                          <p:attrName>ppt_w</p:attrName>
                                        </p:attrNameLst>
                                      </p:cBhvr>
                                      <p:tavLst>
                                        <p:tav tm="0">
                                          <p:val>
                                            <p:fltVal val="0"/>
                                          </p:val>
                                        </p:tav>
                                        <p:tav tm="100000">
                                          <p:val>
                                            <p:strVal val="#ppt_w"/>
                                          </p:val>
                                        </p:tav>
                                      </p:tavLst>
                                    </p:anim>
                                    <p:anim calcmode="lin" valueType="num">
                                      <p:cBhvr>
                                        <p:cTn id="44" dur="500" fill="hold"/>
                                        <p:tgtEl>
                                          <p:spTgt spid="101"/>
                                        </p:tgtEl>
                                        <p:attrNameLst>
                                          <p:attrName>ppt_h</p:attrName>
                                        </p:attrNameLst>
                                      </p:cBhvr>
                                      <p:tavLst>
                                        <p:tav tm="0">
                                          <p:val>
                                            <p:fltVal val="0"/>
                                          </p:val>
                                        </p:tav>
                                        <p:tav tm="100000">
                                          <p:val>
                                            <p:strVal val="#ppt_h"/>
                                          </p:val>
                                        </p:tav>
                                      </p:tavLst>
                                    </p:anim>
                                    <p:animEffect transition="in" filter="fade">
                                      <p:cBhvr>
                                        <p:cTn id="45" dur="500"/>
                                        <p:tgtEl>
                                          <p:spTgt spid="101"/>
                                        </p:tgtEl>
                                      </p:cBhvr>
                                    </p:animEffect>
                                  </p:childTnLst>
                                </p:cTn>
                              </p:par>
                            </p:childTnLst>
                          </p:cTn>
                        </p:par>
                        <p:par>
                          <p:cTn id="46" fill="hold">
                            <p:stCondLst>
                              <p:cond delay="1000"/>
                            </p:stCondLst>
                            <p:childTnLst>
                              <p:par>
                                <p:cTn id="47" presetID="53" presetClass="entr" presetSubtype="16" fill="hold" grpId="0" nodeType="afterEffect">
                                  <p:stCondLst>
                                    <p:cond delay="0"/>
                                  </p:stCondLst>
                                  <p:childTnLst>
                                    <p:set>
                                      <p:cBhvr>
                                        <p:cTn id="48" dur="1" fill="hold">
                                          <p:stCondLst>
                                            <p:cond delay="0"/>
                                          </p:stCondLst>
                                        </p:cTn>
                                        <p:tgtEl>
                                          <p:spTgt spid="92"/>
                                        </p:tgtEl>
                                        <p:attrNameLst>
                                          <p:attrName>style.visibility</p:attrName>
                                        </p:attrNameLst>
                                      </p:cBhvr>
                                      <p:to>
                                        <p:strVal val="visible"/>
                                      </p:to>
                                    </p:set>
                                    <p:anim calcmode="lin" valueType="num">
                                      <p:cBhvr>
                                        <p:cTn id="49" dur="500" fill="hold"/>
                                        <p:tgtEl>
                                          <p:spTgt spid="92"/>
                                        </p:tgtEl>
                                        <p:attrNameLst>
                                          <p:attrName>ppt_w</p:attrName>
                                        </p:attrNameLst>
                                      </p:cBhvr>
                                      <p:tavLst>
                                        <p:tav tm="0">
                                          <p:val>
                                            <p:fltVal val="0"/>
                                          </p:val>
                                        </p:tav>
                                        <p:tav tm="100000">
                                          <p:val>
                                            <p:strVal val="#ppt_w"/>
                                          </p:val>
                                        </p:tav>
                                      </p:tavLst>
                                    </p:anim>
                                    <p:anim calcmode="lin" valueType="num">
                                      <p:cBhvr>
                                        <p:cTn id="50" dur="500" fill="hold"/>
                                        <p:tgtEl>
                                          <p:spTgt spid="92"/>
                                        </p:tgtEl>
                                        <p:attrNameLst>
                                          <p:attrName>ppt_h</p:attrName>
                                        </p:attrNameLst>
                                      </p:cBhvr>
                                      <p:tavLst>
                                        <p:tav tm="0">
                                          <p:val>
                                            <p:fltVal val="0"/>
                                          </p:val>
                                        </p:tav>
                                        <p:tav tm="100000">
                                          <p:val>
                                            <p:strVal val="#ppt_h"/>
                                          </p:val>
                                        </p:tav>
                                      </p:tavLst>
                                    </p:anim>
                                    <p:animEffect transition="in" filter="fade">
                                      <p:cBhvr>
                                        <p:cTn id="51" dur="500"/>
                                        <p:tgtEl>
                                          <p:spTgt spid="92"/>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29"/>
                                        </p:tgtEl>
                                        <p:attrNameLst>
                                          <p:attrName>style.visibility</p:attrName>
                                        </p:attrNameLst>
                                      </p:cBhvr>
                                      <p:to>
                                        <p:strVal val="visible"/>
                                      </p:to>
                                    </p:set>
                                    <p:anim calcmode="lin" valueType="num">
                                      <p:cBhvr>
                                        <p:cTn id="54" dur="500" fill="hold"/>
                                        <p:tgtEl>
                                          <p:spTgt spid="29"/>
                                        </p:tgtEl>
                                        <p:attrNameLst>
                                          <p:attrName>ppt_w</p:attrName>
                                        </p:attrNameLst>
                                      </p:cBhvr>
                                      <p:tavLst>
                                        <p:tav tm="0">
                                          <p:val>
                                            <p:fltVal val="0"/>
                                          </p:val>
                                        </p:tav>
                                        <p:tav tm="100000">
                                          <p:val>
                                            <p:strVal val="#ppt_w"/>
                                          </p:val>
                                        </p:tav>
                                      </p:tavLst>
                                    </p:anim>
                                    <p:anim calcmode="lin" valueType="num">
                                      <p:cBhvr>
                                        <p:cTn id="55" dur="500" fill="hold"/>
                                        <p:tgtEl>
                                          <p:spTgt spid="29"/>
                                        </p:tgtEl>
                                        <p:attrNameLst>
                                          <p:attrName>ppt_h</p:attrName>
                                        </p:attrNameLst>
                                      </p:cBhvr>
                                      <p:tavLst>
                                        <p:tav tm="0">
                                          <p:val>
                                            <p:fltVal val="0"/>
                                          </p:val>
                                        </p:tav>
                                        <p:tav tm="100000">
                                          <p:val>
                                            <p:strVal val="#ppt_h"/>
                                          </p:val>
                                        </p:tav>
                                      </p:tavLst>
                                    </p:anim>
                                    <p:animEffect transition="in" filter="fade">
                                      <p:cBhvr>
                                        <p:cTn id="56" dur="500"/>
                                        <p:tgtEl>
                                          <p:spTgt spid="29"/>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02"/>
                                        </p:tgtEl>
                                        <p:attrNameLst>
                                          <p:attrName>style.visibility</p:attrName>
                                        </p:attrNameLst>
                                      </p:cBhvr>
                                      <p:to>
                                        <p:strVal val="visible"/>
                                      </p:to>
                                    </p:set>
                                    <p:anim calcmode="lin" valueType="num">
                                      <p:cBhvr>
                                        <p:cTn id="59" dur="500" fill="hold"/>
                                        <p:tgtEl>
                                          <p:spTgt spid="102"/>
                                        </p:tgtEl>
                                        <p:attrNameLst>
                                          <p:attrName>ppt_w</p:attrName>
                                        </p:attrNameLst>
                                      </p:cBhvr>
                                      <p:tavLst>
                                        <p:tav tm="0">
                                          <p:val>
                                            <p:fltVal val="0"/>
                                          </p:val>
                                        </p:tav>
                                        <p:tav tm="100000">
                                          <p:val>
                                            <p:strVal val="#ppt_w"/>
                                          </p:val>
                                        </p:tav>
                                      </p:tavLst>
                                    </p:anim>
                                    <p:anim calcmode="lin" valueType="num">
                                      <p:cBhvr>
                                        <p:cTn id="60" dur="500" fill="hold"/>
                                        <p:tgtEl>
                                          <p:spTgt spid="102"/>
                                        </p:tgtEl>
                                        <p:attrNameLst>
                                          <p:attrName>ppt_h</p:attrName>
                                        </p:attrNameLst>
                                      </p:cBhvr>
                                      <p:tavLst>
                                        <p:tav tm="0">
                                          <p:val>
                                            <p:fltVal val="0"/>
                                          </p:val>
                                        </p:tav>
                                        <p:tav tm="100000">
                                          <p:val>
                                            <p:strVal val="#ppt_h"/>
                                          </p:val>
                                        </p:tav>
                                      </p:tavLst>
                                    </p:anim>
                                    <p:animEffect transition="in" filter="fade">
                                      <p:cBhvr>
                                        <p:cTn id="61" dur="500"/>
                                        <p:tgtEl>
                                          <p:spTgt spid="102"/>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03"/>
                                        </p:tgtEl>
                                        <p:attrNameLst>
                                          <p:attrName>style.visibility</p:attrName>
                                        </p:attrNameLst>
                                      </p:cBhvr>
                                      <p:to>
                                        <p:strVal val="visible"/>
                                      </p:to>
                                    </p:set>
                                    <p:anim calcmode="lin" valueType="num">
                                      <p:cBhvr>
                                        <p:cTn id="64" dur="500" fill="hold"/>
                                        <p:tgtEl>
                                          <p:spTgt spid="103"/>
                                        </p:tgtEl>
                                        <p:attrNameLst>
                                          <p:attrName>ppt_w</p:attrName>
                                        </p:attrNameLst>
                                      </p:cBhvr>
                                      <p:tavLst>
                                        <p:tav tm="0">
                                          <p:val>
                                            <p:fltVal val="0"/>
                                          </p:val>
                                        </p:tav>
                                        <p:tav tm="100000">
                                          <p:val>
                                            <p:strVal val="#ppt_w"/>
                                          </p:val>
                                        </p:tav>
                                      </p:tavLst>
                                    </p:anim>
                                    <p:anim calcmode="lin" valueType="num">
                                      <p:cBhvr>
                                        <p:cTn id="65" dur="500" fill="hold"/>
                                        <p:tgtEl>
                                          <p:spTgt spid="103"/>
                                        </p:tgtEl>
                                        <p:attrNameLst>
                                          <p:attrName>ppt_h</p:attrName>
                                        </p:attrNameLst>
                                      </p:cBhvr>
                                      <p:tavLst>
                                        <p:tav tm="0">
                                          <p:val>
                                            <p:fltVal val="0"/>
                                          </p:val>
                                        </p:tav>
                                        <p:tav tm="100000">
                                          <p:val>
                                            <p:strVal val="#ppt_h"/>
                                          </p:val>
                                        </p:tav>
                                      </p:tavLst>
                                    </p:anim>
                                    <p:animEffect transition="in" filter="fade">
                                      <p:cBhvr>
                                        <p:cTn id="66" dur="500"/>
                                        <p:tgtEl>
                                          <p:spTgt spid="103"/>
                                        </p:tgtEl>
                                      </p:cBhvr>
                                    </p:animEffect>
                                  </p:childTnLst>
                                </p:cTn>
                              </p:par>
                            </p:childTnLst>
                          </p:cTn>
                        </p:par>
                        <p:par>
                          <p:cTn id="67" fill="hold">
                            <p:stCondLst>
                              <p:cond delay="1500"/>
                            </p:stCondLst>
                            <p:childTnLst>
                              <p:par>
                                <p:cTn id="68" presetID="53" presetClass="entr" presetSubtype="16" fill="hold" grpId="0"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p:cTn id="70" dur="500" fill="hold"/>
                                        <p:tgtEl>
                                          <p:spTgt spid="51"/>
                                        </p:tgtEl>
                                        <p:attrNameLst>
                                          <p:attrName>ppt_w</p:attrName>
                                        </p:attrNameLst>
                                      </p:cBhvr>
                                      <p:tavLst>
                                        <p:tav tm="0">
                                          <p:val>
                                            <p:fltVal val="0"/>
                                          </p:val>
                                        </p:tav>
                                        <p:tav tm="100000">
                                          <p:val>
                                            <p:strVal val="#ppt_w"/>
                                          </p:val>
                                        </p:tav>
                                      </p:tavLst>
                                    </p:anim>
                                    <p:anim calcmode="lin" valueType="num">
                                      <p:cBhvr>
                                        <p:cTn id="71" dur="500" fill="hold"/>
                                        <p:tgtEl>
                                          <p:spTgt spid="51"/>
                                        </p:tgtEl>
                                        <p:attrNameLst>
                                          <p:attrName>ppt_h</p:attrName>
                                        </p:attrNameLst>
                                      </p:cBhvr>
                                      <p:tavLst>
                                        <p:tav tm="0">
                                          <p:val>
                                            <p:fltVal val="0"/>
                                          </p:val>
                                        </p:tav>
                                        <p:tav tm="100000">
                                          <p:val>
                                            <p:strVal val="#ppt_h"/>
                                          </p:val>
                                        </p:tav>
                                      </p:tavLst>
                                    </p:anim>
                                    <p:animEffect transition="in" filter="fade">
                                      <p:cBhvr>
                                        <p:cTn id="72" dur="500"/>
                                        <p:tgtEl>
                                          <p:spTgt spid="51"/>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49"/>
                                        </p:tgtEl>
                                        <p:attrNameLst>
                                          <p:attrName>style.visibility</p:attrName>
                                        </p:attrNameLst>
                                      </p:cBhvr>
                                      <p:to>
                                        <p:strVal val="visible"/>
                                      </p:to>
                                    </p:set>
                                    <p:anim calcmode="lin" valueType="num">
                                      <p:cBhvr>
                                        <p:cTn id="75" dur="500" fill="hold"/>
                                        <p:tgtEl>
                                          <p:spTgt spid="49"/>
                                        </p:tgtEl>
                                        <p:attrNameLst>
                                          <p:attrName>ppt_w</p:attrName>
                                        </p:attrNameLst>
                                      </p:cBhvr>
                                      <p:tavLst>
                                        <p:tav tm="0">
                                          <p:val>
                                            <p:fltVal val="0"/>
                                          </p:val>
                                        </p:tav>
                                        <p:tav tm="100000">
                                          <p:val>
                                            <p:strVal val="#ppt_w"/>
                                          </p:val>
                                        </p:tav>
                                      </p:tavLst>
                                    </p:anim>
                                    <p:anim calcmode="lin" valueType="num">
                                      <p:cBhvr>
                                        <p:cTn id="76" dur="500" fill="hold"/>
                                        <p:tgtEl>
                                          <p:spTgt spid="49"/>
                                        </p:tgtEl>
                                        <p:attrNameLst>
                                          <p:attrName>ppt_h</p:attrName>
                                        </p:attrNameLst>
                                      </p:cBhvr>
                                      <p:tavLst>
                                        <p:tav tm="0">
                                          <p:val>
                                            <p:fltVal val="0"/>
                                          </p:val>
                                        </p:tav>
                                        <p:tav tm="100000">
                                          <p:val>
                                            <p:strVal val="#ppt_h"/>
                                          </p:val>
                                        </p:tav>
                                      </p:tavLst>
                                    </p:anim>
                                    <p:animEffect transition="in" filter="fade">
                                      <p:cBhvr>
                                        <p:cTn id="77" dur="500"/>
                                        <p:tgtEl>
                                          <p:spTgt spid="49"/>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50"/>
                                        </p:tgtEl>
                                        <p:attrNameLst>
                                          <p:attrName>style.visibility</p:attrName>
                                        </p:attrNameLst>
                                      </p:cBhvr>
                                      <p:to>
                                        <p:strVal val="visible"/>
                                      </p:to>
                                    </p:set>
                                    <p:anim calcmode="lin" valueType="num">
                                      <p:cBhvr>
                                        <p:cTn id="80" dur="500" fill="hold"/>
                                        <p:tgtEl>
                                          <p:spTgt spid="50"/>
                                        </p:tgtEl>
                                        <p:attrNameLst>
                                          <p:attrName>ppt_w</p:attrName>
                                        </p:attrNameLst>
                                      </p:cBhvr>
                                      <p:tavLst>
                                        <p:tav tm="0">
                                          <p:val>
                                            <p:fltVal val="0"/>
                                          </p:val>
                                        </p:tav>
                                        <p:tav tm="100000">
                                          <p:val>
                                            <p:strVal val="#ppt_w"/>
                                          </p:val>
                                        </p:tav>
                                      </p:tavLst>
                                    </p:anim>
                                    <p:anim calcmode="lin" valueType="num">
                                      <p:cBhvr>
                                        <p:cTn id="81" dur="500" fill="hold"/>
                                        <p:tgtEl>
                                          <p:spTgt spid="50"/>
                                        </p:tgtEl>
                                        <p:attrNameLst>
                                          <p:attrName>ppt_h</p:attrName>
                                        </p:attrNameLst>
                                      </p:cBhvr>
                                      <p:tavLst>
                                        <p:tav tm="0">
                                          <p:val>
                                            <p:fltVal val="0"/>
                                          </p:val>
                                        </p:tav>
                                        <p:tav tm="100000">
                                          <p:val>
                                            <p:strVal val="#ppt_h"/>
                                          </p:val>
                                        </p:tav>
                                      </p:tavLst>
                                    </p:anim>
                                    <p:animEffect transition="in" filter="fade">
                                      <p:cBhvr>
                                        <p:cTn id="82" dur="500"/>
                                        <p:tgtEl>
                                          <p:spTgt spid="50"/>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48"/>
                                        </p:tgtEl>
                                        <p:attrNameLst>
                                          <p:attrName>style.visibility</p:attrName>
                                        </p:attrNameLst>
                                      </p:cBhvr>
                                      <p:to>
                                        <p:strVal val="visible"/>
                                      </p:to>
                                    </p:set>
                                    <p:anim calcmode="lin" valueType="num">
                                      <p:cBhvr>
                                        <p:cTn id="85" dur="500" fill="hold"/>
                                        <p:tgtEl>
                                          <p:spTgt spid="48"/>
                                        </p:tgtEl>
                                        <p:attrNameLst>
                                          <p:attrName>ppt_w</p:attrName>
                                        </p:attrNameLst>
                                      </p:cBhvr>
                                      <p:tavLst>
                                        <p:tav tm="0">
                                          <p:val>
                                            <p:fltVal val="0"/>
                                          </p:val>
                                        </p:tav>
                                        <p:tav tm="100000">
                                          <p:val>
                                            <p:strVal val="#ppt_w"/>
                                          </p:val>
                                        </p:tav>
                                      </p:tavLst>
                                    </p:anim>
                                    <p:anim calcmode="lin" valueType="num">
                                      <p:cBhvr>
                                        <p:cTn id="86" dur="500" fill="hold"/>
                                        <p:tgtEl>
                                          <p:spTgt spid="48"/>
                                        </p:tgtEl>
                                        <p:attrNameLst>
                                          <p:attrName>ppt_h</p:attrName>
                                        </p:attrNameLst>
                                      </p:cBhvr>
                                      <p:tavLst>
                                        <p:tav tm="0">
                                          <p:val>
                                            <p:fltVal val="0"/>
                                          </p:val>
                                        </p:tav>
                                        <p:tav tm="100000">
                                          <p:val>
                                            <p:strVal val="#ppt_h"/>
                                          </p:val>
                                        </p:tav>
                                      </p:tavLst>
                                    </p:anim>
                                    <p:animEffect transition="in" filter="fade">
                                      <p:cBhvr>
                                        <p:cTn id="87" dur="500"/>
                                        <p:tgtEl>
                                          <p:spTgt spid="48"/>
                                        </p:tgtEl>
                                      </p:cBhvr>
                                    </p:animEffect>
                                  </p:childTnLst>
                                </p:cTn>
                              </p:par>
                            </p:childTnLst>
                          </p:cTn>
                        </p:par>
                        <p:par>
                          <p:cTn id="88" fill="hold">
                            <p:stCondLst>
                              <p:cond delay="2000"/>
                            </p:stCondLst>
                            <p:childTnLst>
                              <p:par>
                                <p:cTn id="89" presetID="22" presetClass="entr" presetSubtype="4" fill="hold" grpId="0" nodeType="afterEffect">
                                  <p:stCondLst>
                                    <p:cond delay="0"/>
                                  </p:stCondLst>
                                  <p:childTnLst>
                                    <p:set>
                                      <p:cBhvr>
                                        <p:cTn id="90" dur="1" fill="hold">
                                          <p:stCondLst>
                                            <p:cond delay="0"/>
                                          </p:stCondLst>
                                        </p:cTn>
                                        <p:tgtEl>
                                          <p:spTgt spid="35"/>
                                        </p:tgtEl>
                                        <p:attrNameLst>
                                          <p:attrName>style.visibility</p:attrName>
                                        </p:attrNameLst>
                                      </p:cBhvr>
                                      <p:to>
                                        <p:strVal val="visible"/>
                                      </p:to>
                                    </p:set>
                                    <p:animEffect transition="in" filter="wipe(down)">
                                      <p:cBhvr>
                                        <p:cTn id="91" dur="500"/>
                                        <p:tgtEl>
                                          <p:spTgt spid="35"/>
                                        </p:tgtEl>
                                      </p:cBhvr>
                                    </p:animEffect>
                                  </p:childTnLst>
                                </p:cTn>
                              </p:par>
                            </p:childTnLst>
                          </p:cTn>
                        </p:par>
                        <p:par>
                          <p:cTn id="92" fill="hold">
                            <p:stCondLst>
                              <p:cond delay="2500"/>
                            </p:stCondLst>
                            <p:childTnLst>
                              <p:par>
                                <p:cTn id="93" presetID="42" presetClass="entr" presetSubtype="0" fill="hold" grpId="0" nodeType="afterEffect">
                                  <p:stCondLst>
                                    <p:cond delay="0"/>
                                  </p:stCondLst>
                                  <p:childTnLst>
                                    <p:set>
                                      <p:cBhvr>
                                        <p:cTn id="94" dur="1" fill="hold">
                                          <p:stCondLst>
                                            <p:cond delay="0"/>
                                          </p:stCondLst>
                                        </p:cTn>
                                        <p:tgtEl>
                                          <p:spTgt spid="41"/>
                                        </p:tgtEl>
                                        <p:attrNameLst>
                                          <p:attrName>style.visibility</p:attrName>
                                        </p:attrNameLst>
                                      </p:cBhvr>
                                      <p:to>
                                        <p:strVal val="visible"/>
                                      </p:to>
                                    </p:set>
                                    <p:animEffect transition="in" filter="fade">
                                      <p:cBhvr>
                                        <p:cTn id="95" dur="1000"/>
                                        <p:tgtEl>
                                          <p:spTgt spid="41"/>
                                        </p:tgtEl>
                                      </p:cBhvr>
                                    </p:animEffect>
                                    <p:anim calcmode="lin" valueType="num">
                                      <p:cBhvr>
                                        <p:cTn id="96" dur="1000" fill="hold"/>
                                        <p:tgtEl>
                                          <p:spTgt spid="41"/>
                                        </p:tgtEl>
                                        <p:attrNameLst>
                                          <p:attrName>ppt_x</p:attrName>
                                        </p:attrNameLst>
                                      </p:cBhvr>
                                      <p:tavLst>
                                        <p:tav tm="0">
                                          <p:val>
                                            <p:strVal val="#ppt_x"/>
                                          </p:val>
                                        </p:tav>
                                        <p:tav tm="100000">
                                          <p:val>
                                            <p:strVal val="#ppt_x"/>
                                          </p:val>
                                        </p:tav>
                                      </p:tavLst>
                                    </p:anim>
                                    <p:anim calcmode="lin" valueType="num">
                                      <p:cBhvr>
                                        <p:cTn id="97" dur="1000" fill="hold"/>
                                        <p:tgtEl>
                                          <p:spTgt spid="41"/>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42"/>
                                        </p:tgtEl>
                                        <p:attrNameLst>
                                          <p:attrName>style.visibility</p:attrName>
                                        </p:attrNameLst>
                                      </p:cBhvr>
                                      <p:to>
                                        <p:strVal val="visible"/>
                                      </p:to>
                                    </p:set>
                                    <p:animEffect transition="in" filter="fade">
                                      <p:cBhvr>
                                        <p:cTn id="100" dur="1000"/>
                                        <p:tgtEl>
                                          <p:spTgt spid="42"/>
                                        </p:tgtEl>
                                      </p:cBhvr>
                                    </p:animEffect>
                                    <p:anim calcmode="lin" valueType="num">
                                      <p:cBhvr>
                                        <p:cTn id="101" dur="1000" fill="hold"/>
                                        <p:tgtEl>
                                          <p:spTgt spid="42"/>
                                        </p:tgtEl>
                                        <p:attrNameLst>
                                          <p:attrName>ppt_x</p:attrName>
                                        </p:attrNameLst>
                                      </p:cBhvr>
                                      <p:tavLst>
                                        <p:tav tm="0">
                                          <p:val>
                                            <p:strVal val="#ppt_x"/>
                                          </p:val>
                                        </p:tav>
                                        <p:tav tm="100000">
                                          <p:val>
                                            <p:strVal val="#ppt_x"/>
                                          </p:val>
                                        </p:tav>
                                      </p:tavLst>
                                    </p:anim>
                                    <p:anim calcmode="lin" valueType="num">
                                      <p:cBhvr>
                                        <p:cTn id="102" dur="1000" fill="hold"/>
                                        <p:tgtEl>
                                          <p:spTgt spid="42"/>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fade">
                                      <p:cBhvr>
                                        <p:cTn id="105" dur="1000"/>
                                        <p:tgtEl>
                                          <p:spTgt spid="33"/>
                                        </p:tgtEl>
                                      </p:cBhvr>
                                    </p:animEffect>
                                    <p:anim calcmode="lin" valueType="num">
                                      <p:cBhvr>
                                        <p:cTn id="106" dur="1000" fill="hold"/>
                                        <p:tgtEl>
                                          <p:spTgt spid="33"/>
                                        </p:tgtEl>
                                        <p:attrNameLst>
                                          <p:attrName>ppt_x</p:attrName>
                                        </p:attrNameLst>
                                      </p:cBhvr>
                                      <p:tavLst>
                                        <p:tav tm="0">
                                          <p:val>
                                            <p:strVal val="#ppt_x"/>
                                          </p:val>
                                        </p:tav>
                                        <p:tav tm="100000">
                                          <p:val>
                                            <p:strVal val="#ppt_x"/>
                                          </p:val>
                                        </p:tav>
                                      </p:tavLst>
                                    </p:anim>
                                    <p:anim calcmode="lin" valueType="num">
                                      <p:cBhvr>
                                        <p:cTn id="107" dur="1000" fill="hold"/>
                                        <p:tgtEl>
                                          <p:spTgt spid="33"/>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47"/>
                                        </p:tgtEl>
                                        <p:attrNameLst>
                                          <p:attrName>style.visibility</p:attrName>
                                        </p:attrNameLst>
                                      </p:cBhvr>
                                      <p:to>
                                        <p:strVal val="visible"/>
                                      </p:to>
                                    </p:set>
                                    <p:animEffect transition="in" filter="fade">
                                      <p:cBhvr>
                                        <p:cTn id="110" dur="1000"/>
                                        <p:tgtEl>
                                          <p:spTgt spid="47"/>
                                        </p:tgtEl>
                                      </p:cBhvr>
                                    </p:animEffect>
                                    <p:anim calcmode="lin" valueType="num">
                                      <p:cBhvr>
                                        <p:cTn id="111" dur="1000" fill="hold"/>
                                        <p:tgtEl>
                                          <p:spTgt spid="47"/>
                                        </p:tgtEl>
                                        <p:attrNameLst>
                                          <p:attrName>ppt_x</p:attrName>
                                        </p:attrNameLst>
                                      </p:cBhvr>
                                      <p:tavLst>
                                        <p:tav tm="0">
                                          <p:val>
                                            <p:strVal val="#ppt_x"/>
                                          </p:val>
                                        </p:tav>
                                        <p:tav tm="100000">
                                          <p:val>
                                            <p:strVal val="#ppt_x"/>
                                          </p:val>
                                        </p:tav>
                                      </p:tavLst>
                                    </p:anim>
                                    <p:anim calcmode="lin" valueType="num">
                                      <p:cBhvr>
                                        <p:cTn id="112" dur="1000" fill="hold"/>
                                        <p:tgtEl>
                                          <p:spTgt spid="47"/>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38"/>
                                        </p:tgtEl>
                                        <p:attrNameLst>
                                          <p:attrName>style.visibility</p:attrName>
                                        </p:attrNameLst>
                                      </p:cBhvr>
                                      <p:to>
                                        <p:strVal val="visible"/>
                                      </p:to>
                                    </p:set>
                                    <p:animEffect transition="in" filter="fade">
                                      <p:cBhvr>
                                        <p:cTn id="115" dur="1000"/>
                                        <p:tgtEl>
                                          <p:spTgt spid="38"/>
                                        </p:tgtEl>
                                      </p:cBhvr>
                                    </p:animEffect>
                                    <p:anim calcmode="lin" valueType="num">
                                      <p:cBhvr>
                                        <p:cTn id="116" dur="1000" fill="hold"/>
                                        <p:tgtEl>
                                          <p:spTgt spid="38"/>
                                        </p:tgtEl>
                                        <p:attrNameLst>
                                          <p:attrName>ppt_x</p:attrName>
                                        </p:attrNameLst>
                                      </p:cBhvr>
                                      <p:tavLst>
                                        <p:tav tm="0">
                                          <p:val>
                                            <p:strVal val="#ppt_x"/>
                                          </p:val>
                                        </p:tav>
                                        <p:tav tm="100000">
                                          <p:val>
                                            <p:strVal val="#ppt_x"/>
                                          </p:val>
                                        </p:tav>
                                      </p:tavLst>
                                    </p:anim>
                                    <p:anim calcmode="lin" valueType="num">
                                      <p:cBhvr>
                                        <p:cTn id="117" dur="1000" fill="hold"/>
                                        <p:tgtEl>
                                          <p:spTgt spid="38"/>
                                        </p:tgtEl>
                                        <p:attrNameLst>
                                          <p:attrName>ppt_y</p:attrName>
                                        </p:attrNameLst>
                                      </p:cBhvr>
                                      <p:tavLst>
                                        <p:tav tm="0">
                                          <p:val>
                                            <p:strVal val="#ppt_y+.1"/>
                                          </p:val>
                                        </p:tav>
                                        <p:tav tm="100000">
                                          <p:val>
                                            <p:strVal val="#ppt_y"/>
                                          </p:val>
                                        </p:tav>
                                      </p:tavLst>
                                    </p:anim>
                                  </p:childTnLst>
                                </p:cTn>
                              </p:par>
                            </p:childTnLst>
                          </p:cTn>
                        </p:par>
                        <p:par>
                          <p:cTn id="118" fill="hold">
                            <p:stCondLst>
                              <p:cond delay="3500"/>
                            </p:stCondLst>
                            <p:childTnLst>
                              <p:par>
                                <p:cTn id="119" presetID="42" presetClass="entr" presetSubtype="0" fill="hold" grpId="0" nodeType="afterEffect">
                                  <p:stCondLst>
                                    <p:cond delay="0"/>
                                  </p:stCondLst>
                                  <p:childTnLst>
                                    <p:set>
                                      <p:cBhvr>
                                        <p:cTn id="120" dur="1" fill="hold">
                                          <p:stCondLst>
                                            <p:cond delay="0"/>
                                          </p:stCondLst>
                                        </p:cTn>
                                        <p:tgtEl>
                                          <p:spTgt spid="40"/>
                                        </p:tgtEl>
                                        <p:attrNameLst>
                                          <p:attrName>style.visibility</p:attrName>
                                        </p:attrNameLst>
                                      </p:cBhvr>
                                      <p:to>
                                        <p:strVal val="visible"/>
                                      </p:to>
                                    </p:set>
                                    <p:animEffect transition="in" filter="fade">
                                      <p:cBhvr>
                                        <p:cTn id="121" dur="1000"/>
                                        <p:tgtEl>
                                          <p:spTgt spid="40"/>
                                        </p:tgtEl>
                                      </p:cBhvr>
                                    </p:animEffect>
                                    <p:anim calcmode="lin" valueType="num">
                                      <p:cBhvr>
                                        <p:cTn id="122" dur="1000" fill="hold"/>
                                        <p:tgtEl>
                                          <p:spTgt spid="40"/>
                                        </p:tgtEl>
                                        <p:attrNameLst>
                                          <p:attrName>ppt_x</p:attrName>
                                        </p:attrNameLst>
                                      </p:cBhvr>
                                      <p:tavLst>
                                        <p:tav tm="0">
                                          <p:val>
                                            <p:strVal val="#ppt_x"/>
                                          </p:val>
                                        </p:tav>
                                        <p:tav tm="100000">
                                          <p:val>
                                            <p:strVal val="#ppt_x"/>
                                          </p:val>
                                        </p:tav>
                                      </p:tavLst>
                                    </p:anim>
                                    <p:anim calcmode="lin" valueType="num">
                                      <p:cBhvr>
                                        <p:cTn id="123" dur="1000" fill="hold"/>
                                        <p:tgtEl>
                                          <p:spTgt spid="40"/>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43"/>
                                        </p:tgtEl>
                                        <p:attrNameLst>
                                          <p:attrName>style.visibility</p:attrName>
                                        </p:attrNameLst>
                                      </p:cBhvr>
                                      <p:to>
                                        <p:strVal val="visible"/>
                                      </p:to>
                                    </p:set>
                                    <p:animEffect transition="in" filter="fade">
                                      <p:cBhvr>
                                        <p:cTn id="126" dur="1000"/>
                                        <p:tgtEl>
                                          <p:spTgt spid="43"/>
                                        </p:tgtEl>
                                      </p:cBhvr>
                                    </p:animEffect>
                                    <p:anim calcmode="lin" valueType="num">
                                      <p:cBhvr>
                                        <p:cTn id="127" dur="1000" fill="hold"/>
                                        <p:tgtEl>
                                          <p:spTgt spid="43"/>
                                        </p:tgtEl>
                                        <p:attrNameLst>
                                          <p:attrName>ppt_x</p:attrName>
                                        </p:attrNameLst>
                                      </p:cBhvr>
                                      <p:tavLst>
                                        <p:tav tm="0">
                                          <p:val>
                                            <p:strVal val="#ppt_x"/>
                                          </p:val>
                                        </p:tav>
                                        <p:tav tm="100000">
                                          <p:val>
                                            <p:strVal val="#ppt_x"/>
                                          </p:val>
                                        </p:tav>
                                      </p:tavLst>
                                    </p:anim>
                                    <p:anim calcmode="lin" valueType="num">
                                      <p:cBhvr>
                                        <p:cTn id="128" dur="1000" fill="hold"/>
                                        <p:tgtEl>
                                          <p:spTgt spid="43"/>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44"/>
                                        </p:tgtEl>
                                        <p:attrNameLst>
                                          <p:attrName>style.visibility</p:attrName>
                                        </p:attrNameLst>
                                      </p:cBhvr>
                                      <p:to>
                                        <p:strVal val="visible"/>
                                      </p:to>
                                    </p:set>
                                    <p:animEffect transition="in" filter="fade">
                                      <p:cBhvr>
                                        <p:cTn id="131" dur="1000"/>
                                        <p:tgtEl>
                                          <p:spTgt spid="44"/>
                                        </p:tgtEl>
                                      </p:cBhvr>
                                    </p:animEffect>
                                    <p:anim calcmode="lin" valueType="num">
                                      <p:cBhvr>
                                        <p:cTn id="132" dur="1000" fill="hold"/>
                                        <p:tgtEl>
                                          <p:spTgt spid="44"/>
                                        </p:tgtEl>
                                        <p:attrNameLst>
                                          <p:attrName>ppt_x</p:attrName>
                                        </p:attrNameLst>
                                      </p:cBhvr>
                                      <p:tavLst>
                                        <p:tav tm="0">
                                          <p:val>
                                            <p:strVal val="#ppt_x"/>
                                          </p:val>
                                        </p:tav>
                                        <p:tav tm="100000">
                                          <p:val>
                                            <p:strVal val="#ppt_x"/>
                                          </p:val>
                                        </p:tav>
                                      </p:tavLst>
                                    </p:anim>
                                    <p:anim calcmode="lin" valueType="num">
                                      <p:cBhvr>
                                        <p:cTn id="133" dur="1000" fill="hold"/>
                                        <p:tgtEl>
                                          <p:spTgt spid="44"/>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45"/>
                                        </p:tgtEl>
                                        <p:attrNameLst>
                                          <p:attrName>style.visibility</p:attrName>
                                        </p:attrNameLst>
                                      </p:cBhvr>
                                      <p:to>
                                        <p:strVal val="visible"/>
                                      </p:to>
                                    </p:set>
                                    <p:animEffect transition="in" filter="fade">
                                      <p:cBhvr>
                                        <p:cTn id="136" dur="1000"/>
                                        <p:tgtEl>
                                          <p:spTgt spid="45"/>
                                        </p:tgtEl>
                                      </p:cBhvr>
                                    </p:animEffect>
                                    <p:anim calcmode="lin" valueType="num">
                                      <p:cBhvr>
                                        <p:cTn id="137" dur="1000" fill="hold"/>
                                        <p:tgtEl>
                                          <p:spTgt spid="45"/>
                                        </p:tgtEl>
                                        <p:attrNameLst>
                                          <p:attrName>ppt_x</p:attrName>
                                        </p:attrNameLst>
                                      </p:cBhvr>
                                      <p:tavLst>
                                        <p:tav tm="0">
                                          <p:val>
                                            <p:strVal val="#ppt_x"/>
                                          </p:val>
                                        </p:tav>
                                        <p:tav tm="100000">
                                          <p:val>
                                            <p:strVal val="#ppt_x"/>
                                          </p:val>
                                        </p:tav>
                                      </p:tavLst>
                                    </p:anim>
                                    <p:anim calcmode="lin" valueType="num">
                                      <p:cBhvr>
                                        <p:cTn id="138" dur="1000" fill="hold"/>
                                        <p:tgtEl>
                                          <p:spTgt spid="45"/>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46"/>
                                        </p:tgtEl>
                                        <p:attrNameLst>
                                          <p:attrName>style.visibility</p:attrName>
                                        </p:attrNameLst>
                                      </p:cBhvr>
                                      <p:to>
                                        <p:strVal val="visible"/>
                                      </p:to>
                                    </p:set>
                                    <p:animEffect transition="in" filter="fade">
                                      <p:cBhvr>
                                        <p:cTn id="141" dur="1000"/>
                                        <p:tgtEl>
                                          <p:spTgt spid="46"/>
                                        </p:tgtEl>
                                      </p:cBhvr>
                                    </p:animEffect>
                                    <p:anim calcmode="lin" valueType="num">
                                      <p:cBhvr>
                                        <p:cTn id="142" dur="1000" fill="hold"/>
                                        <p:tgtEl>
                                          <p:spTgt spid="46"/>
                                        </p:tgtEl>
                                        <p:attrNameLst>
                                          <p:attrName>ppt_x</p:attrName>
                                        </p:attrNameLst>
                                      </p:cBhvr>
                                      <p:tavLst>
                                        <p:tav tm="0">
                                          <p:val>
                                            <p:strVal val="#ppt_x"/>
                                          </p:val>
                                        </p:tav>
                                        <p:tav tm="100000">
                                          <p:val>
                                            <p:strVal val="#ppt_x"/>
                                          </p:val>
                                        </p:tav>
                                      </p:tavLst>
                                    </p:anim>
                                    <p:anim calcmode="lin" valueType="num">
                                      <p:cBhvr>
                                        <p:cTn id="143" dur="1000" fill="hold"/>
                                        <p:tgtEl>
                                          <p:spTgt spid="46"/>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34"/>
                                        </p:tgtEl>
                                        <p:attrNameLst>
                                          <p:attrName>style.visibility</p:attrName>
                                        </p:attrNameLst>
                                      </p:cBhvr>
                                      <p:to>
                                        <p:strVal val="visible"/>
                                      </p:to>
                                    </p:set>
                                    <p:animEffect transition="in" filter="fade">
                                      <p:cBhvr>
                                        <p:cTn id="146" dur="1000"/>
                                        <p:tgtEl>
                                          <p:spTgt spid="34"/>
                                        </p:tgtEl>
                                      </p:cBhvr>
                                    </p:animEffect>
                                    <p:anim calcmode="lin" valueType="num">
                                      <p:cBhvr>
                                        <p:cTn id="147" dur="1000" fill="hold"/>
                                        <p:tgtEl>
                                          <p:spTgt spid="34"/>
                                        </p:tgtEl>
                                        <p:attrNameLst>
                                          <p:attrName>ppt_x</p:attrName>
                                        </p:attrNameLst>
                                      </p:cBhvr>
                                      <p:tavLst>
                                        <p:tav tm="0">
                                          <p:val>
                                            <p:strVal val="#ppt_x"/>
                                          </p:val>
                                        </p:tav>
                                        <p:tav tm="100000">
                                          <p:val>
                                            <p:strVal val="#ppt_x"/>
                                          </p:val>
                                        </p:tav>
                                      </p:tavLst>
                                    </p:anim>
                                    <p:anim calcmode="lin" valueType="num">
                                      <p:cBhvr>
                                        <p:cTn id="148"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85" grpId="0" bldLvl="0" animBg="1"/>
      <p:bldP spid="88" grpId="0" bldLvl="0" animBg="1"/>
      <p:bldP spid="92" grpId="0" bldLvl="0" animBg="1"/>
      <p:bldP spid="100" grpId="0"/>
      <p:bldP spid="101" grpId="0"/>
      <p:bldP spid="102" grpId="0"/>
      <p:bldP spid="103" grpId="0"/>
      <p:bldP spid="25" grpId="0" bldLvl="0" animBg="1"/>
      <p:bldP spid="28" grpId="0" bldLvl="0" animBg="1"/>
      <p:bldP spid="29" grpId="0" bldLvl="0" animBg="1"/>
      <p:bldP spid="33" grpId="0" bldLvl="0" animBg="1"/>
      <p:bldP spid="34" grpId="0" bldLvl="0" animBg="1"/>
      <p:bldP spid="35" grpId="0" bldLvl="0" animBg="1"/>
      <p:bldP spid="38" grpId="0" bldLvl="0" animBg="1"/>
      <p:bldP spid="40" grpId="0" bldLvl="0" animBg="1"/>
      <p:bldP spid="41" grpId="0" bldLvl="0" animBg="1"/>
      <p:bldP spid="42" grpId="0" bldLvl="0" animBg="1"/>
      <p:bldP spid="43" grpId="0" bldLvl="0" animBg="1"/>
      <p:bldP spid="44" grpId="0" bldLvl="0" animBg="1"/>
      <p:bldP spid="45" grpId="0" bldLvl="0" animBg="1"/>
      <p:bldP spid="46" grpId="0" bldLvl="0" animBg="1"/>
      <p:bldP spid="47" grpId="0" bldLvl="0" animBg="1"/>
      <p:bldP spid="48" grpId="0" bldLvl="0" animBg="1"/>
      <p:bldP spid="49" grpId="0"/>
      <p:bldP spid="50" grpId="0"/>
      <p:bldP spid="51"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603885" y="127000"/>
            <a:ext cx="5687060" cy="410210"/>
          </a:xfrm>
          <a:prstGeom prst="rect">
            <a:avLst/>
          </a:prstGeom>
          <a:noFill/>
        </p:spPr>
        <p:txBody>
          <a:bodyPr wrap="square" lIns="45711" tIns="22855" rIns="45711" bIns="22855" rtlCol="0">
            <a:spAutoFit/>
          </a:bodyPr>
          <a:lstStyle/>
          <a:p>
            <a:pPr algn="l"/>
            <a:r>
              <a:rPr lang="id-ID" sz="2400" b="1" dirty="0">
                <a:solidFill>
                  <a:schemeClr val="tx1"/>
                </a:solidFill>
                <a:latin typeface="微软雅黑" panose="020B0503020204020204" charset="-122"/>
                <a:cs typeface="Aparajita" panose="020B0604020202020204" pitchFamily="34" charset="0"/>
              </a:rPr>
              <a:t>单击此处添加标题</a:t>
            </a:r>
          </a:p>
        </p:txBody>
      </p:sp>
      <p:sp>
        <p:nvSpPr>
          <p:cNvPr id="23" name="Subtitle 2"/>
          <p:cNvSpPr txBox="1"/>
          <p:nvPr/>
        </p:nvSpPr>
        <p:spPr>
          <a:xfrm>
            <a:off x="603885" y="391795"/>
            <a:ext cx="3165475" cy="419735"/>
          </a:xfrm>
          <a:prstGeom prst="rect">
            <a:avLst/>
          </a:prstGeom>
        </p:spPr>
        <p:txBody>
          <a:bodyPr vert="horz" lIns="108745" tIns="54372" rIns="108745" bIns="54372" rtlCol="0">
            <a:norm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r>
              <a:rPr lang="en-US" sz="1000" dirty="0">
                <a:solidFill>
                  <a:schemeClr val="tx1"/>
                </a:solidFill>
                <a:latin typeface="微软雅黑" panose="020B0503020204020204" charset="-122"/>
                <a:cs typeface="Aparajita" panose="020B0604020202020204" pitchFamily="34" charset="0"/>
              </a:rPr>
              <a:t>Your great subtitle in this line</a:t>
            </a:r>
          </a:p>
        </p:txBody>
      </p:sp>
      <p:pic>
        <p:nvPicPr>
          <p:cNvPr id="2" name="图片 1" descr="QQ截图20170423215553"/>
          <p:cNvPicPr>
            <a:picLocks noChangeAspect="1"/>
          </p:cNvPicPr>
          <p:nvPr/>
        </p:nvPicPr>
        <p:blipFill>
          <a:blip r:embed="rId2"/>
          <a:stretch>
            <a:fillRect/>
          </a:stretch>
        </p:blipFill>
        <p:spPr>
          <a:xfrm>
            <a:off x="170815" y="99060"/>
            <a:ext cx="528955" cy="564515"/>
          </a:xfrm>
          <a:prstGeom prst="rect">
            <a:avLst/>
          </a:prstGeom>
          <a:effectLst>
            <a:outerShdw blurRad="50800" dist="38100" dir="2700000" algn="tl" rotWithShape="0">
              <a:prstClr val="black">
                <a:alpha val="40000"/>
              </a:prstClr>
            </a:outerShdw>
          </a:effectLst>
        </p:spPr>
      </p:pic>
      <p:grpSp>
        <p:nvGrpSpPr>
          <p:cNvPr id="7" name="Group 94"/>
          <p:cNvGrpSpPr/>
          <p:nvPr/>
        </p:nvGrpSpPr>
        <p:grpSpPr>
          <a:xfrm>
            <a:off x="5960582" y="4037798"/>
            <a:ext cx="1711392" cy="1711837"/>
            <a:chOff x="4463783" y="2714626"/>
            <a:chExt cx="1426531" cy="1426531"/>
          </a:xfrm>
        </p:grpSpPr>
        <p:sp>
          <p:nvSpPr>
            <p:cNvPr id="8" name="Oval 95"/>
            <p:cNvSpPr/>
            <p:nvPr/>
          </p:nvSpPr>
          <p:spPr>
            <a:xfrm>
              <a:off x="4463783" y="2714626"/>
              <a:ext cx="1426531" cy="1426531"/>
            </a:xfrm>
            <a:prstGeom prst="ellipse">
              <a:avLst/>
            </a:prstGeom>
            <a:solidFill>
              <a:schemeClr val="accent3"/>
            </a:solidFill>
            <a:ln w="1174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1800" dirty="0">
                <a:latin typeface="Lato Light"/>
              </a:endParaRPr>
            </a:p>
          </p:txBody>
        </p:sp>
        <p:sp>
          <p:nvSpPr>
            <p:cNvPr id="9" name="Oval 96"/>
            <p:cNvSpPr/>
            <p:nvPr/>
          </p:nvSpPr>
          <p:spPr>
            <a:xfrm>
              <a:off x="4606059" y="2856902"/>
              <a:ext cx="1141979" cy="114197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1800" dirty="0">
                <a:latin typeface="Lato Light"/>
              </a:endParaRPr>
            </a:p>
          </p:txBody>
        </p:sp>
      </p:grpSp>
      <p:grpSp>
        <p:nvGrpSpPr>
          <p:cNvPr id="11" name="Group 87"/>
          <p:cNvGrpSpPr/>
          <p:nvPr/>
        </p:nvGrpSpPr>
        <p:grpSpPr>
          <a:xfrm>
            <a:off x="4446644" y="3993884"/>
            <a:ext cx="1711392" cy="1711837"/>
            <a:chOff x="3220092" y="2687155"/>
            <a:chExt cx="1426531" cy="1426531"/>
          </a:xfrm>
        </p:grpSpPr>
        <p:sp>
          <p:nvSpPr>
            <p:cNvPr id="12" name="Oval 88"/>
            <p:cNvSpPr/>
            <p:nvPr/>
          </p:nvSpPr>
          <p:spPr>
            <a:xfrm>
              <a:off x="3220092" y="2687155"/>
              <a:ext cx="1426531" cy="1426531"/>
            </a:xfrm>
            <a:prstGeom prst="ellipse">
              <a:avLst/>
            </a:prstGeom>
            <a:solidFill>
              <a:schemeClr val="accent1"/>
            </a:solidFill>
            <a:ln w="1174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1800" dirty="0">
                <a:latin typeface="Lato Light"/>
              </a:endParaRPr>
            </a:p>
          </p:txBody>
        </p:sp>
        <p:sp>
          <p:nvSpPr>
            <p:cNvPr id="13" name="Oval 89"/>
            <p:cNvSpPr/>
            <p:nvPr/>
          </p:nvSpPr>
          <p:spPr>
            <a:xfrm>
              <a:off x="3343464" y="2819981"/>
              <a:ext cx="1141979" cy="114197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1800" dirty="0">
                <a:latin typeface="Lato Light"/>
              </a:endParaRPr>
            </a:p>
          </p:txBody>
        </p:sp>
      </p:grpSp>
      <p:grpSp>
        <p:nvGrpSpPr>
          <p:cNvPr id="14" name="Group 134"/>
          <p:cNvGrpSpPr/>
          <p:nvPr/>
        </p:nvGrpSpPr>
        <p:grpSpPr>
          <a:xfrm>
            <a:off x="4814907" y="4516534"/>
            <a:ext cx="958672" cy="643687"/>
            <a:chOff x="5621267" y="384356"/>
            <a:chExt cx="1497013" cy="1004888"/>
          </a:xfrm>
          <a:solidFill>
            <a:schemeClr val="tx2"/>
          </a:solidFill>
        </p:grpSpPr>
        <p:sp>
          <p:nvSpPr>
            <p:cNvPr id="15" name="Freeform 21"/>
            <p:cNvSpPr>
              <a:spLocks noEditPoints="1"/>
            </p:cNvSpPr>
            <p:nvPr/>
          </p:nvSpPr>
          <p:spPr bwMode="auto">
            <a:xfrm>
              <a:off x="6510267" y="384356"/>
              <a:ext cx="608013" cy="611188"/>
            </a:xfrm>
            <a:custGeom>
              <a:avLst/>
              <a:gdLst>
                <a:gd name="T0" fmla="*/ 78 w 161"/>
                <a:gd name="T1" fmla="*/ 17 h 161"/>
                <a:gd name="T2" fmla="*/ 101 w 161"/>
                <a:gd name="T3" fmla="*/ 28 h 161"/>
                <a:gd name="T4" fmla="*/ 108 w 161"/>
                <a:gd name="T5" fmla="*/ 20 h 161"/>
                <a:gd name="T6" fmla="*/ 122 w 161"/>
                <a:gd name="T7" fmla="*/ 27 h 161"/>
                <a:gd name="T8" fmla="*/ 120 w 161"/>
                <a:gd name="T9" fmla="*/ 40 h 161"/>
                <a:gd name="T10" fmla="*/ 139 w 161"/>
                <a:gd name="T11" fmla="*/ 56 h 161"/>
                <a:gd name="T12" fmla="*/ 148 w 161"/>
                <a:gd name="T13" fmla="*/ 72 h 161"/>
                <a:gd name="T14" fmla="*/ 137 w 161"/>
                <a:gd name="T15" fmla="*/ 80 h 161"/>
                <a:gd name="T16" fmla="*/ 139 w 161"/>
                <a:gd name="T17" fmla="*/ 105 h 161"/>
                <a:gd name="T18" fmla="*/ 135 w 161"/>
                <a:gd name="T19" fmla="*/ 122 h 161"/>
                <a:gd name="T20" fmla="*/ 127 w 161"/>
                <a:gd name="T21" fmla="*/ 124 h 161"/>
                <a:gd name="T22" fmla="*/ 103 w 161"/>
                <a:gd name="T23" fmla="*/ 132 h 161"/>
                <a:gd name="T24" fmla="*/ 100 w 161"/>
                <a:gd name="T25" fmla="*/ 146 h 161"/>
                <a:gd name="T26" fmla="*/ 83 w 161"/>
                <a:gd name="T27" fmla="*/ 144 h 161"/>
                <a:gd name="T28" fmla="*/ 60 w 161"/>
                <a:gd name="T29" fmla="*/ 133 h 161"/>
                <a:gd name="T30" fmla="*/ 53 w 161"/>
                <a:gd name="T31" fmla="*/ 142 h 161"/>
                <a:gd name="T32" fmla="*/ 39 w 161"/>
                <a:gd name="T33" fmla="*/ 135 h 161"/>
                <a:gd name="T34" fmla="*/ 41 w 161"/>
                <a:gd name="T35" fmla="*/ 121 h 161"/>
                <a:gd name="T36" fmla="*/ 22 w 161"/>
                <a:gd name="T37" fmla="*/ 105 h 161"/>
                <a:gd name="T38" fmla="*/ 13 w 161"/>
                <a:gd name="T39" fmla="*/ 90 h 161"/>
                <a:gd name="T40" fmla="*/ 24 w 161"/>
                <a:gd name="T41" fmla="*/ 82 h 161"/>
                <a:gd name="T42" fmla="*/ 22 w 161"/>
                <a:gd name="T43" fmla="*/ 57 h 161"/>
                <a:gd name="T44" fmla="*/ 26 w 161"/>
                <a:gd name="T45" fmla="*/ 39 h 161"/>
                <a:gd name="T46" fmla="*/ 34 w 161"/>
                <a:gd name="T47" fmla="*/ 38 h 161"/>
                <a:gd name="T48" fmla="*/ 57 w 161"/>
                <a:gd name="T49" fmla="*/ 29 h 161"/>
                <a:gd name="T50" fmla="*/ 60 w 161"/>
                <a:gd name="T51" fmla="*/ 16 h 161"/>
                <a:gd name="T52" fmla="*/ 69 w 161"/>
                <a:gd name="T53" fmla="*/ 2 h 161"/>
                <a:gd name="T54" fmla="*/ 45 w 161"/>
                <a:gd name="T55" fmla="*/ 23 h 161"/>
                <a:gd name="T56" fmla="*/ 27 w 161"/>
                <a:gd name="T57" fmla="*/ 26 h 161"/>
                <a:gd name="T58" fmla="*/ 11 w 161"/>
                <a:gd name="T59" fmla="*/ 43 h 161"/>
                <a:gd name="T60" fmla="*/ 14 w 161"/>
                <a:gd name="T61" fmla="*/ 65 h 161"/>
                <a:gd name="T62" fmla="*/ 2 w 161"/>
                <a:gd name="T63" fmla="*/ 92 h 161"/>
                <a:gd name="T64" fmla="*/ 23 w 161"/>
                <a:gd name="T65" fmla="*/ 116 h 161"/>
                <a:gd name="T66" fmla="*/ 25 w 161"/>
                <a:gd name="T67" fmla="*/ 134 h 161"/>
                <a:gd name="T68" fmla="*/ 42 w 161"/>
                <a:gd name="T69" fmla="*/ 150 h 161"/>
                <a:gd name="T70" fmla="*/ 65 w 161"/>
                <a:gd name="T71" fmla="*/ 147 h 161"/>
                <a:gd name="T72" fmla="*/ 92 w 161"/>
                <a:gd name="T73" fmla="*/ 159 h 161"/>
                <a:gd name="T74" fmla="*/ 116 w 161"/>
                <a:gd name="T75" fmla="*/ 138 h 161"/>
                <a:gd name="T76" fmla="*/ 133 w 161"/>
                <a:gd name="T77" fmla="*/ 136 h 161"/>
                <a:gd name="T78" fmla="*/ 150 w 161"/>
                <a:gd name="T79" fmla="*/ 119 h 161"/>
                <a:gd name="T80" fmla="*/ 146 w 161"/>
                <a:gd name="T81" fmla="*/ 96 h 161"/>
                <a:gd name="T82" fmla="*/ 159 w 161"/>
                <a:gd name="T83" fmla="*/ 69 h 161"/>
                <a:gd name="T84" fmla="*/ 138 w 161"/>
                <a:gd name="T85" fmla="*/ 45 h 161"/>
                <a:gd name="T86" fmla="*/ 135 w 161"/>
                <a:gd name="T87" fmla="*/ 28 h 161"/>
                <a:gd name="T88" fmla="*/ 118 w 161"/>
                <a:gd name="T89" fmla="*/ 11 h 161"/>
                <a:gd name="T90" fmla="*/ 96 w 161"/>
                <a:gd name="T91" fmla="*/ 15 h 161"/>
                <a:gd name="T92" fmla="*/ 69 w 161"/>
                <a:gd name="T93" fmla="*/ 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1" h="161">
                  <a:moveTo>
                    <a:pt x="71" y="13"/>
                  </a:moveTo>
                  <a:cubicBezTo>
                    <a:pt x="74" y="12"/>
                    <a:pt x="77" y="14"/>
                    <a:pt x="78" y="17"/>
                  </a:cubicBezTo>
                  <a:cubicBezTo>
                    <a:pt x="80" y="24"/>
                    <a:pt x="80" y="24"/>
                    <a:pt x="80" y="24"/>
                  </a:cubicBezTo>
                  <a:cubicBezTo>
                    <a:pt x="87" y="24"/>
                    <a:pt x="94" y="25"/>
                    <a:pt x="101" y="28"/>
                  </a:cubicBezTo>
                  <a:cubicBezTo>
                    <a:pt x="104" y="22"/>
                    <a:pt x="104" y="22"/>
                    <a:pt x="104" y="22"/>
                  </a:cubicBezTo>
                  <a:cubicBezTo>
                    <a:pt x="105" y="21"/>
                    <a:pt x="107" y="20"/>
                    <a:pt x="108" y="20"/>
                  </a:cubicBezTo>
                  <a:cubicBezTo>
                    <a:pt x="109" y="19"/>
                    <a:pt x="111" y="20"/>
                    <a:pt x="112" y="20"/>
                  </a:cubicBezTo>
                  <a:cubicBezTo>
                    <a:pt x="122" y="27"/>
                    <a:pt x="122" y="27"/>
                    <a:pt x="122" y="27"/>
                  </a:cubicBezTo>
                  <a:cubicBezTo>
                    <a:pt x="124" y="28"/>
                    <a:pt x="125" y="32"/>
                    <a:pt x="123" y="34"/>
                  </a:cubicBezTo>
                  <a:cubicBezTo>
                    <a:pt x="120" y="40"/>
                    <a:pt x="120" y="40"/>
                    <a:pt x="120" y="40"/>
                  </a:cubicBezTo>
                  <a:cubicBezTo>
                    <a:pt x="125" y="45"/>
                    <a:pt x="129" y="51"/>
                    <a:pt x="132" y="58"/>
                  </a:cubicBezTo>
                  <a:cubicBezTo>
                    <a:pt x="139" y="56"/>
                    <a:pt x="139" y="56"/>
                    <a:pt x="139" y="56"/>
                  </a:cubicBezTo>
                  <a:cubicBezTo>
                    <a:pt x="142" y="56"/>
                    <a:pt x="145" y="58"/>
                    <a:pt x="145" y="61"/>
                  </a:cubicBezTo>
                  <a:cubicBezTo>
                    <a:pt x="148" y="72"/>
                    <a:pt x="148" y="72"/>
                    <a:pt x="148" y="72"/>
                  </a:cubicBezTo>
                  <a:cubicBezTo>
                    <a:pt x="149" y="75"/>
                    <a:pt x="147" y="78"/>
                    <a:pt x="144" y="78"/>
                  </a:cubicBezTo>
                  <a:cubicBezTo>
                    <a:pt x="137" y="80"/>
                    <a:pt x="137" y="80"/>
                    <a:pt x="137" y="80"/>
                  </a:cubicBezTo>
                  <a:cubicBezTo>
                    <a:pt x="137" y="87"/>
                    <a:pt x="136" y="94"/>
                    <a:pt x="133" y="101"/>
                  </a:cubicBezTo>
                  <a:cubicBezTo>
                    <a:pt x="139" y="105"/>
                    <a:pt x="139" y="105"/>
                    <a:pt x="139" y="105"/>
                  </a:cubicBezTo>
                  <a:cubicBezTo>
                    <a:pt x="142" y="106"/>
                    <a:pt x="142" y="110"/>
                    <a:pt x="141" y="113"/>
                  </a:cubicBezTo>
                  <a:cubicBezTo>
                    <a:pt x="135" y="122"/>
                    <a:pt x="135" y="122"/>
                    <a:pt x="135" y="122"/>
                  </a:cubicBezTo>
                  <a:cubicBezTo>
                    <a:pt x="134" y="123"/>
                    <a:pt x="132" y="124"/>
                    <a:pt x="131" y="125"/>
                  </a:cubicBezTo>
                  <a:cubicBezTo>
                    <a:pt x="130" y="125"/>
                    <a:pt x="128" y="125"/>
                    <a:pt x="127" y="124"/>
                  </a:cubicBezTo>
                  <a:cubicBezTo>
                    <a:pt x="121" y="120"/>
                    <a:pt x="121" y="120"/>
                    <a:pt x="121" y="120"/>
                  </a:cubicBezTo>
                  <a:cubicBezTo>
                    <a:pt x="116" y="125"/>
                    <a:pt x="110" y="129"/>
                    <a:pt x="103" y="132"/>
                  </a:cubicBezTo>
                  <a:cubicBezTo>
                    <a:pt x="105" y="139"/>
                    <a:pt x="105" y="139"/>
                    <a:pt x="105" y="139"/>
                  </a:cubicBezTo>
                  <a:cubicBezTo>
                    <a:pt x="105" y="142"/>
                    <a:pt x="104" y="145"/>
                    <a:pt x="100" y="146"/>
                  </a:cubicBezTo>
                  <a:cubicBezTo>
                    <a:pt x="89" y="148"/>
                    <a:pt x="89" y="148"/>
                    <a:pt x="89" y="148"/>
                  </a:cubicBezTo>
                  <a:cubicBezTo>
                    <a:pt x="86" y="149"/>
                    <a:pt x="83" y="147"/>
                    <a:pt x="83" y="144"/>
                  </a:cubicBezTo>
                  <a:cubicBezTo>
                    <a:pt x="81" y="137"/>
                    <a:pt x="81" y="137"/>
                    <a:pt x="81" y="137"/>
                  </a:cubicBezTo>
                  <a:cubicBezTo>
                    <a:pt x="74" y="137"/>
                    <a:pt x="67" y="136"/>
                    <a:pt x="60" y="133"/>
                  </a:cubicBezTo>
                  <a:cubicBezTo>
                    <a:pt x="56" y="139"/>
                    <a:pt x="56" y="139"/>
                    <a:pt x="56" y="139"/>
                  </a:cubicBezTo>
                  <a:cubicBezTo>
                    <a:pt x="56" y="141"/>
                    <a:pt x="54" y="141"/>
                    <a:pt x="53" y="142"/>
                  </a:cubicBezTo>
                  <a:cubicBezTo>
                    <a:pt x="51" y="142"/>
                    <a:pt x="50" y="142"/>
                    <a:pt x="49" y="141"/>
                  </a:cubicBezTo>
                  <a:cubicBezTo>
                    <a:pt x="39" y="135"/>
                    <a:pt x="39" y="135"/>
                    <a:pt x="39" y="135"/>
                  </a:cubicBezTo>
                  <a:cubicBezTo>
                    <a:pt x="36" y="133"/>
                    <a:pt x="36" y="130"/>
                    <a:pt x="37" y="127"/>
                  </a:cubicBezTo>
                  <a:cubicBezTo>
                    <a:pt x="41" y="121"/>
                    <a:pt x="41" y="121"/>
                    <a:pt x="41" y="121"/>
                  </a:cubicBezTo>
                  <a:cubicBezTo>
                    <a:pt x="36" y="116"/>
                    <a:pt x="32" y="110"/>
                    <a:pt x="29" y="104"/>
                  </a:cubicBezTo>
                  <a:cubicBezTo>
                    <a:pt x="22" y="105"/>
                    <a:pt x="22" y="105"/>
                    <a:pt x="22" y="105"/>
                  </a:cubicBezTo>
                  <a:cubicBezTo>
                    <a:pt x="19" y="106"/>
                    <a:pt x="16" y="104"/>
                    <a:pt x="15" y="101"/>
                  </a:cubicBezTo>
                  <a:cubicBezTo>
                    <a:pt x="13" y="90"/>
                    <a:pt x="13" y="90"/>
                    <a:pt x="13" y="90"/>
                  </a:cubicBezTo>
                  <a:cubicBezTo>
                    <a:pt x="12" y="87"/>
                    <a:pt x="14" y="84"/>
                    <a:pt x="17" y="83"/>
                  </a:cubicBezTo>
                  <a:cubicBezTo>
                    <a:pt x="24" y="82"/>
                    <a:pt x="24" y="82"/>
                    <a:pt x="24" y="82"/>
                  </a:cubicBezTo>
                  <a:cubicBezTo>
                    <a:pt x="24" y="74"/>
                    <a:pt x="25" y="67"/>
                    <a:pt x="28" y="60"/>
                  </a:cubicBezTo>
                  <a:cubicBezTo>
                    <a:pt x="22" y="57"/>
                    <a:pt x="22" y="57"/>
                    <a:pt x="22" y="57"/>
                  </a:cubicBezTo>
                  <a:cubicBezTo>
                    <a:pt x="19" y="55"/>
                    <a:pt x="18" y="51"/>
                    <a:pt x="20" y="49"/>
                  </a:cubicBezTo>
                  <a:cubicBezTo>
                    <a:pt x="26" y="39"/>
                    <a:pt x="26" y="39"/>
                    <a:pt x="26" y="39"/>
                  </a:cubicBezTo>
                  <a:cubicBezTo>
                    <a:pt x="27" y="38"/>
                    <a:pt x="28" y="37"/>
                    <a:pt x="30" y="37"/>
                  </a:cubicBezTo>
                  <a:cubicBezTo>
                    <a:pt x="31" y="37"/>
                    <a:pt x="33" y="37"/>
                    <a:pt x="34" y="38"/>
                  </a:cubicBezTo>
                  <a:cubicBezTo>
                    <a:pt x="40" y="41"/>
                    <a:pt x="40" y="41"/>
                    <a:pt x="40" y="41"/>
                  </a:cubicBezTo>
                  <a:cubicBezTo>
                    <a:pt x="45" y="36"/>
                    <a:pt x="51" y="32"/>
                    <a:pt x="57" y="29"/>
                  </a:cubicBezTo>
                  <a:cubicBezTo>
                    <a:pt x="56" y="22"/>
                    <a:pt x="56" y="22"/>
                    <a:pt x="56" y="22"/>
                  </a:cubicBezTo>
                  <a:cubicBezTo>
                    <a:pt x="55" y="19"/>
                    <a:pt x="57" y="16"/>
                    <a:pt x="60" y="16"/>
                  </a:cubicBezTo>
                  <a:cubicBezTo>
                    <a:pt x="71" y="13"/>
                    <a:pt x="71" y="13"/>
                    <a:pt x="71" y="13"/>
                  </a:cubicBezTo>
                  <a:moveTo>
                    <a:pt x="69" y="2"/>
                  </a:moveTo>
                  <a:cubicBezTo>
                    <a:pt x="58" y="5"/>
                    <a:pt x="58" y="5"/>
                    <a:pt x="58" y="5"/>
                  </a:cubicBezTo>
                  <a:cubicBezTo>
                    <a:pt x="49" y="6"/>
                    <a:pt x="44" y="14"/>
                    <a:pt x="45" y="23"/>
                  </a:cubicBezTo>
                  <a:cubicBezTo>
                    <a:pt x="43" y="24"/>
                    <a:pt x="41" y="26"/>
                    <a:pt x="39" y="27"/>
                  </a:cubicBezTo>
                  <a:cubicBezTo>
                    <a:pt x="35" y="25"/>
                    <a:pt x="31" y="25"/>
                    <a:pt x="27" y="26"/>
                  </a:cubicBezTo>
                  <a:cubicBezTo>
                    <a:pt x="23" y="27"/>
                    <a:pt x="19" y="29"/>
                    <a:pt x="17" y="33"/>
                  </a:cubicBezTo>
                  <a:cubicBezTo>
                    <a:pt x="11" y="43"/>
                    <a:pt x="11" y="43"/>
                    <a:pt x="11" y="43"/>
                  </a:cubicBezTo>
                  <a:cubicBezTo>
                    <a:pt x="8" y="47"/>
                    <a:pt x="7" y="51"/>
                    <a:pt x="8" y="56"/>
                  </a:cubicBezTo>
                  <a:cubicBezTo>
                    <a:pt x="9" y="59"/>
                    <a:pt x="11" y="63"/>
                    <a:pt x="14" y="65"/>
                  </a:cubicBezTo>
                  <a:cubicBezTo>
                    <a:pt x="14" y="68"/>
                    <a:pt x="13" y="70"/>
                    <a:pt x="13" y="72"/>
                  </a:cubicBezTo>
                  <a:cubicBezTo>
                    <a:pt x="5" y="75"/>
                    <a:pt x="0" y="84"/>
                    <a:pt x="2" y="92"/>
                  </a:cubicBezTo>
                  <a:cubicBezTo>
                    <a:pt x="4" y="103"/>
                    <a:pt x="4" y="103"/>
                    <a:pt x="4" y="103"/>
                  </a:cubicBezTo>
                  <a:cubicBezTo>
                    <a:pt x="6" y="112"/>
                    <a:pt x="14" y="117"/>
                    <a:pt x="23" y="116"/>
                  </a:cubicBezTo>
                  <a:cubicBezTo>
                    <a:pt x="24" y="118"/>
                    <a:pt x="25" y="120"/>
                    <a:pt x="27" y="122"/>
                  </a:cubicBezTo>
                  <a:cubicBezTo>
                    <a:pt x="25" y="126"/>
                    <a:pt x="25" y="130"/>
                    <a:pt x="25" y="134"/>
                  </a:cubicBezTo>
                  <a:cubicBezTo>
                    <a:pt x="26" y="138"/>
                    <a:pt x="29" y="142"/>
                    <a:pt x="33" y="144"/>
                  </a:cubicBezTo>
                  <a:cubicBezTo>
                    <a:pt x="42" y="150"/>
                    <a:pt x="42" y="150"/>
                    <a:pt x="42" y="150"/>
                  </a:cubicBezTo>
                  <a:cubicBezTo>
                    <a:pt x="46" y="153"/>
                    <a:pt x="51" y="154"/>
                    <a:pt x="55" y="153"/>
                  </a:cubicBezTo>
                  <a:cubicBezTo>
                    <a:pt x="59" y="152"/>
                    <a:pt x="62" y="150"/>
                    <a:pt x="65" y="147"/>
                  </a:cubicBezTo>
                  <a:cubicBezTo>
                    <a:pt x="67" y="147"/>
                    <a:pt x="70" y="148"/>
                    <a:pt x="72" y="148"/>
                  </a:cubicBezTo>
                  <a:cubicBezTo>
                    <a:pt x="75" y="156"/>
                    <a:pt x="83" y="161"/>
                    <a:pt x="92" y="159"/>
                  </a:cubicBezTo>
                  <a:cubicBezTo>
                    <a:pt x="103" y="157"/>
                    <a:pt x="103" y="157"/>
                    <a:pt x="103" y="157"/>
                  </a:cubicBezTo>
                  <a:cubicBezTo>
                    <a:pt x="111" y="155"/>
                    <a:pt x="117" y="147"/>
                    <a:pt x="116" y="138"/>
                  </a:cubicBezTo>
                  <a:cubicBezTo>
                    <a:pt x="118" y="137"/>
                    <a:pt x="120" y="136"/>
                    <a:pt x="122" y="134"/>
                  </a:cubicBezTo>
                  <a:cubicBezTo>
                    <a:pt x="126" y="136"/>
                    <a:pt x="130" y="136"/>
                    <a:pt x="133" y="136"/>
                  </a:cubicBezTo>
                  <a:cubicBezTo>
                    <a:pt x="138" y="135"/>
                    <a:pt x="142" y="132"/>
                    <a:pt x="144" y="128"/>
                  </a:cubicBezTo>
                  <a:cubicBezTo>
                    <a:pt x="150" y="119"/>
                    <a:pt x="150" y="119"/>
                    <a:pt x="150" y="119"/>
                  </a:cubicBezTo>
                  <a:cubicBezTo>
                    <a:pt x="153" y="115"/>
                    <a:pt x="153" y="110"/>
                    <a:pt x="152" y="106"/>
                  </a:cubicBezTo>
                  <a:cubicBezTo>
                    <a:pt x="152" y="102"/>
                    <a:pt x="149" y="99"/>
                    <a:pt x="146" y="96"/>
                  </a:cubicBezTo>
                  <a:cubicBezTo>
                    <a:pt x="147" y="94"/>
                    <a:pt x="147" y="91"/>
                    <a:pt x="148" y="89"/>
                  </a:cubicBezTo>
                  <a:cubicBezTo>
                    <a:pt x="156" y="86"/>
                    <a:pt x="161" y="78"/>
                    <a:pt x="159" y="69"/>
                  </a:cubicBezTo>
                  <a:cubicBezTo>
                    <a:pt x="157" y="58"/>
                    <a:pt x="157" y="58"/>
                    <a:pt x="157" y="58"/>
                  </a:cubicBezTo>
                  <a:cubicBezTo>
                    <a:pt x="155" y="50"/>
                    <a:pt x="147" y="44"/>
                    <a:pt x="138" y="45"/>
                  </a:cubicBezTo>
                  <a:cubicBezTo>
                    <a:pt x="137" y="43"/>
                    <a:pt x="135" y="41"/>
                    <a:pt x="134" y="39"/>
                  </a:cubicBezTo>
                  <a:cubicBezTo>
                    <a:pt x="136" y="36"/>
                    <a:pt x="136" y="32"/>
                    <a:pt x="135" y="28"/>
                  </a:cubicBezTo>
                  <a:cubicBezTo>
                    <a:pt x="134" y="23"/>
                    <a:pt x="132" y="19"/>
                    <a:pt x="128" y="17"/>
                  </a:cubicBezTo>
                  <a:cubicBezTo>
                    <a:pt x="118" y="11"/>
                    <a:pt x="118" y="11"/>
                    <a:pt x="118" y="11"/>
                  </a:cubicBezTo>
                  <a:cubicBezTo>
                    <a:pt x="115" y="8"/>
                    <a:pt x="110" y="8"/>
                    <a:pt x="106" y="9"/>
                  </a:cubicBezTo>
                  <a:cubicBezTo>
                    <a:pt x="102" y="9"/>
                    <a:pt x="98" y="12"/>
                    <a:pt x="96" y="15"/>
                  </a:cubicBezTo>
                  <a:cubicBezTo>
                    <a:pt x="93" y="14"/>
                    <a:pt x="91" y="14"/>
                    <a:pt x="89" y="13"/>
                  </a:cubicBezTo>
                  <a:cubicBezTo>
                    <a:pt x="86" y="5"/>
                    <a:pt x="77" y="0"/>
                    <a:pt x="69" y="2"/>
                  </a:cubicBezTo>
                  <a:close/>
                </a:path>
              </a:pathLst>
            </a:custGeom>
            <a:grpFill/>
            <a:ln>
              <a:noFill/>
            </a:ln>
          </p:spPr>
          <p:txBody>
            <a:bodyPr vert="horz" wrap="square" lIns="45720" tIns="22860" rIns="45720" bIns="22860" numCol="1" anchor="t" anchorCtr="0" compatLnSpc="1"/>
            <a:lstStyle/>
            <a:p>
              <a:endParaRPr lang="id-ID" sz="1800" dirty="0">
                <a:latin typeface="微软雅黑" panose="020B0503020204020204" charset="-122"/>
              </a:endParaRPr>
            </a:p>
          </p:txBody>
        </p:sp>
        <p:sp>
          <p:nvSpPr>
            <p:cNvPr id="16" name="Freeform 22"/>
            <p:cNvSpPr>
              <a:spLocks noEditPoints="1"/>
            </p:cNvSpPr>
            <p:nvPr/>
          </p:nvSpPr>
          <p:spPr bwMode="auto">
            <a:xfrm>
              <a:off x="6661080" y="536756"/>
              <a:ext cx="306388" cy="306388"/>
            </a:xfrm>
            <a:custGeom>
              <a:avLst/>
              <a:gdLst>
                <a:gd name="T0" fmla="*/ 48 w 81"/>
                <a:gd name="T1" fmla="*/ 77 h 81"/>
                <a:gd name="T2" fmla="*/ 4 w 81"/>
                <a:gd name="T3" fmla="*/ 49 h 81"/>
                <a:gd name="T4" fmla="*/ 32 w 81"/>
                <a:gd name="T5" fmla="*/ 5 h 81"/>
                <a:gd name="T6" fmla="*/ 76 w 81"/>
                <a:gd name="T7" fmla="*/ 33 h 81"/>
                <a:gd name="T8" fmla="*/ 48 w 81"/>
                <a:gd name="T9" fmla="*/ 77 h 81"/>
                <a:gd name="T10" fmla="*/ 34 w 81"/>
                <a:gd name="T11" fmla="*/ 10 h 81"/>
                <a:gd name="T12" fmla="*/ 10 w 81"/>
                <a:gd name="T13" fmla="*/ 47 h 81"/>
                <a:gd name="T14" fmla="*/ 47 w 81"/>
                <a:gd name="T15" fmla="*/ 71 h 81"/>
                <a:gd name="T16" fmla="*/ 71 w 81"/>
                <a:gd name="T17" fmla="*/ 34 h 81"/>
                <a:gd name="T18" fmla="*/ 34 w 81"/>
                <a:gd name="T19" fmla="*/ 1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8" y="77"/>
                  </a:moveTo>
                  <a:cubicBezTo>
                    <a:pt x="28" y="81"/>
                    <a:pt x="9" y="68"/>
                    <a:pt x="4" y="49"/>
                  </a:cubicBezTo>
                  <a:cubicBezTo>
                    <a:pt x="0" y="29"/>
                    <a:pt x="13" y="9"/>
                    <a:pt x="32" y="5"/>
                  </a:cubicBezTo>
                  <a:cubicBezTo>
                    <a:pt x="52" y="0"/>
                    <a:pt x="72" y="13"/>
                    <a:pt x="76" y="33"/>
                  </a:cubicBezTo>
                  <a:cubicBezTo>
                    <a:pt x="81" y="53"/>
                    <a:pt x="68" y="72"/>
                    <a:pt x="48" y="77"/>
                  </a:cubicBezTo>
                  <a:close/>
                  <a:moveTo>
                    <a:pt x="34" y="10"/>
                  </a:moveTo>
                  <a:cubicBezTo>
                    <a:pt x="17" y="14"/>
                    <a:pt x="6" y="31"/>
                    <a:pt x="10" y="47"/>
                  </a:cubicBezTo>
                  <a:cubicBezTo>
                    <a:pt x="14" y="64"/>
                    <a:pt x="30" y="75"/>
                    <a:pt x="47" y="71"/>
                  </a:cubicBezTo>
                  <a:cubicBezTo>
                    <a:pt x="64" y="67"/>
                    <a:pt x="74" y="51"/>
                    <a:pt x="71" y="34"/>
                  </a:cubicBezTo>
                  <a:cubicBezTo>
                    <a:pt x="67" y="17"/>
                    <a:pt x="50" y="7"/>
                    <a:pt x="34" y="10"/>
                  </a:cubicBezTo>
                  <a:close/>
                </a:path>
              </a:pathLst>
            </a:custGeom>
            <a:grpFill/>
            <a:ln>
              <a:noFill/>
            </a:ln>
          </p:spPr>
          <p:txBody>
            <a:bodyPr vert="horz" wrap="square" lIns="45720" tIns="22860" rIns="45720" bIns="22860" numCol="1" anchor="t" anchorCtr="0" compatLnSpc="1"/>
            <a:lstStyle/>
            <a:p>
              <a:endParaRPr lang="id-ID" sz="1800" dirty="0">
                <a:latin typeface="微软雅黑" panose="020B0503020204020204" charset="-122"/>
              </a:endParaRPr>
            </a:p>
          </p:txBody>
        </p:sp>
        <p:sp>
          <p:nvSpPr>
            <p:cNvPr id="17" name="Freeform 23"/>
            <p:cNvSpPr>
              <a:spLocks noEditPoints="1"/>
            </p:cNvSpPr>
            <p:nvPr/>
          </p:nvSpPr>
          <p:spPr bwMode="auto">
            <a:xfrm>
              <a:off x="6732517" y="608193"/>
              <a:ext cx="163513" cy="163513"/>
            </a:xfrm>
            <a:custGeom>
              <a:avLst/>
              <a:gdLst>
                <a:gd name="T0" fmla="*/ 26 w 43"/>
                <a:gd name="T1" fmla="*/ 41 h 43"/>
                <a:gd name="T2" fmla="*/ 2 w 43"/>
                <a:gd name="T3" fmla="*/ 26 h 43"/>
                <a:gd name="T4" fmla="*/ 17 w 43"/>
                <a:gd name="T5" fmla="*/ 2 h 43"/>
                <a:gd name="T6" fmla="*/ 41 w 43"/>
                <a:gd name="T7" fmla="*/ 17 h 43"/>
                <a:gd name="T8" fmla="*/ 26 w 43"/>
                <a:gd name="T9" fmla="*/ 41 h 43"/>
                <a:gd name="T10" fmla="*/ 18 w 43"/>
                <a:gd name="T11" fmla="*/ 8 h 43"/>
                <a:gd name="T12" fmla="*/ 8 w 43"/>
                <a:gd name="T13" fmla="*/ 25 h 43"/>
                <a:gd name="T14" fmla="*/ 24 w 43"/>
                <a:gd name="T15" fmla="*/ 35 h 43"/>
                <a:gd name="T16" fmla="*/ 35 w 43"/>
                <a:gd name="T17" fmla="*/ 19 h 43"/>
                <a:gd name="T18" fmla="*/ 18 w 43"/>
                <a:gd name="T19" fmla="*/ 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6" y="41"/>
                  </a:moveTo>
                  <a:cubicBezTo>
                    <a:pt x="15" y="43"/>
                    <a:pt x="4" y="37"/>
                    <a:pt x="2" y="26"/>
                  </a:cubicBezTo>
                  <a:cubicBezTo>
                    <a:pt x="0" y="15"/>
                    <a:pt x="6" y="5"/>
                    <a:pt x="17" y="2"/>
                  </a:cubicBezTo>
                  <a:cubicBezTo>
                    <a:pt x="28" y="0"/>
                    <a:pt x="38" y="7"/>
                    <a:pt x="41" y="17"/>
                  </a:cubicBezTo>
                  <a:cubicBezTo>
                    <a:pt x="43" y="28"/>
                    <a:pt x="36" y="39"/>
                    <a:pt x="26" y="41"/>
                  </a:cubicBezTo>
                  <a:close/>
                  <a:moveTo>
                    <a:pt x="18" y="8"/>
                  </a:moveTo>
                  <a:cubicBezTo>
                    <a:pt x="11" y="10"/>
                    <a:pt x="6" y="17"/>
                    <a:pt x="8" y="25"/>
                  </a:cubicBezTo>
                  <a:cubicBezTo>
                    <a:pt x="9" y="32"/>
                    <a:pt x="17" y="37"/>
                    <a:pt x="24" y="35"/>
                  </a:cubicBezTo>
                  <a:cubicBezTo>
                    <a:pt x="32" y="34"/>
                    <a:pt x="37" y="26"/>
                    <a:pt x="35" y="19"/>
                  </a:cubicBezTo>
                  <a:cubicBezTo>
                    <a:pt x="34" y="11"/>
                    <a:pt x="26" y="6"/>
                    <a:pt x="18" y="8"/>
                  </a:cubicBezTo>
                  <a:close/>
                </a:path>
              </a:pathLst>
            </a:custGeom>
            <a:grpFill/>
            <a:ln>
              <a:noFill/>
            </a:ln>
          </p:spPr>
          <p:txBody>
            <a:bodyPr vert="horz" wrap="square" lIns="45720" tIns="22860" rIns="45720" bIns="22860" numCol="1" anchor="t" anchorCtr="0" compatLnSpc="1"/>
            <a:lstStyle/>
            <a:p>
              <a:endParaRPr lang="id-ID" sz="1800" dirty="0">
                <a:latin typeface="微软雅黑" panose="020B0503020204020204" charset="-122"/>
              </a:endParaRPr>
            </a:p>
          </p:txBody>
        </p:sp>
        <p:sp>
          <p:nvSpPr>
            <p:cNvPr id="18" name="Freeform 24"/>
            <p:cNvSpPr>
              <a:spLocks noEditPoints="1"/>
            </p:cNvSpPr>
            <p:nvPr/>
          </p:nvSpPr>
          <p:spPr bwMode="auto">
            <a:xfrm>
              <a:off x="5621267" y="479606"/>
              <a:ext cx="911225" cy="909638"/>
            </a:xfrm>
            <a:custGeom>
              <a:avLst/>
              <a:gdLst>
                <a:gd name="T0" fmla="*/ 138 w 241"/>
                <a:gd name="T1" fmla="*/ 25 h 240"/>
                <a:gd name="T2" fmla="*/ 168 w 241"/>
                <a:gd name="T3" fmla="*/ 48 h 240"/>
                <a:gd name="T4" fmla="*/ 181 w 241"/>
                <a:gd name="T5" fmla="*/ 38 h 240"/>
                <a:gd name="T6" fmla="*/ 199 w 241"/>
                <a:gd name="T7" fmla="*/ 53 h 240"/>
                <a:gd name="T8" fmla="*/ 192 w 241"/>
                <a:gd name="T9" fmla="*/ 73 h 240"/>
                <a:gd name="T10" fmla="*/ 215 w 241"/>
                <a:gd name="T11" fmla="*/ 103 h 240"/>
                <a:gd name="T12" fmla="*/ 223 w 241"/>
                <a:gd name="T13" fmla="*/ 128 h 240"/>
                <a:gd name="T14" fmla="*/ 204 w 241"/>
                <a:gd name="T15" fmla="*/ 137 h 240"/>
                <a:gd name="T16" fmla="*/ 199 w 241"/>
                <a:gd name="T17" fmla="*/ 174 h 240"/>
                <a:gd name="T18" fmla="*/ 187 w 241"/>
                <a:gd name="T19" fmla="*/ 199 h 240"/>
                <a:gd name="T20" fmla="*/ 175 w 241"/>
                <a:gd name="T21" fmla="*/ 199 h 240"/>
                <a:gd name="T22" fmla="*/ 138 w 241"/>
                <a:gd name="T23" fmla="*/ 204 h 240"/>
                <a:gd name="T24" fmla="*/ 129 w 241"/>
                <a:gd name="T25" fmla="*/ 223 h 240"/>
                <a:gd name="T26" fmla="*/ 103 w 241"/>
                <a:gd name="T27" fmla="*/ 214 h 240"/>
                <a:gd name="T28" fmla="*/ 73 w 241"/>
                <a:gd name="T29" fmla="*/ 191 h 240"/>
                <a:gd name="T30" fmla="*/ 60 w 241"/>
                <a:gd name="T31" fmla="*/ 201 h 240"/>
                <a:gd name="T32" fmla="*/ 42 w 241"/>
                <a:gd name="T33" fmla="*/ 186 h 240"/>
                <a:gd name="T34" fmla="*/ 49 w 241"/>
                <a:gd name="T35" fmla="*/ 167 h 240"/>
                <a:gd name="T36" fmla="*/ 26 w 241"/>
                <a:gd name="T37" fmla="*/ 137 h 240"/>
                <a:gd name="T38" fmla="*/ 17 w 241"/>
                <a:gd name="T39" fmla="*/ 111 h 240"/>
                <a:gd name="T40" fmla="*/ 36 w 241"/>
                <a:gd name="T41" fmla="*/ 103 h 240"/>
                <a:gd name="T42" fmla="*/ 42 w 241"/>
                <a:gd name="T43" fmla="*/ 65 h 240"/>
                <a:gd name="T44" fmla="*/ 54 w 241"/>
                <a:gd name="T45" fmla="*/ 41 h 240"/>
                <a:gd name="T46" fmla="*/ 66 w 241"/>
                <a:gd name="T47" fmla="*/ 41 h 240"/>
                <a:gd name="T48" fmla="*/ 103 w 241"/>
                <a:gd name="T49" fmla="*/ 36 h 240"/>
                <a:gd name="T50" fmla="*/ 112 w 241"/>
                <a:gd name="T51" fmla="*/ 17 h 240"/>
                <a:gd name="T52" fmla="*/ 129 w 241"/>
                <a:gd name="T53" fmla="*/ 0 h 240"/>
                <a:gd name="T54" fmla="*/ 86 w 241"/>
                <a:gd name="T55" fmla="*/ 23 h 240"/>
                <a:gd name="T56" fmla="*/ 60 w 241"/>
                <a:gd name="T57" fmla="*/ 21 h 240"/>
                <a:gd name="T58" fmla="*/ 29 w 241"/>
                <a:gd name="T59" fmla="*/ 41 h 240"/>
                <a:gd name="T60" fmla="*/ 28 w 241"/>
                <a:gd name="T61" fmla="*/ 75 h 240"/>
                <a:gd name="T62" fmla="*/ 0 w 241"/>
                <a:gd name="T63" fmla="*/ 111 h 240"/>
                <a:gd name="T64" fmla="*/ 23 w 241"/>
                <a:gd name="T65" fmla="*/ 154 h 240"/>
                <a:gd name="T66" fmla="*/ 22 w 241"/>
                <a:gd name="T67" fmla="*/ 180 h 240"/>
                <a:gd name="T68" fmla="*/ 42 w 241"/>
                <a:gd name="T69" fmla="*/ 211 h 240"/>
                <a:gd name="T70" fmla="*/ 76 w 241"/>
                <a:gd name="T71" fmla="*/ 212 h 240"/>
                <a:gd name="T72" fmla="*/ 112 w 241"/>
                <a:gd name="T73" fmla="*/ 240 h 240"/>
                <a:gd name="T74" fmla="*/ 155 w 241"/>
                <a:gd name="T75" fmla="*/ 217 h 240"/>
                <a:gd name="T76" fmla="*/ 181 w 241"/>
                <a:gd name="T77" fmla="*/ 218 h 240"/>
                <a:gd name="T78" fmla="*/ 211 w 241"/>
                <a:gd name="T79" fmla="*/ 199 h 240"/>
                <a:gd name="T80" fmla="*/ 213 w 241"/>
                <a:gd name="T81" fmla="*/ 164 h 240"/>
                <a:gd name="T82" fmla="*/ 241 w 241"/>
                <a:gd name="T83" fmla="*/ 128 h 240"/>
                <a:gd name="T84" fmla="*/ 217 w 241"/>
                <a:gd name="T85" fmla="*/ 86 h 240"/>
                <a:gd name="T86" fmla="*/ 219 w 241"/>
                <a:gd name="T87" fmla="*/ 59 h 240"/>
                <a:gd name="T88" fmla="*/ 199 w 241"/>
                <a:gd name="T89" fmla="*/ 29 h 240"/>
                <a:gd name="T90" fmla="*/ 165 w 241"/>
                <a:gd name="T91" fmla="*/ 27 h 240"/>
                <a:gd name="T92" fmla="*/ 129 w 241"/>
                <a:gd name="T9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1" h="240">
                  <a:moveTo>
                    <a:pt x="129" y="17"/>
                  </a:moveTo>
                  <a:cubicBezTo>
                    <a:pt x="134" y="17"/>
                    <a:pt x="138" y="21"/>
                    <a:pt x="138" y="25"/>
                  </a:cubicBezTo>
                  <a:cubicBezTo>
                    <a:pt x="138" y="36"/>
                    <a:pt x="138" y="36"/>
                    <a:pt x="138" y="36"/>
                  </a:cubicBezTo>
                  <a:cubicBezTo>
                    <a:pt x="149" y="38"/>
                    <a:pt x="159" y="42"/>
                    <a:pt x="168" y="48"/>
                  </a:cubicBezTo>
                  <a:cubicBezTo>
                    <a:pt x="175" y="41"/>
                    <a:pt x="175" y="41"/>
                    <a:pt x="175" y="41"/>
                  </a:cubicBezTo>
                  <a:cubicBezTo>
                    <a:pt x="177" y="39"/>
                    <a:pt x="179" y="38"/>
                    <a:pt x="181" y="38"/>
                  </a:cubicBezTo>
                  <a:cubicBezTo>
                    <a:pt x="183" y="38"/>
                    <a:pt x="185" y="39"/>
                    <a:pt x="187" y="41"/>
                  </a:cubicBezTo>
                  <a:cubicBezTo>
                    <a:pt x="199" y="53"/>
                    <a:pt x="199" y="53"/>
                    <a:pt x="199" y="53"/>
                  </a:cubicBezTo>
                  <a:cubicBezTo>
                    <a:pt x="203" y="56"/>
                    <a:pt x="203" y="62"/>
                    <a:pt x="199" y="65"/>
                  </a:cubicBezTo>
                  <a:cubicBezTo>
                    <a:pt x="192" y="73"/>
                    <a:pt x="192" y="73"/>
                    <a:pt x="192" y="73"/>
                  </a:cubicBezTo>
                  <a:cubicBezTo>
                    <a:pt x="198" y="82"/>
                    <a:pt x="202" y="92"/>
                    <a:pt x="204" y="103"/>
                  </a:cubicBezTo>
                  <a:cubicBezTo>
                    <a:pt x="215" y="103"/>
                    <a:pt x="215" y="103"/>
                    <a:pt x="215" y="103"/>
                  </a:cubicBezTo>
                  <a:cubicBezTo>
                    <a:pt x="220" y="103"/>
                    <a:pt x="223" y="106"/>
                    <a:pt x="223" y="111"/>
                  </a:cubicBezTo>
                  <a:cubicBezTo>
                    <a:pt x="223" y="128"/>
                    <a:pt x="223" y="128"/>
                    <a:pt x="223" y="128"/>
                  </a:cubicBezTo>
                  <a:cubicBezTo>
                    <a:pt x="223" y="133"/>
                    <a:pt x="220" y="137"/>
                    <a:pt x="215" y="137"/>
                  </a:cubicBezTo>
                  <a:cubicBezTo>
                    <a:pt x="204" y="137"/>
                    <a:pt x="204" y="137"/>
                    <a:pt x="204" y="137"/>
                  </a:cubicBezTo>
                  <a:cubicBezTo>
                    <a:pt x="202" y="148"/>
                    <a:pt x="198" y="158"/>
                    <a:pt x="192" y="167"/>
                  </a:cubicBezTo>
                  <a:cubicBezTo>
                    <a:pt x="199" y="174"/>
                    <a:pt x="199" y="174"/>
                    <a:pt x="199" y="174"/>
                  </a:cubicBezTo>
                  <a:cubicBezTo>
                    <a:pt x="203" y="178"/>
                    <a:pt x="203" y="183"/>
                    <a:pt x="199" y="186"/>
                  </a:cubicBezTo>
                  <a:cubicBezTo>
                    <a:pt x="187" y="199"/>
                    <a:pt x="187" y="199"/>
                    <a:pt x="187" y="199"/>
                  </a:cubicBezTo>
                  <a:cubicBezTo>
                    <a:pt x="185" y="200"/>
                    <a:pt x="183" y="201"/>
                    <a:pt x="181" y="201"/>
                  </a:cubicBezTo>
                  <a:cubicBezTo>
                    <a:pt x="179" y="201"/>
                    <a:pt x="177" y="200"/>
                    <a:pt x="175" y="199"/>
                  </a:cubicBezTo>
                  <a:cubicBezTo>
                    <a:pt x="168" y="191"/>
                    <a:pt x="168" y="191"/>
                    <a:pt x="168" y="191"/>
                  </a:cubicBezTo>
                  <a:cubicBezTo>
                    <a:pt x="159" y="197"/>
                    <a:pt x="149" y="202"/>
                    <a:pt x="138" y="204"/>
                  </a:cubicBezTo>
                  <a:cubicBezTo>
                    <a:pt x="138" y="214"/>
                    <a:pt x="138" y="214"/>
                    <a:pt x="138" y="214"/>
                  </a:cubicBezTo>
                  <a:cubicBezTo>
                    <a:pt x="138" y="219"/>
                    <a:pt x="134" y="223"/>
                    <a:pt x="129" y="223"/>
                  </a:cubicBezTo>
                  <a:cubicBezTo>
                    <a:pt x="112" y="223"/>
                    <a:pt x="112" y="223"/>
                    <a:pt x="112" y="223"/>
                  </a:cubicBezTo>
                  <a:cubicBezTo>
                    <a:pt x="107" y="223"/>
                    <a:pt x="103" y="219"/>
                    <a:pt x="103" y="214"/>
                  </a:cubicBezTo>
                  <a:cubicBezTo>
                    <a:pt x="103" y="204"/>
                    <a:pt x="103" y="204"/>
                    <a:pt x="103" y="204"/>
                  </a:cubicBezTo>
                  <a:cubicBezTo>
                    <a:pt x="92" y="202"/>
                    <a:pt x="82" y="197"/>
                    <a:pt x="73" y="191"/>
                  </a:cubicBezTo>
                  <a:cubicBezTo>
                    <a:pt x="66" y="199"/>
                    <a:pt x="66" y="199"/>
                    <a:pt x="66" y="199"/>
                  </a:cubicBezTo>
                  <a:cubicBezTo>
                    <a:pt x="64" y="200"/>
                    <a:pt x="62" y="201"/>
                    <a:pt x="60" y="201"/>
                  </a:cubicBezTo>
                  <a:cubicBezTo>
                    <a:pt x="58" y="201"/>
                    <a:pt x="55" y="200"/>
                    <a:pt x="54" y="199"/>
                  </a:cubicBezTo>
                  <a:cubicBezTo>
                    <a:pt x="42" y="186"/>
                    <a:pt x="42" y="186"/>
                    <a:pt x="42" y="186"/>
                  </a:cubicBezTo>
                  <a:cubicBezTo>
                    <a:pt x="38" y="183"/>
                    <a:pt x="38" y="178"/>
                    <a:pt x="42" y="174"/>
                  </a:cubicBezTo>
                  <a:cubicBezTo>
                    <a:pt x="49" y="167"/>
                    <a:pt x="49" y="167"/>
                    <a:pt x="49" y="167"/>
                  </a:cubicBezTo>
                  <a:cubicBezTo>
                    <a:pt x="43" y="158"/>
                    <a:pt x="39" y="148"/>
                    <a:pt x="36" y="137"/>
                  </a:cubicBezTo>
                  <a:cubicBezTo>
                    <a:pt x="26" y="137"/>
                    <a:pt x="26" y="137"/>
                    <a:pt x="26" y="137"/>
                  </a:cubicBezTo>
                  <a:cubicBezTo>
                    <a:pt x="21" y="137"/>
                    <a:pt x="17" y="133"/>
                    <a:pt x="17" y="128"/>
                  </a:cubicBezTo>
                  <a:cubicBezTo>
                    <a:pt x="17" y="111"/>
                    <a:pt x="17" y="111"/>
                    <a:pt x="17" y="111"/>
                  </a:cubicBezTo>
                  <a:cubicBezTo>
                    <a:pt x="17" y="106"/>
                    <a:pt x="21" y="103"/>
                    <a:pt x="26" y="103"/>
                  </a:cubicBezTo>
                  <a:cubicBezTo>
                    <a:pt x="36" y="103"/>
                    <a:pt x="36" y="103"/>
                    <a:pt x="36" y="103"/>
                  </a:cubicBezTo>
                  <a:cubicBezTo>
                    <a:pt x="39" y="92"/>
                    <a:pt x="43" y="82"/>
                    <a:pt x="49" y="73"/>
                  </a:cubicBezTo>
                  <a:cubicBezTo>
                    <a:pt x="42" y="65"/>
                    <a:pt x="42" y="65"/>
                    <a:pt x="42" y="65"/>
                  </a:cubicBezTo>
                  <a:cubicBezTo>
                    <a:pt x="38" y="62"/>
                    <a:pt x="38" y="56"/>
                    <a:pt x="42" y="53"/>
                  </a:cubicBezTo>
                  <a:cubicBezTo>
                    <a:pt x="54" y="41"/>
                    <a:pt x="54" y="41"/>
                    <a:pt x="54" y="41"/>
                  </a:cubicBezTo>
                  <a:cubicBezTo>
                    <a:pt x="55" y="39"/>
                    <a:pt x="58" y="38"/>
                    <a:pt x="60" y="38"/>
                  </a:cubicBezTo>
                  <a:cubicBezTo>
                    <a:pt x="62" y="38"/>
                    <a:pt x="64" y="39"/>
                    <a:pt x="66" y="41"/>
                  </a:cubicBezTo>
                  <a:cubicBezTo>
                    <a:pt x="73" y="48"/>
                    <a:pt x="73" y="48"/>
                    <a:pt x="73" y="48"/>
                  </a:cubicBezTo>
                  <a:cubicBezTo>
                    <a:pt x="82" y="42"/>
                    <a:pt x="92" y="38"/>
                    <a:pt x="103" y="36"/>
                  </a:cubicBezTo>
                  <a:cubicBezTo>
                    <a:pt x="103" y="25"/>
                    <a:pt x="103" y="25"/>
                    <a:pt x="103" y="25"/>
                  </a:cubicBezTo>
                  <a:cubicBezTo>
                    <a:pt x="103" y="21"/>
                    <a:pt x="107" y="17"/>
                    <a:pt x="112" y="17"/>
                  </a:cubicBezTo>
                  <a:cubicBezTo>
                    <a:pt x="129" y="17"/>
                    <a:pt x="129" y="17"/>
                    <a:pt x="129" y="17"/>
                  </a:cubicBezTo>
                  <a:moveTo>
                    <a:pt x="129" y="0"/>
                  </a:moveTo>
                  <a:cubicBezTo>
                    <a:pt x="112" y="0"/>
                    <a:pt x="112" y="0"/>
                    <a:pt x="112" y="0"/>
                  </a:cubicBezTo>
                  <a:cubicBezTo>
                    <a:pt x="99" y="0"/>
                    <a:pt x="88" y="10"/>
                    <a:pt x="86" y="23"/>
                  </a:cubicBezTo>
                  <a:cubicBezTo>
                    <a:pt x="83" y="24"/>
                    <a:pt x="79" y="25"/>
                    <a:pt x="76" y="27"/>
                  </a:cubicBezTo>
                  <a:cubicBezTo>
                    <a:pt x="71" y="23"/>
                    <a:pt x="66" y="21"/>
                    <a:pt x="60" y="21"/>
                  </a:cubicBezTo>
                  <a:cubicBezTo>
                    <a:pt x="53" y="21"/>
                    <a:pt x="46" y="24"/>
                    <a:pt x="42" y="29"/>
                  </a:cubicBezTo>
                  <a:cubicBezTo>
                    <a:pt x="29" y="41"/>
                    <a:pt x="29" y="41"/>
                    <a:pt x="29" y="41"/>
                  </a:cubicBezTo>
                  <a:cubicBezTo>
                    <a:pt x="25" y="46"/>
                    <a:pt x="22" y="52"/>
                    <a:pt x="22" y="59"/>
                  </a:cubicBezTo>
                  <a:cubicBezTo>
                    <a:pt x="22" y="65"/>
                    <a:pt x="24" y="71"/>
                    <a:pt x="28" y="75"/>
                  </a:cubicBezTo>
                  <a:cubicBezTo>
                    <a:pt x="26" y="79"/>
                    <a:pt x="25" y="82"/>
                    <a:pt x="23" y="86"/>
                  </a:cubicBezTo>
                  <a:cubicBezTo>
                    <a:pt x="10" y="87"/>
                    <a:pt x="0" y="98"/>
                    <a:pt x="0" y="111"/>
                  </a:cubicBezTo>
                  <a:cubicBezTo>
                    <a:pt x="0" y="128"/>
                    <a:pt x="0" y="128"/>
                    <a:pt x="0" y="128"/>
                  </a:cubicBezTo>
                  <a:cubicBezTo>
                    <a:pt x="0" y="142"/>
                    <a:pt x="10" y="153"/>
                    <a:pt x="23" y="154"/>
                  </a:cubicBezTo>
                  <a:cubicBezTo>
                    <a:pt x="25" y="157"/>
                    <a:pt x="26" y="161"/>
                    <a:pt x="28" y="164"/>
                  </a:cubicBezTo>
                  <a:cubicBezTo>
                    <a:pt x="24" y="169"/>
                    <a:pt x="22" y="174"/>
                    <a:pt x="22" y="180"/>
                  </a:cubicBezTo>
                  <a:cubicBezTo>
                    <a:pt x="22" y="187"/>
                    <a:pt x="25" y="194"/>
                    <a:pt x="29" y="199"/>
                  </a:cubicBezTo>
                  <a:cubicBezTo>
                    <a:pt x="42" y="211"/>
                    <a:pt x="42" y="211"/>
                    <a:pt x="42" y="211"/>
                  </a:cubicBezTo>
                  <a:cubicBezTo>
                    <a:pt x="46" y="216"/>
                    <a:pt x="53" y="218"/>
                    <a:pt x="60" y="218"/>
                  </a:cubicBezTo>
                  <a:cubicBezTo>
                    <a:pt x="66" y="218"/>
                    <a:pt x="71" y="216"/>
                    <a:pt x="76" y="212"/>
                  </a:cubicBezTo>
                  <a:cubicBezTo>
                    <a:pt x="79" y="214"/>
                    <a:pt x="83" y="216"/>
                    <a:pt x="86" y="217"/>
                  </a:cubicBezTo>
                  <a:cubicBezTo>
                    <a:pt x="88" y="230"/>
                    <a:pt x="99" y="240"/>
                    <a:pt x="112" y="240"/>
                  </a:cubicBezTo>
                  <a:cubicBezTo>
                    <a:pt x="129" y="240"/>
                    <a:pt x="129" y="240"/>
                    <a:pt x="129" y="240"/>
                  </a:cubicBezTo>
                  <a:cubicBezTo>
                    <a:pt x="142" y="240"/>
                    <a:pt x="153" y="230"/>
                    <a:pt x="155" y="217"/>
                  </a:cubicBezTo>
                  <a:cubicBezTo>
                    <a:pt x="158" y="216"/>
                    <a:pt x="161" y="214"/>
                    <a:pt x="165" y="212"/>
                  </a:cubicBezTo>
                  <a:cubicBezTo>
                    <a:pt x="169" y="216"/>
                    <a:pt x="175" y="218"/>
                    <a:pt x="181" y="218"/>
                  </a:cubicBezTo>
                  <a:cubicBezTo>
                    <a:pt x="188" y="218"/>
                    <a:pt x="194" y="216"/>
                    <a:pt x="199" y="211"/>
                  </a:cubicBezTo>
                  <a:cubicBezTo>
                    <a:pt x="211" y="199"/>
                    <a:pt x="211" y="199"/>
                    <a:pt x="211" y="199"/>
                  </a:cubicBezTo>
                  <a:cubicBezTo>
                    <a:pt x="216" y="194"/>
                    <a:pt x="219" y="187"/>
                    <a:pt x="219" y="180"/>
                  </a:cubicBezTo>
                  <a:cubicBezTo>
                    <a:pt x="219" y="174"/>
                    <a:pt x="217" y="169"/>
                    <a:pt x="213" y="164"/>
                  </a:cubicBezTo>
                  <a:cubicBezTo>
                    <a:pt x="215" y="161"/>
                    <a:pt x="216" y="157"/>
                    <a:pt x="217" y="154"/>
                  </a:cubicBezTo>
                  <a:cubicBezTo>
                    <a:pt x="230" y="153"/>
                    <a:pt x="241" y="142"/>
                    <a:pt x="241" y="128"/>
                  </a:cubicBezTo>
                  <a:cubicBezTo>
                    <a:pt x="241" y="111"/>
                    <a:pt x="241" y="111"/>
                    <a:pt x="241" y="111"/>
                  </a:cubicBezTo>
                  <a:cubicBezTo>
                    <a:pt x="241" y="98"/>
                    <a:pt x="230" y="87"/>
                    <a:pt x="217" y="86"/>
                  </a:cubicBezTo>
                  <a:cubicBezTo>
                    <a:pt x="216" y="82"/>
                    <a:pt x="215" y="79"/>
                    <a:pt x="213" y="75"/>
                  </a:cubicBezTo>
                  <a:cubicBezTo>
                    <a:pt x="217" y="71"/>
                    <a:pt x="219" y="65"/>
                    <a:pt x="219" y="59"/>
                  </a:cubicBezTo>
                  <a:cubicBezTo>
                    <a:pt x="219" y="52"/>
                    <a:pt x="216" y="46"/>
                    <a:pt x="211" y="41"/>
                  </a:cubicBezTo>
                  <a:cubicBezTo>
                    <a:pt x="199" y="29"/>
                    <a:pt x="199" y="29"/>
                    <a:pt x="199" y="29"/>
                  </a:cubicBezTo>
                  <a:cubicBezTo>
                    <a:pt x="194" y="24"/>
                    <a:pt x="188" y="21"/>
                    <a:pt x="181" y="21"/>
                  </a:cubicBezTo>
                  <a:cubicBezTo>
                    <a:pt x="175" y="21"/>
                    <a:pt x="169" y="23"/>
                    <a:pt x="165" y="27"/>
                  </a:cubicBezTo>
                  <a:cubicBezTo>
                    <a:pt x="161" y="25"/>
                    <a:pt x="158" y="24"/>
                    <a:pt x="155" y="23"/>
                  </a:cubicBezTo>
                  <a:cubicBezTo>
                    <a:pt x="153" y="10"/>
                    <a:pt x="142" y="0"/>
                    <a:pt x="129" y="0"/>
                  </a:cubicBezTo>
                  <a:close/>
                </a:path>
              </a:pathLst>
            </a:custGeom>
            <a:grpFill/>
            <a:ln>
              <a:noFill/>
            </a:ln>
          </p:spPr>
          <p:txBody>
            <a:bodyPr vert="horz" wrap="square" lIns="45720" tIns="22860" rIns="45720" bIns="22860" numCol="1" anchor="t" anchorCtr="0" compatLnSpc="1"/>
            <a:lstStyle/>
            <a:p>
              <a:endParaRPr lang="id-ID" sz="1800" dirty="0">
                <a:latin typeface="微软雅黑" panose="020B0503020204020204" charset="-122"/>
              </a:endParaRPr>
            </a:p>
          </p:txBody>
        </p:sp>
        <p:sp>
          <p:nvSpPr>
            <p:cNvPr id="19" name="Freeform 25"/>
            <p:cNvSpPr>
              <a:spLocks noEditPoints="1"/>
            </p:cNvSpPr>
            <p:nvPr/>
          </p:nvSpPr>
          <p:spPr bwMode="auto">
            <a:xfrm>
              <a:off x="5867330" y="722493"/>
              <a:ext cx="419100" cy="423863"/>
            </a:xfrm>
            <a:custGeom>
              <a:avLst/>
              <a:gdLst>
                <a:gd name="T0" fmla="*/ 55 w 111"/>
                <a:gd name="T1" fmla="*/ 112 h 112"/>
                <a:gd name="T2" fmla="*/ 0 w 111"/>
                <a:gd name="T3" fmla="*/ 56 h 112"/>
                <a:gd name="T4" fmla="*/ 55 w 111"/>
                <a:gd name="T5" fmla="*/ 0 h 112"/>
                <a:gd name="T6" fmla="*/ 111 w 111"/>
                <a:gd name="T7" fmla="*/ 56 h 112"/>
                <a:gd name="T8" fmla="*/ 55 w 111"/>
                <a:gd name="T9" fmla="*/ 112 h 112"/>
                <a:gd name="T10" fmla="*/ 55 w 111"/>
                <a:gd name="T11" fmla="*/ 9 h 112"/>
                <a:gd name="T12" fmla="*/ 8 w 111"/>
                <a:gd name="T13" fmla="*/ 56 h 112"/>
                <a:gd name="T14" fmla="*/ 55 w 111"/>
                <a:gd name="T15" fmla="*/ 103 h 112"/>
                <a:gd name="T16" fmla="*/ 103 w 111"/>
                <a:gd name="T17" fmla="*/ 56 h 112"/>
                <a:gd name="T18" fmla="*/ 55 w 111"/>
                <a:gd name="T19" fmla="*/ 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112">
                  <a:moveTo>
                    <a:pt x="55" y="112"/>
                  </a:moveTo>
                  <a:cubicBezTo>
                    <a:pt x="25" y="112"/>
                    <a:pt x="0" y="86"/>
                    <a:pt x="0" y="56"/>
                  </a:cubicBezTo>
                  <a:cubicBezTo>
                    <a:pt x="0" y="25"/>
                    <a:pt x="25" y="0"/>
                    <a:pt x="55" y="0"/>
                  </a:cubicBezTo>
                  <a:cubicBezTo>
                    <a:pt x="86" y="0"/>
                    <a:pt x="111" y="25"/>
                    <a:pt x="111" y="56"/>
                  </a:cubicBezTo>
                  <a:cubicBezTo>
                    <a:pt x="111" y="86"/>
                    <a:pt x="86" y="112"/>
                    <a:pt x="55" y="112"/>
                  </a:cubicBezTo>
                  <a:close/>
                  <a:moveTo>
                    <a:pt x="55" y="9"/>
                  </a:moveTo>
                  <a:cubicBezTo>
                    <a:pt x="29" y="9"/>
                    <a:pt x="8" y="30"/>
                    <a:pt x="8" y="56"/>
                  </a:cubicBezTo>
                  <a:cubicBezTo>
                    <a:pt x="8" y="82"/>
                    <a:pt x="29" y="103"/>
                    <a:pt x="55" y="103"/>
                  </a:cubicBezTo>
                  <a:cubicBezTo>
                    <a:pt x="81" y="103"/>
                    <a:pt x="103" y="82"/>
                    <a:pt x="103" y="56"/>
                  </a:cubicBezTo>
                  <a:cubicBezTo>
                    <a:pt x="103" y="30"/>
                    <a:pt x="81" y="9"/>
                    <a:pt x="55" y="9"/>
                  </a:cubicBezTo>
                  <a:close/>
                </a:path>
              </a:pathLst>
            </a:custGeom>
            <a:grpFill/>
            <a:ln>
              <a:noFill/>
            </a:ln>
          </p:spPr>
          <p:txBody>
            <a:bodyPr vert="horz" wrap="square" lIns="45720" tIns="22860" rIns="45720" bIns="22860" numCol="1" anchor="t" anchorCtr="0" compatLnSpc="1"/>
            <a:lstStyle/>
            <a:p>
              <a:endParaRPr lang="id-ID" sz="1800" dirty="0">
                <a:latin typeface="微软雅黑" panose="020B0503020204020204" charset="-122"/>
              </a:endParaRPr>
            </a:p>
          </p:txBody>
        </p:sp>
        <p:sp>
          <p:nvSpPr>
            <p:cNvPr id="20" name="Freeform 26"/>
            <p:cNvSpPr>
              <a:spLocks noEditPoints="1"/>
            </p:cNvSpPr>
            <p:nvPr/>
          </p:nvSpPr>
          <p:spPr bwMode="auto">
            <a:xfrm>
              <a:off x="5960992" y="820918"/>
              <a:ext cx="227013" cy="227013"/>
            </a:xfrm>
            <a:custGeom>
              <a:avLst/>
              <a:gdLst>
                <a:gd name="T0" fmla="*/ 30 w 60"/>
                <a:gd name="T1" fmla="*/ 60 h 60"/>
                <a:gd name="T2" fmla="*/ 0 w 60"/>
                <a:gd name="T3" fmla="*/ 30 h 60"/>
                <a:gd name="T4" fmla="*/ 30 w 60"/>
                <a:gd name="T5" fmla="*/ 0 h 60"/>
                <a:gd name="T6" fmla="*/ 60 w 60"/>
                <a:gd name="T7" fmla="*/ 30 h 60"/>
                <a:gd name="T8" fmla="*/ 30 w 60"/>
                <a:gd name="T9" fmla="*/ 60 h 60"/>
                <a:gd name="T10" fmla="*/ 30 w 60"/>
                <a:gd name="T11" fmla="*/ 8 h 60"/>
                <a:gd name="T12" fmla="*/ 9 w 60"/>
                <a:gd name="T13" fmla="*/ 30 h 60"/>
                <a:gd name="T14" fmla="*/ 30 w 60"/>
                <a:gd name="T15" fmla="*/ 51 h 60"/>
                <a:gd name="T16" fmla="*/ 52 w 60"/>
                <a:gd name="T17" fmla="*/ 30 h 60"/>
                <a:gd name="T18" fmla="*/ 30 w 60"/>
                <a:gd name="T19"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14" y="60"/>
                    <a:pt x="0" y="46"/>
                    <a:pt x="0" y="30"/>
                  </a:cubicBezTo>
                  <a:cubicBezTo>
                    <a:pt x="0" y="13"/>
                    <a:pt x="14" y="0"/>
                    <a:pt x="30" y="0"/>
                  </a:cubicBezTo>
                  <a:cubicBezTo>
                    <a:pt x="47" y="0"/>
                    <a:pt x="60" y="13"/>
                    <a:pt x="60" y="30"/>
                  </a:cubicBezTo>
                  <a:cubicBezTo>
                    <a:pt x="60" y="46"/>
                    <a:pt x="47" y="60"/>
                    <a:pt x="30" y="60"/>
                  </a:cubicBezTo>
                  <a:close/>
                  <a:moveTo>
                    <a:pt x="30" y="8"/>
                  </a:moveTo>
                  <a:cubicBezTo>
                    <a:pt x="19" y="8"/>
                    <a:pt x="9" y="18"/>
                    <a:pt x="9" y="30"/>
                  </a:cubicBezTo>
                  <a:cubicBezTo>
                    <a:pt x="9" y="42"/>
                    <a:pt x="19" y="51"/>
                    <a:pt x="30" y="51"/>
                  </a:cubicBezTo>
                  <a:cubicBezTo>
                    <a:pt x="42" y="51"/>
                    <a:pt x="52" y="42"/>
                    <a:pt x="52" y="30"/>
                  </a:cubicBezTo>
                  <a:cubicBezTo>
                    <a:pt x="52" y="18"/>
                    <a:pt x="42" y="8"/>
                    <a:pt x="30" y="8"/>
                  </a:cubicBezTo>
                  <a:close/>
                </a:path>
              </a:pathLst>
            </a:custGeom>
            <a:grpFill/>
            <a:ln>
              <a:noFill/>
            </a:ln>
          </p:spPr>
          <p:txBody>
            <a:bodyPr vert="horz" wrap="square" lIns="45720" tIns="22860" rIns="45720" bIns="22860" numCol="1" anchor="t" anchorCtr="0" compatLnSpc="1"/>
            <a:lstStyle/>
            <a:p>
              <a:endParaRPr lang="id-ID" sz="1800" dirty="0">
                <a:latin typeface="微软雅黑" panose="020B0503020204020204" charset="-122"/>
              </a:endParaRPr>
            </a:p>
          </p:txBody>
        </p:sp>
      </p:grpSp>
      <p:grpSp>
        <p:nvGrpSpPr>
          <p:cNvPr id="22" name="Group 97"/>
          <p:cNvGrpSpPr/>
          <p:nvPr/>
        </p:nvGrpSpPr>
        <p:grpSpPr>
          <a:xfrm>
            <a:off x="5242607" y="2660173"/>
            <a:ext cx="1711392" cy="1711837"/>
            <a:chOff x="3865314" y="1566605"/>
            <a:chExt cx="1426531" cy="1426531"/>
          </a:xfrm>
        </p:grpSpPr>
        <p:sp>
          <p:nvSpPr>
            <p:cNvPr id="24" name="Oval 98"/>
            <p:cNvSpPr/>
            <p:nvPr/>
          </p:nvSpPr>
          <p:spPr>
            <a:xfrm>
              <a:off x="3865314" y="1566605"/>
              <a:ext cx="1426531" cy="1426531"/>
            </a:xfrm>
            <a:prstGeom prst="ellipse">
              <a:avLst/>
            </a:prstGeom>
            <a:solidFill>
              <a:schemeClr val="accent2"/>
            </a:solidFill>
            <a:ln w="1174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1800" dirty="0">
                <a:latin typeface="Lato Light"/>
              </a:endParaRPr>
            </a:p>
          </p:txBody>
        </p:sp>
        <p:sp>
          <p:nvSpPr>
            <p:cNvPr id="25" name="Oval 99"/>
            <p:cNvSpPr/>
            <p:nvPr/>
          </p:nvSpPr>
          <p:spPr>
            <a:xfrm>
              <a:off x="4007590" y="1708881"/>
              <a:ext cx="1141979" cy="114197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1800" dirty="0">
                <a:latin typeface="Lato Light"/>
              </a:endParaRPr>
            </a:p>
          </p:txBody>
        </p:sp>
      </p:grpSp>
      <p:grpSp>
        <p:nvGrpSpPr>
          <p:cNvPr id="26" name="Group 3"/>
          <p:cNvGrpSpPr/>
          <p:nvPr/>
        </p:nvGrpSpPr>
        <p:grpSpPr>
          <a:xfrm>
            <a:off x="696622" y="4596706"/>
            <a:ext cx="3728808" cy="1563046"/>
            <a:chOff x="1468544" y="9786088"/>
            <a:chExt cx="7457615" cy="3126092"/>
          </a:xfrm>
        </p:grpSpPr>
        <p:sp>
          <p:nvSpPr>
            <p:cNvPr id="27" name="Content Placeholder 19"/>
            <p:cNvSpPr txBox="1"/>
            <p:nvPr/>
          </p:nvSpPr>
          <p:spPr>
            <a:xfrm>
              <a:off x="1468544" y="10619358"/>
              <a:ext cx="7457615" cy="2292822"/>
            </a:xfrm>
            <a:prstGeom prst="rect">
              <a:avLst/>
            </a:prstGeom>
          </p:spPr>
          <p:txBody>
            <a:bodyPr vert="horz" lIns="91421" tIns="45711" rIns="91421" bIns="45711"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1200" dirty="0">
                  <a:solidFill>
                    <a:schemeClr val="tx2"/>
                  </a:solidFill>
                  <a:latin typeface="微软雅黑" panose="020B0503020204020204" charset="-122"/>
                  <a:ea typeface="Open Sans Light" panose="020B0306030504020204" pitchFamily="34" charset="0"/>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28" name="TextBox 105"/>
            <p:cNvSpPr txBox="1"/>
            <p:nvPr/>
          </p:nvSpPr>
          <p:spPr>
            <a:xfrm>
              <a:off x="2541694" y="9786088"/>
              <a:ext cx="6338569" cy="820420"/>
            </a:xfrm>
            <a:prstGeom prst="rect">
              <a:avLst/>
            </a:prstGeom>
            <a:noFill/>
          </p:spPr>
          <p:txBody>
            <a:bodyPr wrap="square" lIns="91421" tIns="45711" rIns="91421" bIns="45711" rtlCol="0">
              <a:spAutoFit/>
            </a:bodyPr>
            <a:lstStyle/>
            <a:p>
              <a:pPr algn="r"/>
              <a:r>
                <a:rPr lang="id-ID" sz="2100" b="1" dirty="0">
                  <a:solidFill>
                    <a:schemeClr val="tx2"/>
                  </a:solidFill>
                  <a:latin typeface="微软雅黑" panose="020B0503020204020204" charset="-122"/>
                  <a:cs typeface="Aparajita" panose="020B0604020202020204" pitchFamily="34" charset="0"/>
                </a:rPr>
                <a:t>单击此处添加标题</a:t>
              </a:r>
            </a:p>
          </p:txBody>
        </p:sp>
        <p:cxnSp>
          <p:nvCxnSpPr>
            <p:cNvPr id="29" name="Straight Connector 106"/>
            <p:cNvCxnSpPr/>
            <p:nvPr/>
          </p:nvCxnSpPr>
          <p:spPr>
            <a:xfrm>
              <a:off x="5664323" y="10600667"/>
              <a:ext cx="323915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0" name="Group 2"/>
          <p:cNvGrpSpPr/>
          <p:nvPr/>
        </p:nvGrpSpPr>
        <p:grpSpPr>
          <a:xfrm>
            <a:off x="7705994" y="4600643"/>
            <a:ext cx="3728808" cy="1559109"/>
            <a:chOff x="9062239" y="9471697"/>
            <a:chExt cx="7457616" cy="3118217"/>
          </a:xfrm>
        </p:grpSpPr>
        <p:sp>
          <p:nvSpPr>
            <p:cNvPr id="31" name="Content Placeholder 19"/>
            <p:cNvSpPr txBox="1"/>
            <p:nvPr/>
          </p:nvSpPr>
          <p:spPr>
            <a:xfrm>
              <a:off x="9062240" y="10297092"/>
              <a:ext cx="7457615" cy="2292822"/>
            </a:xfrm>
            <a:prstGeom prst="rect">
              <a:avLst/>
            </a:prstGeom>
          </p:spPr>
          <p:txBody>
            <a:bodyPr vert="horz" lIns="91421" tIns="45711" rIns="91421" bIns="45711"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1200" dirty="0">
                  <a:solidFill>
                    <a:schemeClr val="tx2"/>
                  </a:solidFill>
                  <a:latin typeface="微软雅黑" panose="020B0503020204020204" charset="-122"/>
                  <a:ea typeface="Open Sans Light" panose="020B0306030504020204" pitchFamily="34" charset="0"/>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32" name="TextBox 108"/>
            <p:cNvSpPr txBox="1"/>
            <p:nvPr/>
          </p:nvSpPr>
          <p:spPr>
            <a:xfrm>
              <a:off x="9062239" y="9471697"/>
              <a:ext cx="5572760" cy="820420"/>
            </a:xfrm>
            <a:prstGeom prst="rect">
              <a:avLst/>
            </a:prstGeom>
            <a:noFill/>
          </p:spPr>
          <p:txBody>
            <a:bodyPr wrap="square" lIns="91421" tIns="45711" rIns="91421" bIns="45711" rtlCol="0">
              <a:spAutoFit/>
            </a:bodyPr>
            <a:lstStyle/>
            <a:p>
              <a:r>
                <a:rPr lang="id-ID" sz="2100" b="1" dirty="0">
                  <a:solidFill>
                    <a:schemeClr val="tx2"/>
                  </a:solidFill>
                  <a:latin typeface="微软雅黑" panose="020B0503020204020204" charset="-122"/>
                  <a:cs typeface="Aparajita" panose="020B0604020202020204" pitchFamily="34" charset="0"/>
                </a:rPr>
                <a:t>单击此处添加标题</a:t>
              </a:r>
            </a:p>
          </p:txBody>
        </p:sp>
        <p:cxnSp>
          <p:nvCxnSpPr>
            <p:cNvPr id="33" name="Straight Connector 109"/>
            <p:cNvCxnSpPr/>
            <p:nvPr/>
          </p:nvCxnSpPr>
          <p:spPr>
            <a:xfrm>
              <a:off x="9062239" y="10274205"/>
              <a:ext cx="323915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4" name="Group 9"/>
          <p:cNvGrpSpPr/>
          <p:nvPr/>
        </p:nvGrpSpPr>
        <p:grpSpPr>
          <a:xfrm>
            <a:off x="6938881" y="2802414"/>
            <a:ext cx="3728808" cy="1539231"/>
            <a:chOff x="13873386" y="5604827"/>
            <a:chExt cx="7457616" cy="3078461"/>
          </a:xfrm>
        </p:grpSpPr>
        <p:sp>
          <p:nvSpPr>
            <p:cNvPr id="35" name="Content Placeholder 19"/>
            <p:cNvSpPr txBox="1"/>
            <p:nvPr/>
          </p:nvSpPr>
          <p:spPr>
            <a:xfrm>
              <a:off x="13873387" y="6390466"/>
              <a:ext cx="7457615" cy="2292822"/>
            </a:xfrm>
            <a:prstGeom prst="rect">
              <a:avLst/>
            </a:prstGeom>
          </p:spPr>
          <p:txBody>
            <a:bodyPr vert="horz" lIns="91421" tIns="45711" rIns="91421" bIns="45711"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1200" dirty="0">
                  <a:solidFill>
                    <a:schemeClr val="tx2"/>
                  </a:solidFill>
                  <a:latin typeface="微软雅黑" panose="020B0503020204020204" charset="-122"/>
                  <a:ea typeface="Open Sans Light" panose="020B0306030504020204" pitchFamily="34" charset="0"/>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36" name="TextBox 117"/>
            <p:cNvSpPr txBox="1"/>
            <p:nvPr/>
          </p:nvSpPr>
          <p:spPr>
            <a:xfrm>
              <a:off x="13873386" y="5604827"/>
              <a:ext cx="5488940" cy="820420"/>
            </a:xfrm>
            <a:prstGeom prst="rect">
              <a:avLst/>
            </a:prstGeom>
            <a:noFill/>
          </p:spPr>
          <p:txBody>
            <a:bodyPr wrap="square" lIns="91421" tIns="45711" rIns="91421" bIns="45711" rtlCol="0">
              <a:spAutoFit/>
            </a:bodyPr>
            <a:lstStyle/>
            <a:p>
              <a:r>
                <a:rPr lang="id-ID" sz="2100" b="1" dirty="0">
                  <a:solidFill>
                    <a:schemeClr val="tx2"/>
                  </a:solidFill>
                  <a:latin typeface="微软雅黑" panose="020B0503020204020204" charset="-122"/>
                  <a:cs typeface="Aparajita" panose="020B0604020202020204" pitchFamily="34" charset="0"/>
                </a:rPr>
                <a:t>单击此处添加标题</a:t>
              </a:r>
            </a:p>
          </p:txBody>
        </p:sp>
        <p:cxnSp>
          <p:nvCxnSpPr>
            <p:cNvPr id="37" name="Straight Connector 118"/>
            <p:cNvCxnSpPr/>
            <p:nvPr/>
          </p:nvCxnSpPr>
          <p:spPr>
            <a:xfrm>
              <a:off x="13873386" y="6390465"/>
              <a:ext cx="323915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8" name="Group 122"/>
          <p:cNvGrpSpPr/>
          <p:nvPr/>
        </p:nvGrpSpPr>
        <p:grpSpPr>
          <a:xfrm>
            <a:off x="6528234" y="4575935"/>
            <a:ext cx="697380" cy="696001"/>
            <a:chOff x="4241800" y="3695700"/>
            <a:chExt cx="709613" cy="708025"/>
          </a:xfrm>
          <a:solidFill>
            <a:schemeClr val="tx2"/>
          </a:solidFill>
        </p:grpSpPr>
        <p:sp>
          <p:nvSpPr>
            <p:cNvPr id="39" name="Freeform 12"/>
            <p:cNvSpPr>
              <a:spLocks noEditPoints="1"/>
            </p:cNvSpPr>
            <p:nvPr/>
          </p:nvSpPr>
          <p:spPr bwMode="auto">
            <a:xfrm>
              <a:off x="4241800" y="3695700"/>
              <a:ext cx="709613" cy="708025"/>
            </a:xfrm>
            <a:custGeom>
              <a:avLst/>
              <a:gdLst>
                <a:gd name="T0" fmla="*/ 454 w 1188"/>
                <a:gd name="T1" fmla="*/ 908 h 1187"/>
                <a:gd name="T2" fmla="*/ 454 w 1188"/>
                <a:gd name="T3" fmla="*/ 908 h 1187"/>
                <a:gd name="T4" fmla="*/ 698 w 1188"/>
                <a:gd name="T5" fmla="*/ 837 h 1187"/>
                <a:gd name="T6" fmla="*/ 723 w 1188"/>
                <a:gd name="T7" fmla="*/ 861 h 1187"/>
                <a:gd name="T8" fmla="*/ 694 w 1188"/>
                <a:gd name="T9" fmla="*/ 890 h 1187"/>
                <a:gd name="T10" fmla="*/ 950 w 1188"/>
                <a:gd name="T11" fmla="*/ 1147 h 1187"/>
                <a:gd name="T12" fmla="*/ 1049 w 1188"/>
                <a:gd name="T13" fmla="*/ 1187 h 1187"/>
                <a:gd name="T14" fmla="*/ 1147 w 1188"/>
                <a:gd name="T15" fmla="*/ 1147 h 1187"/>
                <a:gd name="T16" fmla="*/ 1188 w 1188"/>
                <a:gd name="T17" fmla="*/ 1048 h 1187"/>
                <a:gd name="T18" fmla="*/ 1147 w 1188"/>
                <a:gd name="T19" fmla="*/ 950 h 1187"/>
                <a:gd name="T20" fmla="*/ 890 w 1188"/>
                <a:gd name="T21" fmla="*/ 693 h 1187"/>
                <a:gd name="T22" fmla="*/ 861 w 1188"/>
                <a:gd name="T23" fmla="*/ 722 h 1187"/>
                <a:gd name="T24" fmla="*/ 837 w 1188"/>
                <a:gd name="T25" fmla="*/ 698 h 1187"/>
                <a:gd name="T26" fmla="*/ 907 w 1188"/>
                <a:gd name="T27" fmla="*/ 422 h 1187"/>
                <a:gd name="T28" fmla="*/ 775 w 1188"/>
                <a:gd name="T29" fmla="*/ 133 h 1187"/>
                <a:gd name="T30" fmla="*/ 454 w 1188"/>
                <a:gd name="T31" fmla="*/ 0 h 1187"/>
                <a:gd name="T32" fmla="*/ 133 w 1188"/>
                <a:gd name="T33" fmla="*/ 133 h 1187"/>
                <a:gd name="T34" fmla="*/ 0 w 1188"/>
                <a:gd name="T35" fmla="*/ 454 h 1187"/>
                <a:gd name="T36" fmla="*/ 133 w 1188"/>
                <a:gd name="T37" fmla="*/ 775 h 1187"/>
                <a:gd name="T38" fmla="*/ 454 w 1188"/>
                <a:gd name="T39" fmla="*/ 908 h 1187"/>
                <a:gd name="T40" fmla="*/ 1116 w 1188"/>
                <a:gd name="T41" fmla="*/ 1048 h 1187"/>
                <a:gd name="T42" fmla="*/ 1096 w 1188"/>
                <a:gd name="T43" fmla="*/ 1096 h 1187"/>
                <a:gd name="T44" fmla="*/ 1049 w 1188"/>
                <a:gd name="T45" fmla="*/ 1115 h 1187"/>
                <a:gd name="T46" fmla="*/ 1001 w 1188"/>
                <a:gd name="T47" fmla="*/ 1096 h 1187"/>
                <a:gd name="T48" fmla="*/ 802 w 1188"/>
                <a:gd name="T49" fmla="*/ 897 h 1187"/>
                <a:gd name="T50" fmla="*/ 897 w 1188"/>
                <a:gd name="T51" fmla="*/ 802 h 1187"/>
                <a:gd name="T52" fmla="*/ 1096 w 1188"/>
                <a:gd name="T53" fmla="*/ 1001 h 1187"/>
                <a:gd name="T54" fmla="*/ 1116 w 1188"/>
                <a:gd name="T55" fmla="*/ 1048 h 1187"/>
                <a:gd name="T56" fmla="*/ 774 w 1188"/>
                <a:gd name="T57" fmla="*/ 810 h 1187"/>
                <a:gd name="T58" fmla="*/ 756 w 1188"/>
                <a:gd name="T59" fmla="*/ 793 h 1187"/>
                <a:gd name="T60" fmla="*/ 756 w 1188"/>
                <a:gd name="T61" fmla="*/ 793 h 1187"/>
                <a:gd name="T62" fmla="*/ 765 w 1188"/>
                <a:gd name="T63" fmla="*/ 785 h 1187"/>
                <a:gd name="T64" fmla="*/ 767 w 1188"/>
                <a:gd name="T65" fmla="*/ 783 h 1187"/>
                <a:gd name="T66" fmla="*/ 775 w 1188"/>
                <a:gd name="T67" fmla="*/ 775 h 1187"/>
                <a:gd name="T68" fmla="*/ 784 w 1188"/>
                <a:gd name="T69" fmla="*/ 766 h 1187"/>
                <a:gd name="T70" fmla="*/ 785 w 1188"/>
                <a:gd name="T71" fmla="*/ 765 h 1187"/>
                <a:gd name="T72" fmla="*/ 793 w 1188"/>
                <a:gd name="T73" fmla="*/ 756 h 1187"/>
                <a:gd name="T74" fmla="*/ 793 w 1188"/>
                <a:gd name="T75" fmla="*/ 756 h 1187"/>
                <a:gd name="T76" fmla="*/ 810 w 1188"/>
                <a:gd name="T77" fmla="*/ 773 h 1187"/>
                <a:gd name="T78" fmla="*/ 774 w 1188"/>
                <a:gd name="T79" fmla="*/ 810 h 1187"/>
                <a:gd name="T80" fmla="*/ 184 w 1188"/>
                <a:gd name="T81" fmla="*/ 184 h 1187"/>
                <a:gd name="T82" fmla="*/ 454 w 1188"/>
                <a:gd name="T83" fmla="*/ 72 h 1187"/>
                <a:gd name="T84" fmla="*/ 724 w 1188"/>
                <a:gd name="T85" fmla="*/ 184 h 1187"/>
                <a:gd name="T86" fmla="*/ 835 w 1188"/>
                <a:gd name="T87" fmla="*/ 427 h 1187"/>
                <a:gd name="T88" fmla="*/ 762 w 1188"/>
                <a:gd name="T89" fmla="*/ 681 h 1187"/>
                <a:gd name="T90" fmla="*/ 762 w 1188"/>
                <a:gd name="T91" fmla="*/ 681 h 1187"/>
                <a:gd name="T92" fmla="*/ 724 w 1188"/>
                <a:gd name="T93" fmla="*/ 724 h 1187"/>
                <a:gd name="T94" fmla="*/ 711 w 1188"/>
                <a:gd name="T95" fmla="*/ 737 h 1187"/>
                <a:gd name="T96" fmla="*/ 681 w 1188"/>
                <a:gd name="T97" fmla="*/ 761 h 1187"/>
                <a:gd name="T98" fmla="*/ 454 w 1188"/>
                <a:gd name="T99" fmla="*/ 836 h 1187"/>
                <a:gd name="T100" fmla="*/ 184 w 1188"/>
                <a:gd name="T101" fmla="*/ 724 h 1187"/>
                <a:gd name="T102" fmla="*/ 184 w 1188"/>
                <a:gd name="T103" fmla="*/ 184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88" h="1187">
                  <a:moveTo>
                    <a:pt x="454" y="908"/>
                  </a:moveTo>
                  <a:cubicBezTo>
                    <a:pt x="454" y="908"/>
                    <a:pt x="454" y="908"/>
                    <a:pt x="454" y="908"/>
                  </a:cubicBezTo>
                  <a:cubicBezTo>
                    <a:pt x="542" y="908"/>
                    <a:pt x="626" y="883"/>
                    <a:pt x="698" y="837"/>
                  </a:cubicBezTo>
                  <a:cubicBezTo>
                    <a:pt x="723" y="861"/>
                    <a:pt x="723" y="861"/>
                    <a:pt x="723" y="861"/>
                  </a:cubicBezTo>
                  <a:cubicBezTo>
                    <a:pt x="694" y="890"/>
                    <a:pt x="694" y="890"/>
                    <a:pt x="694" y="890"/>
                  </a:cubicBezTo>
                  <a:cubicBezTo>
                    <a:pt x="950" y="1147"/>
                    <a:pt x="950" y="1147"/>
                    <a:pt x="950" y="1147"/>
                  </a:cubicBezTo>
                  <a:cubicBezTo>
                    <a:pt x="977" y="1173"/>
                    <a:pt x="1012" y="1187"/>
                    <a:pt x="1049" y="1187"/>
                  </a:cubicBezTo>
                  <a:cubicBezTo>
                    <a:pt x="1086" y="1187"/>
                    <a:pt x="1121" y="1173"/>
                    <a:pt x="1147" y="1147"/>
                  </a:cubicBezTo>
                  <a:cubicBezTo>
                    <a:pt x="1173" y="1120"/>
                    <a:pt x="1188" y="1086"/>
                    <a:pt x="1188" y="1048"/>
                  </a:cubicBezTo>
                  <a:cubicBezTo>
                    <a:pt x="1188" y="1011"/>
                    <a:pt x="1173" y="976"/>
                    <a:pt x="1147" y="950"/>
                  </a:cubicBezTo>
                  <a:cubicBezTo>
                    <a:pt x="890" y="693"/>
                    <a:pt x="890" y="693"/>
                    <a:pt x="890" y="693"/>
                  </a:cubicBezTo>
                  <a:cubicBezTo>
                    <a:pt x="861" y="722"/>
                    <a:pt x="861" y="722"/>
                    <a:pt x="861" y="722"/>
                  </a:cubicBezTo>
                  <a:cubicBezTo>
                    <a:pt x="837" y="698"/>
                    <a:pt x="837" y="698"/>
                    <a:pt x="837" y="698"/>
                  </a:cubicBezTo>
                  <a:cubicBezTo>
                    <a:pt x="889" y="616"/>
                    <a:pt x="914" y="520"/>
                    <a:pt x="907" y="422"/>
                  </a:cubicBezTo>
                  <a:cubicBezTo>
                    <a:pt x="899" y="313"/>
                    <a:pt x="853" y="210"/>
                    <a:pt x="775" y="133"/>
                  </a:cubicBezTo>
                  <a:cubicBezTo>
                    <a:pt x="689" y="47"/>
                    <a:pt x="576" y="0"/>
                    <a:pt x="454" y="0"/>
                  </a:cubicBezTo>
                  <a:cubicBezTo>
                    <a:pt x="333" y="0"/>
                    <a:pt x="219" y="47"/>
                    <a:pt x="133" y="133"/>
                  </a:cubicBezTo>
                  <a:cubicBezTo>
                    <a:pt x="48" y="219"/>
                    <a:pt x="0" y="333"/>
                    <a:pt x="0" y="454"/>
                  </a:cubicBezTo>
                  <a:cubicBezTo>
                    <a:pt x="0" y="575"/>
                    <a:pt x="48" y="689"/>
                    <a:pt x="133" y="775"/>
                  </a:cubicBezTo>
                  <a:cubicBezTo>
                    <a:pt x="219" y="861"/>
                    <a:pt x="333" y="908"/>
                    <a:pt x="454" y="908"/>
                  </a:cubicBezTo>
                  <a:close/>
                  <a:moveTo>
                    <a:pt x="1116" y="1048"/>
                  </a:moveTo>
                  <a:cubicBezTo>
                    <a:pt x="1116" y="1066"/>
                    <a:pt x="1109" y="1083"/>
                    <a:pt x="1096" y="1096"/>
                  </a:cubicBezTo>
                  <a:cubicBezTo>
                    <a:pt x="1083" y="1108"/>
                    <a:pt x="1067" y="1115"/>
                    <a:pt x="1049" y="1115"/>
                  </a:cubicBezTo>
                  <a:cubicBezTo>
                    <a:pt x="1031" y="1115"/>
                    <a:pt x="1014" y="1108"/>
                    <a:pt x="1001" y="1096"/>
                  </a:cubicBezTo>
                  <a:cubicBezTo>
                    <a:pt x="802" y="897"/>
                    <a:pt x="802" y="897"/>
                    <a:pt x="802" y="897"/>
                  </a:cubicBezTo>
                  <a:cubicBezTo>
                    <a:pt x="897" y="802"/>
                    <a:pt x="897" y="802"/>
                    <a:pt x="897" y="802"/>
                  </a:cubicBezTo>
                  <a:cubicBezTo>
                    <a:pt x="1096" y="1001"/>
                    <a:pt x="1096" y="1001"/>
                    <a:pt x="1096" y="1001"/>
                  </a:cubicBezTo>
                  <a:cubicBezTo>
                    <a:pt x="1109" y="1014"/>
                    <a:pt x="1116" y="1031"/>
                    <a:pt x="1116" y="1048"/>
                  </a:cubicBezTo>
                  <a:close/>
                  <a:moveTo>
                    <a:pt x="774" y="810"/>
                  </a:moveTo>
                  <a:cubicBezTo>
                    <a:pt x="756" y="793"/>
                    <a:pt x="756" y="793"/>
                    <a:pt x="756" y="793"/>
                  </a:cubicBezTo>
                  <a:cubicBezTo>
                    <a:pt x="756" y="793"/>
                    <a:pt x="756" y="793"/>
                    <a:pt x="756" y="793"/>
                  </a:cubicBezTo>
                  <a:cubicBezTo>
                    <a:pt x="759" y="790"/>
                    <a:pt x="762" y="787"/>
                    <a:pt x="765" y="785"/>
                  </a:cubicBezTo>
                  <a:cubicBezTo>
                    <a:pt x="766" y="784"/>
                    <a:pt x="766" y="784"/>
                    <a:pt x="767" y="783"/>
                  </a:cubicBezTo>
                  <a:cubicBezTo>
                    <a:pt x="770" y="780"/>
                    <a:pt x="772" y="778"/>
                    <a:pt x="775" y="775"/>
                  </a:cubicBezTo>
                  <a:cubicBezTo>
                    <a:pt x="778" y="772"/>
                    <a:pt x="781" y="769"/>
                    <a:pt x="784" y="766"/>
                  </a:cubicBezTo>
                  <a:cubicBezTo>
                    <a:pt x="784" y="766"/>
                    <a:pt x="785" y="765"/>
                    <a:pt x="785" y="765"/>
                  </a:cubicBezTo>
                  <a:cubicBezTo>
                    <a:pt x="788" y="762"/>
                    <a:pt x="790" y="759"/>
                    <a:pt x="793" y="756"/>
                  </a:cubicBezTo>
                  <a:cubicBezTo>
                    <a:pt x="793" y="756"/>
                    <a:pt x="793" y="756"/>
                    <a:pt x="793" y="756"/>
                  </a:cubicBezTo>
                  <a:cubicBezTo>
                    <a:pt x="810" y="773"/>
                    <a:pt x="810" y="773"/>
                    <a:pt x="810" y="773"/>
                  </a:cubicBezTo>
                  <a:lnTo>
                    <a:pt x="774" y="810"/>
                  </a:lnTo>
                  <a:close/>
                  <a:moveTo>
                    <a:pt x="184" y="184"/>
                  </a:moveTo>
                  <a:cubicBezTo>
                    <a:pt x="256" y="112"/>
                    <a:pt x="352" y="72"/>
                    <a:pt x="454" y="72"/>
                  </a:cubicBezTo>
                  <a:cubicBezTo>
                    <a:pt x="556" y="72"/>
                    <a:pt x="652" y="112"/>
                    <a:pt x="724" y="184"/>
                  </a:cubicBezTo>
                  <a:cubicBezTo>
                    <a:pt x="789" y="249"/>
                    <a:pt x="829" y="335"/>
                    <a:pt x="835" y="427"/>
                  </a:cubicBezTo>
                  <a:cubicBezTo>
                    <a:pt x="842" y="518"/>
                    <a:pt x="815" y="608"/>
                    <a:pt x="762" y="681"/>
                  </a:cubicBezTo>
                  <a:cubicBezTo>
                    <a:pt x="762" y="681"/>
                    <a:pt x="762" y="681"/>
                    <a:pt x="762" y="681"/>
                  </a:cubicBezTo>
                  <a:cubicBezTo>
                    <a:pt x="750" y="696"/>
                    <a:pt x="738" y="711"/>
                    <a:pt x="724" y="724"/>
                  </a:cubicBezTo>
                  <a:cubicBezTo>
                    <a:pt x="720" y="728"/>
                    <a:pt x="716" y="733"/>
                    <a:pt x="711" y="737"/>
                  </a:cubicBezTo>
                  <a:cubicBezTo>
                    <a:pt x="701" y="745"/>
                    <a:pt x="692" y="754"/>
                    <a:pt x="681" y="761"/>
                  </a:cubicBezTo>
                  <a:cubicBezTo>
                    <a:pt x="615" y="810"/>
                    <a:pt x="537" y="836"/>
                    <a:pt x="454" y="836"/>
                  </a:cubicBezTo>
                  <a:cubicBezTo>
                    <a:pt x="352" y="836"/>
                    <a:pt x="256" y="796"/>
                    <a:pt x="184" y="724"/>
                  </a:cubicBezTo>
                  <a:cubicBezTo>
                    <a:pt x="35" y="575"/>
                    <a:pt x="35" y="333"/>
                    <a:pt x="184" y="184"/>
                  </a:cubicBezTo>
                  <a:close/>
                </a:path>
              </a:pathLst>
            </a:custGeom>
            <a:grpFill/>
            <a:ln>
              <a:noFill/>
            </a:ln>
          </p:spPr>
          <p:txBody>
            <a:bodyPr vert="horz" wrap="square" lIns="45720" tIns="22860" rIns="45720" bIns="22860" numCol="1" anchor="t" anchorCtr="0" compatLnSpc="1"/>
            <a:lstStyle/>
            <a:p>
              <a:endParaRPr lang="id-ID" sz="1800" dirty="0">
                <a:latin typeface="微软雅黑" panose="020B0503020204020204" charset="-122"/>
              </a:endParaRPr>
            </a:p>
          </p:txBody>
        </p:sp>
        <p:sp>
          <p:nvSpPr>
            <p:cNvPr id="40" name="Freeform 13"/>
            <p:cNvSpPr>
              <a:spLocks noEditPoints="1"/>
            </p:cNvSpPr>
            <p:nvPr/>
          </p:nvSpPr>
          <p:spPr bwMode="auto">
            <a:xfrm>
              <a:off x="4311650" y="3781425"/>
              <a:ext cx="404813" cy="369888"/>
            </a:xfrm>
            <a:custGeom>
              <a:avLst/>
              <a:gdLst>
                <a:gd name="T0" fmla="*/ 320 w 677"/>
                <a:gd name="T1" fmla="*/ 617 h 618"/>
                <a:gd name="T2" fmla="*/ 320 w 677"/>
                <a:gd name="T3" fmla="*/ 618 h 618"/>
                <a:gd name="T4" fmla="*/ 338 w 677"/>
                <a:gd name="T5" fmla="*/ 618 h 618"/>
                <a:gd name="T6" fmla="*/ 522 w 677"/>
                <a:gd name="T7" fmla="*/ 557 h 618"/>
                <a:gd name="T8" fmla="*/ 556 w 677"/>
                <a:gd name="T9" fmla="*/ 527 h 618"/>
                <a:gd name="T10" fmla="*/ 587 w 677"/>
                <a:gd name="T11" fmla="*/ 492 h 618"/>
                <a:gd name="T12" fmla="*/ 556 w 677"/>
                <a:gd name="T13" fmla="*/ 91 h 618"/>
                <a:gd name="T14" fmla="*/ 338 w 677"/>
                <a:gd name="T15" fmla="*/ 0 h 618"/>
                <a:gd name="T16" fmla="*/ 120 w 677"/>
                <a:gd name="T17" fmla="*/ 91 h 618"/>
                <a:gd name="T18" fmla="*/ 120 w 677"/>
                <a:gd name="T19" fmla="*/ 527 h 618"/>
                <a:gd name="T20" fmla="*/ 320 w 677"/>
                <a:gd name="T21" fmla="*/ 617 h 618"/>
                <a:gd name="T22" fmla="*/ 146 w 677"/>
                <a:gd name="T23" fmla="*/ 116 h 618"/>
                <a:gd name="T24" fmla="*/ 338 w 677"/>
                <a:gd name="T25" fmla="*/ 36 h 618"/>
                <a:gd name="T26" fmla="*/ 531 w 677"/>
                <a:gd name="T27" fmla="*/ 116 h 618"/>
                <a:gd name="T28" fmla="*/ 558 w 677"/>
                <a:gd name="T29" fmla="*/ 471 h 618"/>
                <a:gd name="T30" fmla="*/ 531 w 677"/>
                <a:gd name="T31" fmla="*/ 502 h 618"/>
                <a:gd name="T32" fmla="*/ 500 w 677"/>
                <a:gd name="T33" fmla="*/ 528 h 618"/>
                <a:gd name="T34" fmla="*/ 340 w 677"/>
                <a:gd name="T35" fmla="*/ 582 h 618"/>
                <a:gd name="T36" fmla="*/ 338 w 677"/>
                <a:gd name="T37" fmla="*/ 582 h 618"/>
                <a:gd name="T38" fmla="*/ 146 w 677"/>
                <a:gd name="T39" fmla="*/ 502 h 618"/>
                <a:gd name="T40" fmla="*/ 146 w 677"/>
                <a:gd name="T41" fmla="*/ 116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77" h="618">
                  <a:moveTo>
                    <a:pt x="320" y="617"/>
                  </a:moveTo>
                  <a:cubicBezTo>
                    <a:pt x="320" y="618"/>
                    <a:pt x="320" y="618"/>
                    <a:pt x="320" y="618"/>
                  </a:cubicBezTo>
                  <a:cubicBezTo>
                    <a:pt x="338" y="618"/>
                    <a:pt x="338" y="618"/>
                    <a:pt x="338" y="618"/>
                  </a:cubicBezTo>
                  <a:cubicBezTo>
                    <a:pt x="405" y="618"/>
                    <a:pt x="468" y="597"/>
                    <a:pt x="522" y="557"/>
                  </a:cubicBezTo>
                  <a:cubicBezTo>
                    <a:pt x="534" y="548"/>
                    <a:pt x="546" y="538"/>
                    <a:pt x="556" y="527"/>
                  </a:cubicBezTo>
                  <a:cubicBezTo>
                    <a:pt x="567" y="516"/>
                    <a:pt x="577" y="505"/>
                    <a:pt x="587" y="492"/>
                  </a:cubicBezTo>
                  <a:cubicBezTo>
                    <a:pt x="677" y="371"/>
                    <a:pt x="664" y="198"/>
                    <a:pt x="556" y="91"/>
                  </a:cubicBezTo>
                  <a:cubicBezTo>
                    <a:pt x="498" y="33"/>
                    <a:pt x="421" y="0"/>
                    <a:pt x="338" y="0"/>
                  </a:cubicBezTo>
                  <a:cubicBezTo>
                    <a:pt x="256" y="0"/>
                    <a:pt x="178" y="33"/>
                    <a:pt x="120" y="91"/>
                  </a:cubicBezTo>
                  <a:cubicBezTo>
                    <a:pt x="0" y="211"/>
                    <a:pt x="0" y="407"/>
                    <a:pt x="120" y="527"/>
                  </a:cubicBezTo>
                  <a:cubicBezTo>
                    <a:pt x="174" y="581"/>
                    <a:pt x="245" y="613"/>
                    <a:pt x="320" y="617"/>
                  </a:cubicBezTo>
                  <a:close/>
                  <a:moveTo>
                    <a:pt x="146" y="116"/>
                  </a:moveTo>
                  <a:cubicBezTo>
                    <a:pt x="197" y="65"/>
                    <a:pt x="265" y="36"/>
                    <a:pt x="338" y="36"/>
                  </a:cubicBezTo>
                  <a:cubicBezTo>
                    <a:pt x="411" y="36"/>
                    <a:pt x="480" y="65"/>
                    <a:pt x="531" y="116"/>
                  </a:cubicBezTo>
                  <a:cubicBezTo>
                    <a:pt x="626" y="211"/>
                    <a:pt x="637" y="363"/>
                    <a:pt x="558" y="471"/>
                  </a:cubicBezTo>
                  <a:cubicBezTo>
                    <a:pt x="550" y="482"/>
                    <a:pt x="541" y="492"/>
                    <a:pt x="531" y="502"/>
                  </a:cubicBezTo>
                  <a:cubicBezTo>
                    <a:pt x="521" y="511"/>
                    <a:pt x="511" y="520"/>
                    <a:pt x="500" y="528"/>
                  </a:cubicBezTo>
                  <a:cubicBezTo>
                    <a:pt x="454" y="563"/>
                    <a:pt x="398" y="581"/>
                    <a:pt x="340" y="582"/>
                  </a:cubicBezTo>
                  <a:cubicBezTo>
                    <a:pt x="338" y="582"/>
                    <a:pt x="338" y="582"/>
                    <a:pt x="338" y="582"/>
                  </a:cubicBezTo>
                  <a:cubicBezTo>
                    <a:pt x="265" y="582"/>
                    <a:pt x="197" y="553"/>
                    <a:pt x="146" y="502"/>
                  </a:cubicBezTo>
                  <a:cubicBezTo>
                    <a:pt x="39" y="395"/>
                    <a:pt x="39" y="223"/>
                    <a:pt x="146" y="116"/>
                  </a:cubicBezTo>
                  <a:close/>
                </a:path>
              </a:pathLst>
            </a:custGeom>
            <a:grpFill/>
            <a:ln>
              <a:noFill/>
            </a:ln>
          </p:spPr>
          <p:txBody>
            <a:bodyPr vert="horz" wrap="square" lIns="45720" tIns="22860" rIns="45720" bIns="22860" numCol="1" anchor="t" anchorCtr="0" compatLnSpc="1"/>
            <a:lstStyle/>
            <a:p>
              <a:endParaRPr lang="id-ID" sz="1800" dirty="0">
                <a:latin typeface="微软雅黑" panose="020B0503020204020204" charset="-122"/>
              </a:endParaRPr>
            </a:p>
          </p:txBody>
        </p:sp>
      </p:grpSp>
      <p:sp>
        <p:nvSpPr>
          <p:cNvPr id="41" name="Freeform 22"/>
          <p:cNvSpPr>
            <a:spLocks noEditPoints="1"/>
          </p:cNvSpPr>
          <p:nvPr/>
        </p:nvSpPr>
        <p:spPr bwMode="auto">
          <a:xfrm>
            <a:off x="5786128" y="3162319"/>
            <a:ext cx="643878" cy="647995"/>
          </a:xfrm>
          <a:custGeom>
            <a:avLst/>
            <a:gdLst>
              <a:gd name="T0" fmla="*/ 326 w 326"/>
              <a:gd name="T1" fmla="*/ 108 h 328"/>
              <a:gd name="T2" fmla="*/ 219 w 326"/>
              <a:gd name="T3" fmla="*/ 0 h 328"/>
              <a:gd name="T4" fmla="*/ 31 w 326"/>
              <a:gd name="T5" fmla="*/ 188 h 328"/>
              <a:gd name="T6" fmla="*/ 0 w 326"/>
              <a:gd name="T7" fmla="*/ 328 h 328"/>
              <a:gd name="T8" fmla="*/ 139 w 326"/>
              <a:gd name="T9" fmla="*/ 295 h 328"/>
              <a:gd name="T10" fmla="*/ 326 w 326"/>
              <a:gd name="T11" fmla="*/ 108 h 328"/>
              <a:gd name="T12" fmla="*/ 129 w 326"/>
              <a:gd name="T13" fmla="*/ 275 h 328"/>
              <a:gd name="T14" fmla="*/ 112 w 326"/>
              <a:gd name="T15" fmla="*/ 258 h 328"/>
              <a:gd name="T16" fmla="*/ 280 w 326"/>
              <a:gd name="T17" fmla="*/ 91 h 328"/>
              <a:gd name="T18" fmla="*/ 297 w 326"/>
              <a:gd name="T19" fmla="*/ 108 h 328"/>
              <a:gd name="T20" fmla="*/ 129 w 326"/>
              <a:gd name="T21" fmla="*/ 275 h 328"/>
              <a:gd name="T22" fmla="*/ 67 w 326"/>
              <a:gd name="T23" fmla="*/ 290 h 328"/>
              <a:gd name="T24" fmla="*/ 37 w 326"/>
              <a:gd name="T25" fmla="*/ 260 h 328"/>
              <a:gd name="T26" fmla="*/ 48 w 326"/>
              <a:gd name="T27" fmla="*/ 208 h 328"/>
              <a:gd name="T28" fmla="*/ 66 w 326"/>
              <a:gd name="T29" fmla="*/ 226 h 328"/>
              <a:gd name="T30" fmla="*/ 66 w 326"/>
              <a:gd name="T31" fmla="*/ 226 h 328"/>
              <a:gd name="T32" fmla="*/ 105 w 326"/>
              <a:gd name="T33" fmla="*/ 265 h 328"/>
              <a:gd name="T34" fmla="*/ 105 w 326"/>
              <a:gd name="T35" fmla="*/ 265 h 328"/>
              <a:gd name="T36" fmla="*/ 119 w 326"/>
              <a:gd name="T37" fmla="*/ 278 h 328"/>
              <a:gd name="T38" fmla="*/ 67 w 326"/>
              <a:gd name="T39" fmla="*/ 290 h 328"/>
              <a:gd name="T40" fmla="*/ 272 w 326"/>
              <a:gd name="T41" fmla="*/ 83 h 328"/>
              <a:gd name="T42" fmla="*/ 105 w 326"/>
              <a:gd name="T43" fmla="*/ 250 h 328"/>
              <a:gd name="T44" fmla="*/ 80 w 326"/>
              <a:gd name="T45" fmla="*/ 226 h 328"/>
              <a:gd name="T46" fmla="*/ 248 w 326"/>
              <a:gd name="T47" fmla="*/ 59 h 328"/>
              <a:gd name="T48" fmla="*/ 272 w 326"/>
              <a:gd name="T49" fmla="*/ 83 h 328"/>
              <a:gd name="T50" fmla="*/ 219 w 326"/>
              <a:gd name="T51" fmla="*/ 30 h 328"/>
              <a:gd name="T52" fmla="*/ 240 w 326"/>
              <a:gd name="T53" fmla="*/ 51 h 328"/>
              <a:gd name="T54" fmla="*/ 73 w 326"/>
              <a:gd name="T55" fmla="*/ 218 h 328"/>
              <a:gd name="T56" fmla="*/ 52 w 326"/>
              <a:gd name="T57" fmla="*/ 197 h 328"/>
              <a:gd name="T58" fmla="*/ 219 w 326"/>
              <a:gd name="T59" fmla="*/ 3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6" h="328">
                <a:moveTo>
                  <a:pt x="326" y="108"/>
                </a:moveTo>
                <a:lnTo>
                  <a:pt x="219" y="0"/>
                </a:lnTo>
                <a:lnTo>
                  <a:pt x="31" y="188"/>
                </a:lnTo>
                <a:lnTo>
                  <a:pt x="0" y="328"/>
                </a:lnTo>
                <a:lnTo>
                  <a:pt x="139" y="295"/>
                </a:lnTo>
                <a:lnTo>
                  <a:pt x="326" y="108"/>
                </a:lnTo>
                <a:close/>
                <a:moveTo>
                  <a:pt x="129" y="275"/>
                </a:moveTo>
                <a:lnTo>
                  <a:pt x="112" y="258"/>
                </a:lnTo>
                <a:lnTo>
                  <a:pt x="280" y="91"/>
                </a:lnTo>
                <a:lnTo>
                  <a:pt x="297" y="108"/>
                </a:lnTo>
                <a:lnTo>
                  <a:pt x="129" y="275"/>
                </a:lnTo>
                <a:close/>
                <a:moveTo>
                  <a:pt x="67" y="290"/>
                </a:moveTo>
                <a:lnTo>
                  <a:pt x="37" y="260"/>
                </a:lnTo>
                <a:lnTo>
                  <a:pt x="48" y="208"/>
                </a:lnTo>
                <a:lnTo>
                  <a:pt x="66" y="226"/>
                </a:lnTo>
                <a:lnTo>
                  <a:pt x="66" y="226"/>
                </a:lnTo>
                <a:lnTo>
                  <a:pt x="105" y="265"/>
                </a:lnTo>
                <a:lnTo>
                  <a:pt x="105" y="265"/>
                </a:lnTo>
                <a:lnTo>
                  <a:pt x="119" y="278"/>
                </a:lnTo>
                <a:lnTo>
                  <a:pt x="67" y="290"/>
                </a:lnTo>
                <a:close/>
                <a:moveTo>
                  <a:pt x="272" y="83"/>
                </a:moveTo>
                <a:lnTo>
                  <a:pt x="105" y="250"/>
                </a:lnTo>
                <a:lnTo>
                  <a:pt x="80" y="226"/>
                </a:lnTo>
                <a:lnTo>
                  <a:pt x="248" y="59"/>
                </a:lnTo>
                <a:lnTo>
                  <a:pt x="272" y="83"/>
                </a:lnTo>
                <a:close/>
                <a:moveTo>
                  <a:pt x="219" y="30"/>
                </a:moveTo>
                <a:lnTo>
                  <a:pt x="240" y="51"/>
                </a:lnTo>
                <a:lnTo>
                  <a:pt x="73" y="218"/>
                </a:lnTo>
                <a:lnTo>
                  <a:pt x="52" y="197"/>
                </a:lnTo>
                <a:lnTo>
                  <a:pt x="219" y="30"/>
                </a:lnTo>
                <a:close/>
              </a:path>
            </a:pathLst>
          </a:custGeom>
          <a:solidFill>
            <a:schemeClr val="tx2"/>
          </a:solidFill>
          <a:ln>
            <a:noFill/>
          </a:ln>
        </p:spPr>
        <p:txBody>
          <a:bodyPr vert="horz" wrap="square" lIns="91421" tIns="45711" rIns="91421" bIns="45711" numCol="1" anchor="t" anchorCtr="0" compatLnSpc="1"/>
          <a:lstStyle/>
          <a:p>
            <a:endParaRPr lang="id-ID" sz="1800" dirty="0">
              <a:latin typeface="微软雅黑" panose="020B0503020204020204" charset="-122"/>
            </a:endParaRPr>
          </a:p>
        </p:txBody>
      </p:sp>
      <p:grpSp>
        <p:nvGrpSpPr>
          <p:cNvPr id="42" name="Group 62"/>
          <p:cNvGrpSpPr/>
          <p:nvPr/>
        </p:nvGrpSpPr>
        <p:grpSpPr bwMode="auto">
          <a:xfrm>
            <a:off x="924332" y="1442717"/>
            <a:ext cx="10355190" cy="1144088"/>
            <a:chOff x="-68161" y="2333104"/>
            <a:chExt cx="9802221" cy="627062"/>
          </a:xfrm>
        </p:grpSpPr>
        <p:sp>
          <p:nvSpPr>
            <p:cNvPr id="43" name="TextBox 64"/>
            <p:cNvSpPr txBox="1"/>
            <p:nvPr/>
          </p:nvSpPr>
          <p:spPr>
            <a:xfrm>
              <a:off x="-68161" y="2333104"/>
              <a:ext cx="2106222" cy="217175"/>
            </a:xfrm>
            <a:prstGeom prst="rect">
              <a:avLst/>
            </a:prstGeom>
            <a:noFill/>
          </p:spPr>
          <p:txBody>
            <a:bodyPr wrap="none">
              <a:spAutoFit/>
            </a:bodyPr>
            <a:lstStyle/>
            <a:p>
              <a:pPr algn="l" defTabSz="1828165" fontAlgn="auto">
                <a:spcBef>
                  <a:spcPts val="0"/>
                </a:spcBef>
                <a:spcAft>
                  <a:spcPts val="0"/>
                </a:spcAft>
                <a:defRPr/>
              </a:pPr>
              <a:r>
                <a:rPr lang="id-ID" sz="2000" b="1" dirty="0">
                  <a:solidFill>
                    <a:schemeClr val="tx2"/>
                  </a:solidFill>
                  <a:latin typeface="微软雅黑" panose="020B0503020204020204" charset="-122"/>
                  <a:ea typeface="+mn-ea"/>
                  <a:cs typeface="Aparajita" panose="020B0604020202020204" pitchFamily="34" charset="0"/>
                </a:rPr>
                <a:t>单击此处添加标题</a:t>
              </a:r>
            </a:p>
          </p:txBody>
        </p:sp>
        <p:sp>
          <p:nvSpPr>
            <p:cNvPr id="44" name="TextBox 30"/>
            <p:cNvSpPr txBox="1">
              <a:spLocks noChangeArrowheads="1"/>
            </p:cNvSpPr>
            <p:nvPr/>
          </p:nvSpPr>
          <p:spPr bwMode="auto">
            <a:xfrm>
              <a:off x="1312356" y="2497033"/>
              <a:ext cx="8421704" cy="440614"/>
            </a:xfrm>
            <a:prstGeom prst="rect">
              <a:avLst/>
            </a:prstGeom>
            <a:noFill/>
            <a:ln>
              <a:noFill/>
            </a:ln>
          </p:spPr>
          <p:txBody>
            <a:bodyPr wrap="square">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just" eaLnBrk="1" hangingPunct="1">
                <a:lnSpc>
                  <a:spcPct val="130000"/>
                </a:lnSpc>
              </a:pPr>
              <a:r>
                <a:rPr lang="pt-BR" sz="1200" dirty="0">
                  <a:solidFill>
                    <a:schemeClr val="tx2"/>
                  </a:solidFill>
                  <a:latin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45" name="TextBox 31"/>
            <p:cNvSpPr txBox="1">
              <a:spLocks noChangeArrowheads="1"/>
            </p:cNvSpPr>
            <p:nvPr/>
          </p:nvSpPr>
          <p:spPr bwMode="auto">
            <a:xfrm>
              <a:off x="-58858" y="2462822"/>
              <a:ext cx="1554534" cy="497344"/>
            </a:xfrm>
            <a:prstGeom prst="rect">
              <a:avLst/>
            </a:prstGeom>
            <a:noFill/>
            <a:ln>
              <a:noFill/>
            </a:ln>
          </p:spPr>
          <p:txBody>
            <a:bodyPr>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eaLnBrk="1" hangingPunct="1"/>
              <a:r>
                <a:rPr lang="id-ID" sz="5000" b="1" dirty="0">
                  <a:solidFill>
                    <a:schemeClr val="accent1"/>
                  </a:solidFill>
                  <a:latin typeface="微软雅黑" panose="020B0503020204020204" charset="-122"/>
                  <a:cs typeface="Aparajita" panose="020B0604020202020204" pitchFamily="34" charset="0"/>
                </a:rPr>
                <a:t>86%</a:t>
              </a:r>
            </a:p>
          </p:txBody>
        </p:sp>
      </p:gr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p:cTn id="16" dur="500" fill="hold"/>
                                        <p:tgtEl>
                                          <p:spTgt spid="41"/>
                                        </p:tgtEl>
                                        <p:attrNameLst>
                                          <p:attrName>ppt_w</p:attrName>
                                        </p:attrNameLst>
                                      </p:cBhvr>
                                      <p:tavLst>
                                        <p:tav tm="0">
                                          <p:val>
                                            <p:fltVal val="0"/>
                                          </p:val>
                                        </p:tav>
                                        <p:tav tm="100000">
                                          <p:val>
                                            <p:strVal val="#ppt_w"/>
                                          </p:val>
                                        </p:tav>
                                      </p:tavLst>
                                    </p:anim>
                                    <p:anim calcmode="lin" valueType="num">
                                      <p:cBhvr>
                                        <p:cTn id="17" dur="500" fill="hold"/>
                                        <p:tgtEl>
                                          <p:spTgt spid="41"/>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500"/>
                                        <p:tgtEl>
                                          <p:spTgt spid="34"/>
                                        </p:tgtEl>
                                      </p:cBhvr>
                                    </p:animEffect>
                                  </p:childTnLst>
                                </p:cTn>
                              </p:par>
                            </p:childTnLst>
                          </p:cTn>
                        </p:par>
                        <p:par>
                          <p:cTn id="22" fill="hold">
                            <p:stCondLst>
                              <p:cond delay="2000"/>
                            </p:stCondLst>
                            <p:childTnLst>
                              <p:par>
                                <p:cTn id="23" presetID="23" presetClass="entr" presetSubtype="16"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3" presetClass="entr" presetSubtype="16"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childTnLst>
                                </p:cTn>
                              </p:par>
                            </p:childTnLst>
                          </p:cTn>
                        </p:par>
                        <p:par>
                          <p:cTn id="32" fill="hold">
                            <p:stCondLst>
                              <p:cond delay="3000"/>
                            </p:stCondLst>
                            <p:childTnLst>
                              <p:par>
                                <p:cTn id="33" presetID="22" presetClass="entr" presetSubtype="2"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right)">
                                      <p:cBhvr>
                                        <p:cTn id="35" dur="500"/>
                                        <p:tgtEl>
                                          <p:spTgt spid="26"/>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p:cTn id="45" dur="500" fill="hold"/>
                                        <p:tgtEl>
                                          <p:spTgt spid="38"/>
                                        </p:tgtEl>
                                        <p:attrNameLst>
                                          <p:attrName>ppt_w</p:attrName>
                                        </p:attrNameLst>
                                      </p:cBhvr>
                                      <p:tavLst>
                                        <p:tav tm="0">
                                          <p:val>
                                            <p:fltVal val="0"/>
                                          </p:val>
                                        </p:tav>
                                        <p:tav tm="100000">
                                          <p:val>
                                            <p:strVal val="#ppt_w"/>
                                          </p:val>
                                        </p:tav>
                                      </p:tavLst>
                                    </p:anim>
                                    <p:anim calcmode="lin" valueType="num">
                                      <p:cBhvr>
                                        <p:cTn id="46" dur="500" fill="hold"/>
                                        <p:tgtEl>
                                          <p:spTgt spid="38"/>
                                        </p:tgtEl>
                                        <p:attrNameLst>
                                          <p:attrName>ppt_h</p:attrName>
                                        </p:attrNameLst>
                                      </p:cBhvr>
                                      <p:tavLst>
                                        <p:tav tm="0">
                                          <p:val>
                                            <p:fltVal val="0"/>
                                          </p:val>
                                        </p:tav>
                                        <p:tav tm="100000">
                                          <p:val>
                                            <p:strVal val="#ppt_h"/>
                                          </p:val>
                                        </p:tav>
                                      </p:tavLst>
                                    </p:anim>
                                    <p:animEffect transition="in" filter="fade">
                                      <p:cBhvr>
                                        <p:cTn id="47" dur="500"/>
                                        <p:tgtEl>
                                          <p:spTgt spid="38"/>
                                        </p:tgtEl>
                                      </p:cBhvr>
                                    </p:animEffect>
                                  </p:childTnLst>
                                </p:cTn>
                              </p:par>
                            </p:childTnLst>
                          </p:cTn>
                        </p:par>
                        <p:par>
                          <p:cTn id="48" fill="hold">
                            <p:stCondLst>
                              <p:cond delay="4500"/>
                            </p:stCondLst>
                            <p:childTnLst>
                              <p:par>
                                <p:cTn id="49" presetID="22" presetClass="entr" presetSubtype="8" fill="hold"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left)">
                                      <p:cBhvr>
                                        <p:cTn id="5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603885" y="127000"/>
            <a:ext cx="5687060" cy="410210"/>
          </a:xfrm>
          <a:prstGeom prst="rect">
            <a:avLst/>
          </a:prstGeom>
          <a:noFill/>
        </p:spPr>
        <p:txBody>
          <a:bodyPr wrap="square" lIns="45711" tIns="22855" rIns="45711" bIns="22855" rtlCol="0">
            <a:spAutoFit/>
          </a:bodyPr>
          <a:lstStyle/>
          <a:p>
            <a:pPr algn="l"/>
            <a:r>
              <a:rPr lang="id-ID" sz="2400" b="1" dirty="0">
                <a:solidFill>
                  <a:schemeClr val="tx1"/>
                </a:solidFill>
                <a:latin typeface="微软雅黑" panose="020B0503020204020204" charset="-122"/>
                <a:cs typeface="Aparajita" panose="020B0604020202020204" pitchFamily="34" charset="0"/>
              </a:rPr>
              <a:t>单击此处添加标题</a:t>
            </a:r>
          </a:p>
        </p:txBody>
      </p:sp>
      <p:sp>
        <p:nvSpPr>
          <p:cNvPr id="23" name="Subtitle 2"/>
          <p:cNvSpPr txBox="1"/>
          <p:nvPr/>
        </p:nvSpPr>
        <p:spPr>
          <a:xfrm>
            <a:off x="603885" y="391795"/>
            <a:ext cx="3165475" cy="419735"/>
          </a:xfrm>
          <a:prstGeom prst="rect">
            <a:avLst/>
          </a:prstGeom>
        </p:spPr>
        <p:txBody>
          <a:bodyPr vert="horz" lIns="108745" tIns="54372" rIns="108745" bIns="54372" rtlCol="0">
            <a:norm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r>
              <a:rPr lang="en-US" sz="1000" dirty="0">
                <a:solidFill>
                  <a:schemeClr val="tx1"/>
                </a:solidFill>
                <a:latin typeface="微软雅黑" panose="020B0503020204020204" charset="-122"/>
                <a:cs typeface="Aparajita" panose="020B0604020202020204" pitchFamily="34" charset="0"/>
              </a:rPr>
              <a:t>Your great subtitle in this line</a:t>
            </a:r>
          </a:p>
        </p:txBody>
      </p:sp>
      <p:pic>
        <p:nvPicPr>
          <p:cNvPr id="2" name="图片 1" descr="QQ截图20170423215553"/>
          <p:cNvPicPr>
            <a:picLocks noChangeAspect="1"/>
          </p:cNvPicPr>
          <p:nvPr/>
        </p:nvPicPr>
        <p:blipFill>
          <a:blip r:embed="rId2"/>
          <a:stretch>
            <a:fillRect/>
          </a:stretch>
        </p:blipFill>
        <p:spPr>
          <a:xfrm>
            <a:off x="170815" y="99060"/>
            <a:ext cx="528955" cy="564515"/>
          </a:xfrm>
          <a:prstGeom prst="rect">
            <a:avLst/>
          </a:prstGeom>
          <a:effectLst>
            <a:outerShdw blurRad="50800" dist="38100" dir="2700000" algn="tl" rotWithShape="0">
              <a:prstClr val="black">
                <a:alpha val="40000"/>
              </a:prstClr>
            </a:outerShdw>
          </a:effectLst>
        </p:spPr>
      </p:pic>
      <p:grpSp>
        <p:nvGrpSpPr>
          <p:cNvPr id="3" name="Group 1"/>
          <p:cNvGrpSpPr/>
          <p:nvPr/>
        </p:nvGrpSpPr>
        <p:grpSpPr>
          <a:xfrm>
            <a:off x="920537" y="1827029"/>
            <a:ext cx="5316405" cy="2181486"/>
            <a:chOff x="36062" y="2273094"/>
            <a:chExt cx="3889391" cy="2181486"/>
          </a:xfrm>
        </p:grpSpPr>
        <p:sp>
          <p:nvSpPr>
            <p:cNvPr id="112" name="TextBox 111"/>
            <p:cNvSpPr txBox="1"/>
            <p:nvPr/>
          </p:nvSpPr>
          <p:spPr>
            <a:xfrm>
              <a:off x="40839" y="3491920"/>
              <a:ext cx="3884614" cy="962660"/>
            </a:xfrm>
            <a:prstGeom prst="rect">
              <a:avLst/>
            </a:prstGeom>
            <a:noFill/>
          </p:spPr>
          <p:txBody>
            <a:bodyPr wrap="square" rtlCol="0">
              <a:spAutoFit/>
            </a:bodyPr>
            <a:lstStyle/>
            <a:p>
              <a:pPr>
                <a:lnSpc>
                  <a:spcPct val="130000"/>
                </a:lnSpc>
              </a:pPr>
              <a:r>
                <a:rPr lang="pt-BR" sz="1100" dirty="0">
                  <a:latin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113" name="TextBox 112"/>
            <p:cNvSpPr txBox="1"/>
            <p:nvPr/>
          </p:nvSpPr>
          <p:spPr>
            <a:xfrm>
              <a:off x="36062" y="2273094"/>
              <a:ext cx="1627801" cy="396240"/>
            </a:xfrm>
            <a:prstGeom prst="rect">
              <a:avLst/>
            </a:prstGeom>
            <a:noFill/>
          </p:spPr>
          <p:txBody>
            <a:bodyPr wrap="none" rtlCol="0">
              <a:spAutoFit/>
            </a:bodyPr>
            <a:lstStyle/>
            <a:p>
              <a:pPr algn="l"/>
              <a:r>
                <a:rPr lang="id-ID" sz="2000" b="1" dirty="0">
                  <a:latin typeface="+mj-lt"/>
                </a:rPr>
                <a:t>单击此处添加标题</a:t>
              </a:r>
            </a:p>
          </p:txBody>
        </p:sp>
        <p:sp>
          <p:nvSpPr>
            <p:cNvPr id="114" name="TextBox 113"/>
            <p:cNvSpPr txBox="1"/>
            <p:nvPr/>
          </p:nvSpPr>
          <p:spPr>
            <a:xfrm>
              <a:off x="1427790" y="2829196"/>
              <a:ext cx="2497663" cy="744855"/>
            </a:xfrm>
            <a:prstGeom prst="rect">
              <a:avLst/>
            </a:prstGeom>
            <a:noFill/>
          </p:spPr>
          <p:txBody>
            <a:bodyPr wrap="square" rtlCol="0">
              <a:spAutoFit/>
            </a:bodyPr>
            <a:lstStyle/>
            <a:p>
              <a:pPr>
                <a:lnSpc>
                  <a:spcPct val="130000"/>
                </a:lnSpc>
              </a:pPr>
              <a:r>
                <a:rPr lang="pt-BR" sz="1100" dirty="0">
                  <a:latin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115" name="TextBox 114"/>
            <p:cNvSpPr txBox="1"/>
            <p:nvPr/>
          </p:nvSpPr>
          <p:spPr>
            <a:xfrm>
              <a:off x="36062" y="2627024"/>
              <a:ext cx="1219922" cy="972820"/>
            </a:xfrm>
            <a:prstGeom prst="rect">
              <a:avLst/>
            </a:prstGeom>
            <a:noFill/>
          </p:spPr>
          <p:txBody>
            <a:bodyPr wrap="none" rtlCol="0">
              <a:spAutoFit/>
            </a:bodyPr>
            <a:lstStyle/>
            <a:p>
              <a:r>
                <a:rPr lang="id-ID" sz="5400" b="1" dirty="0">
                  <a:solidFill>
                    <a:schemeClr val="accent2"/>
                  </a:solidFill>
                  <a:latin typeface="微软雅黑" panose="020B0503020204020204" charset="-122"/>
                  <a:cs typeface="Aparajita" panose="020B0604020202020204" pitchFamily="34" charset="0"/>
                </a:rPr>
                <a:t>94%</a:t>
              </a:r>
            </a:p>
          </p:txBody>
        </p:sp>
      </p:grpSp>
      <p:sp>
        <p:nvSpPr>
          <p:cNvPr id="72" name="그림 개체 틀 8"/>
          <p:cNvSpPr txBox="1"/>
          <p:nvPr/>
        </p:nvSpPr>
        <p:spPr>
          <a:xfrm>
            <a:off x="8047271" y="3352281"/>
            <a:ext cx="907911" cy="908136"/>
          </a:xfrm>
          <a:prstGeom prst="ellipse">
            <a:avLst/>
          </a:prstGeom>
          <a:solidFill>
            <a:schemeClr val="accent2">
              <a:lumMod val="75000"/>
              <a:alpha val="52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500" dirty="0">
              <a:latin typeface="微软雅黑" panose="020B0503020204020204" charset="-122"/>
            </a:endParaRPr>
          </a:p>
        </p:txBody>
      </p:sp>
      <p:sp>
        <p:nvSpPr>
          <p:cNvPr id="73" name="그림 개체 틀 8"/>
          <p:cNvSpPr txBox="1"/>
          <p:nvPr/>
        </p:nvSpPr>
        <p:spPr>
          <a:xfrm>
            <a:off x="8721477" y="4800235"/>
            <a:ext cx="722103" cy="722281"/>
          </a:xfrm>
          <a:prstGeom prst="ellipse">
            <a:avLst/>
          </a:prstGeom>
          <a:solidFill>
            <a:schemeClr val="accent2">
              <a:lumMod val="75000"/>
              <a:alpha val="49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500" dirty="0">
              <a:latin typeface="微软雅黑" panose="020B0503020204020204" charset="-122"/>
            </a:endParaRPr>
          </a:p>
        </p:txBody>
      </p:sp>
      <p:sp>
        <p:nvSpPr>
          <p:cNvPr id="74" name="그림 개체 틀 8"/>
          <p:cNvSpPr txBox="1"/>
          <p:nvPr/>
        </p:nvSpPr>
        <p:spPr>
          <a:xfrm>
            <a:off x="8752452" y="3523595"/>
            <a:ext cx="561874" cy="562012"/>
          </a:xfrm>
          <a:prstGeom prst="ellipse">
            <a:avLst/>
          </a:prstGeom>
          <a:solidFill>
            <a:schemeClr val="accent2">
              <a:lumMod val="50000"/>
              <a:alpha val="49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500" dirty="0">
              <a:latin typeface="微软雅黑" panose="020B0503020204020204" charset="-122"/>
            </a:endParaRPr>
          </a:p>
        </p:txBody>
      </p:sp>
      <p:sp>
        <p:nvSpPr>
          <p:cNvPr id="75" name="그림 개체 틀 8"/>
          <p:cNvSpPr txBox="1"/>
          <p:nvPr/>
        </p:nvSpPr>
        <p:spPr>
          <a:xfrm>
            <a:off x="7674492" y="3680137"/>
            <a:ext cx="366829" cy="366919"/>
          </a:xfrm>
          <a:prstGeom prst="ellipse">
            <a:avLst/>
          </a:prstGeom>
          <a:solidFill>
            <a:schemeClr val="accent2">
              <a:lumMod val="50000"/>
              <a:alpha val="67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500" dirty="0">
              <a:latin typeface="微软雅黑" panose="020B0503020204020204" charset="-122"/>
            </a:endParaRPr>
          </a:p>
        </p:txBody>
      </p:sp>
      <p:sp>
        <p:nvSpPr>
          <p:cNvPr id="76" name="그림 개체 틀 8"/>
          <p:cNvSpPr txBox="1"/>
          <p:nvPr/>
        </p:nvSpPr>
        <p:spPr>
          <a:xfrm>
            <a:off x="7823024" y="4185683"/>
            <a:ext cx="1108983" cy="1109256"/>
          </a:xfrm>
          <a:prstGeom prst="ellipse">
            <a:avLst/>
          </a:prstGeom>
          <a:solidFill>
            <a:schemeClr val="accent2">
              <a:alpha val="52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500" dirty="0">
              <a:latin typeface="微软雅黑" panose="020B0503020204020204" charset="-122"/>
            </a:endParaRPr>
          </a:p>
        </p:txBody>
      </p:sp>
      <p:sp>
        <p:nvSpPr>
          <p:cNvPr id="77" name="그림 개체 틀 8"/>
          <p:cNvSpPr txBox="1"/>
          <p:nvPr/>
        </p:nvSpPr>
        <p:spPr>
          <a:xfrm>
            <a:off x="9033389" y="3834016"/>
            <a:ext cx="722103" cy="722281"/>
          </a:xfrm>
          <a:prstGeom prst="ellipse">
            <a:avLst/>
          </a:prstGeom>
          <a:solidFill>
            <a:schemeClr val="tx2">
              <a:alpha val="49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500" dirty="0">
              <a:latin typeface="微软雅黑" panose="020B0503020204020204" charset="-122"/>
            </a:endParaRPr>
          </a:p>
        </p:txBody>
      </p:sp>
      <p:sp>
        <p:nvSpPr>
          <p:cNvPr id="78" name="그림 개체 틀 8"/>
          <p:cNvSpPr txBox="1"/>
          <p:nvPr/>
        </p:nvSpPr>
        <p:spPr>
          <a:xfrm>
            <a:off x="7229897" y="3824308"/>
            <a:ext cx="722103" cy="722281"/>
          </a:xfrm>
          <a:prstGeom prst="ellipse">
            <a:avLst/>
          </a:prstGeom>
          <a:solidFill>
            <a:schemeClr val="accent2">
              <a:lumMod val="75000"/>
              <a:alpha val="49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500" dirty="0">
              <a:latin typeface="微软雅黑" panose="020B0503020204020204" charset="-122"/>
            </a:endParaRPr>
          </a:p>
        </p:txBody>
      </p:sp>
      <p:sp>
        <p:nvSpPr>
          <p:cNvPr id="79" name="그림 개체 틀 8"/>
          <p:cNvSpPr txBox="1"/>
          <p:nvPr/>
        </p:nvSpPr>
        <p:spPr>
          <a:xfrm>
            <a:off x="9602994" y="3841981"/>
            <a:ext cx="504576" cy="504701"/>
          </a:xfrm>
          <a:prstGeom prst="ellipse">
            <a:avLst/>
          </a:prstGeom>
          <a:solidFill>
            <a:schemeClr val="accent2">
              <a:lumMod val="75000"/>
              <a:alpha val="52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500" dirty="0">
              <a:latin typeface="微软雅黑" panose="020B0503020204020204" charset="-122"/>
            </a:endParaRPr>
          </a:p>
        </p:txBody>
      </p:sp>
      <p:sp>
        <p:nvSpPr>
          <p:cNvPr id="80" name="그림 개체 틀 8"/>
          <p:cNvSpPr txBox="1"/>
          <p:nvPr/>
        </p:nvSpPr>
        <p:spPr>
          <a:xfrm>
            <a:off x="7669909" y="4438429"/>
            <a:ext cx="252287" cy="252350"/>
          </a:xfrm>
          <a:prstGeom prst="ellipse">
            <a:avLst/>
          </a:prstGeom>
          <a:solidFill>
            <a:schemeClr val="tx2">
              <a:alpha val="49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500" dirty="0">
              <a:latin typeface="微软雅黑" panose="020B0503020204020204" charset="-122"/>
            </a:endParaRPr>
          </a:p>
        </p:txBody>
      </p:sp>
      <p:sp>
        <p:nvSpPr>
          <p:cNvPr id="84" name="그림 개체 틀 8"/>
          <p:cNvSpPr txBox="1"/>
          <p:nvPr/>
        </p:nvSpPr>
        <p:spPr>
          <a:xfrm>
            <a:off x="8673615" y="3096595"/>
            <a:ext cx="504576" cy="504701"/>
          </a:xfrm>
          <a:prstGeom prst="ellipse">
            <a:avLst/>
          </a:prstGeom>
          <a:solidFill>
            <a:schemeClr val="accent2">
              <a:lumMod val="40000"/>
              <a:lumOff val="60000"/>
              <a:alpha val="52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500" dirty="0">
              <a:latin typeface="微软雅黑" panose="020B0503020204020204" charset="-122"/>
            </a:endParaRPr>
          </a:p>
        </p:txBody>
      </p:sp>
      <p:sp>
        <p:nvSpPr>
          <p:cNvPr id="85" name="그림 개체 틀 8"/>
          <p:cNvSpPr txBox="1"/>
          <p:nvPr/>
        </p:nvSpPr>
        <p:spPr>
          <a:xfrm>
            <a:off x="7048744" y="2987805"/>
            <a:ext cx="722103" cy="722281"/>
          </a:xfrm>
          <a:prstGeom prst="ellipse">
            <a:avLst/>
          </a:prstGeom>
          <a:solidFill>
            <a:schemeClr val="accent2">
              <a:lumMod val="75000"/>
              <a:alpha val="52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500" dirty="0">
              <a:latin typeface="微软雅黑" panose="020B0503020204020204" charset="-122"/>
            </a:endParaRPr>
          </a:p>
        </p:txBody>
      </p:sp>
      <p:grpSp>
        <p:nvGrpSpPr>
          <p:cNvPr id="7" name="Group 6"/>
          <p:cNvGrpSpPr/>
          <p:nvPr/>
        </p:nvGrpSpPr>
        <p:grpSpPr>
          <a:xfrm>
            <a:off x="7582764" y="3620138"/>
            <a:ext cx="2451750" cy="2497448"/>
            <a:chOff x="15161153" y="7240275"/>
            <a:chExt cx="4903500" cy="4994896"/>
          </a:xfrm>
          <a:solidFill>
            <a:schemeClr val="accent1"/>
          </a:solidFill>
        </p:grpSpPr>
        <p:sp>
          <p:nvSpPr>
            <p:cNvPr id="86" name="도넛 9"/>
            <p:cNvSpPr/>
            <p:nvPr/>
          </p:nvSpPr>
          <p:spPr>
            <a:xfrm rot="5400000" flipH="1" flipV="1">
              <a:off x="18553410" y="7807315"/>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latin typeface="微软雅黑" panose="020B0503020204020204" charset="-122"/>
              </a:endParaRPr>
            </a:p>
          </p:txBody>
        </p:sp>
        <p:sp>
          <p:nvSpPr>
            <p:cNvPr id="87" name="직사각형 217"/>
            <p:cNvSpPr/>
            <p:nvPr/>
          </p:nvSpPr>
          <p:spPr>
            <a:xfrm rot="16200000" flipH="1" flipV="1">
              <a:off x="17926769" y="8815353"/>
              <a:ext cx="1445470" cy="192093"/>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800" dirty="0">
                  <a:latin typeface="微软雅黑" panose="020B0503020204020204" charset="-122"/>
                </a:rPr>
                <a:t> </a:t>
              </a:r>
              <a:endParaRPr lang="ko-KR" altLang="en-US" sz="1800" dirty="0">
                <a:latin typeface="微软雅黑" panose="020B0503020204020204" charset="-122"/>
              </a:endParaRPr>
            </a:p>
          </p:txBody>
        </p:sp>
        <p:sp>
          <p:nvSpPr>
            <p:cNvPr id="91" name="도넛 9"/>
            <p:cNvSpPr/>
            <p:nvPr/>
          </p:nvSpPr>
          <p:spPr>
            <a:xfrm rot="5400000">
              <a:off x="18364073" y="9634185"/>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latin typeface="微软雅黑" panose="020B0503020204020204" charset="-122"/>
              </a:endParaRPr>
            </a:p>
          </p:txBody>
        </p:sp>
        <p:sp>
          <p:nvSpPr>
            <p:cNvPr id="92" name="직사각형 220"/>
            <p:cNvSpPr/>
            <p:nvPr/>
          </p:nvSpPr>
          <p:spPr>
            <a:xfrm rot="10800000" flipH="1" flipV="1">
              <a:off x="17994135" y="9826250"/>
              <a:ext cx="369997" cy="19214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800" dirty="0">
                  <a:latin typeface="微软雅黑" panose="020B0503020204020204" charset="-122"/>
                </a:rPr>
                <a:t> </a:t>
              </a:r>
              <a:endParaRPr lang="ko-KR" altLang="en-US" sz="1800" dirty="0">
                <a:latin typeface="微软雅黑" panose="020B0503020204020204" charset="-122"/>
              </a:endParaRPr>
            </a:p>
          </p:txBody>
        </p:sp>
        <p:sp>
          <p:nvSpPr>
            <p:cNvPr id="93" name="도넛 9"/>
            <p:cNvSpPr/>
            <p:nvPr/>
          </p:nvSpPr>
          <p:spPr>
            <a:xfrm rot="16200000" flipV="1">
              <a:off x="16282571" y="7727245"/>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solidFill>
                  <a:schemeClr val="tx1"/>
                </a:solidFill>
                <a:latin typeface="微软雅黑" panose="020B0503020204020204" charset="-122"/>
              </a:endParaRPr>
            </a:p>
          </p:txBody>
        </p:sp>
        <p:sp>
          <p:nvSpPr>
            <p:cNvPr id="94" name="직사각형 223"/>
            <p:cNvSpPr/>
            <p:nvPr/>
          </p:nvSpPr>
          <p:spPr>
            <a:xfrm rot="5400000" flipV="1">
              <a:off x="16012008" y="8574184"/>
              <a:ext cx="1117502" cy="19209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800" dirty="0">
                  <a:latin typeface="微软雅黑" panose="020B0503020204020204" charset="-122"/>
                </a:rPr>
                <a:t> </a:t>
              </a:r>
              <a:endParaRPr lang="ko-KR" altLang="en-US" sz="1800" dirty="0">
                <a:latin typeface="微软雅黑" panose="020B0503020204020204" charset="-122"/>
              </a:endParaRPr>
            </a:p>
          </p:txBody>
        </p:sp>
        <p:sp>
          <p:nvSpPr>
            <p:cNvPr id="98" name="도넛 9"/>
            <p:cNvSpPr/>
            <p:nvPr/>
          </p:nvSpPr>
          <p:spPr>
            <a:xfrm rot="16200000" flipH="1">
              <a:off x="15899574" y="7535269"/>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solidFill>
                  <a:schemeClr val="tx1"/>
                </a:solidFill>
                <a:latin typeface="微软雅黑" panose="020B0503020204020204" charset="-122"/>
              </a:endParaRPr>
            </a:p>
          </p:txBody>
        </p:sp>
        <p:sp>
          <p:nvSpPr>
            <p:cNvPr id="99" name="직사각형 226"/>
            <p:cNvSpPr/>
            <p:nvPr/>
          </p:nvSpPr>
          <p:spPr>
            <a:xfrm rot="5400000" flipV="1">
              <a:off x="15848193" y="7291702"/>
              <a:ext cx="294946" cy="19209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800" dirty="0">
                  <a:latin typeface="微软雅黑" panose="020B0503020204020204" charset="-122"/>
                </a:rPr>
                <a:t> </a:t>
              </a:r>
              <a:endParaRPr lang="ko-KR" altLang="en-US" sz="1800" dirty="0">
                <a:latin typeface="微软雅黑" panose="020B0503020204020204" charset="-122"/>
              </a:endParaRPr>
            </a:p>
          </p:txBody>
        </p:sp>
        <p:sp>
          <p:nvSpPr>
            <p:cNvPr id="100" name="도넛 9"/>
            <p:cNvSpPr/>
            <p:nvPr/>
          </p:nvSpPr>
          <p:spPr>
            <a:xfrm rot="16200000" flipH="1">
              <a:off x="16471910" y="9229032"/>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solidFill>
                  <a:schemeClr val="tx1"/>
                </a:solidFill>
                <a:latin typeface="微软雅黑" panose="020B0503020204020204" charset="-122"/>
              </a:endParaRPr>
            </a:p>
          </p:txBody>
        </p:sp>
        <p:sp>
          <p:nvSpPr>
            <p:cNvPr id="101" name="직사각형 228"/>
            <p:cNvSpPr/>
            <p:nvPr/>
          </p:nvSpPr>
          <p:spPr>
            <a:xfrm rot="10800000" flipV="1">
              <a:off x="16856141" y="9421124"/>
              <a:ext cx="144069" cy="19214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800" dirty="0">
                  <a:latin typeface="微软雅黑" panose="020B0503020204020204" charset="-122"/>
                </a:rPr>
                <a:t> </a:t>
              </a:r>
              <a:endParaRPr lang="ko-KR" altLang="en-US" sz="1800" dirty="0">
                <a:latin typeface="微软雅黑" panose="020B0503020204020204" charset="-122"/>
              </a:endParaRPr>
            </a:p>
          </p:txBody>
        </p:sp>
        <p:sp>
          <p:nvSpPr>
            <p:cNvPr id="105" name="직사각형 202"/>
            <p:cNvSpPr/>
            <p:nvPr/>
          </p:nvSpPr>
          <p:spPr>
            <a:xfrm flipV="1">
              <a:off x="15161153" y="8179223"/>
              <a:ext cx="647635" cy="192143"/>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800" dirty="0">
                  <a:latin typeface="微软雅黑" panose="020B0503020204020204" charset="-122"/>
                </a:rPr>
                <a:t> </a:t>
              </a:r>
              <a:endParaRPr lang="ko-KR" altLang="en-US" sz="1800" dirty="0">
                <a:latin typeface="微软雅黑" panose="020B0503020204020204" charset="-122"/>
              </a:endParaRPr>
            </a:p>
          </p:txBody>
        </p:sp>
        <p:sp>
          <p:nvSpPr>
            <p:cNvPr id="129" name="도넛 9"/>
            <p:cNvSpPr/>
            <p:nvPr/>
          </p:nvSpPr>
          <p:spPr>
            <a:xfrm rot="16200000" flipV="1">
              <a:off x="15808742" y="8179279"/>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solidFill>
                  <a:schemeClr val="tx1"/>
                </a:solidFill>
                <a:latin typeface="微软雅黑" panose="020B0503020204020204" charset="-122"/>
              </a:endParaRPr>
            </a:p>
          </p:txBody>
        </p:sp>
        <p:sp>
          <p:nvSpPr>
            <p:cNvPr id="130" name="한쪽 모서리가 둥근 사각형 194"/>
            <p:cNvSpPr/>
            <p:nvPr/>
          </p:nvSpPr>
          <p:spPr>
            <a:xfrm>
              <a:off x="17000219" y="9421116"/>
              <a:ext cx="993901" cy="2814055"/>
            </a:xfrm>
            <a:prstGeom prst="round1Rect">
              <a:avLst>
                <a:gd name="adj" fmla="val 27451"/>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latin typeface="微软雅黑" panose="020B0503020204020204" charset="-122"/>
              </a:endParaRPr>
            </a:p>
          </p:txBody>
        </p:sp>
        <p:sp>
          <p:nvSpPr>
            <p:cNvPr id="131" name="직사각형 217"/>
            <p:cNvSpPr/>
            <p:nvPr/>
          </p:nvSpPr>
          <p:spPr>
            <a:xfrm rot="16200000" flipH="1" flipV="1">
              <a:off x="18382831" y="9755899"/>
              <a:ext cx="1445470" cy="192093"/>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800" dirty="0">
                  <a:latin typeface="微软雅黑" panose="020B0503020204020204" charset="-122"/>
                </a:rPr>
                <a:t> </a:t>
              </a:r>
              <a:endParaRPr lang="ko-KR" altLang="en-US" sz="1800" dirty="0">
                <a:latin typeface="微软雅黑" panose="020B0503020204020204" charset="-122"/>
              </a:endParaRPr>
            </a:p>
          </p:txBody>
        </p:sp>
        <p:sp>
          <p:nvSpPr>
            <p:cNvPr id="132" name="도넛 9"/>
            <p:cNvSpPr/>
            <p:nvPr/>
          </p:nvSpPr>
          <p:spPr>
            <a:xfrm rot="5400000">
              <a:off x="18820135" y="10574731"/>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latin typeface="微软雅黑" panose="020B0503020204020204" charset="-122"/>
              </a:endParaRPr>
            </a:p>
          </p:txBody>
        </p:sp>
        <p:sp>
          <p:nvSpPr>
            <p:cNvPr id="133" name="직사각형 220"/>
            <p:cNvSpPr/>
            <p:nvPr/>
          </p:nvSpPr>
          <p:spPr>
            <a:xfrm rot="10800000" flipH="1" flipV="1">
              <a:off x="17994133" y="10766795"/>
              <a:ext cx="826050" cy="19214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800" dirty="0">
                  <a:latin typeface="微软雅黑" panose="020B0503020204020204" charset="-122"/>
                </a:rPr>
                <a:t> </a:t>
              </a:r>
              <a:endParaRPr lang="ko-KR" altLang="en-US" sz="1800" dirty="0">
                <a:latin typeface="微软雅黑" panose="020B0503020204020204" charset="-122"/>
              </a:endParaRPr>
            </a:p>
          </p:txBody>
        </p:sp>
        <p:sp>
          <p:nvSpPr>
            <p:cNvPr id="134" name="도넛 9"/>
            <p:cNvSpPr/>
            <p:nvPr/>
          </p:nvSpPr>
          <p:spPr>
            <a:xfrm rot="16200000" flipH="1">
              <a:off x="16000831" y="10006625"/>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latin typeface="微软雅黑" panose="020B0503020204020204" charset="-122"/>
              </a:endParaRPr>
            </a:p>
          </p:txBody>
        </p:sp>
        <p:sp>
          <p:nvSpPr>
            <p:cNvPr id="135" name="직사각형 220"/>
            <p:cNvSpPr/>
            <p:nvPr/>
          </p:nvSpPr>
          <p:spPr>
            <a:xfrm rot="10800000" flipV="1">
              <a:off x="16387813" y="10198689"/>
              <a:ext cx="612404" cy="19214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800" dirty="0">
                  <a:latin typeface="微软雅黑" panose="020B0503020204020204" charset="-122"/>
                </a:rPr>
                <a:t> </a:t>
              </a:r>
              <a:endParaRPr lang="ko-KR" altLang="en-US" sz="1800" dirty="0">
                <a:latin typeface="微软雅黑" panose="020B0503020204020204" charset="-122"/>
              </a:endParaRPr>
            </a:p>
          </p:txBody>
        </p:sp>
        <p:sp>
          <p:nvSpPr>
            <p:cNvPr id="136" name="직사각형 217"/>
            <p:cNvSpPr/>
            <p:nvPr/>
          </p:nvSpPr>
          <p:spPr>
            <a:xfrm rot="16200000" flipH="1" flipV="1">
              <a:off x="15374193" y="9190204"/>
              <a:ext cx="1445470" cy="192093"/>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800" dirty="0">
                  <a:latin typeface="微软雅黑" panose="020B0503020204020204" charset="-122"/>
                </a:rPr>
                <a:t> </a:t>
              </a:r>
              <a:endParaRPr lang="ko-KR" altLang="en-US" sz="1800" dirty="0">
                <a:latin typeface="微软雅黑" panose="020B0503020204020204" charset="-122"/>
              </a:endParaRPr>
            </a:p>
          </p:txBody>
        </p:sp>
        <p:sp>
          <p:nvSpPr>
            <p:cNvPr id="137" name="도넛 9"/>
            <p:cNvSpPr/>
            <p:nvPr/>
          </p:nvSpPr>
          <p:spPr>
            <a:xfrm rot="5400000" flipH="1" flipV="1">
              <a:off x="19009470" y="8744974"/>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latin typeface="微软雅黑" panose="020B0503020204020204" charset="-122"/>
              </a:endParaRPr>
            </a:p>
          </p:txBody>
        </p:sp>
        <p:sp>
          <p:nvSpPr>
            <p:cNvPr id="138" name="직사각형 215"/>
            <p:cNvSpPr/>
            <p:nvPr/>
          </p:nvSpPr>
          <p:spPr>
            <a:xfrm flipH="1" flipV="1">
              <a:off x="19393705" y="8744924"/>
              <a:ext cx="670948" cy="19214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800" dirty="0">
                  <a:latin typeface="微软雅黑" panose="020B0503020204020204" charset="-122"/>
                </a:rPr>
                <a:t> </a:t>
              </a:r>
              <a:endParaRPr lang="ko-KR" altLang="en-US" sz="1800" dirty="0">
                <a:latin typeface="微软雅黑" panose="020B0503020204020204" charset="-122"/>
              </a:endParaRPr>
            </a:p>
          </p:txBody>
        </p:sp>
        <p:sp>
          <p:nvSpPr>
            <p:cNvPr id="139" name="도넛 9"/>
            <p:cNvSpPr/>
            <p:nvPr/>
          </p:nvSpPr>
          <p:spPr>
            <a:xfrm rot="5400000">
              <a:off x="18929747" y="7611757"/>
              <a:ext cx="384285" cy="384185"/>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latin typeface="微软雅黑" panose="020B0503020204020204" charset="-122"/>
              </a:endParaRPr>
            </a:p>
          </p:txBody>
        </p:sp>
      </p:grpSp>
      <p:sp>
        <p:nvSpPr>
          <p:cNvPr id="140" name="그림 개체 틀 8"/>
          <p:cNvSpPr txBox="1"/>
          <p:nvPr/>
        </p:nvSpPr>
        <p:spPr>
          <a:xfrm>
            <a:off x="8813090" y="4252218"/>
            <a:ext cx="372328" cy="372421"/>
          </a:xfrm>
          <a:prstGeom prst="ellipse">
            <a:avLst/>
          </a:prstGeom>
          <a:solidFill>
            <a:schemeClr val="accent2">
              <a:lumMod val="75000"/>
              <a:alpha val="52000"/>
            </a:schemeClr>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500" dirty="0">
              <a:latin typeface="微软雅黑" panose="020B0503020204020204" charset="-122"/>
            </a:endParaRPr>
          </a:p>
        </p:txBody>
      </p:sp>
      <p:grpSp>
        <p:nvGrpSpPr>
          <p:cNvPr id="4" name="Group 3"/>
          <p:cNvGrpSpPr/>
          <p:nvPr/>
        </p:nvGrpSpPr>
        <p:grpSpPr>
          <a:xfrm>
            <a:off x="6178262" y="3464326"/>
            <a:ext cx="1414231" cy="1505455"/>
            <a:chOff x="12352148" y="6928652"/>
            <a:chExt cx="2828462" cy="3010910"/>
          </a:xfrm>
        </p:grpSpPr>
        <p:sp>
          <p:nvSpPr>
            <p:cNvPr id="142" name="그림 개체 틀 8"/>
            <p:cNvSpPr txBox="1"/>
            <p:nvPr/>
          </p:nvSpPr>
          <p:spPr>
            <a:xfrm>
              <a:off x="12477205" y="6928652"/>
              <a:ext cx="2683948" cy="2684614"/>
            </a:xfrm>
            <a:prstGeom prst="ellipse">
              <a:avLst/>
            </a:prstGeom>
            <a:solidFill>
              <a:schemeClr val="accent1"/>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500" dirty="0">
                <a:latin typeface="微软雅黑" panose="020B0503020204020204" charset="-122"/>
              </a:endParaRPr>
            </a:p>
          </p:txBody>
        </p:sp>
        <p:sp>
          <p:nvSpPr>
            <p:cNvPr id="180" name="Content Placeholder 2"/>
            <p:cNvSpPr txBox="1"/>
            <p:nvPr/>
          </p:nvSpPr>
          <p:spPr bwMode="auto">
            <a:xfrm>
              <a:off x="12352148" y="8014057"/>
              <a:ext cx="2828462" cy="1925505"/>
            </a:xfrm>
            <a:prstGeom prst="rect">
              <a:avLst/>
            </a:prstGeom>
            <a:noFill/>
            <a:ln>
              <a:noFill/>
            </a:ln>
          </p:spPr>
          <p:txBody>
            <a:bodyPr lIns="121892" tIns="60946" rIns="121892" bIns="60946"/>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pPr>
              <a:r>
                <a:rPr lang="en-US" sz="1100" b="1" dirty="0">
                  <a:solidFill>
                    <a:schemeClr val="bg1"/>
                  </a:solidFill>
                  <a:latin typeface="微软雅黑" panose="020B0503020204020204" charset="-122"/>
                  <a:cs typeface="Aparajita" panose="020B0604020202020204" pitchFamily="34" charset="0"/>
                </a:rPr>
                <a:t>请在此粘贴或者输入您的文字内容</a:t>
              </a:r>
            </a:p>
          </p:txBody>
        </p:sp>
        <p:grpSp>
          <p:nvGrpSpPr>
            <p:cNvPr id="162" name="Group 161"/>
            <p:cNvGrpSpPr/>
            <p:nvPr/>
          </p:nvGrpSpPr>
          <p:grpSpPr>
            <a:xfrm>
              <a:off x="13426731" y="7426086"/>
              <a:ext cx="779645" cy="689549"/>
              <a:chOff x="6950300" y="2347916"/>
              <a:chExt cx="483524" cy="427536"/>
            </a:xfrm>
            <a:solidFill>
              <a:schemeClr val="bg1"/>
            </a:solidFill>
          </p:grpSpPr>
          <p:sp>
            <p:nvSpPr>
              <p:cNvPr id="163" name="Freeform 533"/>
              <p:cNvSpPr>
                <a:spLocks noChangeArrowheads="1"/>
              </p:cNvSpPr>
              <p:nvPr/>
            </p:nvSpPr>
            <p:spPr bwMode="auto">
              <a:xfrm>
                <a:off x="7018163" y="2563380"/>
                <a:ext cx="45808" cy="42415"/>
              </a:xfrm>
              <a:custGeom>
                <a:avLst/>
                <a:gdLst>
                  <a:gd name="T0" fmla="*/ 0 w 118"/>
                  <a:gd name="T1" fmla="*/ 0 h 110"/>
                  <a:gd name="T2" fmla="*/ 117 w 118"/>
                  <a:gd name="T3" fmla="*/ 0 h 110"/>
                  <a:gd name="T4" fmla="*/ 117 w 118"/>
                  <a:gd name="T5" fmla="*/ 109 h 110"/>
                  <a:gd name="T6" fmla="*/ 0 w 118"/>
                  <a:gd name="T7" fmla="*/ 109 h 110"/>
                  <a:gd name="T8" fmla="*/ 0 w 118"/>
                  <a:gd name="T9" fmla="*/ 0 h 110"/>
                </a:gdLst>
                <a:ahLst/>
                <a:cxnLst>
                  <a:cxn ang="0">
                    <a:pos x="T0" y="T1"/>
                  </a:cxn>
                  <a:cxn ang="0">
                    <a:pos x="T2" y="T3"/>
                  </a:cxn>
                  <a:cxn ang="0">
                    <a:pos x="T4" y="T5"/>
                  </a:cxn>
                  <a:cxn ang="0">
                    <a:pos x="T6" y="T7"/>
                  </a:cxn>
                  <a:cxn ang="0">
                    <a:pos x="T8" y="T9"/>
                  </a:cxn>
                </a:cxnLst>
                <a:rect l="0" t="0" r="r" b="b"/>
                <a:pathLst>
                  <a:path w="118" h="110">
                    <a:moveTo>
                      <a:pt x="0" y="0"/>
                    </a:moveTo>
                    <a:lnTo>
                      <a:pt x="117" y="0"/>
                    </a:lnTo>
                    <a:lnTo>
                      <a:pt x="117" y="109"/>
                    </a:lnTo>
                    <a:lnTo>
                      <a:pt x="0" y="109"/>
                    </a:lnTo>
                    <a:lnTo>
                      <a:pt x="0" y="0"/>
                    </a:lnTo>
                  </a:path>
                </a:pathLst>
              </a:custGeom>
              <a:grpFill/>
              <a:ln>
                <a:noFill/>
              </a:ln>
              <a:effectLst/>
            </p:spPr>
            <p:txBody>
              <a:bodyPr wrap="none" anchor="ctr"/>
              <a:lstStyle/>
              <a:p>
                <a:pPr>
                  <a:defRPr/>
                </a:pPr>
                <a:endParaRPr lang="en-US" sz="1800" dirty="0">
                  <a:latin typeface="微软雅黑" panose="020B0503020204020204" charset="-122"/>
                  <a:ea typeface="宋体" panose="02010600030101010101" pitchFamily="2" charset="-122"/>
                </a:endParaRPr>
              </a:p>
            </p:txBody>
          </p:sp>
          <p:sp>
            <p:nvSpPr>
              <p:cNvPr id="164" name="Freeform 534"/>
              <p:cNvSpPr>
                <a:spLocks noChangeArrowheads="1"/>
              </p:cNvSpPr>
              <p:nvPr/>
            </p:nvSpPr>
            <p:spPr bwMode="auto">
              <a:xfrm>
                <a:off x="7018163" y="2631243"/>
                <a:ext cx="45808" cy="42415"/>
              </a:xfrm>
              <a:custGeom>
                <a:avLst/>
                <a:gdLst>
                  <a:gd name="T0" fmla="*/ 0 w 118"/>
                  <a:gd name="T1" fmla="*/ 0 h 110"/>
                  <a:gd name="T2" fmla="*/ 117 w 118"/>
                  <a:gd name="T3" fmla="*/ 0 h 110"/>
                  <a:gd name="T4" fmla="*/ 117 w 118"/>
                  <a:gd name="T5" fmla="*/ 109 h 110"/>
                  <a:gd name="T6" fmla="*/ 0 w 118"/>
                  <a:gd name="T7" fmla="*/ 109 h 110"/>
                  <a:gd name="T8" fmla="*/ 0 w 118"/>
                  <a:gd name="T9" fmla="*/ 0 h 110"/>
                </a:gdLst>
                <a:ahLst/>
                <a:cxnLst>
                  <a:cxn ang="0">
                    <a:pos x="T0" y="T1"/>
                  </a:cxn>
                  <a:cxn ang="0">
                    <a:pos x="T2" y="T3"/>
                  </a:cxn>
                  <a:cxn ang="0">
                    <a:pos x="T4" y="T5"/>
                  </a:cxn>
                  <a:cxn ang="0">
                    <a:pos x="T6" y="T7"/>
                  </a:cxn>
                  <a:cxn ang="0">
                    <a:pos x="T8" y="T9"/>
                  </a:cxn>
                </a:cxnLst>
                <a:rect l="0" t="0" r="r" b="b"/>
                <a:pathLst>
                  <a:path w="118" h="110">
                    <a:moveTo>
                      <a:pt x="0" y="0"/>
                    </a:moveTo>
                    <a:lnTo>
                      <a:pt x="117" y="0"/>
                    </a:lnTo>
                    <a:lnTo>
                      <a:pt x="117" y="109"/>
                    </a:lnTo>
                    <a:lnTo>
                      <a:pt x="0" y="109"/>
                    </a:lnTo>
                    <a:lnTo>
                      <a:pt x="0" y="0"/>
                    </a:lnTo>
                  </a:path>
                </a:pathLst>
              </a:custGeom>
              <a:grpFill/>
              <a:ln>
                <a:noFill/>
              </a:ln>
              <a:effectLst/>
            </p:spPr>
            <p:txBody>
              <a:bodyPr wrap="none" anchor="ctr"/>
              <a:lstStyle/>
              <a:p>
                <a:pPr>
                  <a:defRPr/>
                </a:pPr>
                <a:endParaRPr lang="en-US" sz="1800" dirty="0">
                  <a:latin typeface="微软雅黑" panose="020B0503020204020204" charset="-122"/>
                  <a:ea typeface="宋体" panose="02010600030101010101" pitchFamily="2" charset="-122"/>
                </a:endParaRPr>
              </a:p>
            </p:txBody>
          </p:sp>
          <p:sp>
            <p:nvSpPr>
              <p:cNvPr id="165" name="Freeform 535"/>
              <p:cNvSpPr>
                <a:spLocks noChangeArrowheads="1"/>
              </p:cNvSpPr>
              <p:nvPr/>
            </p:nvSpPr>
            <p:spPr bwMode="auto">
              <a:xfrm>
                <a:off x="7092812" y="2495517"/>
                <a:ext cx="42415" cy="42415"/>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p:spPr>
            <p:txBody>
              <a:bodyPr wrap="none" anchor="ctr"/>
              <a:lstStyle/>
              <a:p>
                <a:pPr>
                  <a:defRPr/>
                </a:pPr>
                <a:endParaRPr lang="en-US" sz="1800" dirty="0">
                  <a:latin typeface="微软雅黑" panose="020B0503020204020204" charset="-122"/>
                  <a:ea typeface="宋体" panose="02010600030101010101" pitchFamily="2" charset="-122"/>
                </a:endParaRPr>
              </a:p>
            </p:txBody>
          </p:sp>
          <p:sp>
            <p:nvSpPr>
              <p:cNvPr id="166" name="Freeform 536"/>
              <p:cNvSpPr>
                <a:spLocks noChangeArrowheads="1"/>
              </p:cNvSpPr>
              <p:nvPr/>
            </p:nvSpPr>
            <p:spPr bwMode="auto">
              <a:xfrm>
                <a:off x="7092812" y="2563380"/>
                <a:ext cx="42415" cy="42415"/>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p:spPr>
            <p:txBody>
              <a:bodyPr wrap="none" anchor="ctr"/>
              <a:lstStyle/>
              <a:p>
                <a:pPr>
                  <a:defRPr/>
                </a:pPr>
                <a:endParaRPr lang="en-US" sz="1800" dirty="0">
                  <a:latin typeface="微软雅黑" panose="020B0503020204020204" charset="-122"/>
                  <a:ea typeface="宋体" panose="02010600030101010101" pitchFamily="2" charset="-122"/>
                </a:endParaRPr>
              </a:p>
            </p:txBody>
          </p:sp>
          <p:sp>
            <p:nvSpPr>
              <p:cNvPr id="167" name="Freeform 537"/>
              <p:cNvSpPr>
                <a:spLocks noChangeArrowheads="1"/>
              </p:cNvSpPr>
              <p:nvPr/>
            </p:nvSpPr>
            <p:spPr bwMode="auto">
              <a:xfrm>
                <a:off x="7092812" y="2631243"/>
                <a:ext cx="42415" cy="42415"/>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p:spPr>
            <p:txBody>
              <a:bodyPr wrap="none" anchor="ctr"/>
              <a:lstStyle/>
              <a:p>
                <a:pPr>
                  <a:defRPr/>
                </a:pPr>
                <a:endParaRPr lang="en-US" sz="1800" dirty="0">
                  <a:latin typeface="微软雅黑" panose="020B0503020204020204" charset="-122"/>
                  <a:ea typeface="宋体" panose="02010600030101010101" pitchFamily="2" charset="-122"/>
                </a:endParaRPr>
              </a:p>
            </p:txBody>
          </p:sp>
          <p:sp>
            <p:nvSpPr>
              <p:cNvPr id="168" name="Freeform 538"/>
              <p:cNvSpPr>
                <a:spLocks noChangeArrowheads="1"/>
              </p:cNvSpPr>
              <p:nvPr/>
            </p:nvSpPr>
            <p:spPr bwMode="auto">
              <a:xfrm>
                <a:off x="6950300" y="2347916"/>
                <a:ext cx="483524" cy="427536"/>
              </a:xfrm>
              <a:custGeom>
                <a:avLst/>
                <a:gdLst>
                  <a:gd name="T0" fmla="*/ 1029 w 1255"/>
                  <a:gd name="T1" fmla="*/ 75 h 1113"/>
                  <a:gd name="T2" fmla="*/ 75 w 1255"/>
                  <a:gd name="T3" fmla="*/ 0 h 1113"/>
                  <a:gd name="T4" fmla="*/ 0 w 1255"/>
                  <a:gd name="T5" fmla="*/ 953 h 1113"/>
                  <a:gd name="T6" fmla="*/ 644 w 1255"/>
                  <a:gd name="T7" fmla="*/ 1029 h 1113"/>
                  <a:gd name="T8" fmla="*/ 1254 w 1255"/>
                  <a:gd name="T9" fmla="*/ 736 h 1113"/>
                  <a:gd name="T10" fmla="*/ 335 w 1255"/>
                  <a:gd name="T11" fmla="*/ 75 h 1113"/>
                  <a:gd name="T12" fmla="*/ 694 w 1255"/>
                  <a:gd name="T13" fmla="*/ 167 h 1113"/>
                  <a:gd name="T14" fmla="*/ 335 w 1255"/>
                  <a:gd name="T15" fmla="*/ 75 h 1113"/>
                  <a:gd name="T16" fmla="*/ 937 w 1255"/>
                  <a:gd name="T17" fmla="*/ 251 h 1113"/>
                  <a:gd name="T18" fmla="*/ 878 w 1255"/>
                  <a:gd name="T19" fmla="*/ 368 h 1113"/>
                  <a:gd name="T20" fmla="*/ 661 w 1255"/>
                  <a:gd name="T21" fmla="*/ 385 h 1113"/>
                  <a:gd name="T22" fmla="*/ 552 w 1255"/>
                  <a:gd name="T23" fmla="*/ 494 h 1113"/>
                  <a:gd name="T24" fmla="*/ 510 w 1255"/>
                  <a:gd name="T25" fmla="*/ 736 h 1113"/>
                  <a:gd name="T26" fmla="*/ 92 w 1255"/>
                  <a:gd name="T27" fmla="*/ 920 h 1113"/>
                  <a:gd name="T28" fmla="*/ 845 w 1255"/>
                  <a:gd name="T29" fmla="*/ 435 h 1113"/>
                  <a:gd name="T30" fmla="*/ 911 w 1255"/>
                  <a:gd name="T31" fmla="*/ 435 h 1113"/>
                  <a:gd name="T32" fmla="*/ 845 w 1255"/>
                  <a:gd name="T33" fmla="*/ 435 h 1113"/>
                  <a:gd name="T34" fmla="*/ 577 w 1255"/>
                  <a:gd name="T35" fmla="*/ 769 h 1113"/>
                  <a:gd name="T36" fmla="*/ 577 w 1255"/>
                  <a:gd name="T37" fmla="*/ 703 h 1113"/>
                  <a:gd name="T38" fmla="*/ 878 w 1255"/>
                  <a:gd name="T39" fmla="*/ 1079 h 1113"/>
                  <a:gd name="T40" fmla="*/ 878 w 1255"/>
                  <a:gd name="T41" fmla="*/ 1004 h 1113"/>
                  <a:gd name="T42" fmla="*/ 878 w 1255"/>
                  <a:gd name="T43" fmla="*/ 1079 h 1113"/>
                  <a:gd name="T44" fmla="*/ 945 w 1255"/>
                  <a:gd name="T45" fmla="*/ 728 h 1113"/>
                  <a:gd name="T46" fmla="*/ 878 w 1255"/>
                  <a:gd name="T47" fmla="*/ 803 h 1113"/>
                  <a:gd name="T48" fmla="*/ 661 w 1255"/>
                  <a:gd name="T49" fmla="*/ 627 h 1113"/>
                  <a:gd name="T50" fmla="*/ 694 w 1255"/>
                  <a:gd name="T51" fmla="*/ 585 h 1113"/>
                  <a:gd name="T52" fmla="*/ 878 w 1255"/>
                  <a:gd name="T53" fmla="*/ 669 h 1113"/>
                  <a:gd name="T54" fmla="*/ 1045 w 1255"/>
                  <a:gd name="T55" fmla="*/ 544 h 1113"/>
                  <a:gd name="T56" fmla="*/ 1087 w 1255"/>
                  <a:gd name="T57" fmla="*/ 585 h 1113"/>
                  <a:gd name="T58" fmla="*/ 1146 w 1255"/>
                  <a:gd name="T59" fmla="*/ 736 h 1113"/>
                  <a:gd name="T60" fmla="*/ 1221 w 1255"/>
                  <a:gd name="T61" fmla="*/ 736 h 1113"/>
                  <a:gd name="T62" fmla="*/ 1179 w 1255"/>
                  <a:gd name="T63" fmla="*/ 769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55" h="1113">
                    <a:moveTo>
                      <a:pt x="1029" y="402"/>
                    </a:moveTo>
                    <a:cubicBezTo>
                      <a:pt x="1029" y="75"/>
                      <a:pt x="1029" y="75"/>
                      <a:pt x="1029" y="75"/>
                    </a:cubicBezTo>
                    <a:cubicBezTo>
                      <a:pt x="1029" y="34"/>
                      <a:pt x="995" y="0"/>
                      <a:pt x="953" y="0"/>
                    </a:cubicBezTo>
                    <a:cubicBezTo>
                      <a:pt x="75" y="0"/>
                      <a:pt x="75" y="0"/>
                      <a:pt x="75" y="0"/>
                    </a:cubicBezTo>
                    <a:cubicBezTo>
                      <a:pt x="34" y="0"/>
                      <a:pt x="0" y="34"/>
                      <a:pt x="0" y="75"/>
                    </a:cubicBezTo>
                    <a:cubicBezTo>
                      <a:pt x="0" y="953"/>
                      <a:pt x="0" y="953"/>
                      <a:pt x="0" y="953"/>
                    </a:cubicBezTo>
                    <a:cubicBezTo>
                      <a:pt x="0" y="995"/>
                      <a:pt x="34" y="1029"/>
                      <a:pt x="75" y="1029"/>
                    </a:cubicBezTo>
                    <a:cubicBezTo>
                      <a:pt x="644" y="1029"/>
                      <a:pt x="644" y="1029"/>
                      <a:pt x="644" y="1029"/>
                    </a:cubicBezTo>
                    <a:cubicBezTo>
                      <a:pt x="711" y="1079"/>
                      <a:pt x="795" y="1112"/>
                      <a:pt x="878" y="1112"/>
                    </a:cubicBezTo>
                    <a:cubicBezTo>
                      <a:pt x="1087" y="1112"/>
                      <a:pt x="1254" y="945"/>
                      <a:pt x="1254" y="736"/>
                    </a:cubicBezTo>
                    <a:cubicBezTo>
                      <a:pt x="1254" y="585"/>
                      <a:pt x="1162" y="460"/>
                      <a:pt x="1029" y="402"/>
                    </a:cubicBezTo>
                    <a:close/>
                    <a:moveTo>
                      <a:pt x="335" y="75"/>
                    </a:moveTo>
                    <a:cubicBezTo>
                      <a:pt x="694" y="75"/>
                      <a:pt x="694" y="75"/>
                      <a:pt x="694" y="75"/>
                    </a:cubicBezTo>
                    <a:cubicBezTo>
                      <a:pt x="694" y="167"/>
                      <a:pt x="694" y="167"/>
                      <a:pt x="694" y="167"/>
                    </a:cubicBezTo>
                    <a:cubicBezTo>
                      <a:pt x="335" y="167"/>
                      <a:pt x="335" y="167"/>
                      <a:pt x="335" y="167"/>
                    </a:cubicBezTo>
                    <a:lnTo>
                      <a:pt x="335" y="75"/>
                    </a:lnTo>
                    <a:close/>
                    <a:moveTo>
                      <a:pt x="92" y="251"/>
                    </a:moveTo>
                    <a:cubicBezTo>
                      <a:pt x="937" y="251"/>
                      <a:pt x="937" y="251"/>
                      <a:pt x="937" y="251"/>
                    </a:cubicBezTo>
                    <a:cubicBezTo>
                      <a:pt x="937" y="368"/>
                      <a:pt x="937" y="368"/>
                      <a:pt x="937" y="368"/>
                    </a:cubicBezTo>
                    <a:cubicBezTo>
                      <a:pt x="920" y="368"/>
                      <a:pt x="895" y="368"/>
                      <a:pt x="878" y="368"/>
                    </a:cubicBezTo>
                    <a:cubicBezTo>
                      <a:pt x="795" y="368"/>
                      <a:pt x="719" y="393"/>
                      <a:pt x="661" y="435"/>
                    </a:cubicBezTo>
                    <a:cubicBezTo>
                      <a:pt x="661" y="385"/>
                      <a:pt x="661" y="385"/>
                      <a:pt x="661" y="385"/>
                    </a:cubicBezTo>
                    <a:cubicBezTo>
                      <a:pt x="552" y="385"/>
                      <a:pt x="552" y="385"/>
                      <a:pt x="552" y="385"/>
                    </a:cubicBezTo>
                    <a:cubicBezTo>
                      <a:pt x="552" y="494"/>
                      <a:pt x="552" y="494"/>
                      <a:pt x="552" y="494"/>
                    </a:cubicBezTo>
                    <a:cubicBezTo>
                      <a:pt x="602" y="494"/>
                      <a:pt x="602" y="494"/>
                      <a:pt x="602" y="494"/>
                    </a:cubicBezTo>
                    <a:cubicBezTo>
                      <a:pt x="544" y="560"/>
                      <a:pt x="510" y="644"/>
                      <a:pt x="510" y="736"/>
                    </a:cubicBezTo>
                    <a:cubicBezTo>
                      <a:pt x="510" y="803"/>
                      <a:pt x="527" y="870"/>
                      <a:pt x="560" y="920"/>
                    </a:cubicBezTo>
                    <a:cubicBezTo>
                      <a:pt x="92" y="920"/>
                      <a:pt x="92" y="920"/>
                      <a:pt x="92" y="920"/>
                    </a:cubicBezTo>
                    <a:lnTo>
                      <a:pt x="92" y="251"/>
                    </a:lnTo>
                    <a:close/>
                    <a:moveTo>
                      <a:pt x="845" y="435"/>
                    </a:moveTo>
                    <a:cubicBezTo>
                      <a:pt x="845" y="418"/>
                      <a:pt x="861" y="402"/>
                      <a:pt x="878" y="402"/>
                    </a:cubicBezTo>
                    <a:cubicBezTo>
                      <a:pt x="895" y="402"/>
                      <a:pt x="911" y="418"/>
                      <a:pt x="911" y="435"/>
                    </a:cubicBezTo>
                    <a:cubicBezTo>
                      <a:pt x="911" y="452"/>
                      <a:pt x="895" y="468"/>
                      <a:pt x="878" y="468"/>
                    </a:cubicBezTo>
                    <a:cubicBezTo>
                      <a:pt x="861" y="468"/>
                      <a:pt x="845" y="452"/>
                      <a:pt x="845" y="435"/>
                    </a:cubicBezTo>
                    <a:close/>
                    <a:moveTo>
                      <a:pt x="610" y="736"/>
                    </a:moveTo>
                    <a:cubicBezTo>
                      <a:pt x="610" y="761"/>
                      <a:pt x="594" y="769"/>
                      <a:pt x="577" y="769"/>
                    </a:cubicBezTo>
                    <a:cubicBezTo>
                      <a:pt x="560" y="769"/>
                      <a:pt x="544" y="761"/>
                      <a:pt x="544" y="736"/>
                    </a:cubicBezTo>
                    <a:cubicBezTo>
                      <a:pt x="544" y="719"/>
                      <a:pt x="560" y="703"/>
                      <a:pt x="577" y="703"/>
                    </a:cubicBezTo>
                    <a:cubicBezTo>
                      <a:pt x="594" y="703"/>
                      <a:pt x="610" y="719"/>
                      <a:pt x="610" y="736"/>
                    </a:cubicBezTo>
                    <a:close/>
                    <a:moveTo>
                      <a:pt x="878" y="1079"/>
                    </a:moveTo>
                    <a:cubicBezTo>
                      <a:pt x="861" y="1079"/>
                      <a:pt x="845" y="1062"/>
                      <a:pt x="845" y="1045"/>
                    </a:cubicBezTo>
                    <a:cubicBezTo>
                      <a:pt x="845" y="1020"/>
                      <a:pt x="861" y="1004"/>
                      <a:pt x="878" y="1004"/>
                    </a:cubicBezTo>
                    <a:cubicBezTo>
                      <a:pt x="895" y="1004"/>
                      <a:pt x="911" y="1020"/>
                      <a:pt x="911" y="1045"/>
                    </a:cubicBezTo>
                    <a:cubicBezTo>
                      <a:pt x="911" y="1062"/>
                      <a:pt x="895" y="1079"/>
                      <a:pt x="878" y="1079"/>
                    </a:cubicBezTo>
                    <a:close/>
                    <a:moveTo>
                      <a:pt x="1087" y="585"/>
                    </a:moveTo>
                    <a:cubicBezTo>
                      <a:pt x="945" y="728"/>
                      <a:pt x="945" y="728"/>
                      <a:pt x="945" y="728"/>
                    </a:cubicBezTo>
                    <a:lnTo>
                      <a:pt x="945" y="736"/>
                    </a:lnTo>
                    <a:cubicBezTo>
                      <a:pt x="945" y="778"/>
                      <a:pt x="920" y="803"/>
                      <a:pt x="878" y="803"/>
                    </a:cubicBezTo>
                    <a:cubicBezTo>
                      <a:pt x="845" y="803"/>
                      <a:pt x="811" y="778"/>
                      <a:pt x="811" y="744"/>
                    </a:cubicBezTo>
                    <a:cubicBezTo>
                      <a:pt x="661" y="627"/>
                      <a:pt x="661" y="627"/>
                      <a:pt x="661" y="627"/>
                    </a:cubicBezTo>
                    <a:cubicBezTo>
                      <a:pt x="652" y="619"/>
                      <a:pt x="644" y="594"/>
                      <a:pt x="652" y="585"/>
                    </a:cubicBezTo>
                    <a:cubicBezTo>
                      <a:pt x="661" y="577"/>
                      <a:pt x="686" y="569"/>
                      <a:pt x="694" y="585"/>
                    </a:cubicBezTo>
                    <a:cubicBezTo>
                      <a:pt x="836" y="686"/>
                      <a:pt x="836" y="686"/>
                      <a:pt x="836" y="686"/>
                    </a:cubicBezTo>
                    <a:cubicBezTo>
                      <a:pt x="845" y="677"/>
                      <a:pt x="861" y="669"/>
                      <a:pt x="878" y="669"/>
                    </a:cubicBezTo>
                    <a:cubicBezTo>
                      <a:pt x="895" y="669"/>
                      <a:pt x="903" y="677"/>
                      <a:pt x="911" y="677"/>
                    </a:cubicBezTo>
                    <a:cubicBezTo>
                      <a:pt x="1045" y="544"/>
                      <a:pt x="1045" y="544"/>
                      <a:pt x="1045" y="544"/>
                    </a:cubicBezTo>
                    <a:cubicBezTo>
                      <a:pt x="1062" y="535"/>
                      <a:pt x="1079" y="535"/>
                      <a:pt x="1087" y="544"/>
                    </a:cubicBezTo>
                    <a:cubicBezTo>
                      <a:pt x="1104" y="552"/>
                      <a:pt x="1096" y="569"/>
                      <a:pt x="1087" y="585"/>
                    </a:cubicBezTo>
                    <a:close/>
                    <a:moveTo>
                      <a:pt x="1179" y="769"/>
                    </a:moveTo>
                    <a:cubicBezTo>
                      <a:pt x="1162" y="769"/>
                      <a:pt x="1146" y="761"/>
                      <a:pt x="1146" y="736"/>
                    </a:cubicBezTo>
                    <a:cubicBezTo>
                      <a:pt x="1146" y="719"/>
                      <a:pt x="1162" y="703"/>
                      <a:pt x="1179" y="703"/>
                    </a:cubicBezTo>
                    <a:cubicBezTo>
                      <a:pt x="1204" y="703"/>
                      <a:pt x="1221" y="719"/>
                      <a:pt x="1221" y="736"/>
                    </a:cubicBezTo>
                    <a:cubicBezTo>
                      <a:pt x="1221" y="761"/>
                      <a:pt x="1204" y="769"/>
                      <a:pt x="1179" y="769"/>
                    </a:cubicBezTo>
                    <a:close/>
                    <a:moveTo>
                      <a:pt x="1179" y="769"/>
                    </a:moveTo>
                    <a:lnTo>
                      <a:pt x="1179" y="769"/>
                    </a:lnTo>
                    <a:close/>
                  </a:path>
                </a:pathLst>
              </a:custGeom>
              <a:grpFill/>
              <a:ln>
                <a:noFill/>
              </a:ln>
              <a:effectLst/>
            </p:spPr>
            <p:txBody>
              <a:bodyPr wrap="none" anchor="ctr"/>
              <a:lstStyle/>
              <a:p>
                <a:pPr>
                  <a:defRPr/>
                </a:pPr>
                <a:endParaRPr lang="en-US" sz="1800" dirty="0">
                  <a:latin typeface="微软雅黑" panose="020B0503020204020204" charset="-122"/>
                  <a:ea typeface="宋体" panose="02010600030101010101" pitchFamily="2" charset="-122"/>
                </a:endParaRPr>
              </a:p>
            </p:txBody>
          </p:sp>
        </p:grpSp>
      </p:grpSp>
      <p:grpSp>
        <p:nvGrpSpPr>
          <p:cNvPr id="5" name="Group 4"/>
          <p:cNvGrpSpPr/>
          <p:nvPr/>
        </p:nvGrpSpPr>
        <p:grpSpPr>
          <a:xfrm>
            <a:off x="7308334" y="2277828"/>
            <a:ext cx="1414231" cy="1499168"/>
            <a:chOff x="14612293" y="4555655"/>
            <a:chExt cx="2828462" cy="2998335"/>
          </a:xfrm>
        </p:grpSpPr>
        <p:sp>
          <p:nvSpPr>
            <p:cNvPr id="147" name="그림 개체 틀 8"/>
            <p:cNvSpPr txBox="1"/>
            <p:nvPr/>
          </p:nvSpPr>
          <p:spPr>
            <a:xfrm>
              <a:off x="14658906" y="4555655"/>
              <a:ext cx="2683948" cy="2684614"/>
            </a:xfrm>
            <a:prstGeom prst="ellipse">
              <a:avLst/>
            </a:prstGeom>
            <a:solidFill>
              <a:schemeClr val="accent2"/>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500" dirty="0">
                <a:latin typeface="微软雅黑" panose="020B0503020204020204" charset="-122"/>
              </a:endParaRPr>
            </a:p>
          </p:txBody>
        </p:sp>
        <p:sp>
          <p:nvSpPr>
            <p:cNvPr id="183" name="AutoShape 114"/>
            <p:cNvSpPr/>
            <p:nvPr/>
          </p:nvSpPr>
          <p:spPr bwMode="auto">
            <a:xfrm>
              <a:off x="15731653" y="4971512"/>
              <a:ext cx="636215" cy="7000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bg1"/>
            </a:solidFill>
            <a:ln>
              <a:noFill/>
            </a:ln>
            <a:effectLst/>
          </p:spPr>
          <p:txBody>
            <a:bodyPr lIns="50789" tIns="50789" rIns="50789" bIns="50789" anchor="ctr"/>
            <a:lstStyle/>
            <a:p>
              <a:pPr defTabSz="913765">
                <a:defRPr/>
              </a:pPr>
              <a:endParaRPr lang="es-ES" sz="29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87" name="Content Placeholder 2"/>
            <p:cNvSpPr txBox="1"/>
            <p:nvPr/>
          </p:nvSpPr>
          <p:spPr bwMode="auto">
            <a:xfrm>
              <a:off x="14612293" y="5628485"/>
              <a:ext cx="2828462" cy="1925505"/>
            </a:xfrm>
            <a:prstGeom prst="rect">
              <a:avLst/>
            </a:prstGeom>
            <a:noFill/>
            <a:ln>
              <a:noFill/>
            </a:ln>
          </p:spPr>
          <p:txBody>
            <a:bodyPr lIns="121892" tIns="60946" rIns="121892" bIns="60946"/>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pPr>
              <a:r>
                <a:rPr lang="en-US" sz="1100" b="1" dirty="0">
                  <a:solidFill>
                    <a:schemeClr val="bg1"/>
                  </a:solidFill>
                  <a:latin typeface="微软雅黑" panose="020B0503020204020204" charset="-122"/>
                  <a:cs typeface="Aparajita" panose="020B0604020202020204" pitchFamily="34" charset="0"/>
                </a:rPr>
                <a:t>请在此粘贴或者输入您的文字内容</a:t>
              </a:r>
            </a:p>
          </p:txBody>
        </p:sp>
      </p:grpSp>
      <p:grpSp>
        <p:nvGrpSpPr>
          <p:cNvPr id="6" name="Group 5"/>
          <p:cNvGrpSpPr/>
          <p:nvPr/>
        </p:nvGrpSpPr>
        <p:grpSpPr>
          <a:xfrm>
            <a:off x="8889026" y="2462293"/>
            <a:ext cx="1414231" cy="1521081"/>
            <a:chOff x="17773676" y="4924586"/>
            <a:chExt cx="2828462" cy="3042161"/>
          </a:xfrm>
        </p:grpSpPr>
        <p:sp>
          <p:nvSpPr>
            <p:cNvPr id="152" name="그림 개체 틀 8"/>
            <p:cNvSpPr txBox="1"/>
            <p:nvPr/>
          </p:nvSpPr>
          <p:spPr>
            <a:xfrm>
              <a:off x="17859638" y="4924586"/>
              <a:ext cx="2683948" cy="2684614"/>
            </a:xfrm>
            <a:prstGeom prst="ellipse">
              <a:avLst/>
            </a:prstGeom>
            <a:solidFill>
              <a:schemeClr val="accent3"/>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500" dirty="0">
                <a:latin typeface="微软雅黑" panose="020B0503020204020204" charset="-122"/>
              </a:endParaRPr>
            </a:p>
          </p:txBody>
        </p:sp>
        <p:sp>
          <p:nvSpPr>
            <p:cNvPr id="184" name="AutoShape 125"/>
            <p:cNvSpPr/>
            <p:nvPr/>
          </p:nvSpPr>
          <p:spPr bwMode="auto">
            <a:xfrm>
              <a:off x="18987993" y="5496613"/>
              <a:ext cx="568277" cy="566153"/>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bg1"/>
            </a:solidFill>
            <a:ln>
              <a:noFill/>
            </a:ln>
            <a:effectLst/>
          </p:spPr>
          <p:txBody>
            <a:bodyPr lIns="50789" tIns="50789" rIns="50789" bIns="50789" anchor="ctr"/>
            <a:lstStyle/>
            <a:p>
              <a:pPr defTabSz="913765">
                <a:defRPr/>
              </a:pPr>
              <a:endParaRPr lang="es-ES" sz="29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88" name="Content Placeholder 2"/>
            <p:cNvSpPr txBox="1"/>
            <p:nvPr/>
          </p:nvSpPr>
          <p:spPr bwMode="auto">
            <a:xfrm>
              <a:off x="17773676" y="6041242"/>
              <a:ext cx="2828462" cy="1925505"/>
            </a:xfrm>
            <a:prstGeom prst="rect">
              <a:avLst/>
            </a:prstGeom>
            <a:noFill/>
            <a:ln>
              <a:noFill/>
            </a:ln>
          </p:spPr>
          <p:txBody>
            <a:bodyPr lIns="121892" tIns="60946" rIns="121892" bIns="60946"/>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pPr>
              <a:r>
                <a:rPr lang="en-US" sz="1100" b="1" dirty="0">
                  <a:solidFill>
                    <a:schemeClr val="bg1"/>
                  </a:solidFill>
                  <a:latin typeface="微软雅黑" panose="020B0503020204020204" charset="-122"/>
                  <a:cs typeface="Aparajita" panose="020B0604020202020204" pitchFamily="34" charset="0"/>
                </a:rPr>
                <a:t>请在此粘贴或者输入您的文字内容</a:t>
              </a:r>
            </a:p>
          </p:txBody>
        </p:sp>
      </p:grpSp>
      <p:grpSp>
        <p:nvGrpSpPr>
          <p:cNvPr id="8" name="Group 7"/>
          <p:cNvGrpSpPr/>
          <p:nvPr/>
        </p:nvGrpSpPr>
        <p:grpSpPr>
          <a:xfrm>
            <a:off x="10023751" y="3753954"/>
            <a:ext cx="1414231" cy="1481819"/>
            <a:chOff x="20043127" y="7507908"/>
            <a:chExt cx="2828462" cy="2963637"/>
          </a:xfrm>
        </p:grpSpPr>
        <p:sp>
          <p:nvSpPr>
            <p:cNvPr id="157" name="그림 개체 틀 8"/>
            <p:cNvSpPr txBox="1"/>
            <p:nvPr/>
          </p:nvSpPr>
          <p:spPr>
            <a:xfrm>
              <a:off x="20064653" y="7507908"/>
              <a:ext cx="2683948" cy="2684614"/>
            </a:xfrm>
            <a:prstGeom prst="ellipse">
              <a:avLst/>
            </a:prstGeom>
            <a:solidFill>
              <a:schemeClr val="accent4"/>
            </a:solidFill>
            <a:ln w="12700"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457200" rtl="0" eaLnBrk="1" latinLnBrk="0" hangingPunct="1">
                <a:spcBef>
                  <a:spcPct val="20000"/>
                </a:spcBef>
                <a:buFont typeface="Arial" panose="020B0604020202020204"/>
                <a:buNone/>
                <a:defRPr lang="ko-KR" altLang="en-US" sz="1000" kern="1200" dirty="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lt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lt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lt1"/>
                  </a:solidFill>
                  <a:latin typeface="+mn-lt"/>
                  <a:ea typeface="+mn-ea"/>
                  <a:cs typeface="+mn-cs"/>
                </a:defRPr>
              </a:lvl9pPr>
            </a:lstStyle>
            <a:p>
              <a:endParaRPr lang="en-US" sz="500" dirty="0">
                <a:latin typeface="微软雅黑" panose="020B0503020204020204" charset="-122"/>
              </a:endParaRPr>
            </a:p>
          </p:txBody>
        </p:sp>
        <p:sp>
          <p:nvSpPr>
            <p:cNvPr id="185" name="AutoShape 41"/>
            <p:cNvSpPr/>
            <p:nvPr/>
          </p:nvSpPr>
          <p:spPr bwMode="auto">
            <a:xfrm>
              <a:off x="21075368" y="7929933"/>
              <a:ext cx="717127" cy="71444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3"/>
                    <a:pt x="20201" y="5277"/>
                    <a:pt x="20760" y="6590"/>
                  </a:cubicBezTo>
                  <a:cubicBezTo>
                    <a:pt x="21317" y="7900"/>
                    <a:pt x="21599" y="9306"/>
                    <a:pt x="21599" y="10800"/>
                  </a:cubicBezTo>
                  <a:cubicBezTo>
                    <a:pt x="21599" y="12293"/>
                    <a:pt x="21317" y="13699"/>
                    <a:pt x="20760" y="15009"/>
                  </a:cubicBezTo>
                  <a:cubicBezTo>
                    <a:pt x="20201" y="16320"/>
                    <a:pt x="19430" y="17466"/>
                    <a:pt x="18449" y="18443"/>
                  </a:cubicBezTo>
                  <a:cubicBezTo>
                    <a:pt x="17463" y="19423"/>
                    <a:pt x="16319" y="20191"/>
                    <a:pt x="15011" y="20752"/>
                  </a:cubicBezTo>
                  <a:cubicBezTo>
                    <a:pt x="13705" y="21317"/>
                    <a:pt x="12301" y="21599"/>
                    <a:pt x="10807" y="21599"/>
                  </a:cubicBezTo>
                  <a:cubicBezTo>
                    <a:pt x="9309" y="21599"/>
                    <a:pt x="7905" y="21317"/>
                    <a:pt x="6594" y="20752"/>
                  </a:cubicBezTo>
                  <a:cubicBezTo>
                    <a:pt x="5280" y="20191"/>
                    <a:pt x="4136" y="19423"/>
                    <a:pt x="3158" y="18443"/>
                  </a:cubicBezTo>
                  <a:cubicBezTo>
                    <a:pt x="2178" y="17466"/>
                    <a:pt x="1409" y="16320"/>
                    <a:pt x="847" y="15009"/>
                  </a:cubicBezTo>
                  <a:cubicBezTo>
                    <a:pt x="282" y="13699"/>
                    <a:pt x="0" y="12293"/>
                    <a:pt x="0" y="10800"/>
                  </a:cubicBezTo>
                  <a:cubicBezTo>
                    <a:pt x="0" y="9306"/>
                    <a:pt x="282" y="7900"/>
                    <a:pt x="847" y="6590"/>
                  </a:cubicBezTo>
                  <a:cubicBezTo>
                    <a:pt x="1409" y="5277"/>
                    <a:pt x="2181" y="4133"/>
                    <a:pt x="3158" y="3156"/>
                  </a:cubicBezTo>
                  <a:cubicBezTo>
                    <a:pt x="4136" y="2176"/>
                    <a:pt x="5280" y="1408"/>
                    <a:pt x="6594" y="847"/>
                  </a:cubicBezTo>
                  <a:cubicBezTo>
                    <a:pt x="7902" y="282"/>
                    <a:pt x="9306" y="0"/>
                    <a:pt x="10807" y="0"/>
                  </a:cubicBezTo>
                  <a:moveTo>
                    <a:pt x="18164" y="8812"/>
                  </a:moveTo>
                  <a:cubicBezTo>
                    <a:pt x="18288" y="8688"/>
                    <a:pt x="18353" y="8532"/>
                    <a:pt x="18359" y="8354"/>
                  </a:cubicBezTo>
                  <a:cubicBezTo>
                    <a:pt x="18362" y="8171"/>
                    <a:pt x="18299" y="8021"/>
                    <a:pt x="18164" y="7894"/>
                  </a:cubicBezTo>
                  <a:lnTo>
                    <a:pt x="16757" y="6448"/>
                  </a:lnTo>
                  <a:cubicBezTo>
                    <a:pt x="16613" y="6321"/>
                    <a:pt x="16454" y="6259"/>
                    <a:pt x="16276" y="6259"/>
                  </a:cubicBezTo>
                  <a:cubicBezTo>
                    <a:pt x="16099" y="6259"/>
                    <a:pt x="15946" y="6321"/>
                    <a:pt x="15810" y="6448"/>
                  </a:cubicBezTo>
                  <a:lnTo>
                    <a:pt x="9696" y="12570"/>
                  </a:lnTo>
                  <a:cubicBezTo>
                    <a:pt x="9569" y="12697"/>
                    <a:pt x="9416" y="12759"/>
                    <a:pt x="9244" y="12759"/>
                  </a:cubicBezTo>
                  <a:cubicBezTo>
                    <a:pt x="9069" y="12759"/>
                    <a:pt x="8914" y="12697"/>
                    <a:pt x="8778" y="12570"/>
                  </a:cubicBezTo>
                  <a:lnTo>
                    <a:pt x="5786" y="9583"/>
                  </a:lnTo>
                  <a:cubicBezTo>
                    <a:pt x="5659" y="9458"/>
                    <a:pt x="5506" y="9393"/>
                    <a:pt x="5334" y="9393"/>
                  </a:cubicBezTo>
                  <a:cubicBezTo>
                    <a:pt x="5156" y="9393"/>
                    <a:pt x="4995" y="9458"/>
                    <a:pt x="4839" y="9583"/>
                  </a:cubicBezTo>
                  <a:lnTo>
                    <a:pt x="3432" y="11014"/>
                  </a:lnTo>
                  <a:cubicBezTo>
                    <a:pt x="3305" y="11141"/>
                    <a:pt x="3246" y="11297"/>
                    <a:pt x="3246" y="11474"/>
                  </a:cubicBezTo>
                  <a:cubicBezTo>
                    <a:pt x="3246" y="11655"/>
                    <a:pt x="3305" y="11810"/>
                    <a:pt x="3432" y="11935"/>
                  </a:cubicBezTo>
                  <a:lnTo>
                    <a:pt x="7747" y="16249"/>
                  </a:lnTo>
                  <a:cubicBezTo>
                    <a:pt x="7874" y="16373"/>
                    <a:pt x="8043" y="16483"/>
                    <a:pt x="8261" y="16579"/>
                  </a:cubicBezTo>
                  <a:cubicBezTo>
                    <a:pt x="8478" y="16673"/>
                    <a:pt x="8676" y="16720"/>
                    <a:pt x="8857" y="16720"/>
                  </a:cubicBezTo>
                  <a:lnTo>
                    <a:pt x="9617" y="16720"/>
                  </a:lnTo>
                  <a:cubicBezTo>
                    <a:pt x="9795" y="16720"/>
                    <a:pt x="9993" y="16675"/>
                    <a:pt x="10205" y="16585"/>
                  </a:cubicBezTo>
                  <a:cubicBezTo>
                    <a:pt x="10417" y="16495"/>
                    <a:pt x="10592" y="16382"/>
                    <a:pt x="10727" y="16249"/>
                  </a:cubicBezTo>
                  <a:lnTo>
                    <a:pt x="18164" y="8812"/>
                  </a:lnTo>
                  <a:close/>
                </a:path>
              </a:pathLst>
            </a:custGeom>
            <a:solidFill>
              <a:schemeClr val="bg1"/>
            </a:solidFill>
            <a:ln>
              <a:noFill/>
            </a:ln>
            <a:effectLst/>
          </p:spPr>
          <p:txBody>
            <a:bodyPr lIns="50789" tIns="50789" rIns="50789" bIns="50789" anchor="ctr"/>
            <a:lstStyle/>
            <a:p>
              <a:pPr defTabSz="913765">
                <a:defRPr/>
              </a:pPr>
              <a:endParaRPr lang="es-ES" sz="29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89" name="Content Placeholder 2"/>
            <p:cNvSpPr txBox="1"/>
            <p:nvPr/>
          </p:nvSpPr>
          <p:spPr bwMode="auto">
            <a:xfrm>
              <a:off x="20043127" y="8546040"/>
              <a:ext cx="2828462" cy="1925505"/>
            </a:xfrm>
            <a:prstGeom prst="rect">
              <a:avLst/>
            </a:prstGeom>
            <a:noFill/>
            <a:ln>
              <a:noFill/>
            </a:ln>
          </p:spPr>
          <p:txBody>
            <a:bodyPr lIns="121892" tIns="60946" rIns="121892" bIns="60946"/>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pPr>
              <a:r>
                <a:rPr lang="en-US" sz="1100" b="1" dirty="0">
                  <a:solidFill>
                    <a:schemeClr val="bg1"/>
                  </a:solidFill>
                  <a:latin typeface="微软雅黑" panose="020B0503020204020204" charset="-122"/>
                  <a:cs typeface="Aparajita" panose="020B0604020202020204" pitchFamily="34" charset="0"/>
                </a:rPr>
                <a:t>请在此粘贴或者输入您的文字内容</a:t>
              </a:r>
            </a:p>
          </p:txBody>
        </p:sp>
      </p:grpSp>
      <p:grpSp>
        <p:nvGrpSpPr>
          <p:cNvPr id="9" name="Group 8"/>
          <p:cNvGrpSpPr/>
          <p:nvPr/>
        </p:nvGrpSpPr>
        <p:grpSpPr>
          <a:xfrm>
            <a:off x="1160792" y="3963679"/>
            <a:ext cx="2685208" cy="903505"/>
            <a:chOff x="2317209" y="7927358"/>
            <a:chExt cx="5370416" cy="1807010"/>
          </a:xfrm>
        </p:grpSpPr>
        <p:grpSp>
          <p:nvGrpSpPr>
            <p:cNvPr id="47" name="Group 46"/>
            <p:cNvGrpSpPr/>
            <p:nvPr/>
          </p:nvGrpSpPr>
          <p:grpSpPr>
            <a:xfrm>
              <a:off x="3208254" y="7927358"/>
              <a:ext cx="4479371" cy="1807010"/>
              <a:chOff x="8198838" y="3829029"/>
              <a:chExt cx="2240269" cy="903505"/>
            </a:xfrm>
          </p:grpSpPr>
          <p:sp>
            <p:nvSpPr>
              <p:cNvPr id="48" name="TextBox 47"/>
              <p:cNvSpPr txBox="1"/>
              <p:nvPr/>
            </p:nvSpPr>
            <p:spPr>
              <a:xfrm>
                <a:off x="8198838" y="3829029"/>
                <a:ext cx="1714947" cy="396240"/>
              </a:xfrm>
              <a:prstGeom prst="rect">
                <a:avLst/>
              </a:prstGeom>
              <a:noFill/>
            </p:spPr>
            <p:txBody>
              <a:bodyPr wrap="none" rtlCol="0">
                <a:spAutoFit/>
              </a:bodyPr>
              <a:lstStyle/>
              <a:p>
                <a:pPr algn="l"/>
                <a:r>
                  <a:rPr lang="id-ID" sz="2000" b="1" dirty="0">
                    <a:solidFill>
                      <a:schemeClr val="tx2"/>
                    </a:solidFill>
                    <a:latin typeface="微软雅黑" panose="020B0503020204020204" charset="-122"/>
                    <a:cs typeface="Aparajita" panose="020B0604020202020204" pitchFamily="34" charset="0"/>
                  </a:rPr>
                  <a:t>此处添加标题</a:t>
                </a:r>
              </a:p>
            </p:txBody>
          </p:sp>
          <p:sp>
            <p:nvSpPr>
              <p:cNvPr id="49" name="TextBox 48"/>
              <p:cNvSpPr txBox="1"/>
              <p:nvPr/>
            </p:nvSpPr>
            <p:spPr>
              <a:xfrm>
                <a:off x="8198838" y="4138174"/>
                <a:ext cx="2240269" cy="594360"/>
              </a:xfrm>
              <a:prstGeom prst="rect">
                <a:avLst/>
              </a:prstGeom>
              <a:noFill/>
            </p:spPr>
            <p:txBody>
              <a:bodyPr wrap="square" rtlCol="0">
                <a:spAutoFit/>
              </a:bodyPr>
              <a:lstStyle/>
              <a:p>
                <a:r>
                  <a:rPr lang="pt-BR" sz="1100" dirty="0">
                    <a:latin typeface="微软雅黑" panose="020B0503020204020204" charset="-122"/>
                    <a:cs typeface="Aparajita" panose="020B0604020202020204" pitchFamily="34" charset="0"/>
                  </a:rPr>
                  <a:t>请在此粘贴或者输入您的文字内容请在此粘贴或者输入您的文字内容</a:t>
                </a:r>
              </a:p>
            </p:txBody>
          </p:sp>
        </p:grpSp>
        <p:sp>
          <p:nvSpPr>
            <p:cNvPr id="95" name="Freeform 538"/>
            <p:cNvSpPr>
              <a:spLocks noChangeArrowheads="1"/>
            </p:cNvSpPr>
            <p:nvPr/>
          </p:nvSpPr>
          <p:spPr bwMode="auto">
            <a:xfrm>
              <a:off x="2317209" y="8125889"/>
              <a:ext cx="779645" cy="689549"/>
            </a:xfrm>
            <a:custGeom>
              <a:avLst/>
              <a:gdLst>
                <a:gd name="T0" fmla="*/ 1029 w 1255"/>
                <a:gd name="T1" fmla="*/ 75 h 1113"/>
                <a:gd name="T2" fmla="*/ 75 w 1255"/>
                <a:gd name="T3" fmla="*/ 0 h 1113"/>
                <a:gd name="T4" fmla="*/ 0 w 1255"/>
                <a:gd name="T5" fmla="*/ 953 h 1113"/>
                <a:gd name="T6" fmla="*/ 644 w 1255"/>
                <a:gd name="T7" fmla="*/ 1029 h 1113"/>
                <a:gd name="T8" fmla="*/ 1254 w 1255"/>
                <a:gd name="T9" fmla="*/ 736 h 1113"/>
                <a:gd name="T10" fmla="*/ 335 w 1255"/>
                <a:gd name="T11" fmla="*/ 75 h 1113"/>
                <a:gd name="T12" fmla="*/ 694 w 1255"/>
                <a:gd name="T13" fmla="*/ 167 h 1113"/>
                <a:gd name="T14" fmla="*/ 335 w 1255"/>
                <a:gd name="T15" fmla="*/ 75 h 1113"/>
                <a:gd name="T16" fmla="*/ 937 w 1255"/>
                <a:gd name="T17" fmla="*/ 251 h 1113"/>
                <a:gd name="T18" fmla="*/ 878 w 1255"/>
                <a:gd name="T19" fmla="*/ 368 h 1113"/>
                <a:gd name="T20" fmla="*/ 661 w 1255"/>
                <a:gd name="T21" fmla="*/ 385 h 1113"/>
                <a:gd name="T22" fmla="*/ 552 w 1255"/>
                <a:gd name="T23" fmla="*/ 494 h 1113"/>
                <a:gd name="T24" fmla="*/ 510 w 1255"/>
                <a:gd name="T25" fmla="*/ 736 h 1113"/>
                <a:gd name="T26" fmla="*/ 92 w 1255"/>
                <a:gd name="T27" fmla="*/ 920 h 1113"/>
                <a:gd name="T28" fmla="*/ 845 w 1255"/>
                <a:gd name="T29" fmla="*/ 435 h 1113"/>
                <a:gd name="T30" fmla="*/ 911 w 1255"/>
                <a:gd name="T31" fmla="*/ 435 h 1113"/>
                <a:gd name="T32" fmla="*/ 845 w 1255"/>
                <a:gd name="T33" fmla="*/ 435 h 1113"/>
                <a:gd name="T34" fmla="*/ 577 w 1255"/>
                <a:gd name="T35" fmla="*/ 769 h 1113"/>
                <a:gd name="T36" fmla="*/ 577 w 1255"/>
                <a:gd name="T37" fmla="*/ 703 h 1113"/>
                <a:gd name="T38" fmla="*/ 878 w 1255"/>
                <a:gd name="T39" fmla="*/ 1079 h 1113"/>
                <a:gd name="T40" fmla="*/ 878 w 1255"/>
                <a:gd name="T41" fmla="*/ 1004 h 1113"/>
                <a:gd name="T42" fmla="*/ 878 w 1255"/>
                <a:gd name="T43" fmla="*/ 1079 h 1113"/>
                <a:gd name="T44" fmla="*/ 945 w 1255"/>
                <a:gd name="T45" fmla="*/ 728 h 1113"/>
                <a:gd name="T46" fmla="*/ 878 w 1255"/>
                <a:gd name="T47" fmla="*/ 803 h 1113"/>
                <a:gd name="T48" fmla="*/ 661 w 1255"/>
                <a:gd name="T49" fmla="*/ 627 h 1113"/>
                <a:gd name="T50" fmla="*/ 694 w 1255"/>
                <a:gd name="T51" fmla="*/ 585 h 1113"/>
                <a:gd name="T52" fmla="*/ 878 w 1255"/>
                <a:gd name="T53" fmla="*/ 669 h 1113"/>
                <a:gd name="T54" fmla="*/ 1045 w 1255"/>
                <a:gd name="T55" fmla="*/ 544 h 1113"/>
                <a:gd name="T56" fmla="*/ 1087 w 1255"/>
                <a:gd name="T57" fmla="*/ 585 h 1113"/>
                <a:gd name="T58" fmla="*/ 1146 w 1255"/>
                <a:gd name="T59" fmla="*/ 736 h 1113"/>
                <a:gd name="T60" fmla="*/ 1221 w 1255"/>
                <a:gd name="T61" fmla="*/ 736 h 1113"/>
                <a:gd name="T62" fmla="*/ 1179 w 1255"/>
                <a:gd name="T63" fmla="*/ 769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55" h="1113">
                  <a:moveTo>
                    <a:pt x="1029" y="402"/>
                  </a:moveTo>
                  <a:cubicBezTo>
                    <a:pt x="1029" y="75"/>
                    <a:pt x="1029" y="75"/>
                    <a:pt x="1029" y="75"/>
                  </a:cubicBezTo>
                  <a:cubicBezTo>
                    <a:pt x="1029" y="34"/>
                    <a:pt x="995" y="0"/>
                    <a:pt x="953" y="0"/>
                  </a:cubicBezTo>
                  <a:cubicBezTo>
                    <a:pt x="75" y="0"/>
                    <a:pt x="75" y="0"/>
                    <a:pt x="75" y="0"/>
                  </a:cubicBezTo>
                  <a:cubicBezTo>
                    <a:pt x="34" y="0"/>
                    <a:pt x="0" y="34"/>
                    <a:pt x="0" y="75"/>
                  </a:cubicBezTo>
                  <a:cubicBezTo>
                    <a:pt x="0" y="953"/>
                    <a:pt x="0" y="953"/>
                    <a:pt x="0" y="953"/>
                  </a:cubicBezTo>
                  <a:cubicBezTo>
                    <a:pt x="0" y="995"/>
                    <a:pt x="34" y="1029"/>
                    <a:pt x="75" y="1029"/>
                  </a:cubicBezTo>
                  <a:cubicBezTo>
                    <a:pt x="644" y="1029"/>
                    <a:pt x="644" y="1029"/>
                    <a:pt x="644" y="1029"/>
                  </a:cubicBezTo>
                  <a:cubicBezTo>
                    <a:pt x="711" y="1079"/>
                    <a:pt x="795" y="1112"/>
                    <a:pt x="878" y="1112"/>
                  </a:cubicBezTo>
                  <a:cubicBezTo>
                    <a:pt x="1087" y="1112"/>
                    <a:pt x="1254" y="945"/>
                    <a:pt x="1254" y="736"/>
                  </a:cubicBezTo>
                  <a:cubicBezTo>
                    <a:pt x="1254" y="585"/>
                    <a:pt x="1162" y="460"/>
                    <a:pt x="1029" y="402"/>
                  </a:cubicBezTo>
                  <a:close/>
                  <a:moveTo>
                    <a:pt x="335" y="75"/>
                  </a:moveTo>
                  <a:cubicBezTo>
                    <a:pt x="694" y="75"/>
                    <a:pt x="694" y="75"/>
                    <a:pt x="694" y="75"/>
                  </a:cubicBezTo>
                  <a:cubicBezTo>
                    <a:pt x="694" y="167"/>
                    <a:pt x="694" y="167"/>
                    <a:pt x="694" y="167"/>
                  </a:cubicBezTo>
                  <a:cubicBezTo>
                    <a:pt x="335" y="167"/>
                    <a:pt x="335" y="167"/>
                    <a:pt x="335" y="167"/>
                  </a:cubicBezTo>
                  <a:lnTo>
                    <a:pt x="335" y="75"/>
                  </a:lnTo>
                  <a:close/>
                  <a:moveTo>
                    <a:pt x="92" y="251"/>
                  </a:moveTo>
                  <a:cubicBezTo>
                    <a:pt x="937" y="251"/>
                    <a:pt x="937" y="251"/>
                    <a:pt x="937" y="251"/>
                  </a:cubicBezTo>
                  <a:cubicBezTo>
                    <a:pt x="937" y="368"/>
                    <a:pt x="937" y="368"/>
                    <a:pt x="937" y="368"/>
                  </a:cubicBezTo>
                  <a:cubicBezTo>
                    <a:pt x="920" y="368"/>
                    <a:pt x="895" y="368"/>
                    <a:pt x="878" y="368"/>
                  </a:cubicBezTo>
                  <a:cubicBezTo>
                    <a:pt x="795" y="368"/>
                    <a:pt x="719" y="393"/>
                    <a:pt x="661" y="435"/>
                  </a:cubicBezTo>
                  <a:cubicBezTo>
                    <a:pt x="661" y="385"/>
                    <a:pt x="661" y="385"/>
                    <a:pt x="661" y="385"/>
                  </a:cubicBezTo>
                  <a:cubicBezTo>
                    <a:pt x="552" y="385"/>
                    <a:pt x="552" y="385"/>
                    <a:pt x="552" y="385"/>
                  </a:cubicBezTo>
                  <a:cubicBezTo>
                    <a:pt x="552" y="494"/>
                    <a:pt x="552" y="494"/>
                    <a:pt x="552" y="494"/>
                  </a:cubicBezTo>
                  <a:cubicBezTo>
                    <a:pt x="602" y="494"/>
                    <a:pt x="602" y="494"/>
                    <a:pt x="602" y="494"/>
                  </a:cubicBezTo>
                  <a:cubicBezTo>
                    <a:pt x="544" y="560"/>
                    <a:pt x="510" y="644"/>
                    <a:pt x="510" y="736"/>
                  </a:cubicBezTo>
                  <a:cubicBezTo>
                    <a:pt x="510" y="803"/>
                    <a:pt x="527" y="870"/>
                    <a:pt x="560" y="920"/>
                  </a:cubicBezTo>
                  <a:cubicBezTo>
                    <a:pt x="92" y="920"/>
                    <a:pt x="92" y="920"/>
                    <a:pt x="92" y="920"/>
                  </a:cubicBezTo>
                  <a:lnTo>
                    <a:pt x="92" y="251"/>
                  </a:lnTo>
                  <a:close/>
                  <a:moveTo>
                    <a:pt x="845" y="435"/>
                  </a:moveTo>
                  <a:cubicBezTo>
                    <a:pt x="845" y="418"/>
                    <a:pt x="861" y="402"/>
                    <a:pt x="878" y="402"/>
                  </a:cubicBezTo>
                  <a:cubicBezTo>
                    <a:pt x="895" y="402"/>
                    <a:pt x="911" y="418"/>
                    <a:pt x="911" y="435"/>
                  </a:cubicBezTo>
                  <a:cubicBezTo>
                    <a:pt x="911" y="452"/>
                    <a:pt x="895" y="468"/>
                    <a:pt x="878" y="468"/>
                  </a:cubicBezTo>
                  <a:cubicBezTo>
                    <a:pt x="861" y="468"/>
                    <a:pt x="845" y="452"/>
                    <a:pt x="845" y="435"/>
                  </a:cubicBezTo>
                  <a:close/>
                  <a:moveTo>
                    <a:pt x="610" y="736"/>
                  </a:moveTo>
                  <a:cubicBezTo>
                    <a:pt x="610" y="761"/>
                    <a:pt x="594" y="769"/>
                    <a:pt x="577" y="769"/>
                  </a:cubicBezTo>
                  <a:cubicBezTo>
                    <a:pt x="560" y="769"/>
                    <a:pt x="544" y="761"/>
                    <a:pt x="544" y="736"/>
                  </a:cubicBezTo>
                  <a:cubicBezTo>
                    <a:pt x="544" y="719"/>
                    <a:pt x="560" y="703"/>
                    <a:pt x="577" y="703"/>
                  </a:cubicBezTo>
                  <a:cubicBezTo>
                    <a:pt x="594" y="703"/>
                    <a:pt x="610" y="719"/>
                    <a:pt x="610" y="736"/>
                  </a:cubicBezTo>
                  <a:close/>
                  <a:moveTo>
                    <a:pt x="878" y="1079"/>
                  </a:moveTo>
                  <a:cubicBezTo>
                    <a:pt x="861" y="1079"/>
                    <a:pt x="845" y="1062"/>
                    <a:pt x="845" y="1045"/>
                  </a:cubicBezTo>
                  <a:cubicBezTo>
                    <a:pt x="845" y="1020"/>
                    <a:pt x="861" y="1004"/>
                    <a:pt x="878" y="1004"/>
                  </a:cubicBezTo>
                  <a:cubicBezTo>
                    <a:pt x="895" y="1004"/>
                    <a:pt x="911" y="1020"/>
                    <a:pt x="911" y="1045"/>
                  </a:cubicBezTo>
                  <a:cubicBezTo>
                    <a:pt x="911" y="1062"/>
                    <a:pt x="895" y="1079"/>
                    <a:pt x="878" y="1079"/>
                  </a:cubicBezTo>
                  <a:close/>
                  <a:moveTo>
                    <a:pt x="1087" y="585"/>
                  </a:moveTo>
                  <a:cubicBezTo>
                    <a:pt x="945" y="728"/>
                    <a:pt x="945" y="728"/>
                    <a:pt x="945" y="728"/>
                  </a:cubicBezTo>
                  <a:lnTo>
                    <a:pt x="945" y="736"/>
                  </a:lnTo>
                  <a:cubicBezTo>
                    <a:pt x="945" y="778"/>
                    <a:pt x="920" y="803"/>
                    <a:pt x="878" y="803"/>
                  </a:cubicBezTo>
                  <a:cubicBezTo>
                    <a:pt x="845" y="803"/>
                    <a:pt x="811" y="778"/>
                    <a:pt x="811" y="744"/>
                  </a:cubicBezTo>
                  <a:cubicBezTo>
                    <a:pt x="661" y="627"/>
                    <a:pt x="661" y="627"/>
                    <a:pt x="661" y="627"/>
                  </a:cubicBezTo>
                  <a:cubicBezTo>
                    <a:pt x="652" y="619"/>
                    <a:pt x="644" y="594"/>
                    <a:pt x="652" y="585"/>
                  </a:cubicBezTo>
                  <a:cubicBezTo>
                    <a:pt x="661" y="577"/>
                    <a:pt x="686" y="569"/>
                    <a:pt x="694" y="585"/>
                  </a:cubicBezTo>
                  <a:cubicBezTo>
                    <a:pt x="836" y="686"/>
                    <a:pt x="836" y="686"/>
                    <a:pt x="836" y="686"/>
                  </a:cubicBezTo>
                  <a:cubicBezTo>
                    <a:pt x="845" y="677"/>
                    <a:pt x="861" y="669"/>
                    <a:pt x="878" y="669"/>
                  </a:cubicBezTo>
                  <a:cubicBezTo>
                    <a:pt x="895" y="669"/>
                    <a:pt x="903" y="677"/>
                    <a:pt x="911" y="677"/>
                  </a:cubicBezTo>
                  <a:cubicBezTo>
                    <a:pt x="1045" y="544"/>
                    <a:pt x="1045" y="544"/>
                    <a:pt x="1045" y="544"/>
                  </a:cubicBezTo>
                  <a:cubicBezTo>
                    <a:pt x="1062" y="535"/>
                    <a:pt x="1079" y="535"/>
                    <a:pt x="1087" y="544"/>
                  </a:cubicBezTo>
                  <a:cubicBezTo>
                    <a:pt x="1104" y="552"/>
                    <a:pt x="1096" y="569"/>
                    <a:pt x="1087" y="585"/>
                  </a:cubicBezTo>
                  <a:close/>
                  <a:moveTo>
                    <a:pt x="1179" y="769"/>
                  </a:moveTo>
                  <a:cubicBezTo>
                    <a:pt x="1162" y="769"/>
                    <a:pt x="1146" y="761"/>
                    <a:pt x="1146" y="736"/>
                  </a:cubicBezTo>
                  <a:cubicBezTo>
                    <a:pt x="1146" y="719"/>
                    <a:pt x="1162" y="703"/>
                    <a:pt x="1179" y="703"/>
                  </a:cubicBezTo>
                  <a:cubicBezTo>
                    <a:pt x="1204" y="703"/>
                    <a:pt x="1221" y="719"/>
                    <a:pt x="1221" y="736"/>
                  </a:cubicBezTo>
                  <a:cubicBezTo>
                    <a:pt x="1221" y="761"/>
                    <a:pt x="1204" y="769"/>
                    <a:pt x="1179" y="769"/>
                  </a:cubicBezTo>
                  <a:close/>
                  <a:moveTo>
                    <a:pt x="1179" y="769"/>
                  </a:moveTo>
                  <a:lnTo>
                    <a:pt x="1179" y="769"/>
                  </a:lnTo>
                  <a:close/>
                </a:path>
              </a:pathLst>
            </a:custGeom>
            <a:solidFill>
              <a:schemeClr val="accent1"/>
            </a:solidFill>
            <a:ln>
              <a:noFill/>
            </a:ln>
            <a:effectLst/>
          </p:spPr>
          <p:txBody>
            <a:bodyPr wrap="none" anchor="ctr"/>
            <a:lstStyle/>
            <a:p>
              <a:pPr>
                <a:defRPr/>
              </a:pPr>
              <a:endParaRPr lang="en-US" sz="1800" dirty="0">
                <a:latin typeface="微软雅黑" panose="020B0503020204020204" charset="-122"/>
                <a:ea typeface="宋体" panose="02010600030101010101" pitchFamily="2" charset="-122"/>
              </a:endParaRPr>
            </a:p>
          </p:txBody>
        </p:sp>
      </p:grpSp>
      <p:grpSp>
        <p:nvGrpSpPr>
          <p:cNvPr id="10" name="Group 9"/>
          <p:cNvGrpSpPr/>
          <p:nvPr/>
        </p:nvGrpSpPr>
        <p:grpSpPr>
          <a:xfrm>
            <a:off x="3633338" y="3998869"/>
            <a:ext cx="2726512" cy="909954"/>
            <a:chOff x="7262301" y="7997738"/>
            <a:chExt cx="5453023" cy="1819908"/>
          </a:xfrm>
        </p:grpSpPr>
        <p:grpSp>
          <p:nvGrpSpPr>
            <p:cNvPr id="63" name="Group 62"/>
            <p:cNvGrpSpPr/>
            <p:nvPr/>
          </p:nvGrpSpPr>
          <p:grpSpPr>
            <a:xfrm>
              <a:off x="8235952" y="8010636"/>
              <a:ext cx="4479372" cy="1807010"/>
              <a:chOff x="8198838" y="3829029"/>
              <a:chExt cx="2240269" cy="903505"/>
            </a:xfrm>
          </p:grpSpPr>
          <p:sp>
            <p:nvSpPr>
              <p:cNvPr id="64" name="TextBox 63"/>
              <p:cNvSpPr txBox="1"/>
              <p:nvPr/>
            </p:nvSpPr>
            <p:spPr>
              <a:xfrm>
                <a:off x="8198838" y="3829029"/>
                <a:ext cx="1714946" cy="396240"/>
              </a:xfrm>
              <a:prstGeom prst="rect">
                <a:avLst/>
              </a:prstGeom>
              <a:noFill/>
            </p:spPr>
            <p:txBody>
              <a:bodyPr wrap="none" rtlCol="0">
                <a:spAutoFit/>
              </a:bodyPr>
              <a:lstStyle/>
              <a:p>
                <a:pPr algn="l"/>
                <a:r>
                  <a:rPr lang="id-ID" sz="2000" b="1" dirty="0">
                    <a:solidFill>
                      <a:schemeClr val="tx2"/>
                    </a:solidFill>
                    <a:latin typeface="微软雅黑" panose="020B0503020204020204" charset="-122"/>
                    <a:cs typeface="Aparajita" panose="020B0604020202020204" pitchFamily="34" charset="0"/>
                  </a:rPr>
                  <a:t>此处添加标题</a:t>
                </a:r>
              </a:p>
            </p:txBody>
          </p:sp>
          <p:sp>
            <p:nvSpPr>
              <p:cNvPr id="65" name="TextBox 64"/>
              <p:cNvSpPr txBox="1"/>
              <p:nvPr/>
            </p:nvSpPr>
            <p:spPr>
              <a:xfrm>
                <a:off x="8198838" y="4138174"/>
                <a:ext cx="2240269" cy="594360"/>
              </a:xfrm>
              <a:prstGeom prst="rect">
                <a:avLst/>
              </a:prstGeom>
              <a:noFill/>
            </p:spPr>
            <p:txBody>
              <a:bodyPr wrap="square" rtlCol="0">
                <a:spAutoFit/>
              </a:bodyPr>
              <a:lstStyle/>
              <a:p>
                <a:r>
                  <a:rPr lang="pt-BR" sz="1100" dirty="0">
                    <a:latin typeface="微软雅黑" panose="020B0503020204020204" charset="-122"/>
                    <a:cs typeface="Aparajita" panose="020B0604020202020204" pitchFamily="34" charset="0"/>
                  </a:rPr>
                  <a:t>请在此粘贴或者输入您的文字内容请在此粘贴或者输入您的文字内容</a:t>
                </a:r>
              </a:p>
            </p:txBody>
          </p:sp>
        </p:grpSp>
        <p:sp>
          <p:nvSpPr>
            <p:cNvPr id="96" name="AutoShape 114"/>
            <p:cNvSpPr/>
            <p:nvPr/>
          </p:nvSpPr>
          <p:spPr bwMode="auto">
            <a:xfrm>
              <a:off x="7262301" y="7997738"/>
              <a:ext cx="879348" cy="8996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accent2"/>
            </a:solidFill>
            <a:ln>
              <a:noFill/>
            </a:ln>
            <a:effectLst/>
          </p:spPr>
          <p:txBody>
            <a:bodyPr lIns="50789" tIns="50789" rIns="50789" bIns="50789" anchor="ctr"/>
            <a:lstStyle/>
            <a:p>
              <a:pPr defTabSz="913765">
                <a:defRPr/>
              </a:pPr>
              <a:endParaRPr lang="es-ES" sz="29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11" name="Group 10"/>
          <p:cNvGrpSpPr/>
          <p:nvPr/>
        </p:nvGrpSpPr>
        <p:grpSpPr>
          <a:xfrm>
            <a:off x="1155238" y="4836899"/>
            <a:ext cx="2690762" cy="903505"/>
            <a:chOff x="2306101" y="9673798"/>
            <a:chExt cx="5381524" cy="1807010"/>
          </a:xfrm>
        </p:grpSpPr>
        <p:grpSp>
          <p:nvGrpSpPr>
            <p:cNvPr id="81" name="Group 80"/>
            <p:cNvGrpSpPr/>
            <p:nvPr/>
          </p:nvGrpSpPr>
          <p:grpSpPr>
            <a:xfrm>
              <a:off x="3208254" y="9673798"/>
              <a:ext cx="4479371" cy="1807010"/>
              <a:chOff x="8198838" y="3829029"/>
              <a:chExt cx="2240269" cy="903505"/>
            </a:xfrm>
          </p:grpSpPr>
          <p:sp>
            <p:nvSpPr>
              <p:cNvPr id="82" name="TextBox 81"/>
              <p:cNvSpPr txBox="1"/>
              <p:nvPr/>
            </p:nvSpPr>
            <p:spPr>
              <a:xfrm>
                <a:off x="8198838" y="3829029"/>
                <a:ext cx="1714947" cy="396240"/>
              </a:xfrm>
              <a:prstGeom prst="rect">
                <a:avLst/>
              </a:prstGeom>
              <a:noFill/>
            </p:spPr>
            <p:txBody>
              <a:bodyPr wrap="none" rtlCol="0">
                <a:spAutoFit/>
              </a:bodyPr>
              <a:lstStyle/>
              <a:p>
                <a:pPr algn="l"/>
                <a:r>
                  <a:rPr lang="id-ID" sz="2000" b="1" dirty="0">
                    <a:solidFill>
                      <a:schemeClr val="tx2"/>
                    </a:solidFill>
                    <a:latin typeface="微软雅黑" panose="020B0503020204020204" charset="-122"/>
                    <a:cs typeface="Aparajita" panose="020B0604020202020204" pitchFamily="34" charset="0"/>
                  </a:rPr>
                  <a:t>此处添加标题</a:t>
                </a:r>
              </a:p>
            </p:txBody>
          </p:sp>
          <p:sp>
            <p:nvSpPr>
              <p:cNvPr id="83" name="TextBox 82"/>
              <p:cNvSpPr txBox="1"/>
              <p:nvPr/>
            </p:nvSpPr>
            <p:spPr>
              <a:xfrm>
                <a:off x="8198838" y="4138174"/>
                <a:ext cx="2240269" cy="594360"/>
              </a:xfrm>
              <a:prstGeom prst="rect">
                <a:avLst/>
              </a:prstGeom>
              <a:noFill/>
            </p:spPr>
            <p:txBody>
              <a:bodyPr wrap="square" rtlCol="0">
                <a:spAutoFit/>
              </a:bodyPr>
              <a:lstStyle/>
              <a:p>
                <a:r>
                  <a:rPr lang="pt-BR" sz="1100" dirty="0">
                    <a:latin typeface="微软雅黑" panose="020B0503020204020204" charset="-122"/>
                    <a:cs typeface="Aparajita" panose="020B0604020202020204" pitchFamily="34" charset="0"/>
                  </a:rPr>
                  <a:t>请在此粘贴或者输入您的文字内容请在此粘贴或者输入您的文字内容</a:t>
                </a:r>
              </a:p>
            </p:txBody>
          </p:sp>
        </p:grpSp>
        <p:sp>
          <p:nvSpPr>
            <p:cNvPr id="97" name="AutoShape 125"/>
            <p:cNvSpPr/>
            <p:nvPr/>
          </p:nvSpPr>
          <p:spPr bwMode="auto">
            <a:xfrm>
              <a:off x="2306101" y="9745260"/>
              <a:ext cx="787806" cy="784861"/>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accent3"/>
            </a:solidFill>
            <a:ln>
              <a:noFill/>
            </a:ln>
            <a:effectLst/>
          </p:spPr>
          <p:txBody>
            <a:bodyPr lIns="50789" tIns="50789" rIns="50789" bIns="50789" anchor="ctr"/>
            <a:lstStyle/>
            <a:p>
              <a:pPr defTabSz="913765">
                <a:defRPr/>
              </a:pPr>
              <a:endParaRPr lang="es-ES" sz="29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12" name="Group 11"/>
          <p:cNvGrpSpPr/>
          <p:nvPr/>
        </p:nvGrpSpPr>
        <p:grpSpPr>
          <a:xfrm>
            <a:off x="3666758" y="4843903"/>
            <a:ext cx="2701639" cy="903505"/>
            <a:chOff x="7329141" y="9687806"/>
            <a:chExt cx="5403279" cy="1807010"/>
          </a:xfrm>
        </p:grpSpPr>
        <p:grpSp>
          <p:nvGrpSpPr>
            <p:cNvPr id="88" name="Group 87"/>
            <p:cNvGrpSpPr/>
            <p:nvPr/>
          </p:nvGrpSpPr>
          <p:grpSpPr>
            <a:xfrm>
              <a:off x="8253049" y="9687806"/>
              <a:ext cx="4479371" cy="1807010"/>
              <a:chOff x="8198838" y="3829029"/>
              <a:chExt cx="2240269" cy="903505"/>
            </a:xfrm>
          </p:grpSpPr>
          <p:sp>
            <p:nvSpPr>
              <p:cNvPr id="89" name="TextBox 88"/>
              <p:cNvSpPr txBox="1"/>
              <p:nvPr/>
            </p:nvSpPr>
            <p:spPr>
              <a:xfrm>
                <a:off x="8198838" y="3829029"/>
                <a:ext cx="1714947" cy="396240"/>
              </a:xfrm>
              <a:prstGeom prst="rect">
                <a:avLst/>
              </a:prstGeom>
              <a:noFill/>
            </p:spPr>
            <p:txBody>
              <a:bodyPr wrap="none" rtlCol="0">
                <a:spAutoFit/>
              </a:bodyPr>
              <a:lstStyle/>
              <a:p>
                <a:pPr algn="l"/>
                <a:r>
                  <a:rPr lang="id-ID" sz="2000" b="1" dirty="0">
                    <a:solidFill>
                      <a:schemeClr val="tx2"/>
                    </a:solidFill>
                    <a:latin typeface="微软雅黑" panose="020B0503020204020204" charset="-122"/>
                    <a:cs typeface="Aparajita" panose="020B0604020202020204" pitchFamily="34" charset="0"/>
                  </a:rPr>
                  <a:t>此处添加标题</a:t>
                </a:r>
              </a:p>
            </p:txBody>
          </p:sp>
          <p:sp>
            <p:nvSpPr>
              <p:cNvPr id="90" name="TextBox 89"/>
              <p:cNvSpPr txBox="1"/>
              <p:nvPr/>
            </p:nvSpPr>
            <p:spPr>
              <a:xfrm>
                <a:off x="8198838" y="4138174"/>
                <a:ext cx="2240269" cy="594360"/>
              </a:xfrm>
              <a:prstGeom prst="rect">
                <a:avLst/>
              </a:prstGeom>
              <a:noFill/>
            </p:spPr>
            <p:txBody>
              <a:bodyPr wrap="square" rtlCol="0">
                <a:spAutoFit/>
              </a:bodyPr>
              <a:lstStyle/>
              <a:p>
                <a:r>
                  <a:rPr lang="pt-BR" sz="1100" dirty="0">
                    <a:latin typeface="微软雅黑" panose="020B0503020204020204" charset="-122"/>
                    <a:cs typeface="Aparajita" panose="020B0604020202020204" pitchFamily="34" charset="0"/>
                  </a:rPr>
                  <a:t>请在此粘贴或者输入您的文字内容请在此粘贴或者输入您的文字内容</a:t>
                </a:r>
              </a:p>
            </p:txBody>
          </p:sp>
        </p:grpSp>
        <p:sp>
          <p:nvSpPr>
            <p:cNvPr id="102" name="AutoShape 41"/>
            <p:cNvSpPr/>
            <p:nvPr/>
          </p:nvSpPr>
          <p:spPr bwMode="auto">
            <a:xfrm>
              <a:off x="7329141" y="9817491"/>
              <a:ext cx="717127" cy="71444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3"/>
                    <a:pt x="20201" y="5277"/>
                    <a:pt x="20760" y="6590"/>
                  </a:cubicBezTo>
                  <a:cubicBezTo>
                    <a:pt x="21317" y="7900"/>
                    <a:pt x="21599" y="9306"/>
                    <a:pt x="21599" y="10800"/>
                  </a:cubicBezTo>
                  <a:cubicBezTo>
                    <a:pt x="21599" y="12293"/>
                    <a:pt x="21317" y="13699"/>
                    <a:pt x="20760" y="15009"/>
                  </a:cubicBezTo>
                  <a:cubicBezTo>
                    <a:pt x="20201" y="16320"/>
                    <a:pt x="19430" y="17466"/>
                    <a:pt x="18449" y="18443"/>
                  </a:cubicBezTo>
                  <a:cubicBezTo>
                    <a:pt x="17463" y="19423"/>
                    <a:pt x="16319" y="20191"/>
                    <a:pt x="15011" y="20752"/>
                  </a:cubicBezTo>
                  <a:cubicBezTo>
                    <a:pt x="13705" y="21317"/>
                    <a:pt x="12301" y="21599"/>
                    <a:pt x="10807" y="21599"/>
                  </a:cubicBezTo>
                  <a:cubicBezTo>
                    <a:pt x="9309" y="21599"/>
                    <a:pt x="7905" y="21317"/>
                    <a:pt x="6594" y="20752"/>
                  </a:cubicBezTo>
                  <a:cubicBezTo>
                    <a:pt x="5280" y="20191"/>
                    <a:pt x="4136" y="19423"/>
                    <a:pt x="3158" y="18443"/>
                  </a:cubicBezTo>
                  <a:cubicBezTo>
                    <a:pt x="2178" y="17466"/>
                    <a:pt x="1409" y="16320"/>
                    <a:pt x="847" y="15009"/>
                  </a:cubicBezTo>
                  <a:cubicBezTo>
                    <a:pt x="282" y="13699"/>
                    <a:pt x="0" y="12293"/>
                    <a:pt x="0" y="10800"/>
                  </a:cubicBezTo>
                  <a:cubicBezTo>
                    <a:pt x="0" y="9306"/>
                    <a:pt x="282" y="7900"/>
                    <a:pt x="847" y="6590"/>
                  </a:cubicBezTo>
                  <a:cubicBezTo>
                    <a:pt x="1409" y="5277"/>
                    <a:pt x="2181" y="4133"/>
                    <a:pt x="3158" y="3156"/>
                  </a:cubicBezTo>
                  <a:cubicBezTo>
                    <a:pt x="4136" y="2176"/>
                    <a:pt x="5280" y="1408"/>
                    <a:pt x="6594" y="847"/>
                  </a:cubicBezTo>
                  <a:cubicBezTo>
                    <a:pt x="7902" y="282"/>
                    <a:pt x="9306" y="0"/>
                    <a:pt x="10807" y="0"/>
                  </a:cubicBezTo>
                  <a:moveTo>
                    <a:pt x="18164" y="8812"/>
                  </a:moveTo>
                  <a:cubicBezTo>
                    <a:pt x="18288" y="8688"/>
                    <a:pt x="18353" y="8532"/>
                    <a:pt x="18359" y="8354"/>
                  </a:cubicBezTo>
                  <a:cubicBezTo>
                    <a:pt x="18362" y="8171"/>
                    <a:pt x="18299" y="8021"/>
                    <a:pt x="18164" y="7894"/>
                  </a:cubicBezTo>
                  <a:lnTo>
                    <a:pt x="16757" y="6448"/>
                  </a:lnTo>
                  <a:cubicBezTo>
                    <a:pt x="16613" y="6321"/>
                    <a:pt x="16454" y="6259"/>
                    <a:pt x="16276" y="6259"/>
                  </a:cubicBezTo>
                  <a:cubicBezTo>
                    <a:pt x="16099" y="6259"/>
                    <a:pt x="15946" y="6321"/>
                    <a:pt x="15810" y="6448"/>
                  </a:cubicBezTo>
                  <a:lnTo>
                    <a:pt x="9696" y="12570"/>
                  </a:lnTo>
                  <a:cubicBezTo>
                    <a:pt x="9569" y="12697"/>
                    <a:pt x="9416" y="12759"/>
                    <a:pt x="9244" y="12759"/>
                  </a:cubicBezTo>
                  <a:cubicBezTo>
                    <a:pt x="9069" y="12759"/>
                    <a:pt x="8914" y="12697"/>
                    <a:pt x="8778" y="12570"/>
                  </a:cubicBezTo>
                  <a:lnTo>
                    <a:pt x="5786" y="9583"/>
                  </a:lnTo>
                  <a:cubicBezTo>
                    <a:pt x="5659" y="9458"/>
                    <a:pt x="5506" y="9393"/>
                    <a:pt x="5334" y="9393"/>
                  </a:cubicBezTo>
                  <a:cubicBezTo>
                    <a:pt x="5156" y="9393"/>
                    <a:pt x="4995" y="9458"/>
                    <a:pt x="4839" y="9583"/>
                  </a:cubicBezTo>
                  <a:lnTo>
                    <a:pt x="3432" y="11014"/>
                  </a:lnTo>
                  <a:cubicBezTo>
                    <a:pt x="3305" y="11141"/>
                    <a:pt x="3246" y="11297"/>
                    <a:pt x="3246" y="11474"/>
                  </a:cubicBezTo>
                  <a:cubicBezTo>
                    <a:pt x="3246" y="11655"/>
                    <a:pt x="3305" y="11810"/>
                    <a:pt x="3432" y="11935"/>
                  </a:cubicBezTo>
                  <a:lnTo>
                    <a:pt x="7747" y="16249"/>
                  </a:lnTo>
                  <a:cubicBezTo>
                    <a:pt x="7874" y="16373"/>
                    <a:pt x="8043" y="16483"/>
                    <a:pt x="8261" y="16579"/>
                  </a:cubicBezTo>
                  <a:cubicBezTo>
                    <a:pt x="8478" y="16673"/>
                    <a:pt x="8676" y="16720"/>
                    <a:pt x="8857" y="16720"/>
                  </a:cubicBezTo>
                  <a:lnTo>
                    <a:pt x="9617" y="16720"/>
                  </a:lnTo>
                  <a:cubicBezTo>
                    <a:pt x="9795" y="16720"/>
                    <a:pt x="9993" y="16675"/>
                    <a:pt x="10205" y="16585"/>
                  </a:cubicBezTo>
                  <a:cubicBezTo>
                    <a:pt x="10417" y="16495"/>
                    <a:pt x="10592" y="16382"/>
                    <a:pt x="10727" y="16249"/>
                  </a:cubicBezTo>
                  <a:lnTo>
                    <a:pt x="18164" y="8812"/>
                  </a:lnTo>
                  <a:close/>
                </a:path>
              </a:pathLst>
            </a:custGeom>
            <a:solidFill>
              <a:schemeClr val="accent4"/>
            </a:solidFill>
            <a:ln>
              <a:noFill/>
            </a:ln>
            <a:effectLst/>
          </p:spPr>
          <p:txBody>
            <a:bodyPr lIns="50789" tIns="50789" rIns="50789" bIns="50789" anchor="ctr"/>
            <a:lstStyle/>
            <a:p>
              <a:pPr defTabSz="913765">
                <a:defRPr/>
              </a:pPr>
              <a:endParaRPr lang="es-ES" sz="29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fade">
                                      <p:cBhvr>
                                        <p:cTn id="17" dur="1000"/>
                                        <p:tgtEl>
                                          <p:spTgt spid="74"/>
                                        </p:tgtEl>
                                      </p:cBhvr>
                                    </p:animEffect>
                                    <p:anim calcmode="lin" valueType="num">
                                      <p:cBhvr>
                                        <p:cTn id="18" dur="1000" fill="hold"/>
                                        <p:tgtEl>
                                          <p:spTgt spid="74"/>
                                        </p:tgtEl>
                                        <p:attrNameLst>
                                          <p:attrName>ppt_x</p:attrName>
                                        </p:attrNameLst>
                                      </p:cBhvr>
                                      <p:tavLst>
                                        <p:tav tm="0">
                                          <p:val>
                                            <p:strVal val="#ppt_x"/>
                                          </p:val>
                                        </p:tav>
                                        <p:tav tm="100000">
                                          <p:val>
                                            <p:strVal val="#ppt_x"/>
                                          </p:val>
                                        </p:tav>
                                      </p:tavLst>
                                    </p:anim>
                                    <p:anim calcmode="lin" valueType="num">
                                      <p:cBhvr>
                                        <p:cTn id="19" dur="1000" fill="hold"/>
                                        <p:tgtEl>
                                          <p:spTgt spid="7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fade">
                                      <p:cBhvr>
                                        <p:cTn id="22" dur="1000"/>
                                        <p:tgtEl>
                                          <p:spTgt spid="84"/>
                                        </p:tgtEl>
                                      </p:cBhvr>
                                    </p:animEffect>
                                    <p:anim calcmode="lin" valueType="num">
                                      <p:cBhvr>
                                        <p:cTn id="23" dur="1000" fill="hold"/>
                                        <p:tgtEl>
                                          <p:spTgt spid="84"/>
                                        </p:tgtEl>
                                        <p:attrNameLst>
                                          <p:attrName>ppt_x</p:attrName>
                                        </p:attrNameLst>
                                      </p:cBhvr>
                                      <p:tavLst>
                                        <p:tav tm="0">
                                          <p:val>
                                            <p:strVal val="#ppt_x"/>
                                          </p:val>
                                        </p:tav>
                                        <p:tav tm="100000">
                                          <p:val>
                                            <p:strVal val="#ppt_x"/>
                                          </p:val>
                                        </p:tav>
                                      </p:tavLst>
                                    </p:anim>
                                    <p:anim calcmode="lin" valueType="num">
                                      <p:cBhvr>
                                        <p:cTn id="24" dur="1000" fill="hold"/>
                                        <p:tgtEl>
                                          <p:spTgt spid="8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1000"/>
                                        <p:tgtEl>
                                          <p:spTgt spid="72"/>
                                        </p:tgtEl>
                                      </p:cBhvr>
                                    </p:animEffect>
                                    <p:anim calcmode="lin" valueType="num">
                                      <p:cBhvr>
                                        <p:cTn id="28" dur="1000" fill="hold"/>
                                        <p:tgtEl>
                                          <p:spTgt spid="72"/>
                                        </p:tgtEl>
                                        <p:attrNameLst>
                                          <p:attrName>ppt_x</p:attrName>
                                        </p:attrNameLst>
                                      </p:cBhvr>
                                      <p:tavLst>
                                        <p:tav tm="0">
                                          <p:val>
                                            <p:strVal val="#ppt_x"/>
                                          </p:val>
                                        </p:tav>
                                        <p:tav tm="100000">
                                          <p:val>
                                            <p:strVal val="#ppt_x"/>
                                          </p:val>
                                        </p:tav>
                                      </p:tavLst>
                                    </p:anim>
                                    <p:anim calcmode="lin" valueType="num">
                                      <p:cBhvr>
                                        <p:cTn id="29" dur="1000" fill="hold"/>
                                        <p:tgtEl>
                                          <p:spTgt spid="7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5"/>
                                        </p:tgtEl>
                                        <p:attrNameLst>
                                          <p:attrName>style.visibility</p:attrName>
                                        </p:attrNameLst>
                                      </p:cBhvr>
                                      <p:to>
                                        <p:strVal val="visible"/>
                                      </p:to>
                                    </p:set>
                                    <p:animEffect transition="in" filter="fade">
                                      <p:cBhvr>
                                        <p:cTn id="32" dur="1000"/>
                                        <p:tgtEl>
                                          <p:spTgt spid="85"/>
                                        </p:tgtEl>
                                      </p:cBhvr>
                                    </p:animEffect>
                                    <p:anim calcmode="lin" valueType="num">
                                      <p:cBhvr>
                                        <p:cTn id="33" dur="1000" fill="hold"/>
                                        <p:tgtEl>
                                          <p:spTgt spid="85"/>
                                        </p:tgtEl>
                                        <p:attrNameLst>
                                          <p:attrName>ppt_x</p:attrName>
                                        </p:attrNameLst>
                                      </p:cBhvr>
                                      <p:tavLst>
                                        <p:tav tm="0">
                                          <p:val>
                                            <p:strVal val="#ppt_x"/>
                                          </p:val>
                                        </p:tav>
                                        <p:tav tm="100000">
                                          <p:val>
                                            <p:strVal val="#ppt_x"/>
                                          </p:val>
                                        </p:tav>
                                      </p:tavLst>
                                    </p:anim>
                                    <p:anim calcmode="lin" valueType="num">
                                      <p:cBhvr>
                                        <p:cTn id="34" dur="1000" fill="hold"/>
                                        <p:tgtEl>
                                          <p:spTgt spid="8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1000"/>
                                        <p:tgtEl>
                                          <p:spTgt spid="75"/>
                                        </p:tgtEl>
                                      </p:cBhvr>
                                    </p:animEffect>
                                    <p:anim calcmode="lin" valueType="num">
                                      <p:cBhvr>
                                        <p:cTn id="38" dur="1000" fill="hold"/>
                                        <p:tgtEl>
                                          <p:spTgt spid="75"/>
                                        </p:tgtEl>
                                        <p:attrNameLst>
                                          <p:attrName>ppt_x</p:attrName>
                                        </p:attrNameLst>
                                      </p:cBhvr>
                                      <p:tavLst>
                                        <p:tav tm="0">
                                          <p:val>
                                            <p:strVal val="#ppt_x"/>
                                          </p:val>
                                        </p:tav>
                                        <p:tav tm="100000">
                                          <p:val>
                                            <p:strVal val="#ppt_x"/>
                                          </p:val>
                                        </p:tav>
                                      </p:tavLst>
                                    </p:anim>
                                    <p:anim calcmode="lin" valueType="num">
                                      <p:cBhvr>
                                        <p:cTn id="39" dur="1000" fill="hold"/>
                                        <p:tgtEl>
                                          <p:spTgt spid="7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fade">
                                      <p:cBhvr>
                                        <p:cTn id="42" dur="1000"/>
                                        <p:tgtEl>
                                          <p:spTgt spid="78"/>
                                        </p:tgtEl>
                                      </p:cBhvr>
                                    </p:animEffect>
                                    <p:anim calcmode="lin" valueType="num">
                                      <p:cBhvr>
                                        <p:cTn id="43" dur="1000" fill="hold"/>
                                        <p:tgtEl>
                                          <p:spTgt spid="78"/>
                                        </p:tgtEl>
                                        <p:attrNameLst>
                                          <p:attrName>ppt_x</p:attrName>
                                        </p:attrNameLst>
                                      </p:cBhvr>
                                      <p:tavLst>
                                        <p:tav tm="0">
                                          <p:val>
                                            <p:strVal val="#ppt_x"/>
                                          </p:val>
                                        </p:tav>
                                        <p:tav tm="100000">
                                          <p:val>
                                            <p:strVal val="#ppt_x"/>
                                          </p:val>
                                        </p:tav>
                                      </p:tavLst>
                                    </p:anim>
                                    <p:anim calcmode="lin" valueType="num">
                                      <p:cBhvr>
                                        <p:cTn id="44" dur="1000" fill="hold"/>
                                        <p:tgtEl>
                                          <p:spTgt spid="7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1000"/>
                                        <p:tgtEl>
                                          <p:spTgt spid="80"/>
                                        </p:tgtEl>
                                      </p:cBhvr>
                                    </p:animEffect>
                                    <p:anim calcmode="lin" valueType="num">
                                      <p:cBhvr>
                                        <p:cTn id="48" dur="1000" fill="hold"/>
                                        <p:tgtEl>
                                          <p:spTgt spid="80"/>
                                        </p:tgtEl>
                                        <p:attrNameLst>
                                          <p:attrName>ppt_x</p:attrName>
                                        </p:attrNameLst>
                                      </p:cBhvr>
                                      <p:tavLst>
                                        <p:tav tm="0">
                                          <p:val>
                                            <p:strVal val="#ppt_x"/>
                                          </p:val>
                                        </p:tav>
                                        <p:tav tm="100000">
                                          <p:val>
                                            <p:strVal val="#ppt_x"/>
                                          </p:val>
                                        </p:tav>
                                      </p:tavLst>
                                    </p:anim>
                                    <p:anim calcmode="lin" valueType="num">
                                      <p:cBhvr>
                                        <p:cTn id="49" dur="1000" fill="hold"/>
                                        <p:tgtEl>
                                          <p:spTgt spid="8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6"/>
                                        </p:tgtEl>
                                        <p:attrNameLst>
                                          <p:attrName>style.visibility</p:attrName>
                                        </p:attrNameLst>
                                      </p:cBhvr>
                                      <p:to>
                                        <p:strVal val="visible"/>
                                      </p:to>
                                    </p:set>
                                    <p:animEffect transition="in" filter="fade">
                                      <p:cBhvr>
                                        <p:cTn id="52" dur="1000"/>
                                        <p:tgtEl>
                                          <p:spTgt spid="76"/>
                                        </p:tgtEl>
                                      </p:cBhvr>
                                    </p:animEffect>
                                    <p:anim calcmode="lin" valueType="num">
                                      <p:cBhvr>
                                        <p:cTn id="53" dur="1000" fill="hold"/>
                                        <p:tgtEl>
                                          <p:spTgt spid="76"/>
                                        </p:tgtEl>
                                        <p:attrNameLst>
                                          <p:attrName>ppt_x</p:attrName>
                                        </p:attrNameLst>
                                      </p:cBhvr>
                                      <p:tavLst>
                                        <p:tav tm="0">
                                          <p:val>
                                            <p:strVal val="#ppt_x"/>
                                          </p:val>
                                        </p:tav>
                                        <p:tav tm="100000">
                                          <p:val>
                                            <p:strVal val="#ppt_x"/>
                                          </p:val>
                                        </p:tav>
                                      </p:tavLst>
                                    </p:anim>
                                    <p:anim calcmode="lin" valueType="num">
                                      <p:cBhvr>
                                        <p:cTn id="54" dur="1000" fill="hold"/>
                                        <p:tgtEl>
                                          <p:spTgt spid="7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73"/>
                                        </p:tgtEl>
                                        <p:attrNameLst>
                                          <p:attrName>style.visibility</p:attrName>
                                        </p:attrNameLst>
                                      </p:cBhvr>
                                      <p:to>
                                        <p:strVal val="visible"/>
                                      </p:to>
                                    </p:set>
                                    <p:animEffect transition="in" filter="fade">
                                      <p:cBhvr>
                                        <p:cTn id="57" dur="1000"/>
                                        <p:tgtEl>
                                          <p:spTgt spid="73"/>
                                        </p:tgtEl>
                                      </p:cBhvr>
                                    </p:animEffect>
                                    <p:anim calcmode="lin" valueType="num">
                                      <p:cBhvr>
                                        <p:cTn id="58" dur="1000" fill="hold"/>
                                        <p:tgtEl>
                                          <p:spTgt spid="73"/>
                                        </p:tgtEl>
                                        <p:attrNameLst>
                                          <p:attrName>ppt_x</p:attrName>
                                        </p:attrNameLst>
                                      </p:cBhvr>
                                      <p:tavLst>
                                        <p:tav tm="0">
                                          <p:val>
                                            <p:strVal val="#ppt_x"/>
                                          </p:val>
                                        </p:tav>
                                        <p:tav tm="100000">
                                          <p:val>
                                            <p:strVal val="#ppt_x"/>
                                          </p:val>
                                        </p:tav>
                                      </p:tavLst>
                                    </p:anim>
                                    <p:anim calcmode="lin" valueType="num">
                                      <p:cBhvr>
                                        <p:cTn id="59" dur="1000" fill="hold"/>
                                        <p:tgtEl>
                                          <p:spTgt spid="7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40"/>
                                        </p:tgtEl>
                                        <p:attrNameLst>
                                          <p:attrName>style.visibility</p:attrName>
                                        </p:attrNameLst>
                                      </p:cBhvr>
                                      <p:to>
                                        <p:strVal val="visible"/>
                                      </p:to>
                                    </p:set>
                                    <p:animEffect transition="in" filter="fade">
                                      <p:cBhvr>
                                        <p:cTn id="62" dur="1000"/>
                                        <p:tgtEl>
                                          <p:spTgt spid="140"/>
                                        </p:tgtEl>
                                      </p:cBhvr>
                                    </p:animEffect>
                                    <p:anim calcmode="lin" valueType="num">
                                      <p:cBhvr>
                                        <p:cTn id="63" dur="1000" fill="hold"/>
                                        <p:tgtEl>
                                          <p:spTgt spid="140"/>
                                        </p:tgtEl>
                                        <p:attrNameLst>
                                          <p:attrName>ppt_x</p:attrName>
                                        </p:attrNameLst>
                                      </p:cBhvr>
                                      <p:tavLst>
                                        <p:tav tm="0">
                                          <p:val>
                                            <p:strVal val="#ppt_x"/>
                                          </p:val>
                                        </p:tav>
                                        <p:tav tm="100000">
                                          <p:val>
                                            <p:strVal val="#ppt_x"/>
                                          </p:val>
                                        </p:tav>
                                      </p:tavLst>
                                    </p:anim>
                                    <p:anim calcmode="lin" valueType="num">
                                      <p:cBhvr>
                                        <p:cTn id="64" dur="1000" fill="hold"/>
                                        <p:tgtEl>
                                          <p:spTgt spid="140"/>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77"/>
                                        </p:tgtEl>
                                        <p:attrNameLst>
                                          <p:attrName>style.visibility</p:attrName>
                                        </p:attrNameLst>
                                      </p:cBhvr>
                                      <p:to>
                                        <p:strVal val="visible"/>
                                      </p:to>
                                    </p:set>
                                    <p:animEffect transition="in" filter="fade">
                                      <p:cBhvr>
                                        <p:cTn id="67" dur="1000"/>
                                        <p:tgtEl>
                                          <p:spTgt spid="77"/>
                                        </p:tgtEl>
                                      </p:cBhvr>
                                    </p:animEffect>
                                    <p:anim calcmode="lin" valueType="num">
                                      <p:cBhvr>
                                        <p:cTn id="68" dur="1000" fill="hold"/>
                                        <p:tgtEl>
                                          <p:spTgt spid="77"/>
                                        </p:tgtEl>
                                        <p:attrNameLst>
                                          <p:attrName>ppt_x</p:attrName>
                                        </p:attrNameLst>
                                      </p:cBhvr>
                                      <p:tavLst>
                                        <p:tav tm="0">
                                          <p:val>
                                            <p:strVal val="#ppt_x"/>
                                          </p:val>
                                        </p:tav>
                                        <p:tav tm="100000">
                                          <p:val>
                                            <p:strVal val="#ppt_x"/>
                                          </p:val>
                                        </p:tav>
                                      </p:tavLst>
                                    </p:anim>
                                    <p:anim calcmode="lin" valueType="num">
                                      <p:cBhvr>
                                        <p:cTn id="69" dur="1000" fill="hold"/>
                                        <p:tgtEl>
                                          <p:spTgt spid="7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79"/>
                                        </p:tgtEl>
                                        <p:attrNameLst>
                                          <p:attrName>style.visibility</p:attrName>
                                        </p:attrNameLst>
                                      </p:cBhvr>
                                      <p:to>
                                        <p:strVal val="visible"/>
                                      </p:to>
                                    </p:set>
                                    <p:animEffect transition="in" filter="fade">
                                      <p:cBhvr>
                                        <p:cTn id="72" dur="1000"/>
                                        <p:tgtEl>
                                          <p:spTgt spid="79"/>
                                        </p:tgtEl>
                                      </p:cBhvr>
                                    </p:animEffect>
                                    <p:anim calcmode="lin" valueType="num">
                                      <p:cBhvr>
                                        <p:cTn id="73" dur="1000" fill="hold"/>
                                        <p:tgtEl>
                                          <p:spTgt spid="79"/>
                                        </p:tgtEl>
                                        <p:attrNameLst>
                                          <p:attrName>ppt_x</p:attrName>
                                        </p:attrNameLst>
                                      </p:cBhvr>
                                      <p:tavLst>
                                        <p:tav tm="0">
                                          <p:val>
                                            <p:strVal val="#ppt_x"/>
                                          </p:val>
                                        </p:tav>
                                        <p:tav tm="100000">
                                          <p:val>
                                            <p:strVal val="#ppt_x"/>
                                          </p:val>
                                        </p:tav>
                                      </p:tavLst>
                                    </p:anim>
                                    <p:anim calcmode="lin" valueType="num">
                                      <p:cBhvr>
                                        <p:cTn id="74" dur="1000" fill="hold"/>
                                        <p:tgtEl>
                                          <p:spTgt spid="79"/>
                                        </p:tgtEl>
                                        <p:attrNameLst>
                                          <p:attrName>ppt_y</p:attrName>
                                        </p:attrNameLst>
                                      </p:cBhvr>
                                      <p:tavLst>
                                        <p:tav tm="0">
                                          <p:val>
                                            <p:strVal val="#ppt_y+.1"/>
                                          </p:val>
                                        </p:tav>
                                        <p:tav tm="100000">
                                          <p:val>
                                            <p:strVal val="#ppt_y"/>
                                          </p:val>
                                        </p:tav>
                                      </p:tavLst>
                                    </p:anim>
                                  </p:childTnLst>
                                </p:cTn>
                              </p:par>
                            </p:childTnLst>
                          </p:cTn>
                        </p:par>
                        <p:par>
                          <p:cTn id="75" fill="hold">
                            <p:stCondLst>
                              <p:cond delay="2500"/>
                            </p:stCondLst>
                            <p:childTnLst>
                              <p:par>
                                <p:cTn id="76" presetID="10" presetClass="entr" presetSubtype="0" fill="hold" nodeType="afterEffect">
                                  <p:stCondLst>
                                    <p:cond delay="0"/>
                                  </p:stCondLst>
                                  <p:childTnLst>
                                    <p:set>
                                      <p:cBhvr>
                                        <p:cTn id="77" dur="1" fill="hold">
                                          <p:stCondLst>
                                            <p:cond delay="0"/>
                                          </p:stCondLst>
                                        </p:cTn>
                                        <p:tgtEl>
                                          <p:spTgt spid="4"/>
                                        </p:tgtEl>
                                        <p:attrNameLst>
                                          <p:attrName>style.visibility</p:attrName>
                                        </p:attrNameLst>
                                      </p:cBhvr>
                                      <p:to>
                                        <p:strVal val="visible"/>
                                      </p:to>
                                    </p:set>
                                    <p:animEffect transition="in" filter="fade">
                                      <p:cBhvr>
                                        <p:cTn id="78" dur="500"/>
                                        <p:tgtEl>
                                          <p:spTgt spid="4"/>
                                        </p:tgtEl>
                                      </p:cBhvr>
                                    </p:animEffect>
                                  </p:childTnLst>
                                </p:cTn>
                              </p:par>
                            </p:childTnLst>
                          </p:cTn>
                        </p:par>
                        <p:par>
                          <p:cTn id="79" fill="hold">
                            <p:stCondLst>
                              <p:cond delay="3000"/>
                            </p:stCondLst>
                            <p:childTnLst>
                              <p:par>
                                <p:cTn id="80" presetID="10" presetClass="entr" presetSubtype="0" fill="hold" nodeType="afterEffect">
                                  <p:stCondLst>
                                    <p:cond delay="0"/>
                                  </p:stCondLst>
                                  <p:childTnLst>
                                    <p:set>
                                      <p:cBhvr>
                                        <p:cTn id="81" dur="1" fill="hold">
                                          <p:stCondLst>
                                            <p:cond delay="0"/>
                                          </p:stCondLst>
                                        </p:cTn>
                                        <p:tgtEl>
                                          <p:spTgt spid="5"/>
                                        </p:tgtEl>
                                        <p:attrNameLst>
                                          <p:attrName>style.visibility</p:attrName>
                                        </p:attrNameLst>
                                      </p:cBhvr>
                                      <p:to>
                                        <p:strVal val="visible"/>
                                      </p:to>
                                    </p:set>
                                    <p:animEffect transition="in" filter="fade">
                                      <p:cBhvr>
                                        <p:cTn id="82" dur="500"/>
                                        <p:tgtEl>
                                          <p:spTgt spid="5"/>
                                        </p:tgtEl>
                                      </p:cBhvr>
                                    </p:animEffect>
                                  </p:childTnLst>
                                </p:cTn>
                              </p:par>
                            </p:childTnLst>
                          </p:cTn>
                        </p:par>
                        <p:par>
                          <p:cTn id="83" fill="hold">
                            <p:stCondLst>
                              <p:cond delay="3500"/>
                            </p:stCondLst>
                            <p:childTnLst>
                              <p:par>
                                <p:cTn id="84" presetID="10" presetClass="entr" presetSubtype="0" fill="hold" nodeType="after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fade">
                                      <p:cBhvr>
                                        <p:cTn id="86" dur="500"/>
                                        <p:tgtEl>
                                          <p:spTgt spid="6"/>
                                        </p:tgtEl>
                                      </p:cBhvr>
                                    </p:animEffect>
                                  </p:childTnLst>
                                </p:cTn>
                              </p:par>
                            </p:childTnLst>
                          </p:cTn>
                        </p:par>
                        <p:par>
                          <p:cTn id="87" fill="hold">
                            <p:stCondLst>
                              <p:cond delay="4000"/>
                            </p:stCondLst>
                            <p:childTnLst>
                              <p:par>
                                <p:cTn id="88" presetID="10" presetClass="entr" presetSubtype="0" fill="hold" nodeType="afterEffect">
                                  <p:stCondLst>
                                    <p:cond delay="0"/>
                                  </p:stCondLst>
                                  <p:childTnLst>
                                    <p:set>
                                      <p:cBhvr>
                                        <p:cTn id="89" dur="1" fill="hold">
                                          <p:stCondLst>
                                            <p:cond delay="0"/>
                                          </p:stCondLst>
                                        </p:cTn>
                                        <p:tgtEl>
                                          <p:spTgt spid="8"/>
                                        </p:tgtEl>
                                        <p:attrNameLst>
                                          <p:attrName>style.visibility</p:attrName>
                                        </p:attrNameLst>
                                      </p:cBhvr>
                                      <p:to>
                                        <p:strVal val="visible"/>
                                      </p:to>
                                    </p:set>
                                    <p:animEffect transition="in" filter="fade">
                                      <p:cBhvr>
                                        <p:cTn id="90" dur="500"/>
                                        <p:tgtEl>
                                          <p:spTgt spid="8"/>
                                        </p:tgtEl>
                                      </p:cBhvr>
                                    </p:animEffect>
                                  </p:childTnLst>
                                </p:cTn>
                              </p:par>
                            </p:childTnLst>
                          </p:cTn>
                        </p:par>
                        <p:par>
                          <p:cTn id="91" fill="hold">
                            <p:stCondLst>
                              <p:cond delay="4500"/>
                            </p:stCondLst>
                            <p:childTnLst>
                              <p:par>
                                <p:cTn id="92" presetID="10" presetClass="entr" presetSubtype="0" fill="hold" nodeType="afterEffect">
                                  <p:stCondLst>
                                    <p:cond delay="0"/>
                                  </p:stCondLst>
                                  <p:childTnLst>
                                    <p:set>
                                      <p:cBhvr>
                                        <p:cTn id="93" dur="1" fill="hold">
                                          <p:stCondLst>
                                            <p:cond delay="0"/>
                                          </p:stCondLst>
                                        </p:cTn>
                                        <p:tgtEl>
                                          <p:spTgt spid="9"/>
                                        </p:tgtEl>
                                        <p:attrNameLst>
                                          <p:attrName>style.visibility</p:attrName>
                                        </p:attrNameLst>
                                      </p:cBhvr>
                                      <p:to>
                                        <p:strVal val="visible"/>
                                      </p:to>
                                    </p:set>
                                    <p:animEffect transition="in" filter="fade">
                                      <p:cBhvr>
                                        <p:cTn id="94" dur="500"/>
                                        <p:tgtEl>
                                          <p:spTgt spid="9"/>
                                        </p:tgtEl>
                                      </p:cBhvr>
                                    </p:animEffect>
                                  </p:childTnLst>
                                </p:cTn>
                              </p:par>
                            </p:childTnLst>
                          </p:cTn>
                        </p:par>
                        <p:par>
                          <p:cTn id="95" fill="hold">
                            <p:stCondLst>
                              <p:cond delay="5000"/>
                            </p:stCondLst>
                            <p:childTnLst>
                              <p:par>
                                <p:cTn id="96" presetID="10" presetClass="entr" presetSubtype="0" fill="hold" nodeType="afterEffect">
                                  <p:stCondLst>
                                    <p:cond delay="0"/>
                                  </p:stCondLst>
                                  <p:childTnLst>
                                    <p:set>
                                      <p:cBhvr>
                                        <p:cTn id="97" dur="1" fill="hold">
                                          <p:stCondLst>
                                            <p:cond delay="0"/>
                                          </p:stCondLst>
                                        </p:cTn>
                                        <p:tgtEl>
                                          <p:spTgt spid="10"/>
                                        </p:tgtEl>
                                        <p:attrNameLst>
                                          <p:attrName>style.visibility</p:attrName>
                                        </p:attrNameLst>
                                      </p:cBhvr>
                                      <p:to>
                                        <p:strVal val="visible"/>
                                      </p:to>
                                    </p:set>
                                    <p:animEffect transition="in" filter="fade">
                                      <p:cBhvr>
                                        <p:cTn id="98" dur="500"/>
                                        <p:tgtEl>
                                          <p:spTgt spid="10"/>
                                        </p:tgtEl>
                                      </p:cBhvr>
                                    </p:animEffect>
                                  </p:childTnLst>
                                </p:cTn>
                              </p:par>
                            </p:childTnLst>
                          </p:cTn>
                        </p:par>
                        <p:par>
                          <p:cTn id="99" fill="hold">
                            <p:stCondLst>
                              <p:cond delay="5500"/>
                            </p:stCondLst>
                            <p:childTnLst>
                              <p:par>
                                <p:cTn id="100" presetID="10" presetClass="entr" presetSubtype="0" fill="hold" nodeType="afterEffect">
                                  <p:stCondLst>
                                    <p:cond delay="0"/>
                                  </p:stCondLst>
                                  <p:childTnLst>
                                    <p:set>
                                      <p:cBhvr>
                                        <p:cTn id="101" dur="1" fill="hold">
                                          <p:stCondLst>
                                            <p:cond delay="0"/>
                                          </p:stCondLst>
                                        </p:cTn>
                                        <p:tgtEl>
                                          <p:spTgt spid="11"/>
                                        </p:tgtEl>
                                        <p:attrNameLst>
                                          <p:attrName>style.visibility</p:attrName>
                                        </p:attrNameLst>
                                      </p:cBhvr>
                                      <p:to>
                                        <p:strVal val="visible"/>
                                      </p:to>
                                    </p:set>
                                    <p:animEffect transition="in" filter="fade">
                                      <p:cBhvr>
                                        <p:cTn id="102" dur="500"/>
                                        <p:tgtEl>
                                          <p:spTgt spid="11"/>
                                        </p:tgtEl>
                                      </p:cBhvr>
                                    </p:animEffect>
                                  </p:childTnLst>
                                </p:cTn>
                              </p:par>
                            </p:childTnLst>
                          </p:cTn>
                        </p:par>
                        <p:par>
                          <p:cTn id="103" fill="hold">
                            <p:stCondLst>
                              <p:cond delay="6000"/>
                            </p:stCondLst>
                            <p:childTnLst>
                              <p:par>
                                <p:cTn id="104" presetID="10" presetClass="entr" presetSubtype="0" fill="hold" nodeType="afterEffect">
                                  <p:stCondLst>
                                    <p:cond delay="0"/>
                                  </p:stCondLst>
                                  <p:childTnLst>
                                    <p:set>
                                      <p:cBhvr>
                                        <p:cTn id="105" dur="1" fill="hold">
                                          <p:stCondLst>
                                            <p:cond delay="0"/>
                                          </p:stCondLst>
                                        </p:cTn>
                                        <p:tgtEl>
                                          <p:spTgt spid="12"/>
                                        </p:tgtEl>
                                        <p:attrNameLst>
                                          <p:attrName>style.visibility</p:attrName>
                                        </p:attrNameLst>
                                      </p:cBhvr>
                                      <p:to>
                                        <p:strVal val="visible"/>
                                      </p:to>
                                    </p:set>
                                    <p:animEffect transition="in" filter="fade">
                                      <p:cBhvr>
                                        <p:cTn id="10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bldLvl="0" animBg="1"/>
      <p:bldP spid="73" grpId="0" bldLvl="0" animBg="1"/>
      <p:bldP spid="74" grpId="0" bldLvl="0" animBg="1"/>
      <p:bldP spid="75" grpId="0" bldLvl="0" animBg="1"/>
      <p:bldP spid="76" grpId="0" bldLvl="0" animBg="1"/>
      <p:bldP spid="77" grpId="0" bldLvl="0" animBg="1"/>
      <p:bldP spid="78" grpId="0" bldLvl="0" animBg="1"/>
      <p:bldP spid="79" grpId="0" bldLvl="0" animBg="1"/>
      <p:bldP spid="80" grpId="0" bldLvl="0" animBg="1"/>
      <p:bldP spid="84" grpId="0" bldLvl="0" animBg="1"/>
      <p:bldP spid="85" grpId="0" bldLvl="0" animBg="1"/>
      <p:bldP spid="140"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9" name="TextBox 11"/>
          <p:cNvSpPr txBox="1"/>
          <p:nvPr/>
        </p:nvSpPr>
        <p:spPr>
          <a:xfrm>
            <a:off x="5122526" y="2067322"/>
            <a:ext cx="3840480" cy="1432560"/>
          </a:xfrm>
          <a:prstGeom prst="rect">
            <a:avLst/>
          </a:prstGeom>
          <a:noFill/>
        </p:spPr>
        <p:txBody>
          <a:bodyPr wrap="none" rtlCol="0">
            <a:spAutoFit/>
          </a:bodyPr>
          <a:lstStyle/>
          <a:p>
            <a:pPr marL="0" lvl="1"/>
            <a:r>
              <a:rPr lang="zh-CN" altLang="en-US" sz="1865" b="1" dirty="0">
                <a:solidFill>
                  <a:srgbClr val="080808"/>
                </a:solidFill>
                <a:latin typeface="微软雅黑" panose="020B0503020204020204" charset="-122"/>
                <a:ea typeface="微软雅黑" panose="020B0503020204020204" charset="-122"/>
              </a:rPr>
              <a:t> </a:t>
            </a:r>
            <a:r>
              <a:rPr lang="zh-CN" altLang="en-US" sz="3735" b="1" dirty="0">
                <a:solidFill>
                  <a:srgbClr val="080808"/>
                </a:solidFill>
                <a:latin typeface="微软雅黑" panose="020B0503020204020204" charset="-122"/>
                <a:ea typeface="微软雅黑" panose="020B0503020204020204" charset="-122"/>
              </a:rPr>
              <a:t>第三部分</a:t>
            </a:r>
            <a:endParaRPr lang="en-US" altLang="zh-CN" sz="3735" b="1" dirty="0">
              <a:solidFill>
                <a:srgbClr val="080808"/>
              </a:solidFill>
              <a:latin typeface="微软雅黑" panose="020B0503020204020204" charset="-122"/>
              <a:ea typeface="微软雅黑" panose="020B0503020204020204" charset="-122"/>
            </a:endParaRPr>
          </a:p>
          <a:p>
            <a:pPr marL="0" lvl="1" algn="ctr"/>
            <a:r>
              <a:rPr lang="zh-CN" altLang="en-US" sz="4800" b="1" dirty="0">
                <a:gradFill>
                  <a:gsLst>
                    <a:gs pos="0">
                      <a:srgbClr val="28539C"/>
                    </a:gs>
                    <a:gs pos="25000">
                      <a:srgbClr val="471537"/>
                    </a:gs>
                    <a:gs pos="52000">
                      <a:srgbClr val="7F236A"/>
                    </a:gs>
                    <a:gs pos="88000">
                      <a:srgbClr val="DC3113"/>
                    </a:gs>
                  </a:gsLst>
                  <a:lin ang="0" scaled="0"/>
                </a:gradFill>
                <a:latin typeface="微软雅黑" panose="020B0503020204020204" charset="-122"/>
                <a:ea typeface="微软雅黑" panose="020B0503020204020204" charset="-122"/>
              </a:rPr>
              <a:t>标题文字内容</a:t>
            </a:r>
          </a:p>
        </p:txBody>
      </p:sp>
      <p:cxnSp>
        <p:nvCxnSpPr>
          <p:cNvPr id="30" name="直接连接符 29"/>
          <p:cNvCxnSpPr/>
          <p:nvPr/>
        </p:nvCxnSpPr>
        <p:spPr>
          <a:xfrm flipV="1">
            <a:off x="5015865" y="1985010"/>
            <a:ext cx="0" cy="2360295"/>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31" name="TextBox 13"/>
          <p:cNvSpPr txBox="1"/>
          <p:nvPr/>
        </p:nvSpPr>
        <p:spPr>
          <a:xfrm>
            <a:off x="3524198" y="3984997"/>
            <a:ext cx="1203795" cy="348615"/>
          </a:xfrm>
          <a:prstGeom prst="rect">
            <a:avLst/>
          </a:prstGeom>
          <a:noFill/>
        </p:spPr>
        <p:txBody>
          <a:bodyPr wrap="square" lIns="0" tIns="0" rIns="0" bIns="0" rtlCol="0">
            <a:spAutoFit/>
          </a:bodyPr>
          <a:lstStyle/>
          <a:p>
            <a:r>
              <a:rPr lang="en-US" altLang="zh-CN" sz="2135" dirty="0">
                <a:solidFill>
                  <a:srgbClr val="080808"/>
                </a:solidFill>
                <a:latin typeface="微软雅黑" panose="020B0503020204020204" charset="-122"/>
                <a:ea typeface="微软雅黑" panose="020B0503020204020204" charset="-122"/>
              </a:rPr>
              <a:t>PART 01</a:t>
            </a:r>
          </a:p>
        </p:txBody>
      </p:sp>
      <p:sp>
        <p:nvSpPr>
          <p:cNvPr id="35" name="TextBox 24"/>
          <p:cNvSpPr txBox="1"/>
          <p:nvPr/>
        </p:nvSpPr>
        <p:spPr>
          <a:xfrm>
            <a:off x="5251420" y="3507482"/>
            <a:ext cx="1370509" cy="34099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36" name="TextBox 25"/>
          <p:cNvSpPr txBox="1"/>
          <p:nvPr/>
        </p:nvSpPr>
        <p:spPr>
          <a:xfrm>
            <a:off x="6654981" y="3507482"/>
            <a:ext cx="1313648" cy="34099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37" name="TextBox 26"/>
          <p:cNvSpPr txBox="1"/>
          <p:nvPr/>
        </p:nvSpPr>
        <p:spPr>
          <a:xfrm>
            <a:off x="8001682" y="3507482"/>
            <a:ext cx="1370509" cy="34099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38" name="TextBox 27"/>
          <p:cNvSpPr txBox="1"/>
          <p:nvPr/>
        </p:nvSpPr>
        <p:spPr>
          <a:xfrm>
            <a:off x="5251420" y="3970243"/>
            <a:ext cx="1313648" cy="34099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39" name="TextBox 28"/>
          <p:cNvSpPr txBox="1"/>
          <p:nvPr/>
        </p:nvSpPr>
        <p:spPr>
          <a:xfrm>
            <a:off x="6654982" y="3970243"/>
            <a:ext cx="1313648" cy="34099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40" name="TextBox 29"/>
          <p:cNvSpPr txBox="1"/>
          <p:nvPr/>
        </p:nvSpPr>
        <p:spPr>
          <a:xfrm>
            <a:off x="8001168" y="3970243"/>
            <a:ext cx="1313648" cy="34099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pic>
        <p:nvPicPr>
          <p:cNvPr id="41" name="图片 40" descr="QQ截图20170423215553"/>
          <p:cNvPicPr>
            <a:picLocks noChangeAspect="1"/>
          </p:cNvPicPr>
          <p:nvPr/>
        </p:nvPicPr>
        <p:blipFill>
          <a:blip r:embed="rId3"/>
          <a:stretch>
            <a:fillRect/>
          </a:stretch>
        </p:blipFill>
        <p:spPr>
          <a:xfrm>
            <a:off x="3116580" y="1892935"/>
            <a:ext cx="1933575" cy="2063115"/>
          </a:xfrm>
          <a:prstGeom prst="rect">
            <a:avLst/>
          </a:prstGeom>
          <a:effectLst>
            <a:outerShdw blurRad="50800" dist="38100" dir="2700000" algn="tl" rotWithShape="0">
              <a:prstClr val="black">
                <a:alpha val="40000"/>
              </a:prstClr>
            </a:outerShdw>
          </a:effectLst>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p:tgtEl>
                                          <p:spTgt spid="29"/>
                                        </p:tgtEl>
                                        <p:attrNameLst>
                                          <p:attrName>ppt_x</p:attrName>
                                        </p:attrNameLst>
                                      </p:cBhvr>
                                      <p:tavLst>
                                        <p:tav tm="0">
                                          <p:val>
                                            <p:strVal val="#ppt_x-#ppt_w*1.125000"/>
                                          </p:val>
                                        </p:tav>
                                        <p:tav tm="100000">
                                          <p:val>
                                            <p:strVal val="#ppt_x"/>
                                          </p:val>
                                        </p:tav>
                                      </p:tavLst>
                                    </p:anim>
                                    <p:animEffect transition="in" filter="wipe(right)">
                                      <p:cBhvr>
                                        <p:cTn id="12" dur="500"/>
                                        <p:tgtEl>
                                          <p:spTgt spid="29"/>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anim calcmode="lin" valueType="num">
                                      <p:cBhvr>
                                        <p:cTn id="17" dur="500" fill="hold"/>
                                        <p:tgtEl>
                                          <p:spTgt spid="31"/>
                                        </p:tgtEl>
                                        <p:attrNameLst>
                                          <p:attrName>ppt_x</p:attrName>
                                        </p:attrNameLst>
                                      </p:cBhvr>
                                      <p:tavLst>
                                        <p:tav tm="0">
                                          <p:val>
                                            <p:strVal val="#ppt_x"/>
                                          </p:val>
                                        </p:tav>
                                        <p:tav tm="100000">
                                          <p:val>
                                            <p:strVal val="#ppt_x"/>
                                          </p:val>
                                        </p:tav>
                                      </p:tavLst>
                                    </p:anim>
                                    <p:anim calcmode="lin" valueType="num">
                                      <p:cBhvr>
                                        <p:cTn id="18" dur="500" fill="hold"/>
                                        <p:tgtEl>
                                          <p:spTgt spid="3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ppt_x"/>
                                          </p:val>
                                        </p:tav>
                                        <p:tav tm="100000">
                                          <p:val>
                                            <p:strVal val="#ppt_x"/>
                                          </p:val>
                                        </p:tav>
                                      </p:tavLst>
                                    </p:anim>
                                    <p:anim calcmode="lin" valueType="num">
                                      <p:cBhvr additive="base">
                                        <p:cTn id="23" dur="500" fill="hold"/>
                                        <p:tgtEl>
                                          <p:spTgt spid="3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20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ppt_x"/>
                                          </p:val>
                                        </p:tav>
                                        <p:tav tm="100000">
                                          <p:val>
                                            <p:strVal val="#ppt_x"/>
                                          </p:val>
                                        </p:tav>
                                      </p:tavLst>
                                    </p:anim>
                                    <p:anim calcmode="lin" valueType="num">
                                      <p:cBhvr additive="base">
                                        <p:cTn id="27" dur="500" fill="hold"/>
                                        <p:tgtEl>
                                          <p:spTgt spid="3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40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500" fill="hold"/>
                                        <p:tgtEl>
                                          <p:spTgt spid="37"/>
                                        </p:tgtEl>
                                        <p:attrNameLst>
                                          <p:attrName>ppt_x</p:attrName>
                                        </p:attrNameLst>
                                      </p:cBhvr>
                                      <p:tavLst>
                                        <p:tav tm="0">
                                          <p:val>
                                            <p:strVal val="#ppt_x"/>
                                          </p:val>
                                        </p:tav>
                                        <p:tav tm="100000">
                                          <p:val>
                                            <p:strVal val="#ppt_x"/>
                                          </p:val>
                                        </p:tav>
                                      </p:tavLst>
                                    </p:anim>
                                    <p:anim calcmode="lin" valueType="num">
                                      <p:cBhvr additive="base">
                                        <p:cTn id="31" dur="500" fill="hold"/>
                                        <p:tgtEl>
                                          <p:spTgt spid="3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600"/>
                                  </p:stCondLst>
                                  <p:childTnLst>
                                    <p:set>
                                      <p:cBhvr>
                                        <p:cTn id="33" dur="1" fill="hold">
                                          <p:stCondLst>
                                            <p:cond delay="0"/>
                                          </p:stCondLst>
                                        </p:cTn>
                                        <p:tgtEl>
                                          <p:spTgt spid="38"/>
                                        </p:tgtEl>
                                        <p:attrNameLst>
                                          <p:attrName>style.visibility</p:attrName>
                                        </p:attrNameLst>
                                      </p:cBhvr>
                                      <p:to>
                                        <p:strVal val="visible"/>
                                      </p:to>
                                    </p:set>
                                    <p:anim calcmode="lin" valueType="num">
                                      <p:cBhvr additive="base">
                                        <p:cTn id="34" dur="500" fill="hold"/>
                                        <p:tgtEl>
                                          <p:spTgt spid="38"/>
                                        </p:tgtEl>
                                        <p:attrNameLst>
                                          <p:attrName>ppt_x</p:attrName>
                                        </p:attrNameLst>
                                      </p:cBhvr>
                                      <p:tavLst>
                                        <p:tav tm="0">
                                          <p:val>
                                            <p:strVal val="#ppt_x"/>
                                          </p:val>
                                        </p:tav>
                                        <p:tav tm="100000">
                                          <p:val>
                                            <p:strVal val="#ppt_x"/>
                                          </p:val>
                                        </p:tav>
                                      </p:tavLst>
                                    </p:anim>
                                    <p:anim calcmode="lin" valueType="num">
                                      <p:cBhvr additive="base">
                                        <p:cTn id="35" dur="500" fill="hold"/>
                                        <p:tgtEl>
                                          <p:spTgt spid="3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800"/>
                                  </p:stCondLst>
                                  <p:childTnLst>
                                    <p:set>
                                      <p:cBhvr>
                                        <p:cTn id="37" dur="1" fill="hold">
                                          <p:stCondLst>
                                            <p:cond delay="0"/>
                                          </p:stCondLst>
                                        </p:cTn>
                                        <p:tgtEl>
                                          <p:spTgt spid="39"/>
                                        </p:tgtEl>
                                        <p:attrNameLst>
                                          <p:attrName>style.visibility</p:attrName>
                                        </p:attrNameLst>
                                      </p:cBhvr>
                                      <p:to>
                                        <p:strVal val="visible"/>
                                      </p:to>
                                    </p:set>
                                    <p:anim calcmode="lin" valueType="num">
                                      <p:cBhvr additive="base">
                                        <p:cTn id="38" dur="500" fill="hold"/>
                                        <p:tgtEl>
                                          <p:spTgt spid="39"/>
                                        </p:tgtEl>
                                        <p:attrNameLst>
                                          <p:attrName>ppt_x</p:attrName>
                                        </p:attrNameLst>
                                      </p:cBhvr>
                                      <p:tavLst>
                                        <p:tav tm="0">
                                          <p:val>
                                            <p:strVal val="#ppt_x"/>
                                          </p:val>
                                        </p:tav>
                                        <p:tav tm="100000">
                                          <p:val>
                                            <p:strVal val="#ppt_x"/>
                                          </p:val>
                                        </p:tav>
                                      </p:tavLst>
                                    </p:anim>
                                    <p:anim calcmode="lin" valueType="num">
                                      <p:cBhvr additive="base">
                                        <p:cTn id="39" dur="500" fill="hold"/>
                                        <p:tgtEl>
                                          <p:spTgt spid="3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100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500" fill="hold"/>
                                        <p:tgtEl>
                                          <p:spTgt spid="40"/>
                                        </p:tgtEl>
                                        <p:attrNameLst>
                                          <p:attrName>ppt_x</p:attrName>
                                        </p:attrNameLst>
                                      </p:cBhvr>
                                      <p:tavLst>
                                        <p:tav tm="0">
                                          <p:val>
                                            <p:strVal val="#ppt_x"/>
                                          </p:val>
                                        </p:tav>
                                        <p:tav tm="100000">
                                          <p:val>
                                            <p:strVal val="#ppt_x"/>
                                          </p:val>
                                        </p:tav>
                                      </p:tavLst>
                                    </p:anim>
                                    <p:anim calcmode="lin" valueType="num">
                                      <p:cBhvr additive="base">
                                        <p:cTn id="43"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P spid="35" grpId="0"/>
      <p:bldP spid="36" grpId="0"/>
      <p:bldP spid="37" grpId="0"/>
      <p:bldP spid="38" grpId="0"/>
      <p:bldP spid="39" grpId="0"/>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603885" y="127000"/>
            <a:ext cx="5687060" cy="410210"/>
          </a:xfrm>
          <a:prstGeom prst="rect">
            <a:avLst/>
          </a:prstGeom>
          <a:noFill/>
        </p:spPr>
        <p:txBody>
          <a:bodyPr wrap="square" lIns="45711" tIns="22855" rIns="45711" bIns="22855" rtlCol="0">
            <a:spAutoFit/>
          </a:bodyPr>
          <a:lstStyle/>
          <a:p>
            <a:pPr algn="l"/>
            <a:r>
              <a:rPr lang="id-ID" sz="2400" b="1" dirty="0">
                <a:solidFill>
                  <a:schemeClr val="tx1"/>
                </a:solidFill>
                <a:latin typeface="微软雅黑" panose="020B0503020204020204" charset="-122"/>
                <a:cs typeface="Aparajita" panose="020B0604020202020204" pitchFamily="34" charset="0"/>
              </a:rPr>
              <a:t>单击此处添加标题</a:t>
            </a:r>
          </a:p>
        </p:txBody>
      </p:sp>
      <p:sp>
        <p:nvSpPr>
          <p:cNvPr id="23" name="Subtitle 2"/>
          <p:cNvSpPr txBox="1"/>
          <p:nvPr/>
        </p:nvSpPr>
        <p:spPr>
          <a:xfrm>
            <a:off x="603885" y="391795"/>
            <a:ext cx="3165475" cy="419735"/>
          </a:xfrm>
          <a:prstGeom prst="rect">
            <a:avLst/>
          </a:prstGeom>
        </p:spPr>
        <p:txBody>
          <a:bodyPr vert="horz" lIns="108745" tIns="54372" rIns="108745" bIns="54372" rtlCol="0">
            <a:norm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r>
              <a:rPr lang="en-US" sz="1000" dirty="0">
                <a:solidFill>
                  <a:schemeClr val="tx1"/>
                </a:solidFill>
                <a:latin typeface="微软雅黑" panose="020B0503020204020204" charset="-122"/>
                <a:cs typeface="Aparajita" panose="020B0604020202020204" pitchFamily="34" charset="0"/>
              </a:rPr>
              <a:t>Your great subtitle in this line</a:t>
            </a:r>
          </a:p>
        </p:txBody>
      </p:sp>
      <p:pic>
        <p:nvPicPr>
          <p:cNvPr id="2" name="图片 1" descr="QQ截图20170423215553"/>
          <p:cNvPicPr>
            <a:picLocks noChangeAspect="1"/>
          </p:cNvPicPr>
          <p:nvPr/>
        </p:nvPicPr>
        <p:blipFill>
          <a:blip r:embed="rId2"/>
          <a:stretch>
            <a:fillRect/>
          </a:stretch>
        </p:blipFill>
        <p:spPr>
          <a:xfrm>
            <a:off x="170815" y="99060"/>
            <a:ext cx="528955" cy="564515"/>
          </a:xfrm>
          <a:prstGeom prst="rect">
            <a:avLst/>
          </a:prstGeom>
          <a:effectLst>
            <a:outerShdw blurRad="50800" dist="38100" dir="2700000" algn="tl" rotWithShape="0">
              <a:prstClr val="black">
                <a:alpha val="40000"/>
              </a:prstClr>
            </a:outerShdw>
          </a:effectLst>
        </p:spPr>
      </p:pic>
      <p:sp>
        <p:nvSpPr>
          <p:cNvPr id="75" name="Rectangle 74"/>
          <p:cNvSpPr/>
          <p:nvPr/>
        </p:nvSpPr>
        <p:spPr>
          <a:xfrm>
            <a:off x="749637" y="2483142"/>
            <a:ext cx="2013517" cy="262849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98" tIns="60949" rIns="121898" bIns="60949" rtlCol="0" anchor="ctr"/>
          <a:lstStyle/>
          <a:p>
            <a:pPr algn="ctr"/>
            <a:endParaRPr lang="en-US" sz="2150" dirty="0">
              <a:latin typeface="微软雅黑" panose="020B0503020204020204" charset="-122"/>
            </a:endParaRPr>
          </a:p>
        </p:txBody>
      </p:sp>
      <p:cxnSp>
        <p:nvCxnSpPr>
          <p:cNvPr id="8" name="Straight Connector 7"/>
          <p:cNvCxnSpPr/>
          <p:nvPr/>
        </p:nvCxnSpPr>
        <p:spPr>
          <a:xfrm>
            <a:off x="749637" y="3003362"/>
            <a:ext cx="2013517"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85" name="TextBox 84"/>
          <p:cNvSpPr txBox="1"/>
          <p:nvPr/>
        </p:nvSpPr>
        <p:spPr>
          <a:xfrm>
            <a:off x="749637" y="2599021"/>
            <a:ext cx="2013516" cy="220980"/>
          </a:xfrm>
          <a:prstGeom prst="rect">
            <a:avLst/>
          </a:prstGeom>
          <a:noFill/>
        </p:spPr>
        <p:txBody>
          <a:bodyPr wrap="square" lIns="0" tIns="0" rIns="121872" bIns="0" rtlCol="0">
            <a:spAutoFit/>
          </a:bodyPr>
          <a:lstStyle/>
          <a:p>
            <a:pPr algn="ctr"/>
            <a:r>
              <a:rPr lang="en-US" sz="1450" b="1" dirty="0">
                <a:solidFill>
                  <a:schemeClr val="bg1"/>
                </a:solidFill>
                <a:latin typeface="微软雅黑" panose="020B0503020204020204" charset="-122"/>
                <a:cs typeface="Aparajita" panose="020B0604020202020204" pitchFamily="34" charset="0"/>
              </a:rPr>
              <a:t>此处添加标题</a:t>
            </a:r>
          </a:p>
        </p:txBody>
      </p:sp>
      <p:sp>
        <p:nvSpPr>
          <p:cNvPr id="86" name="TextBox 85"/>
          <p:cNvSpPr txBox="1"/>
          <p:nvPr/>
        </p:nvSpPr>
        <p:spPr>
          <a:xfrm>
            <a:off x="738497" y="3076960"/>
            <a:ext cx="2013516" cy="1662430"/>
          </a:xfrm>
          <a:prstGeom prst="rect">
            <a:avLst/>
          </a:prstGeom>
          <a:noFill/>
        </p:spPr>
        <p:txBody>
          <a:bodyPr wrap="square" lIns="121898" tIns="0" rIns="121872" bIns="0" rtlCol="0">
            <a:spAutoFit/>
          </a:bodyPr>
          <a:lstStyle/>
          <a:p>
            <a:pPr algn="ctr">
              <a:lnSpc>
                <a:spcPct val="120000"/>
              </a:lnSpc>
            </a:pPr>
            <a:r>
              <a:rPr lang="en-US" sz="1300">
                <a:solidFill>
                  <a:schemeClr val="bg1"/>
                </a:solidFill>
                <a:latin typeface="微软雅黑" panose="020B0503020204020204" charset="-122"/>
                <a:ea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91" name="Rectangle 90"/>
          <p:cNvSpPr/>
          <p:nvPr/>
        </p:nvSpPr>
        <p:spPr>
          <a:xfrm>
            <a:off x="2919802" y="2483142"/>
            <a:ext cx="2013517" cy="262849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98" tIns="60949" rIns="121898" bIns="60949" rtlCol="0" anchor="ctr"/>
          <a:lstStyle/>
          <a:p>
            <a:pPr algn="ctr"/>
            <a:endParaRPr lang="en-US" sz="2150" dirty="0">
              <a:latin typeface="微软雅黑" panose="020B0503020204020204" charset="-122"/>
            </a:endParaRPr>
          </a:p>
        </p:txBody>
      </p:sp>
      <p:cxnSp>
        <p:nvCxnSpPr>
          <p:cNvPr id="98" name="Straight Connector 97"/>
          <p:cNvCxnSpPr/>
          <p:nvPr/>
        </p:nvCxnSpPr>
        <p:spPr>
          <a:xfrm>
            <a:off x="2919802" y="3003362"/>
            <a:ext cx="2013517"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TextBox 102"/>
          <p:cNvSpPr txBox="1"/>
          <p:nvPr/>
        </p:nvSpPr>
        <p:spPr>
          <a:xfrm>
            <a:off x="2919803" y="2599021"/>
            <a:ext cx="2013516" cy="220980"/>
          </a:xfrm>
          <a:prstGeom prst="rect">
            <a:avLst/>
          </a:prstGeom>
          <a:noFill/>
        </p:spPr>
        <p:txBody>
          <a:bodyPr wrap="square" lIns="0" tIns="0" rIns="121872" bIns="0" rtlCol="0">
            <a:spAutoFit/>
          </a:bodyPr>
          <a:lstStyle/>
          <a:p>
            <a:pPr algn="ctr"/>
            <a:r>
              <a:rPr lang="en-US" sz="1450" b="1" dirty="0">
                <a:solidFill>
                  <a:schemeClr val="bg1"/>
                </a:solidFill>
                <a:latin typeface="微软雅黑" panose="020B0503020204020204" charset="-122"/>
                <a:cs typeface="Aparajita" panose="020B0604020202020204" pitchFamily="34" charset="0"/>
              </a:rPr>
              <a:t>此处添加标题</a:t>
            </a:r>
          </a:p>
        </p:txBody>
      </p:sp>
      <p:sp>
        <p:nvSpPr>
          <p:cNvPr id="106" name="TextBox 105"/>
          <p:cNvSpPr txBox="1"/>
          <p:nvPr/>
        </p:nvSpPr>
        <p:spPr>
          <a:xfrm>
            <a:off x="2908663" y="3076960"/>
            <a:ext cx="2013516" cy="1662430"/>
          </a:xfrm>
          <a:prstGeom prst="rect">
            <a:avLst/>
          </a:prstGeom>
          <a:noFill/>
        </p:spPr>
        <p:txBody>
          <a:bodyPr wrap="square" lIns="121898" tIns="0" rIns="121872" bIns="0" rtlCol="0">
            <a:spAutoFit/>
          </a:bodyPr>
          <a:lstStyle/>
          <a:p>
            <a:pPr algn="ctr">
              <a:lnSpc>
                <a:spcPct val="120000"/>
              </a:lnSpc>
            </a:pPr>
            <a:r>
              <a:rPr lang="en-US" sz="1300">
                <a:solidFill>
                  <a:schemeClr val="bg1"/>
                </a:solidFill>
                <a:latin typeface="微软雅黑" panose="020B0503020204020204" charset="-122"/>
                <a:ea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128" name="Rectangle 127"/>
          <p:cNvSpPr/>
          <p:nvPr/>
        </p:nvSpPr>
        <p:spPr>
          <a:xfrm>
            <a:off x="5105397" y="2475565"/>
            <a:ext cx="2013517" cy="262849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98" tIns="60949" rIns="121898" bIns="60949" rtlCol="0" anchor="ctr"/>
          <a:lstStyle/>
          <a:p>
            <a:pPr algn="ctr"/>
            <a:endParaRPr lang="en-US" sz="2150" dirty="0">
              <a:latin typeface="微软雅黑" panose="020B0503020204020204" charset="-122"/>
            </a:endParaRPr>
          </a:p>
        </p:txBody>
      </p:sp>
      <p:cxnSp>
        <p:nvCxnSpPr>
          <p:cNvPr id="131" name="Straight Connector 130"/>
          <p:cNvCxnSpPr/>
          <p:nvPr/>
        </p:nvCxnSpPr>
        <p:spPr>
          <a:xfrm>
            <a:off x="5105397" y="2995784"/>
            <a:ext cx="2013517"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36" name="TextBox 135"/>
          <p:cNvSpPr txBox="1"/>
          <p:nvPr/>
        </p:nvSpPr>
        <p:spPr>
          <a:xfrm>
            <a:off x="5105397" y="2591444"/>
            <a:ext cx="2013516" cy="220980"/>
          </a:xfrm>
          <a:prstGeom prst="rect">
            <a:avLst/>
          </a:prstGeom>
          <a:noFill/>
        </p:spPr>
        <p:txBody>
          <a:bodyPr wrap="square" lIns="0" tIns="0" rIns="121872" bIns="0" rtlCol="0">
            <a:spAutoFit/>
          </a:bodyPr>
          <a:lstStyle/>
          <a:p>
            <a:pPr algn="ctr"/>
            <a:r>
              <a:rPr lang="en-US" sz="1450" b="1" dirty="0">
                <a:solidFill>
                  <a:schemeClr val="bg1"/>
                </a:solidFill>
                <a:latin typeface="微软雅黑" panose="020B0503020204020204" charset="-122"/>
                <a:cs typeface="Aparajita" panose="020B0604020202020204" pitchFamily="34" charset="0"/>
              </a:rPr>
              <a:t>此处添加标题</a:t>
            </a:r>
          </a:p>
        </p:txBody>
      </p:sp>
      <p:sp>
        <p:nvSpPr>
          <p:cNvPr id="137" name="TextBox 136"/>
          <p:cNvSpPr txBox="1"/>
          <p:nvPr/>
        </p:nvSpPr>
        <p:spPr>
          <a:xfrm>
            <a:off x="5094257" y="3069382"/>
            <a:ext cx="2013516" cy="1662430"/>
          </a:xfrm>
          <a:prstGeom prst="rect">
            <a:avLst/>
          </a:prstGeom>
          <a:noFill/>
        </p:spPr>
        <p:txBody>
          <a:bodyPr wrap="square" lIns="121898" tIns="0" rIns="121872" bIns="0" rtlCol="0">
            <a:spAutoFit/>
          </a:bodyPr>
          <a:lstStyle/>
          <a:p>
            <a:pPr algn="ctr">
              <a:lnSpc>
                <a:spcPct val="120000"/>
              </a:lnSpc>
            </a:pPr>
            <a:r>
              <a:rPr lang="en-US" sz="1300">
                <a:solidFill>
                  <a:schemeClr val="bg1"/>
                </a:solidFill>
                <a:latin typeface="微软雅黑" panose="020B0503020204020204" charset="-122"/>
                <a:ea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139" name="Rectangle 138"/>
          <p:cNvSpPr/>
          <p:nvPr/>
        </p:nvSpPr>
        <p:spPr>
          <a:xfrm>
            <a:off x="7284394" y="2468198"/>
            <a:ext cx="2013517" cy="2628492"/>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98" tIns="60949" rIns="121898" bIns="60949" rtlCol="0" anchor="ctr"/>
          <a:lstStyle/>
          <a:p>
            <a:pPr algn="ctr"/>
            <a:endParaRPr lang="en-US" sz="2150" dirty="0">
              <a:latin typeface="微软雅黑" panose="020B0503020204020204" charset="-122"/>
            </a:endParaRPr>
          </a:p>
        </p:txBody>
      </p:sp>
      <p:cxnSp>
        <p:nvCxnSpPr>
          <p:cNvPr id="141" name="Straight Connector 140"/>
          <p:cNvCxnSpPr/>
          <p:nvPr/>
        </p:nvCxnSpPr>
        <p:spPr>
          <a:xfrm>
            <a:off x="7284394" y="2988418"/>
            <a:ext cx="2013517"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43" name="TextBox 142"/>
          <p:cNvSpPr txBox="1"/>
          <p:nvPr/>
        </p:nvSpPr>
        <p:spPr>
          <a:xfrm>
            <a:off x="7284395" y="2584077"/>
            <a:ext cx="2013516" cy="220980"/>
          </a:xfrm>
          <a:prstGeom prst="rect">
            <a:avLst/>
          </a:prstGeom>
          <a:noFill/>
        </p:spPr>
        <p:txBody>
          <a:bodyPr wrap="square" lIns="0" tIns="0" rIns="121872" bIns="0" rtlCol="0">
            <a:spAutoFit/>
          </a:bodyPr>
          <a:lstStyle/>
          <a:p>
            <a:pPr algn="ctr"/>
            <a:r>
              <a:rPr lang="en-US" sz="1450" b="1" dirty="0">
                <a:solidFill>
                  <a:schemeClr val="bg1"/>
                </a:solidFill>
                <a:latin typeface="微软雅黑" panose="020B0503020204020204" charset="-122"/>
                <a:cs typeface="Aparajita" panose="020B0604020202020204" pitchFamily="34" charset="0"/>
              </a:rPr>
              <a:t>此处添加标题</a:t>
            </a:r>
          </a:p>
        </p:txBody>
      </p:sp>
      <p:sp>
        <p:nvSpPr>
          <p:cNvPr id="158" name="TextBox 157"/>
          <p:cNvSpPr txBox="1"/>
          <p:nvPr/>
        </p:nvSpPr>
        <p:spPr>
          <a:xfrm>
            <a:off x="7273255" y="3062016"/>
            <a:ext cx="2013516" cy="1662430"/>
          </a:xfrm>
          <a:prstGeom prst="rect">
            <a:avLst/>
          </a:prstGeom>
          <a:noFill/>
        </p:spPr>
        <p:txBody>
          <a:bodyPr wrap="square" lIns="121898" tIns="0" rIns="121872" bIns="0" rtlCol="0">
            <a:spAutoFit/>
          </a:bodyPr>
          <a:lstStyle/>
          <a:p>
            <a:pPr algn="ctr">
              <a:lnSpc>
                <a:spcPct val="120000"/>
              </a:lnSpc>
            </a:pPr>
            <a:r>
              <a:rPr lang="en-US" sz="1300">
                <a:solidFill>
                  <a:schemeClr val="bg1"/>
                </a:solidFill>
                <a:latin typeface="微软雅黑" panose="020B0503020204020204" charset="-122"/>
                <a:ea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160" name="Rectangle 159"/>
          <p:cNvSpPr/>
          <p:nvPr/>
        </p:nvSpPr>
        <p:spPr>
          <a:xfrm>
            <a:off x="9455049" y="2468198"/>
            <a:ext cx="2013517" cy="2628492"/>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98" tIns="60949" rIns="121898" bIns="60949" rtlCol="0" anchor="ctr"/>
          <a:lstStyle/>
          <a:p>
            <a:pPr algn="ctr"/>
            <a:endParaRPr lang="en-US" sz="2150" dirty="0">
              <a:latin typeface="微软雅黑" panose="020B0503020204020204" charset="-122"/>
            </a:endParaRPr>
          </a:p>
        </p:txBody>
      </p:sp>
      <p:cxnSp>
        <p:nvCxnSpPr>
          <p:cNvPr id="162" name="Straight Connector 161"/>
          <p:cNvCxnSpPr/>
          <p:nvPr/>
        </p:nvCxnSpPr>
        <p:spPr>
          <a:xfrm>
            <a:off x="9455049" y="2988418"/>
            <a:ext cx="2013517"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63" name="TextBox 162"/>
          <p:cNvSpPr txBox="1"/>
          <p:nvPr/>
        </p:nvSpPr>
        <p:spPr>
          <a:xfrm>
            <a:off x="9466190" y="2584077"/>
            <a:ext cx="2013516" cy="220980"/>
          </a:xfrm>
          <a:prstGeom prst="rect">
            <a:avLst/>
          </a:prstGeom>
          <a:noFill/>
        </p:spPr>
        <p:txBody>
          <a:bodyPr wrap="square" lIns="0" tIns="0" rIns="121872" bIns="0" rtlCol="0">
            <a:spAutoFit/>
          </a:bodyPr>
          <a:lstStyle/>
          <a:p>
            <a:pPr algn="ctr"/>
            <a:r>
              <a:rPr lang="en-US" sz="1450" b="1" dirty="0">
                <a:solidFill>
                  <a:schemeClr val="bg1"/>
                </a:solidFill>
                <a:latin typeface="微软雅黑" panose="020B0503020204020204" charset="-122"/>
                <a:cs typeface="Aparajita" panose="020B0604020202020204" pitchFamily="34" charset="0"/>
              </a:rPr>
              <a:t>此处添加标题</a:t>
            </a:r>
          </a:p>
        </p:txBody>
      </p:sp>
      <p:sp>
        <p:nvSpPr>
          <p:cNvPr id="164" name="TextBox 163"/>
          <p:cNvSpPr txBox="1"/>
          <p:nvPr/>
        </p:nvSpPr>
        <p:spPr>
          <a:xfrm>
            <a:off x="9443910" y="3062016"/>
            <a:ext cx="2013516" cy="1662430"/>
          </a:xfrm>
          <a:prstGeom prst="rect">
            <a:avLst/>
          </a:prstGeom>
          <a:noFill/>
        </p:spPr>
        <p:txBody>
          <a:bodyPr wrap="square" lIns="121898" tIns="0" rIns="121872" bIns="0" rtlCol="0">
            <a:spAutoFit/>
          </a:bodyPr>
          <a:lstStyle/>
          <a:p>
            <a:pPr algn="ctr">
              <a:lnSpc>
                <a:spcPct val="120000"/>
              </a:lnSpc>
            </a:pPr>
            <a:r>
              <a:rPr lang="en-US" sz="1300">
                <a:solidFill>
                  <a:schemeClr val="bg1"/>
                </a:solidFill>
                <a:latin typeface="微软雅黑" panose="020B0503020204020204" charset="-122"/>
                <a:ea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a:t>
            </a:r>
          </a:p>
        </p:txBody>
      </p:sp>
      <p:grpSp>
        <p:nvGrpSpPr>
          <p:cNvPr id="14" name="Group 13"/>
          <p:cNvGrpSpPr/>
          <p:nvPr/>
        </p:nvGrpSpPr>
        <p:grpSpPr>
          <a:xfrm>
            <a:off x="4066243" y="5349301"/>
            <a:ext cx="4059180" cy="1023318"/>
            <a:chOff x="1625600" y="4032205"/>
            <a:chExt cx="3045178" cy="866164"/>
          </a:xfrm>
        </p:grpSpPr>
        <p:sp>
          <p:nvSpPr>
            <p:cNvPr id="165" name="Subtitle 2"/>
            <p:cNvSpPr txBox="1"/>
            <p:nvPr/>
          </p:nvSpPr>
          <p:spPr>
            <a:xfrm>
              <a:off x="1625600" y="4032205"/>
              <a:ext cx="2670355" cy="511573"/>
            </a:xfrm>
            <a:prstGeom prst="rect">
              <a:avLst/>
            </a:prstGeom>
          </p:spPr>
          <p:txBody>
            <a:bodyPr vert="horz" lIns="45720" tIns="22860" rIns="45720" bIns="22860" rtlCol="0">
              <a:no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nSpc>
                  <a:spcPct val="70000"/>
                </a:lnSpc>
                <a:buNone/>
              </a:pPr>
              <a:r>
                <a:rPr lang="en-US" sz="3400" baseline="-25000" dirty="0">
                  <a:solidFill>
                    <a:schemeClr val="tx1"/>
                  </a:solidFill>
                  <a:latin typeface="微软雅黑" panose="020B0503020204020204" charset="-122"/>
                  <a:cs typeface="Aparajita" panose="020B0604020202020204" pitchFamily="34" charset="0"/>
                </a:rPr>
                <a:t>请在此粘贴或者</a:t>
              </a:r>
            </a:p>
          </p:txBody>
        </p:sp>
        <p:sp>
          <p:nvSpPr>
            <p:cNvPr id="167" name="Subtitle 2"/>
            <p:cNvSpPr txBox="1"/>
            <p:nvPr/>
          </p:nvSpPr>
          <p:spPr>
            <a:xfrm>
              <a:off x="2271110" y="4386796"/>
              <a:ext cx="2399668" cy="511573"/>
            </a:xfrm>
            <a:prstGeom prst="rect">
              <a:avLst/>
            </a:prstGeom>
          </p:spPr>
          <p:txBody>
            <a:bodyPr vert="horz" lIns="45720" tIns="22860" rIns="45720" bIns="22860" rtlCol="0">
              <a:no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nSpc>
                  <a:spcPct val="70000"/>
                </a:lnSpc>
                <a:buNone/>
              </a:pPr>
              <a:r>
                <a:rPr lang="en-US" sz="2650" dirty="0">
                  <a:solidFill>
                    <a:schemeClr val="tx1"/>
                  </a:solidFill>
                  <a:latin typeface="微软雅黑" panose="020B0503020204020204" charset="-122"/>
                  <a:cs typeface="Aparajita" panose="020B0604020202020204" pitchFamily="34" charset="0"/>
                </a:rPr>
                <a:t>输入您的文字内容</a:t>
              </a:r>
            </a:p>
          </p:txBody>
        </p:sp>
      </p:grpSp>
      <p:sp>
        <p:nvSpPr>
          <p:cNvPr id="47" name="Freeform 71"/>
          <p:cNvSpPr>
            <a:spLocks noChangeArrowheads="1"/>
          </p:cNvSpPr>
          <p:nvPr/>
        </p:nvSpPr>
        <p:spPr bwMode="auto">
          <a:xfrm>
            <a:off x="8125423" y="5690508"/>
            <a:ext cx="485180" cy="360282"/>
          </a:xfrm>
          <a:custGeom>
            <a:avLst/>
            <a:gdLst>
              <a:gd name="T0" fmla="*/ 70 w 444"/>
              <a:gd name="T1" fmla="*/ 0 h 329"/>
              <a:gd name="T2" fmla="*/ 70 w 444"/>
              <a:gd name="T3" fmla="*/ 0 h 329"/>
              <a:gd name="T4" fmla="*/ 0 w 444"/>
              <a:gd name="T5" fmla="*/ 70 h 329"/>
              <a:gd name="T6" fmla="*/ 70 w 444"/>
              <a:gd name="T7" fmla="*/ 150 h 329"/>
              <a:gd name="T8" fmla="*/ 0 w 444"/>
              <a:gd name="T9" fmla="*/ 291 h 329"/>
              <a:gd name="T10" fmla="*/ 0 w 444"/>
              <a:gd name="T11" fmla="*/ 328 h 329"/>
              <a:gd name="T12" fmla="*/ 70 w 444"/>
              <a:gd name="T13" fmla="*/ 0 h 329"/>
              <a:gd name="T14" fmla="*/ 275 w 444"/>
              <a:gd name="T15" fmla="*/ 0 h 329"/>
              <a:gd name="T16" fmla="*/ 275 w 444"/>
              <a:gd name="T17" fmla="*/ 0 h 329"/>
              <a:gd name="T18" fmla="*/ 204 w 444"/>
              <a:gd name="T19" fmla="*/ 70 h 329"/>
              <a:gd name="T20" fmla="*/ 275 w 444"/>
              <a:gd name="T21" fmla="*/ 150 h 329"/>
              <a:gd name="T22" fmla="*/ 204 w 444"/>
              <a:gd name="T23" fmla="*/ 291 h 329"/>
              <a:gd name="T24" fmla="*/ 204 w 444"/>
              <a:gd name="T25" fmla="*/ 328 h 329"/>
              <a:gd name="T26" fmla="*/ 275 w 444"/>
              <a:gd name="T2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4" h="329">
                <a:moveTo>
                  <a:pt x="70" y="0"/>
                </a:moveTo>
                <a:lnTo>
                  <a:pt x="70" y="0"/>
                </a:lnTo>
                <a:cubicBezTo>
                  <a:pt x="26" y="0"/>
                  <a:pt x="0" y="35"/>
                  <a:pt x="0" y="70"/>
                </a:cubicBezTo>
                <a:cubicBezTo>
                  <a:pt x="0" y="115"/>
                  <a:pt x="26" y="150"/>
                  <a:pt x="70" y="150"/>
                </a:cubicBezTo>
                <a:cubicBezTo>
                  <a:pt x="142" y="150"/>
                  <a:pt x="98" y="291"/>
                  <a:pt x="0" y="291"/>
                </a:cubicBezTo>
                <a:cubicBezTo>
                  <a:pt x="0" y="328"/>
                  <a:pt x="0" y="328"/>
                  <a:pt x="0" y="328"/>
                </a:cubicBezTo>
                <a:cubicBezTo>
                  <a:pt x="168" y="328"/>
                  <a:pt x="239" y="0"/>
                  <a:pt x="70" y="0"/>
                </a:cubicBezTo>
                <a:close/>
                <a:moveTo>
                  <a:pt x="275" y="0"/>
                </a:moveTo>
                <a:lnTo>
                  <a:pt x="275" y="0"/>
                </a:lnTo>
                <a:cubicBezTo>
                  <a:pt x="239" y="0"/>
                  <a:pt x="204" y="35"/>
                  <a:pt x="204" y="70"/>
                </a:cubicBezTo>
                <a:cubicBezTo>
                  <a:pt x="204" y="115"/>
                  <a:pt x="239" y="150"/>
                  <a:pt x="275" y="150"/>
                </a:cubicBezTo>
                <a:cubicBezTo>
                  <a:pt x="354" y="150"/>
                  <a:pt x="301" y="291"/>
                  <a:pt x="204" y="291"/>
                </a:cubicBezTo>
                <a:cubicBezTo>
                  <a:pt x="204" y="328"/>
                  <a:pt x="204" y="328"/>
                  <a:pt x="204" y="328"/>
                </a:cubicBezTo>
                <a:cubicBezTo>
                  <a:pt x="381" y="328"/>
                  <a:pt x="443" y="0"/>
                  <a:pt x="275" y="0"/>
                </a:cubicBezTo>
                <a:close/>
              </a:path>
            </a:pathLst>
          </a:custGeom>
          <a:solidFill>
            <a:schemeClr val="tx2"/>
          </a:solidFill>
          <a:ln>
            <a:noFill/>
          </a:ln>
          <a:effectLst/>
        </p:spPr>
        <p:txBody>
          <a:bodyPr wrap="none" anchor="ctr"/>
          <a:lstStyle/>
          <a:p>
            <a:endParaRPr lang="en-US" sz="1800" dirty="0">
              <a:latin typeface="微软雅黑" panose="020B0503020204020204" charset="-122"/>
            </a:endParaRPr>
          </a:p>
        </p:txBody>
      </p:sp>
      <p:sp>
        <p:nvSpPr>
          <p:cNvPr id="49" name="Freeform 71"/>
          <p:cNvSpPr>
            <a:spLocks noChangeArrowheads="1"/>
          </p:cNvSpPr>
          <p:nvPr/>
        </p:nvSpPr>
        <p:spPr bwMode="auto">
          <a:xfrm rot="10800000">
            <a:off x="3442873" y="5290570"/>
            <a:ext cx="436241" cy="323941"/>
          </a:xfrm>
          <a:custGeom>
            <a:avLst/>
            <a:gdLst>
              <a:gd name="T0" fmla="*/ 70 w 444"/>
              <a:gd name="T1" fmla="*/ 0 h 329"/>
              <a:gd name="T2" fmla="*/ 70 w 444"/>
              <a:gd name="T3" fmla="*/ 0 h 329"/>
              <a:gd name="T4" fmla="*/ 0 w 444"/>
              <a:gd name="T5" fmla="*/ 70 h 329"/>
              <a:gd name="T6" fmla="*/ 70 w 444"/>
              <a:gd name="T7" fmla="*/ 150 h 329"/>
              <a:gd name="T8" fmla="*/ 0 w 444"/>
              <a:gd name="T9" fmla="*/ 291 h 329"/>
              <a:gd name="T10" fmla="*/ 0 w 444"/>
              <a:gd name="T11" fmla="*/ 328 h 329"/>
              <a:gd name="T12" fmla="*/ 70 w 444"/>
              <a:gd name="T13" fmla="*/ 0 h 329"/>
              <a:gd name="T14" fmla="*/ 275 w 444"/>
              <a:gd name="T15" fmla="*/ 0 h 329"/>
              <a:gd name="T16" fmla="*/ 275 w 444"/>
              <a:gd name="T17" fmla="*/ 0 h 329"/>
              <a:gd name="T18" fmla="*/ 204 w 444"/>
              <a:gd name="T19" fmla="*/ 70 h 329"/>
              <a:gd name="T20" fmla="*/ 275 w 444"/>
              <a:gd name="T21" fmla="*/ 150 h 329"/>
              <a:gd name="T22" fmla="*/ 204 w 444"/>
              <a:gd name="T23" fmla="*/ 291 h 329"/>
              <a:gd name="T24" fmla="*/ 204 w 444"/>
              <a:gd name="T25" fmla="*/ 328 h 329"/>
              <a:gd name="T26" fmla="*/ 275 w 444"/>
              <a:gd name="T2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4" h="329">
                <a:moveTo>
                  <a:pt x="70" y="0"/>
                </a:moveTo>
                <a:lnTo>
                  <a:pt x="70" y="0"/>
                </a:lnTo>
                <a:cubicBezTo>
                  <a:pt x="26" y="0"/>
                  <a:pt x="0" y="35"/>
                  <a:pt x="0" y="70"/>
                </a:cubicBezTo>
                <a:cubicBezTo>
                  <a:pt x="0" y="115"/>
                  <a:pt x="26" y="150"/>
                  <a:pt x="70" y="150"/>
                </a:cubicBezTo>
                <a:cubicBezTo>
                  <a:pt x="142" y="150"/>
                  <a:pt x="98" y="291"/>
                  <a:pt x="0" y="291"/>
                </a:cubicBezTo>
                <a:cubicBezTo>
                  <a:pt x="0" y="328"/>
                  <a:pt x="0" y="328"/>
                  <a:pt x="0" y="328"/>
                </a:cubicBezTo>
                <a:cubicBezTo>
                  <a:pt x="168" y="328"/>
                  <a:pt x="239" y="0"/>
                  <a:pt x="70" y="0"/>
                </a:cubicBezTo>
                <a:close/>
                <a:moveTo>
                  <a:pt x="275" y="0"/>
                </a:moveTo>
                <a:lnTo>
                  <a:pt x="275" y="0"/>
                </a:lnTo>
                <a:cubicBezTo>
                  <a:pt x="239" y="0"/>
                  <a:pt x="204" y="35"/>
                  <a:pt x="204" y="70"/>
                </a:cubicBezTo>
                <a:cubicBezTo>
                  <a:pt x="204" y="115"/>
                  <a:pt x="239" y="150"/>
                  <a:pt x="275" y="150"/>
                </a:cubicBezTo>
                <a:cubicBezTo>
                  <a:pt x="354" y="150"/>
                  <a:pt x="301" y="291"/>
                  <a:pt x="204" y="291"/>
                </a:cubicBezTo>
                <a:cubicBezTo>
                  <a:pt x="204" y="328"/>
                  <a:pt x="204" y="328"/>
                  <a:pt x="204" y="328"/>
                </a:cubicBezTo>
                <a:cubicBezTo>
                  <a:pt x="381" y="328"/>
                  <a:pt x="443" y="0"/>
                  <a:pt x="275" y="0"/>
                </a:cubicBezTo>
                <a:close/>
              </a:path>
            </a:pathLst>
          </a:custGeom>
          <a:solidFill>
            <a:schemeClr val="tx2"/>
          </a:solidFill>
          <a:ln>
            <a:noFill/>
          </a:ln>
          <a:effectLst/>
        </p:spPr>
        <p:txBody>
          <a:bodyPr wrap="none" anchor="ctr"/>
          <a:lstStyle/>
          <a:p>
            <a:endParaRPr lang="en-US" sz="1800" dirty="0">
              <a:latin typeface="微软雅黑" panose="020B0503020204020204" charset="-122"/>
            </a:endParaRPr>
          </a:p>
        </p:txBody>
      </p:sp>
      <p:sp>
        <p:nvSpPr>
          <p:cNvPr id="50" name="Freeform 88"/>
          <p:cNvSpPr>
            <a:spLocks noChangeArrowheads="1"/>
          </p:cNvSpPr>
          <p:nvPr/>
        </p:nvSpPr>
        <p:spPr bwMode="auto">
          <a:xfrm>
            <a:off x="3500588" y="1793527"/>
            <a:ext cx="857439" cy="523574"/>
          </a:xfrm>
          <a:custGeom>
            <a:avLst/>
            <a:gdLst>
              <a:gd name="T0" fmla="*/ 186 w 498"/>
              <a:gd name="T1" fmla="*/ 9 h 303"/>
              <a:gd name="T2" fmla="*/ 186 w 498"/>
              <a:gd name="T3" fmla="*/ 9 h 303"/>
              <a:gd name="T4" fmla="*/ 160 w 498"/>
              <a:gd name="T5" fmla="*/ 9 h 303"/>
              <a:gd name="T6" fmla="*/ 0 w 498"/>
              <a:gd name="T7" fmla="*/ 151 h 303"/>
              <a:gd name="T8" fmla="*/ 160 w 498"/>
              <a:gd name="T9" fmla="*/ 293 h 303"/>
              <a:gd name="T10" fmla="*/ 186 w 498"/>
              <a:gd name="T11" fmla="*/ 293 h 303"/>
              <a:gd name="T12" fmla="*/ 186 w 498"/>
              <a:gd name="T13" fmla="*/ 266 h 303"/>
              <a:gd name="T14" fmla="*/ 62 w 498"/>
              <a:gd name="T15" fmla="*/ 151 h 303"/>
              <a:gd name="T16" fmla="*/ 186 w 498"/>
              <a:gd name="T17" fmla="*/ 45 h 303"/>
              <a:gd name="T18" fmla="*/ 186 w 498"/>
              <a:gd name="T19" fmla="*/ 9 h 303"/>
              <a:gd name="T20" fmla="*/ 337 w 498"/>
              <a:gd name="T21" fmla="*/ 9 h 303"/>
              <a:gd name="T22" fmla="*/ 337 w 498"/>
              <a:gd name="T23" fmla="*/ 9 h 303"/>
              <a:gd name="T24" fmla="*/ 311 w 498"/>
              <a:gd name="T25" fmla="*/ 9 h 303"/>
              <a:gd name="T26" fmla="*/ 311 w 498"/>
              <a:gd name="T27" fmla="*/ 45 h 303"/>
              <a:gd name="T28" fmla="*/ 434 w 498"/>
              <a:gd name="T29" fmla="*/ 151 h 303"/>
              <a:gd name="T30" fmla="*/ 311 w 498"/>
              <a:gd name="T31" fmla="*/ 266 h 303"/>
              <a:gd name="T32" fmla="*/ 311 w 498"/>
              <a:gd name="T33" fmla="*/ 293 h 303"/>
              <a:gd name="T34" fmla="*/ 337 w 498"/>
              <a:gd name="T35" fmla="*/ 293 h 303"/>
              <a:gd name="T36" fmla="*/ 497 w 498"/>
              <a:gd name="T37" fmla="*/ 151 h 303"/>
              <a:gd name="T38" fmla="*/ 337 w 498"/>
              <a:gd name="T39" fmla="*/ 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8" h="303">
                <a:moveTo>
                  <a:pt x="186" y="9"/>
                </a:moveTo>
                <a:lnTo>
                  <a:pt x="186" y="9"/>
                </a:lnTo>
                <a:cubicBezTo>
                  <a:pt x="178" y="0"/>
                  <a:pt x="168" y="0"/>
                  <a:pt x="160" y="9"/>
                </a:cubicBezTo>
                <a:cubicBezTo>
                  <a:pt x="0" y="151"/>
                  <a:pt x="0" y="151"/>
                  <a:pt x="0" y="151"/>
                </a:cubicBezTo>
                <a:cubicBezTo>
                  <a:pt x="160" y="293"/>
                  <a:pt x="160" y="293"/>
                  <a:pt x="160" y="293"/>
                </a:cubicBezTo>
                <a:cubicBezTo>
                  <a:pt x="168" y="302"/>
                  <a:pt x="178" y="302"/>
                  <a:pt x="186" y="293"/>
                </a:cubicBezTo>
                <a:cubicBezTo>
                  <a:pt x="195" y="283"/>
                  <a:pt x="195" y="274"/>
                  <a:pt x="186" y="266"/>
                </a:cubicBezTo>
                <a:cubicBezTo>
                  <a:pt x="62" y="151"/>
                  <a:pt x="62" y="151"/>
                  <a:pt x="62" y="151"/>
                </a:cubicBezTo>
                <a:cubicBezTo>
                  <a:pt x="186" y="45"/>
                  <a:pt x="186" y="45"/>
                  <a:pt x="186" y="45"/>
                </a:cubicBezTo>
                <a:cubicBezTo>
                  <a:pt x="195" y="35"/>
                  <a:pt x="195" y="18"/>
                  <a:pt x="186" y="9"/>
                </a:cubicBezTo>
                <a:close/>
                <a:moveTo>
                  <a:pt x="337" y="9"/>
                </a:moveTo>
                <a:lnTo>
                  <a:pt x="337" y="9"/>
                </a:lnTo>
                <a:cubicBezTo>
                  <a:pt x="328" y="0"/>
                  <a:pt x="319" y="0"/>
                  <a:pt x="311" y="9"/>
                </a:cubicBezTo>
                <a:cubicBezTo>
                  <a:pt x="302" y="18"/>
                  <a:pt x="302" y="35"/>
                  <a:pt x="311" y="45"/>
                </a:cubicBezTo>
                <a:cubicBezTo>
                  <a:pt x="434" y="151"/>
                  <a:pt x="434" y="151"/>
                  <a:pt x="434" y="151"/>
                </a:cubicBezTo>
                <a:cubicBezTo>
                  <a:pt x="311" y="266"/>
                  <a:pt x="311" y="266"/>
                  <a:pt x="311" y="266"/>
                </a:cubicBezTo>
                <a:cubicBezTo>
                  <a:pt x="302" y="274"/>
                  <a:pt x="302" y="283"/>
                  <a:pt x="311" y="293"/>
                </a:cubicBezTo>
                <a:cubicBezTo>
                  <a:pt x="319" y="302"/>
                  <a:pt x="328" y="302"/>
                  <a:pt x="337" y="293"/>
                </a:cubicBezTo>
                <a:cubicBezTo>
                  <a:pt x="497" y="151"/>
                  <a:pt x="497" y="151"/>
                  <a:pt x="497" y="151"/>
                </a:cubicBezTo>
                <a:lnTo>
                  <a:pt x="337" y="9"/>
                </a:lnTo>
                <a:close/>
              </a:path>
            </a:pathLst>
          </a:custGeom>
          <a:solidFill>
            <a:schemeClr val="accent2"/>
          </a:solidFill>
          <a:ln>
            <a:noFill/>
          </a:ln>
          <a:effectLst/>
        </p:spPr>
        <p:txBody>
          <a:bodyPr wrap="none" anchor="ctr"/>
          <a:lstStyle/>
          <a:p>
            <a:endParaRPr lang="en-US" sz="1800" dirty="0">
              <a:latin typeface="微软雅黑" panose="020B0503020204020204" charset="-122"/>
            </a:endParaRPr>
          </a:p>
        </p:txBody>
      </p:sp>
      <p:sp>
        <p:nvSpPr>
          <p:cNvPr id="51" name="Freeform 24"/>
          <p:cNvSpPr>
            <a:spLocks noChangeArrowheads="1"/>
          </p:cNvSpPr>
          <p:nvPr/>
        </p:nvSpPr>
        <p:spPr bwMode="auto">
          <a:xfrm>
            <a:off x="5799804" y="1793527"/>
            <a:ext cx="619603" cy="493492"/>
          </a:xfrm>
          <a:custGeom>
            <a:avLst/>
            <a:gdLst>
              <a:gd name="T0" fmla="*/ 248 w 497"/>
              <a:gd name="T1" fmla="*/ 150 h 399"/>
              <a:gd name="T2" fmla="*/ 248 w 497"/>
              <a:gd name="T3" fmla="*/ 150 h 399"/>
              <a:gd name="T4" fmla="*/ 177 w 497"/>
              <a:gd name="T5" fmla="*/ 221 h 399"/>
              <a:gd name="T6" fmla="*/ 248 w 497"/>
              <a:gd name="T7" fmla="*/ 292 h 399"/>
              <a:gd name="T8" fmla="*/ 319 w 497"/>
              <a:gd name="T9" fmla="*/ 221 h 399"/>
              <a:gd name="T10" fmla="*/ 248 w 497"/>
              <a:gd name="T11" fmla="*/ 150 h 399"/>
              <a:gd name="T12" fmla="*/ 442 w 497"/>
              <a:gd name="T13" fmla="*/ 70 h 399"/>
              <a:gd name="T14" fmla="*/ 442 w 497"/>
              <a:gd name="T15" fmla="*/ 70 h 399"/>
              <a:gd name="T16" fmla="*/ 389 w 497"/>
              <a:gd name="T17" fmla="*/ 70 h 399"/>
              <a:gd name="T18" fmla="*/ 363 w 497"/>
              <a:gd name="T19" fmla="*/ 61 h 399"/>
              <a:gd name="T20" fmla="*/ 354 w 497"/>
              <a:gd name="T21" fmla="*/ 8 h 399"/>
              <a:gd name="T22" fmla="*/ 327 w 497"/>
              <a:gd name="T23" fmla="*/ 0 h 399"/>
              <a:gd name="T24" fmla="*/ 159 w 497"/>
              <a:gd name="T25" fmla="*/ 0 h 399"/>
              <a:gd name="T26" fmla="*/ 142 w 497"/>
              <a:gd name="T27" fmla="*/ 8 h 399"/>
              <a:gd name="T28" fmla="*/ 123 w 497"/>
              <a:gd name="T29" fmla="*/ 61 h 399"/>
              <a:gd name="T30" fmla="*/ 106 w 497"/>
              <a:gd name="T31" fmla="*/ 70 h 399"/>
              <a:gd name="T32" fmla="*/ 53 w 497"/>
              <a:gd name="T33" fmla="*/ 70 h 399"/>
              <a:gd name="T34" fmla="*/ 0 w 497"/>
              <a:gd name="T35" fmla="*/ 123 h 399"/>
              <a:gd name="T36" fmla="*/ 0 w 497"/>
              <a:gd name="T37" fmla="*/ 345 h 399"/>
              <a:gd name="T38" fmla="*/ 53 w 497"/>
              <a:gd name="T39" fmla="*/ 398 h 399"/>
              <a:gd name="T40" fmla="*/ 442 w 497"/>
              <a:gd name="T41" fmla="*/ 398 h 399"/>
              <a:gd name="T42" fmla="*/ 496 w 497"/>
              <a:gd name="T43" fmla="*/ 345 h 399"/>
              <a:gd name="T44" fmla="*/ 496 w 497"/>
              <a:gd name="T45" fmla="*/ 123 h 399"/>
              <a:gd name="T46" fmla="*/ 442 w 497"/>
              <a:gd name="T47" fmla="*/ 70 h 399"/>
              <a:gd name="T48" fmla="*/ 248 w 497"/>
              <a:gd name="T49" fmla="*/ 345 h 399"/>
              <a:gd name="T50" fmla="*/ 248 w 497"/>
              <a:gd name="T51" fmla="*/ 345 h 399"/>
              <a:gd name="T52" fmla="*/ 123 w 497"/>
              <a:gd name="T53" fmla="*/ 221 h 399"/>
              <a:gd name="T54" fmla="*/ 248 w 497"/>
              <a:gd name="T55" fmla="*/ 97 h 399"/>
              <a:gd name="T56" fmla="*/ 372 w 497"/>
              <a:gd name="T57" fmla="*/ 221 h 399"/>
              <a:gd name="T58" fmla="*/ 248 w 497"/>
              <a:gd name="T59" fmla="*/ 345 h 399"/>
              <a:gd name="T60" fmla="*/ 425 w 497"/>
              <a:gd name="T61" fmla="*/ 159 h 399"/>
              <a:gd name="T62" fmla="*/ 425 w 497"/>
              <a:gd name="T63" fmla="*/ 159 h 399"/>
              <a:gd name="T64" fmla="*/ 407 w 497"/>
              <a:gd name="T65" fmla="*/ 141 h 399"/>
              <a:gd name="T66" fmla="*/ 425 w 497"/>
              <a:gd name="T67" fmla="*/ 123 h 399"/>
              <a:gd name="T68" fmla="*/ 442 w 497"/>
              <a:gd name="T69" fmla="*/ 141 h 399"/>
              <a:gd name="T70" fmla="*/ 425 w 497"/>
              <a:gd name="T71" fmla="*/ 15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7" h="399">
                <a:moveTo>
                  <a:pt x="248" y="150"/>
                </a:moveTo>
                <a:lnTo>
                  <a:pt x="248" y="150"/>
                </a:lnTo>
                <a:cubicBezTo>
                  <a:pt x="203" y="150"/>
                  <a:pt x="177" y="176"/>
                  <a:pt x="177" y="221"/>
                </a:cubicBezTo>
                <a:cubicBezTo>
                  <a:pt x="177" y="266"/>
                  <a:pt x="203" y="292"/>
                  <a:pt x="248" y="292"/>
                </a:cubicBezTo>
                <a:cubicBezTo>
                  <a:pt x="292" y="292"/>
                  <a:pt x="319" y="266"/>
                  <a:pt x="319" y="221"/>
                </a:cubicBezTo>
                <a:cubicBezTo>
                  <a:pt x="319" y="176"/>
                  <a:pt x="292" y="150"/>
                  <a:pt x="248" y="150"/>
                </a:cubicBezTo>
                <a:close/>
                <a:moveTo>
                  <a:pt x="442" y="70"/>
                </a:moveTo>
                <a:lnTo>
                  <a:pt x="442" y="70"/>
                </a:lnTo>
                <a:cubicBezTo>
                  <a:pt x="389" y="70"/>
                  <a:pt x="389" y="70"/>
                  <a:pt x="389" y="70"/>
                </a:cubicBezTo>
                <a:cubicBezTo>
                  <a:pt x="380" y="70"/>
                  <a:pt x="372" y="70"/>
                  <a:pt x="363" y="61"/>
                </a:cubicBezTo>
                <a:cubicBezTo>
                  <a:pt x="354" y="8"/>
                  <a:pt x="354" y="8"/>
                  <a:pt x="354" y="8"/>
                </a:cubicBezTo>
                <a:cubicBezTo>
                  <a:pt x="345" y="8"/>
                  <a:pt x="336" y="0"/>
                  <a:pt x="327" y="0"/>
                </a:cubicBezTo>
                <a:cubicBezTo>
                  <a:pt x="159" y="0"/>
                  <a:pt x="159" y="0"/>
                  <a:pt x="159" y="0"/>
                </a:cubicBezTo>
                <a:cubicBezTo>
                  <a:pt x="159" y="0"/>
                  <a:pt x="150" y="8"/>
                  <a:pt x="142" y="8"/>
                </a:cubicBezTo>
                <a:cubicBezTo>
                  <a:pt x="123" y="61"/>
                  <a:pt x="123" y="61"/>
                  <a:pt x="123" y="61"/>
                </a:cubicBezTo>
                <a:cubicBezTo>
                  <a:pt x="123" y="70"/>
                  <a:pt x="115" y="70"/>
                  <a:pt x="106" y="70"/>
                </a:cubicBezTo>
                <a:cubicBezTo>
                  <a:pt x="53" y="70"/>
                  <a:pt x="53" y="70"/>
                  <a:pt x="53" y="70"/>
                </a:cubicBezTo>
                <a:cubicBezTo>
                  <a:pt x="17" y="70"/>
                  <a:pt x="0" y="97"/>
                  <a:pt x="0" y="123"/>
                </a:cubicBezTo>
                <a:cubicBezTo>
                  <a:pt x="0" y="345"/>
                  <a:pt x="0" y="345"/>
                  <a:pt x="0" y="345"/>
                </a:cubicBezTo>
                <a:cubicBezTo>
                  <a:pt x="0" y="372"/>
                  <a:pt x="17" y="398"/>
                  <a:pt x="53" y="398"/>
                </a:cubicBezTo>
                <a:cubicBezTo>
                  <a:pt x="442" y="398"/>
                  <a:pt x="442" y="398"/>
                  <a:pt x="442" y="398"/>
                </a:cubicBezTo>
                <a:cubicBezTo>
                  <a:pt x="470" y="398"/>
                  <a:pt x="496" y="372"/>
                  <a:pt x="496" y="345"/>
                </a:cubicBezTo>
                <a:cubicBezTo>
                  <a:pt x="496" y="123"/>
                  <a:pt x="496" y="123"/>
                  <a:pt x="496" y="123"/>
                </a:cubicBezTo>
                <a:cubicBezTo>
                  <a:pt x="496" y="97"/>
                  <a:pt x="470" y="70"/>
                  <a:pt x="442" y="70"/>
                </a:cubicBezTo>
                <a:close/>
                <a:moveTo>
                  <a:pt x="248" y="345"/>
                </a:moveTo>
                <a:lnTo>
                  <a:pt x="248" y="345"/>
                </a:lnTo>
                <a:cubicBezTo>
                  <a:pt x="177" y="345"/>
                  <a:pt x="123" y="292"/>
                  <a:pt x="123" y="221"/>
                </a:cubicBezTo>
                <a:cubicBezTo>
                  <a:pt x="123" y="150"/>
                  <a:pt x="177" y="97"/>
                  <a:pt x="248" y="97"/>
                </a:cubicBezTo>
                <a:cubicBezTo>
                  <a:pt x="319" y="97"/>
                  <a:pt x="372" y="150"/>
                  <a:pt x="372" y="221"/>
                </a:cubicBezTo>
                <a:cubicBezTo>
                  <a:pt x="372" y="292"/>
                  <a:pt x="319" y="345"/>
                  <a:pt x="248" y="345"/>
                </a:cubicBezTo>
                <a:close/>
                <a:moveTo>
                  <a:pt x="425" y="159"/>
                </a:moveTo>
                <a:lnTo>
                  <a:pt x="425" y="159"/>
                </a:lnTo>
                <a:cubicBezTo>
                  <a:pt x="416" y="159"/>
                  <a:pt x="407" y="150"/>
                  <a:pt x="407" y="141"/>
                </a:cubicBezTo>
                <a:cubicBezTo>
                  <a:pt x="407" y="132"/>
                  <a:pt x="416" y="123"/>
                  <a:pt x="425" y="123"/>
                </a:cubicBezTo>
                <a:cubicBezTo>
                  <a:pt x="433" y="123"/>
                  <a:pt x="442" y="132"/>
                  <a:pt x="442" y="141"/>
                </a:cubicBezTo>
                <a:cubicBezTo>
                  <a:pt x="442" y="150"/>
                  <a:pt x="433" y="159"/>
                  <a:pt x="425" y="159"/>
                </a:cubicBezTo>
                <a:close/>
              </a:path>
            </a:pathLst>
          </a:custGeom>
          <a:solidFill>
            <a:schemeClr val="accent3"/>
          </a:solidFill>
          <a:ln>
            <a:noFill/>
          </a:ln>
          <a:effectLst/>
        </p:spPr>
        <p:txBody>
          <a:bodyPr wrap="none" anchor="ctr"/>
          <a:lstStyle/>
          <a:p>
            <a:endParaRPr lang="en-US" sz="1800" dirty="0">
              <a:latin typeface="微软雅黑" panose="020B0503020204020204" charset="-122"/>
            </a:endParaRPr>
          </a:p>
        </p:txBody>
      </p:sp>
      <p:sp>
        <p:nvSpPr>
          <p:cNvPr id="52" name="Freeform 45"/>
          <p:cNvSpPr>
            <a:spLocks noChangeArrowheads="1"/>
          </p:cNvSpPr>
          <p:nvPr/>
        </p:nvSpPr>
        <p:spPr bwMode="auto">
          <a:xfrm>
            <a:off x="1517327" y="1799010"/>
            <a:ext cx="488009" cy="488009"/>
          </a:xfrm>
          <a:custGeom>
            <a:avLst/>
            <a:gdLst>
              <a:gd name="T0" fmla="*/ 354 w 391"/>
              <a:gd name="T1" fmla="*/ 35 h 391"/>
              <a:gd name="T2" fmla="*/ 354 w 391"/>
              <a:gd name="T3" fmla="*/ 35 h 391"/>
              <a:gd name="T4" fmla="*/ 292 w 391"/>
              <a:gd name="T5" fmla="*/ 0 h 391"/>
              <a:gd name="T6" fmla="*/ 169 w 391"/>
              <a:gd name="T7" fmla="*/ 133 h 391"/>
              <a:gd name="T8" fmla="*/ 26 w 391"/>
              <a:gd name="T9" fmla="*/ 275 h 391"/>
              <a:gd name="T10" fmla="*/ 0 w 391"/>
              <a:gd name="T11" fmla="*/ 390 h 391"/>
              <a:gd name="T12" fmla="*/ 116 w 391"/>
              <a:gd name="T13" fmla="*/ 363 h 391"/>
              <a:gd name="T14" fmla="*/ 266 w 391"/>
              <a:gd name="T15" fmla="*/ 222 h 391"/>
              <a:gd name="T16" fmla="*/ 390 w 391"/>
              <a:gd name="T17" fmla="*/ 97 h 391"/>
              <a:gd name="T18" fmla="*/ 354 w 391"/>
              <a:gd name="T19" fmla="*/ 35 h 391"/>
              <a:gd name="T20" fmla="*/ 116 w 391"/>
              <a:gd name="T21" fmla="*/ 354 h 391"/>
              <a:gd name="T22" fmla="*/ 116 w 391"/>
              <a:gd name="T23" fmla="*/ 354 h 391"/>
              <a:gd name="T24" fmla="*/ 71 w 391"/>
              <a:gd name="T25" fmla="*/ 363 h 391"/>
              <a:gd name="T26" fmla="*/ 54 w 391"/>
              <a:gd name="T27" fmla="*/ 337 h 391"/>
              <a:gd name="T28" fmla="*/ 35 w 391"/>
              <a:gd name="T29" fmla="*/ 319 h 391"/>
              <a:gd name="T30" fmla="*/ 44 w 391"/>
              <a:gd name="T31" fmla="*/ 284 h 391"/>
              <a:gd name="T32" fmla="*/ 54 w 391"/>
              <a:gd name="T33" fmla="*/ 266 h 391"/>
              <a:gd name="T34" fmla="*/ 98 w 391"/>
              <a:gd name="T35" fmla="*/ 292 h 391"/>
              <a:gd name="T36" fmla="*/ 124 w 391"/>
              <a:gd name="T37" fmla="*/ 337 h 391"/>
              <a:gd name="T38" fmla="*/ 116 w 391"/>
              <a:gd name="T39" fmla="*/ 354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1" h="391">
                <a:moveTo>
                  <a:pt x="354" y="35"/>
                </a:moveTo>
                <a:lnTo>
                  <a:pt x="354" y="35"/>
                </a:lnTo>
                <a:cubicBezTo>
                  <a:pt x="319" y="0"/>
                  <a:pt x="292" y="0"/>
                  <a:pt x="292" y="0"/>
                </a:cubicBezTo>
                <a:cubicBezTo>
                  <a:pt x="169" y="133"/>
                  <a:pt x="169" y="133"/>
                  <a:pt x="169" y="133"/>
                </a:cubicBezTo>
                <a:cubicBezTo>
                  <a:pt x="26" y="275"/>
                  <a:pt x="26" y="275"/>
                  <a:pt x="26" y="275"/>
                </a:cubicBezTo>
                <a:cubicBezTo>
                  <a:pt x="0" y="390"/>
                  <a:pt x="0" y="390"/>
                  <a:pt x="0" y="390"/>
                </a:cubicBezTo>
                <a:cubicBezTo>
                  <a:pt x="116" y="363"/>
                  <a:pt x="116" y="363"/>
                  <a:pt x="116" y="363"/>
                </a:cubicBezTo>
                <a:cubicBezTo>
                  <a:pt x="266" y="222"/>
                  <a:pt x="266" y="222"/>
                  <a:pt x="266" y="222"/>
                </a:cubicBezTo>
                <a:cubicBezTo>
                  <a:pt x="390" y="97"/>
                  <a:pt x="390" y="97"/>
                  <a:pt x="390" y="97"/>
                </a:cubicBezTo>
                <a:cubicBezTo>
                  <a:pt x="390" y="97"/>
                  <a:pt x="390" y="71"/>
                  <a:pt x="354" y="35"/>
                </a:cubicBezTo>
                <a:close/>
                <a:moveTo>
                  <a:pt x="116" y="354"/>
                </a:moveTo>
                <a:lnTo>
                  <a:pt x="116" y="354"/>
                </a:lnTo>
                <a:cubicBezTo>
                  <a:pt x="71" y="363"/>
                  <a:pt x="71" y="363"/>
                  <a:pt x="71" y="363"/>
                </a:cubicBezTo>
                <a:cubicBezTo>
                  <a:pt x="71" y="354"/>
                  <a:pt x="63" y="346"/>
                  <a:pt x="54" y="337"/>
                </a:cubicBezTo>
                <a:cubicBezTo>
                  <a:pt x="44" y="328"/>
                  <a:pt x="35" y="328"/>
                  <a:pt x="35" y="319"/>
                </a:cubicBezTo>
                <a:cubicBezTo>
                  <a:pt x="44" y="284"/>
                  <a:pt x="44" y="284"/>
                  <a:pt x="44" y="284"/>
                </a:cubicBezTo>
                <a:cubicBezTo>
                  <a:pt x="54" y="266"/>
                  <a:pt x="54" y="266"/>
                  <a:pt x="54" y="266"/>
                </a:cubicBezTo>
                <a:cubicBezTo>
                  <a:pt x="54" y="266"/>
                  <a:pt x="71" y="266"/>
                  <a:pt x="98" y="292"/>
                </a:cubicBezTo>
                <a:cubicBezTo>
                  <a:pt x="124" y="319"/>
                  <a:pt x="124" y="337"/>
                  <a:pt x="124" y="337"/>
                </a:cubicBezTo>
                <a:lnTo>
                  <a:pt x="116" y="354"/>
                </a:lnTo>
                <a:close/>
              </a:path>
            </a:pathLst>
          </a:custGeom>
          <a:solidFill>
            <a:schemeClr val="accent1"/>
          </a:solidFill>
          <a:ln>
            <a:noFill/>
          </a:ln>
          <a:effectLst/>
        </p:spPr>
        <p:txBody>
          <a:bodyPr wrap="none" anchor="ctr"/>
          <a:lstStyle/>
          <a:p>
            <a:endParaRPr lang="en-US" sz="1800" dirty="0">
              <a:latin typeface="微软雅黑" panose="020B0503020204020204" charset="-122"/>
            </a:endParaRPr>
          </a:p>
        </p:txBody>
      </p:sp>
      <p:sp>
        <p:nvSpPr>
          <p:cNvPr id="53" name="Freeform 89"/>
          <p:cNvSpPr>
            <a:spLocks noChangeArrowheads="1"/>
          </p:cNvSpPr>
          <p:nvPr/>
        </p:nvSpPr>
        <p:spPr bwMode="auto">
          <a:xfrm>
            <a:off x="7967469" y="1744524"/>
            <a:ext cx="575737" cy="564775"/>
          </a:xfrm>
          <a:custGeom>
            <a:avLst/>
            <a:gdLst>
              <a:gd name="T0" fmla="*/ 230 w 462"/>
              <a:gd name="T1" fmla="*/ 0 h 453"/>
              <a:gd name="T2" fmla="*/ 230 w 462"/>
              <a:gd name="T3" fmla="*/ 0 h 453"/>
              <a:gd name="T4" fmla="*/ 0 w 462"/>
              <a:gd name="T5" fmla="*/ 222 h 453"/>
              <a:gd name="T6" fmla="*/ 230 w 462"/>
              <a:gd name="T7" fmla="*/ 452 h 453"/>
              <a:gd name="T8" fmla="*/ 461 w 462"/>
              <a:gd name="T9" fmla="*/ 222 h 453"/>
              <a:gd name="T10" fmla="*/ 230 w 462"/>
              <a:gd name="T11" fmla="*/ 0 h 453"/>
              <a:gd name="T12" fmla="*/ 230 w 462"/>
              <a:gd name="T13" fmla="*/ 302 h 453"/>
              <a:gd name="T14" fmla="*/ 230 w 462"/>
              <a:gd name="T15" fmla="*/ 302 h 453"/>
              <a:gd name="T16" fmla="*/ 159 w 462"/>
              <a:gd name="T17" fmla="*/ 222 h 453"/>
              <a:gd name="T18" fmla="*/ 230 w 462"/>
              <a:gd name="T19" fmla="*/ 151 h 453"/>
              <a:gd name="T20" fmla="*/ 301 w 462"/>
              <a:gd name="T21" fmla="*/ 222 h 453"/>
              <a:gd name="T22" fmla="*/ 230 w 462"/>
              <a:gd name="T23" fmla="*/ 30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53">
                <a:moveTo>
                  <a:pt x="230" y="0"/>
                </a:moveTo>
                <a:lnTo>
                  <a:pt x="230" y="0"/>
                </a:lnTo>
                <a:cubicBezTo>
                  <a:pt x="106" y="0"/>
                  <a:pt x="0" y="98"/>
                  <a:pt x="0" y="222"/>
                </a:cubicBezTo>
                <a:cubicBezTo>
                  <a:pt x="0" y="346"/>
                  <a:pt x="106" y="452"/>
                  <a:pt x="230" y="452"/>
                </a:cubicBezTo>
                <a:cubicBezTo>
                  <a:pt x="354" y="452"/>
                  <a:pt x="461" y="346"/>
                  <a:pt x="461" y="222"/>
                </a:cubicBezTo>
                <a:cubicBezTo>
                  <a:pt x="461" y="98"/>
                  <a:pt x="354" y="0"/>
                  <a:pt x="230" y="0"/>
                </a:cubicBezTo>
                <a:close/>
                <a:moveTo>
                  <a:pt x="230" y="302"/>
                </a:moveTo>
                <a:lnTo>
                  <a:pt x="230" y="302"/>
                </a:lnTo>
                <a:cubicBezTo>
                  <a:pt x="186" y="302"/>
                  <a:pt x="159" y="266"/>
                  <a:pt x="159" y="222"/>
                </a:cubicBezTo>
                <a:cubicBezTo>
                  <a:pt x="159" y="187"/>
                  <a:pt x="186" y="151"/>
                  <a:pt x="230" y="151"/>
                </a:cubicBezTo>
                <a:cubicBezTo>
                  <a:pt x="274" y="151"/>
                  <a:pt x="301" y="187"/>
                  <a:pt x="301" y="222"/>
                </a:cubicBezTo>
                <a:cubicBezTo>
                  <a:pt x="301" y="266"/>
                  <a:pt x="274" y="302"/>
                  <a:pt x="230" y="302"/>
                </a:cubicBezTo>
                <a:close/>
              </a:path>
            </a:pathLst>
          </a:custGeom>
          <a:solidFill>
            <a:schemeClr val="accent4"/>
          </a:solidFill>
          <a:ln>
            <a:noFill/>
          </a:ln>
          <a:effectLst/>
        </p:spPr>
        <p:txBody>
          <a:bodyPr wrap="none" anchor="ctr"/>
          <a:lstStyle/>
          <a:p>
            <a:endParaRPr lang="en-US" sz="1800" dirty="0">
              <a:latin typeface="微软雅黑" panose="020B0503020204020204" charset="-122"/>
            </a:endParaRPr>
          </a:p>
        </p:txBody>
      </p:sp>
      <p:sp>
        <p:nvSpPr>
          <p:cNvPr id="55" name="AutoShape 132"/>
          <p:cNvSpPr/>
          <p:nvPr/>
        </p:nvSpPr>
        <p:spPr bwMode="auto">
          <a:xfrm>
            <a:off x="10252010" y="1782387"/>
            <a:ext cx="525538" cy="523574"/>
          </a:xfrm>
          <a:custGeom>
            <a:avLst/>
            <a:gdLst>
              <a:gd name="T0" fmla="*/ 10800 w 21600"/>
              <a:gd name="T1" fmla="+- 0 10815 31"/>
              <a:gd name="T2" fmla="*/ 10815 h 21569"/>
              <a:gd name="T3" fmla="*/ 10800 w 21600"/>
              <a:gd name="T4" fmla="+- 0 10815 31"/>
              <a:gd name="T5" fmla="*/ 10815 h 21569"/>
              <a:gd name="T6" fmla="*/ 10800 w 21600"/>
              <a:gd name="T7" fmla="+- 0 10815 31"/>
              <a:gd name="T8" fmla="*/ 10815 h 21569"/>
              <a:gd name="T9" fmla="*/ 10800 w 21600"/>
              <a:gd name="T10" fmla="+- 0 10815 31"/>
              <a:gd name="T11" fmla="*/ 10815 h 21569"/>
            </a:gdLst>
            <a:ahLst/>
            <a:cxnLst>
              <a:cxn ang="0">
                <a:pos x="T0" y="T2"/>
              </a:cxn>
              <a:cxn ang="0">
                <a:pos x="T3" y="T5"/>
              </a:cxn>
              <a:cxn ang="0">
                <a:pos x="T6" y="T8"/>
              </a:cxn>
              <a:cxn ang="0">
                <a:pos x="T9" y="T11"/>
              </a:cxn>
            </a:cxnLst>
            <a:rect l="0" t="0" r="r" b="b"/>
            <a:pathLst>
              <a:path w="21600" h="21569">
                <a:moveTo>
                  <a:pt x="8834" y="3281"/>
                </a:moveTo>
                <a:cubicBezTo>
                  <a:pt x="9202" y="2821"/>
                  <a:pt x="9519" y="2655"/>
                  <a:pt x="9780" y="2779"/>
                </a:cubicBezTo>
                <a:cubicBezTo>
                  <a:pt x="10042" y="2906"/>
                  <a:pt x="10176" y="3295"/>
                  <a:pt x="10176" y="3941"/>
                </a:cubicBezTo>
                <a:lnTo>
                  <a:pt x="10176" y="17610"/>
                </a:lnTo>
                <a:cubicBezTo>
                  <a:pt x="10176" y="18259"/>
                  <a:pt x="10044" y="18646"/>
                  <a:pt x="9788" y="18770"/>
                </a:cubicBezTo>
                <a:cubicBezTo>
                  <a:pt x="9529" y="18897"/>
                  <a:pt x="9211" y="18733"/>
                  <a:pt x="8834" y="18270"/>
                </a:cubicBezTo>
                <a:lnTo>
                  <a:pt x="5172" y="13869"/>
                </a:lnTo>
                <a:lnTo>
                  <a:pt x="440" y="13869"/>
                </a:lnTo>
                <a:cubicBezTo>
                  <a:pt x="320" y="13869"/>
                  <a:pt x="218" y="13818"/>
                  <a:pt x="129" y="13720"/>
                </a:cubicBezTo>
                <a:cubicBezTo>
                  <a:pt x="44" y="13624"/>
                  <a:pt x="0" y="13497"/>
                  <a:pt x="0" y="13342"/>
                </a:cubicBezTo>
                <a:lnTo>
                  <a:pt x="0" y="8210"/>
                </a:lnTo>
                <a:cubicBezTo>
                  <a:pt x="0" y="8066"/>
                  <a:pt x="44" y="7942"/>
                  <a:pt x="129" y="7838"/>
                </a:cubicBezTo>
                <a:cubicBezTo>
                  <a:pt x="218" y="7736"/>
                  <a:pt x="320" y="7685"/>
                  <a:pt x="440" y="7685"/>
                </a:cubicBezTo>
                <a:lnTo>
                  <a:pt x="5172" y="7685"/>
                </a:lnTo>
                <a:lnTo>
                  <a:pt x="8834" y="3281"/>
                </a:lnTo>
                <a:close/>
                <a:moveTo>
                  <a:pt x="12002" y="5239"/>
                </a:moveTo>
                <a:cubicBezTo>
                  <a:pt x="12221" y="5095"/>
                  <a:pt x="12445" y="5061"/>
                  <a:pt x="12682" y="5132"/>
                </a:cubicBezTo>
                <a:cubicBezTo>
                  <a:pt x="12920" y="5205"/>
                  <a:pt x="13104" y="5369"/>
                  <a:pt x="13228" y="5631"/>
                </a:cubicBezTo>
                <a:cubicBezTo>
                  <a:pt x="14010" y="7270"/>
                  <a:pt x="14400" y="8983"/>
                  <a:pt x="14400" y="10774"/>
                </a:cubicBezTo>
                <a:cubicBezTo>
                  <a:pt x="14400" y="12588"/>
                  <a:pt x="14010" y="14301"/>
                  <a:pt x="13228" y="15920"/>
                </a:cubicBezTo>
                <a:cubicBezTo>
                  <a:pt x="13056" y="16290"/>
                  <a:pt x="12793" y="16476"/>
                  <a:pt x="12440" y="16476"/>
                </a:cubicBezTo>
                <a:cubicBezTo>
                  <a:pt x="12292" y="16476"/>
                  <a:pt x="12143" y="16423"/>
                  <a:pt x="12000" y="16313"/>
                </a:cubicBezTo>
                <a:cubicBezTo>
                  <a:pt x="11781" y="16169"/>
                  <a:pt x="11640" y="15954"/>
                  <a:pt x="11571" y="15666"/>
                </a:cubicBezTo>
                <a:cubicBezTo>
                  <a:pt x="11503" y="15376"/>
                  <a:pt x="11529" y="15102"/>
                  <a:pt x="11649" y="14843"/>
                </a:cubicBezTo>
                <a:cubicBezTo>
                  <a:pt x="12280" y="13536"/>
                  <a:pt x="12595" y="12179"/>
                  <a:pt x="12595" y="10774"/>
                </a:cubicBezTo>
                <a:cubicBezTo>
                  <a:pt x="12595" y="9372"/>
                  <a:pt x="12277" y="8018"/>
                  <a:pt x="11649" y="6712"/>
                </a:cubicBezTo>
                <a:cubicBezTo>
                  <a:pt x="11529" y="6449"/>
                  <a:pt x="11503" y="6173"/>
                  <a:pt x="11571" y="5888"/>
                </a:cubicBezTo>
                <a:cubicBezTo>
                  <a:pt x="11642" y="5600"/>
                  <a:pt x="11783" y="5383"/>
                  <a:pt x="12002" y="5239"/>
                </a:cubicBezTo>
                <a:moveTo>
                  <a:pt x="16137" y="3038"/>
                </a:moveTo>
                <a:cubicBezTo>
                  <a:pt x="16754" y="4218"/>
                  <a:pt x="17217" y="5456"/>
                  <a:pt x="17528" y="6751"/>
                </a:cubicBezTo>
                <a:cubicBezTo>
                  <a:pt x="17841" y="8046"/>
                  <a:pt x="17996" y="9392"/>
                  <a:pt x="17996" y="10774"/>
                </a:cubicBezTo>
                <a:cubicBezTo>
                  <a:pt x="17996" y="13559"/>
                  <a:pt x="17368" y="16140"/>
                  <a:pt x="16114" y="18516"/>
                </a:cubicBezTo>
                <a:cubicBezTo>
                  <a:pt x="16038" y="18677"/>
                  <a:pt x="15930" y="18804"/>
                  <a:pt x="15786" y="18886"/>
                </a:cubicBezTo>
                <a:cubicBezTo>
                  <a:pt x="15643" y="18976"/>
                  <a:pt x="15504" y="19015"/>
                  <a:pt x="15370" y="19015"/>
                </a:cubicBezTo>
                <a:cubicBezTo>
                  <a:pt x="15182" y="19015"/>
                  <a:pt x="15022" y="18962"/>
                  <a:pt x="14885" y="18855"/>
                </a:cubicBezTo>
                <a:cubicBezTo>
                  <a:pt x="14666" y="18711"/>
                  <a:pt x="14534" y="18490"/>
                  <a:pt x="14478" y="18192"/>
                </a:cubicBezTo>
                <a:cubicBezTo>
                  <a:pt x="14426" y="17895"/>
                  <a:pt x="14466" y="17616"/>
                  <a:pt x="14603" y="17354"/>
                </a:cubicBezTo>
                <a:cubicBezTo>
                  <a:pt x="15662" y="15328"/>
                  <a:pt x="16196" y="13136"/>
                  <a:pt x="16203" y="10775"/>
                </a:cubicBezTo>
                <a:cubicBezTo>
                  <a:pt x="16203" y="8416"/>
                  <a:pt x="15669" y="6224"/>
                  <a:pt x="14603" y="4198"/>
                </a:cubicBezTo>
                <a:cubicBezTo>
                  <a:pt x="14466" y="3936"/>
                  <a:pt x="14426" y="3659"/>
                  <a:pt x="14478" y="3363"/>
                </a:cubicBezTo>
                <a:cubicBezTo>
                  <a:pt x="14532" y="3067"/>
                  <a:pt x="14666" y="2847"/>
                  <a:pt x="14885" y="2700"/>
                </a:cubicBezTo>
                <a:cubicBezTo>
                  <a:pt x="15104" y="2536"/>
                  <a:pt x="15330" y="2488"/>
                  <a:pt x="15572" y="2551"/>
                </a:cubicBezTo>
                <a:cubicBezTo>
                  <a:pt x="15812" y="2615"/>
                  <a:pt x="16001" y="2776"/>
                  <a:pt x="16137" y="3038"/>
                </a:cubicBezTo>
                <a:moveTo>
                  <a:pt x="18999" y="460"/>
                </a:moveTo>
                <a:cubicBezTo>
                  <a:pt x="19863" y="2026"/>
                  <a:pt x="20517" y="3676"/>
                  <a:pt x="20948" y="5408"/>
                </a:cubicBezTo>
                <a:cubicBezTo>
                  <a:pt x="21385" y="7141"/>
                  <a:pt x="21599" y="8929"/>
                  <a:pt x="21599" y="10774"/>
                </a:cubicBezTo>
                <a:cubicBezTo>
                  <a:pt x="21599" y="12622"/>
                  <a:pt x="21381" y="14411"/>
                  <a:pt x="20943" y="16146"/>
                </a:cubicBezTo>
                <a:cubicBezTo>
                  <a:pt x="20500" y="17878"/>
                  <a:pt x="19856" y="19520"/>
                  <a:pt x="18999" y="21069"/>
                </a:cubicBezTo>
                <a:cubicBezTo>
                  <a:pt x="18924" y="21230"/>
                  <a:pt x="18815" y="21354"/>
                  <a:pt x="18672" y="21442"/>
                </a:cubicBezTo>
                <a:cubicBezTo>
                  <a:pt x="18528" y="21526"/>
                  <a:pt x="18389" y="21569"/>
                  <a:pt x="18253" y="21569"/>
                </a:cubicBezTo>
                <a:cubicBezTo>
                  <a:pt x="18067" y="21569"/>
                  <a:pt x="17898" y="21509"/>
                  <a:pt x="17747" y="21394"/>
                </a:cubicBezTo>
                <a:cubicBezTo>
                  <a:pt x="17528" y="21230"/>
                  <a:pt x="17399" y="21001"/>
                  <a:pt x="17352" y="20705"/>
                </a:cubicBezTo>
                <a:cubicBezTo>
                  <a:pt x="17307" y="20406"/>
                  <a:pt x="17352" y="20144"/>
                  <a:pt x="17488" y="19907"/>
                </a:cubicBezTo>
                <a:cubicBezTo>
                  <a:pt x="18239" y="18519"/>
                  <a:pt x="18811" y="17057"/>
                  <a:pt x="19206" y="15517"/>
                </a:cubicBezTo>
                <a:cubicBezTo>
                  <a:pt x="19599" y="13976"/>
                  <a:pt x="19797" y="12396"/>
                  <a:pt x="19797" y="10774"/>
                </a:cubicBezTo>
                <a:cubicBezTo>
                  <a:pt x="19797" y="9155"/>
                  <a:pt x="19601" y="7575"/>
                  <a:pt x="19211" y="6037"/>
                </a:cubicBezTo>
                <a:cubicBezTo>
                  <a:pt x="18820" y="4497"/>
                  <a:pt x="18246" y="3044"/>
                  <a:pt x="17488" y="1673"/>
                </a:cubicBezTo>
                <a:cubicBezTo>
                  <a:pt x="17352" y="1413"/>
                  <a:pt x="17309" y="1137"/>
                  <a:pt x="17352" y="843"/>
                </a:cubicBezTo>
                <a:cubicBezTo>
                  <a:pt x="17399" y="550"/>
                  <a:pt x="17528" y="321"/>
                  <a:pt x="17747" y="163"/>
                </a:cubicBezTo>
                <a:cubicBezTo>
                  <a:pt x="17968" y="16"/>
                  <a:pt x="18192" y="-31"/>
                  <a:pt x="18434" y="19"/>
                </a:cubicBezTo>
                <a:cubicBezTo>
                  <a:pt x="18677" y="68"/>
                  <a:pt x="18862" y="214"/>
                  <a:pt x="18999" y="460"/>
                </a:cubicBezTo>
              </a:path>
            </a:pathLst>
          </a:custGeom>
          <a:solidFill>
            <a:schemeClr val="accent5"/>
          </a:solidFill>
          <a:ln>
            <a:noFill/>
          </a:ln>
          <a:effectLst/>
        </p:spPr>
        <p:txBody>
          <a:bodyPr lIns="50789" tIns="50789" rIns="50789" bIns="50789" anchor="ctr"/>
          <a:lstStyle/>
          <a:p>
            <a:pPr defTabSz="913765">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5"/>
                                        </p:tgtEl>
                                        <p:attrNameLst>
                                          <p:attrName>style.visibility</p:attrName>
                                        </p:attrNameLst>
                                      </p:cBhvr>
                                      <p:to>
                                        <p:strVal val="visible"/>
                                      </p:to>
                                    </p:set>
                                    <p:animEffect transition="in" filter="fade">
                                      <p:cBhvr>
                                        <p:cTn id="10" dur="500"/>
                                        <p:tgtEl>
                                          <p:spTgt spid="7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5"/>
                                        </p:tgtEl>
                                        <p:attrNameLst>
                                          <p:attrName>style.visibility</p:attrName>
                                        </p:attrNameLst>
                                      </p:cBhvr>
                                      <p:to>
                                        <p:strVal val="visible"/>
                                      </p:to>
                                    </p:set>
                                    <p:animEffect transition="in" filter="fade">
                                      <p:cBhvr>
                                        <p:cTn id="13" dur="500"/>
                                        <p:tgtEl>
                                          <p:spTgt spid="85"/>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6"/>
                                        </p:tgtEl>
                                        <p:attrNameLst>
                                          <p:attrName>style.visibility</p:attrName>
                                        </p:attrNameLst>
                                      </p:cBhvr>
                                      <p:to>
                                        <p:strVal val="visible"/>
                                      </p:to>
                                    </p:set>
                                    <p:animEffect transition="in" filter="fade">
                                      <p:cBhvr>
                                        <p:cTn id="19" dur="500"/>
                                        <p:tgtEl>
                                          <p:spTgt spid="86"/>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500"/>
                                        <p:tgtEl>
                                          <p:spTgt spid="5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1"/>
                                        </p:tgtEl>
                                        <p:attrNameLst>
                                          <p:attrName>style.visibility</p:attrName>
                                        </p:attrNameLst>
                                      </p:cBhvr>
                                      <p:to>
                                        <p:strVal val="visible"/>
                                      </p:to>
                                    </p:set>
                                    <p:animEffect transition="in" filter="fade">
                                      <p:cBhvr>
                                        <p:cTn id="26" dur="500"/>
                                        <p:tgtEl>
                                          <p:spTgt spid="9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03"/>
                                        </p:tgtEl>
                                        <p:attrNameLst>
                                          <p:attrName>style.visibility</p:attrName>
                                        </p:attrNameLst>
                                      </p:cBhvr>
                                      <p:to>
                                        <p:strVal val="visible"/>
                                      </p:to>
                                    </p:set>
                                    <p:animEffect transition="in" filter="fade">
                                      <p:cBhvr>
                                        <p:cTn id="29" dur="500"/>
                                        <p:tgtEl>
                                          <p:spTgt spid="103"/>
                                        </p:tgtEl>
                                      </p:cBhvr>
                                    </p:animEffect>
                                  </p:childTnLst>
                                </p:cTn>
                              </p:par>
                              <p:par>
                                <p:cTn id="30" presetID="10" presetClass="entr" presetSubtype="0" fill="hold" nodeType="withEffect">
                                  <p:stCondLst>
                                    <p:cond delay="0"/>
                                  </p:stCondLst>
                                  <p:childTnLst>
                                    <p:set>
                                      <p:cBhvr>
                                        <p:cTn id="31" dur="1" fill="hold">
                                          <p:stCondLst>
                                            <p:cond delay="0"/>
                                          </p:stCondLst>
                                        </p:cTn>
                                        <p:tgtEl>
                                          <p:spTgt spid="98"/>
                                        </p:tgtEl>
                                        <p:attrNameLst>
                                          <p:attrName>style.visibility</p:attrName>
                                        </p:attrNameLst>
                                      </p:cBhvr>
                                      <p:to>
                                        <p:strVal val="visible"/>
                                      </p:to>
                                    </p:set>
                                    <p:animEffect transition="in" filter="fade">
                                      <p:cBhvr>
                                        <p:cTn id="32" dur="500"/>
                                        <p:tgtEl>
                                          <p:spTgt spid="9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06"/>
                                        </p:tgtEl>
                                        <p:attrNameLst>
                                          <p:attrName>style.visibility</p:attrName>
                                        </p:attrNameLst>
                                      </p:cBhvr>
                                      <p:to>
                                        <p:strVal val="visible"/>
                                      </p:to>
                                    </p:set>
                                    <p:animEffect transition="in" filter="fade">
                                      <p:cBhvr>
                                        <p:cTn id="35" dur="500"/>
                                        <p:tgtEl>
                                          <p:spTgt spid="106"/>
                                        </p:tgtEl>
                                      </p:cBhvr>
                                    </p:animEffect>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fade">
                                      <p:cBhvr>
                                        <p:cTn id="39" dur="500"/>
                                        <p:tgtEl>
                                          <p:spTgt spid="5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28"/>
                                        </p:tgtEl>
                                        <p:attrNameLst>
                                          <p:attrName>style.visibility</p:attrName>
                                        </p:attrNameLst>
                                      </p:cBhvr>
                                      <p:to>
                                        <p:strVal val="visible"/>
                                      </p:to>
                                    </p:set>
                                    <p:animEffect transition="in" filter="fade">
                                      <p:cBhvr>
                                        <p:cTn id="42" dur="500"/>
                                        <p:tgtEl>
                                          <p:spTgt spid="12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36"/>
                                        </p:tgtEl>
                                        <p:attrNameLst>
                                          <p:attrName>style.visibility</p:attrName>
                                        </p:attrNameLst>
                                      </p:cBhvr>
                                      <p:to>
                                        <p:strVal val="visible"/>
                                      </p:to>
                                    </p:set>
                                    <p:animEffect transition="in" filter="fade">
                                      <p:cBhvr>
                                        <p:cTn id="45" dur="500"/>
                                        <p:tgtEl>
                                          <p:spTgt spid="136"/>
                                        </p:tgtEl>
                                      </p:cBhvr>
                                    </p:animEffect>
                                  </p:childTnLst>
                                </p:cTn>
                              </p:par>
                              <p:par>
                                <p:cTn id="46" presetID="10" presetClass="entr" presetSubtype="0" fill="hold" nodeType="withEffect">
                                  <p:stCondLst>
                                    <p:cond delay="0"/>
                                  </p:stCondLst>
                                  <p:childTnLst>
                                    <p:set>
                                      <p:cBhvr>
                                        <p:cTn id="47" dur="1" fill="hold">
                                          <p:stCondLst>
                                            <p:cond delay="0"/>
                                          </p:stCondLst>
                                        </p:cTn>
                                        <p:tgtEl>
                                          <p:spTgt spid="131"/>
                                        </p:tgtEl>
                                        <p:attrNameLst>
                                          <p:attrName>style.visibility</p:attrName>
                                        </p:attrNameLst>
                                      </p:cBhvr>
                                      <p:to>
                                        <p:strVal val="visible"/>
                                      </p:to>
                                    </p:set>
                                    <p:animEffect transition="in" filter="fade">
                                      <p:cBhvr>
                                        <p:cTn id="48" dur="500"/>
                                        <p:tgtEl>
                                          <p:spTgt spid="13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37"/>
                                        </p:tgtEl>
                                        <p:attrNameLst>
                                          <p:attrName>style.visibility</p:attrName>
                                        </p:attrNameLst>
                                      </p:cBhvr>
                                      <p:to>
                                        <p:strVal val="visible"/>
                                      </p:to>
                                    </p:set>
                                    <p:animEffect transition="in" filter="fade">
                                      <p:cBhvr>
                                        <p:cTn id="51" dur="500"/>
                                        <p:tgtEl>
                                          <p:spTgt spid="137"/>
                                        </p:tgtEl>
                                      </p:cBhvr>
                                    </p:animEffect>
                                  </p:childTnLst>
                                </p:cTn>
                              </p:par>
                            </p:childTnLst>
                          </p:cTn>
                        </p:par>
                        <p:par>
                          <p:cTn id="52" fill="hold">
                            <p:stCondLst>
                              <p:cond delay="1500"/>
                            </p:stCondLst>
                            <p:childTnLst>
                              <p:par>
                                <p:cTn id="53" presetID="10" presetClass="entr" presetSubtype="0" fill="hold" grpId="0" nodeType="after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fade">
                                      <p:cBhvr>
                                        <p:cTn id="55" dur="500"/>
                                        <p:tgtEl>
                                          <p:spTgt spid="5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39"/>
                                        </p:tgtEl>
                                        <p:attrNameLst>
                                          <p:attrName>style.visibility</p:attrName>
                                        </p:attrNameLst>
                                      </p:cBhvr>
                                      <p:to>
                                        <p:strVal val="visible"/>
                                      </p:to>
                                    </p:set>
                                    <p:animEffect transition="in" filter="fade">
                                      <p:cBhvr>
                                        <p:cTn id="58" dur="500"/>
                                        <p:tgtEl>
                                          <p:spTgt spid="139"/>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43"/>
                                        </p:tgtEl>
                                        <p:attrNameLst>
                                          <p:attrName>style.visibility</p:attrName>
                                        </p:attrNameLst>
                                      </p:cBhvr>
                                      <p:to>
                                        <p:strVal val="visible"/>
                                      </p:to>
                                    </p:set>
                                    <p:animEffect transition="in" filter="fade">
                                      <p:cBhvr>
                                        <p:cTn id="61" dur="500"/>
                                        <p:tgtEl>
                                          <p:spTgt spid="143"/>
                                        </p:tgtEl>
                                      </p:cBhvr>
                                    </p:animEffect>
                                  </p:childTnLst>
                                </p:cTn>
                              </p:par>
                              <p:par>
                                <p:cTn id="62" presetID="10" presetClass="entr" presetSubtype="0" fill="hold" nodeType="withEffect">
                                  <p:stCondLst>
                                    <p:cond delay="0"/>
                                  </p:stCondLst>
                                  <p:childTnLst>
                                    <p:set>
                                      <p:cBhvr>
                                        <p:cTn id="63" dur="1" fill="hold">
                                          <p:stCondLst>
                                            <p:cond delay="0"/>
                                          </p:stCondLst>
                                        </p:cTn>
                                        <p:tgtEl>
                                          <p:spTgt spid="141"/>
                                        </p:tgtEl>
                                        <p:attrNameLst>
                                          <p:attrName>style.visibility</p:attrName>
                                        </p:attrNameLst>
                                      </p:cBhvr>
                                      <p:to>
                                        <p:strVal val="visible"/>
                                      </p:to>
                                    </p:set>
                                    <p:animEffect transition="in" filter="fade">
                                      <p:cBhvr>
                                        <p:cTn id="64" dur="500"/>
                                        <p:tgtEl>
                                          <p:spTgt spid="14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58"/>
                                        </p:tgtEl>
                                        <p:attrNameLst>
                                          <p:attrName>style.visibility</p:attrName>
                                        </p:attrNameLst>
                                      </p:cBhvr>
                                      <p:to>
                                        <p:strVal val="visible"/>
                                      </p:to>
                                    </p:set>
                                    <p:animEffect transition="in" filter="fade">
                                      <p:cBhvr>
                                        <p:cTn id="67" dur="500"/>
                                        <p:tgtEl>
                                          <p:spTgt spid="158"/>
                                        </p:tgtEl>
                                      </p:cBhvr>
                                    </p:animEffect>
                                  </p:childTnLst>
                                </p:cTn>
                              </p:par>
                            </p:childTnLst>
                          </p:cTn>
                        </p:par>
                        <p:par>
                          <p:cTn id="68" fill="hold">
                            <p:stCondLst>
                              <p:cond delay="2000"/>
                            </p:stCondLst>
                            <p:childTnLst>
                              <p:par>
                                <p:cTn id="69" presetID="10" presetClass="entr" presetSubtype="0" fill="hold" grpId="0" nodeType="after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fade">
                                      <p:cBhvr>
                                        <p:cTn id="71" dur="500"/>
                                        <p:tgtEl>
                                          <p:spTgt spid="5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60"/>
                                        </p:tgtEl>
                                        <p:attrNameLst>
                                          <p:attrName>style.visibility</p:attrName>
                                        </p:attrNameLst>
                                      </p:cBhvr>
                                      <p:to>
                                        <p:strVal val="visible"/>
                                      </p:to>
                                    </p:set>
                                    <p:animEffect transition="in" filter="fade">
                                      <p:cBhvr>
                                        <p:cTn id="74" dur="500"/>
                                        <p:tgtEl>
                                          <p:spTgt spid="160"/>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63"/>
                                        </p:tgtEl>
                                        <p:attrNameLst>
                                          <p:attrName>style.visibility</p:attrName>
                                        </p:attrNameLst>
                                      </p:cBhvr>
                                      <p:to>
                                        <p:strVal val="visible"/>
                                      </p:to>
                                    </p:set>
                                    <p:animEffect transition="in" filter="fade">
                                      <p:cBhvr>
                                        <p:cTn id="77" dur="500"/>
                                        <p:tgtEl>
                                          <p:spTgt spid="163"/>
                                        </p:tgtEl>
                                      </p:cBhvr>
                                    </p:animEffect>
                                  </p:childTnLst>
                                </p:cTn>
                              </p:par>
                              <p:par>
                                <p:cTn id="78" presetID="10" presetClass="entr" presetSubtype="0" fill="hold" nodeType="withEffect">
                                  <p:stCondLst>
                                    <p:cond delay="0"/>
                                  </p:stCondLst>
                                  <p:childTnLst>
                                    <p:set>
                                      <p:cBhvr>
                                        <p:cTn id="79" dur="1" fill="hold">
                                          <p:stCondLst>
                                            <p:cond delay="0"/>
                                          </p:stCondLst>
                                        </p:cTn>
                                        <p:tgtEl>
                                          <p:spTgt spid="162"/>
                                        </p:tgtEl>
                                        <p:attrNameLst>
                                          <p:attrName>style.visibility</p:attrName>
                                        </p:attrNameLst>
                                      </p:cBhvr>
                                      <p:to>
                                        <p:strVal val="visible"/>
                                      </p:to>
                                    </p:set>
                                    <p:animEffect transition="in" filter="fade">
                                      <p:cBhvr>
                                        <p:cTn id="80" dur="500"/>
                                        <p:tgtEl>
                                          <p:spTgt spid="162"/>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64"/>
                                        </p:tgtEl>
                                        <p:attrNameLst>
                                          <p:attrName>style.visibility</p:attrName>
                                        </p:attrNameLst>
                                      </p:cBhvr>
                                      <p:to>
                                        <p:strVal val="visible"/>
                                      </p:to>
                                    </p:set>
                                    <p:animEffect transition="in" filter="fade">
                                      <p:cBhvr>
                                        <p:cTn id="83" dur="500"/>
                                        <p:tgtEl>
                                          <p:spTgt spid="164"/>
                                        </p:tgtEl>
                                      </p:cBhvr>
                                    </p:animEffect>
                                  </p:childTnLst>
                                </p:cTn>
                              </p:par>
                            </p:childTnLst>
                          </p:cTn>
                        </p:par>
                        <p:par>
                          <p:cTn id="84" fill="hold">
                            <p:stCondLst>
                              <p:cond delay="2500"/>
                            </p:stCondLst>
                            <p:childTnLst>
                              <p:par>
                                <p:cTn id="85" presetID="53" presetClass="entr" presetSubtype="16" fill="hold" grpId="0" nodeType="afterEffect">
                                  <p:stCondLst>
                                    <p:cond delay="0"/>
                                  </p:stCondLst>
                                  <p:childTnLst>
                                    <p:set>
                                      <p:cBhvr>
                                        <p:cTn id="86" dur="1" fill="hold">
                                          <p:stCondLst>
                                            <p:cond delay="0"/>
                                          </p:stCondLst>
                                        </p:cTn>
                                        <p:tgtEl>
                                          <p:spTgt spid="49"/>
                                        </p:tgtEl>
                                        <p:attrNameLst>
                                          <p:attrName>style.visibility</p:attrName>
                                        </p:attrNameLst>
                                      </p:cBhvr>
                                      <p:to>
                                        <p:strVal val="visible"/>
                                      </p:to>
                                    </p:set>
                                    <p:anim calcmode="lin" valueType="num">
                                      <p:cBhvr>
                                        <p:cTn id="87" dur="500" fill="hold"/>
                                        <p:tgtEl>
                                          <p:spTgt spid="49"/>
                                        </p:tgtEl>
                                        <p:attrNameLst>
                                          <p:attrName>ppt_w</p:attrName>
                                        </p:attrNameLst>
                                      </p:cBhvr>
                                      <p:tavLst>
                                        <p:tav tm="0">
                                          <p:val>
                                            <p:fltVal val="0"/>
                                          </p:val>
                                        </p:tav>
                                        <p:tav tm="100000">
                                          <p:val>
                                            <p:strVal val="#ppt_w"/>
                                          </p:val>
                                        </p:tav>
                                      </p:tavLst>
                                    </p:anim>
                                    <p:anim calcmode="lin" valueType="num">
                                      <p:cBhvr>
                                        <p:cTn id="88" dur="500" fill="hold"/>
                                        <p:tgtEl>
                                          <p:spTgt spid="49"/>
                                        </p:tgtEl>
                                        <p:attrNameLst>
                                          <p:attrName>ppt_h</p:attrName>
                                        </p:attrNameLst>
                                      </p:cBhvr>
                                      <p:tavLst>
                                        <p:tav tm="0">
                                          <p:val>
                                            <p:fltVal val="0"/>
                                          </p:val>
                                        </p:tav>
                                        <p:tav tm="100000">
                                          <p:val>
                                            <p:strVal val="#ppt_h"/>
                                          </p:val>
                                        </p:tav>
                                      </p:tavLst>
                                    </p:anim>
                                    <p:animEffect transition="in" filter="fade">
                                      <p:cBhvr>
                                        <p:cTn id="89" dur="500"/>
                                        <p:tgtEl>
                                          <p:spTgt spid="49"/>
                                        </p:tgtEl>
                                      </p:cBhvr>
                                    </p:animEffect>
                                  </p:childTnLst>
                                </p:cTn>
                              </p:par>
                              <p:par>
                                <p:cTn id="90" presetID="53" presetClass="entr" presetSubtype="16" fill="hold" nodeType="withEffect">
                                  <p:stCondLst>
                                    <p:cond delay="0"/>
                                  </p:stCondLst>
                                  <p:childTnLst>
                                    <p:set>
                                      <p:cBhvr>
                                        <p:cTn id="91" dur="1" fill="hold">
                                          <p:stCondLst>
                                            <p:cond delay="0"/>
                                          </p:stCondLst>
                                        </p:cTn>
                                        <p:tgtEl>
                                          <p:spTgt spid="14"/>
                                        </p:tgtEl>
                                        <p:attrNameLst>
                                          <p:attrName>style.visibility</p:attrName>
                                        </p:attrNameLst>
                                      </p:cBhvr>
                                      <p:to>
                                        <p:strVal val="visible"/>
                                      </p:to>
                                    </p:set>
                                    <p:anim calcmode="lin" valueType="num">
                                      <p:cBhvr>
                                        <p:cTn id="92" dur="500" fill="hold"/>
                                        <p:tgtEl>
                                          <p:spTgt spid="14"/>
                                        </p:tgtEl>
                                        <p:attrNameLst>
                                          <p:attrName>ppt_w</p:attrName>
                                        </p:attrNameLst>
                                      </p:cBhvr>
                                      <p:tavLst>
                                        <p:tav tm="0">
                                          <p:val>
                                            <p:fltVal val="0"/>
                                          </p:val>
                                        </p:tav>
                                        <p:tav tm="100000">
                                          <p:val>
                                            <p:strVal val="#ppt_w"/>
                                          </p:val>
                                        </p:tav>
                                      </p:tavLst>
                                    </p:anim>
                                    <p:anim calcmode="lin" valueType="num">
                                      <p:cBhvr>
                                        <p:cTn id="93" dur="500" fill="hold"/>
                                        <p:tgtEl>
                                          <p:spTgt spid="14"/>
                                        </p:tgtEl>
                                        <p:attrNameLst>
                                          <p:attrName>ppt_h</p:attrName>
                                        </p:attrNameLst>
                                      </p:cBhvr>
                                      <p:tavLst>
                                        <p:tav tm="0">
                                          <p:val>
                                            <p:fltVal val="0"/>
                                          </p:val>
                                        </p:tav>
                                        <p:tav tm="100000">
                                          <p:val>
                                            <p:strVal val="#ppt_h"/>
                                          </p:val>
                                        </p:tav>
                                      </p:tavLst>
                                    </p:anim>
                                    <p:animEffect transition="in" filter="fade">
                                      <p:cBhvr>
                                        <p:cTn id="94" dur="500"/>
                                        <p:tgtEl>
                                          <p:spTgt spid="14"/>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47"/>
                                        </p:tgtEl>
                                        <p:attrNameLst>
                                          <p:attrName>style.visibility</p:attrName>
                                        </p:attrNameLst>
                                      </p:cBhvr>
                                      <p:to>
                                        <p:strVal val="visible"/>
                                      </p:to>
                                    </p:set>
                                    <p:anim calcmode="lin" valueType="num">
                                      <p:cBhvr>
                                        <p:cTn id="97" dur="500" fill="hold"/>
                                        <p:tgtEl>
                                          <p:spTgt spid="47"/>
                                        </p:tgtEl>
                                        <p:attrNameLst>
                                          <p:attrName>ppt_w</p:attrName>
                                        </p:attrNameLst>
                                      </p:cBhvr>
                                      <p:tavLst>
                                        <p:tav tm="0">
                                          <p:val>
                                            <p:fltVal val="0"/>
                                          </p:val>
                                        </p:tav>
                                        <p:tav tm="100000">
                                          <p:val>
                                            <p:strVal val="#ppt_w"/>
                                          </p:val>
                                        </p:tav>
                                      </p:tavLst>
                                    </p:anim>
                                    <p:anim calcmode="lin" valueType="num">
                                      <p:cBhvr>
                                        <p:cTn id="98" dur="500" fill="hold"/>
                                        <p:tgtEl>
                                          <p:spTgt spid="47"/>
                                        </p:tgtEl>
                                        <p:attrNameLst>
                                          <p:attrName>ppt_h</p:attrName>
                                        </p:attrNameLst>
                                      </p:cBhvr>
                                      <p:tavLst>
                                        <p:tav tm="0">
                                          <p:val>
                                            <p:fltVal val="0"/>
                                          </p:val>
                                        </p:tav>
                                        <p:tav tm="100000">
                                          <p:val>
                                            <p:strVal val="#ppt_h"/>
                                          </p:val>
                                        </p:tav>
                                      </p:tavLst>
                                    </p:anim>
                                    <p:animEffect transition="in" filter="fade">
                                      <p:cBhvr>
                                        <p:cTn id="9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bldLvl="0" animBg="1"/>
      <p:bldP spid="85" grpId="0"/>
      <p:bldP spid="86" grpId="0"/>
      <p:bldP spid="91" grpId="0" bldLvl="0" animBg="1"/>
      <p:bldP spid="103" grpId="0"/>
      <p:bldP spid="106" grpId="0"/>
      <p:bldP spid="128" grpId="0" bldLvl="0" animBg="1"/>
      <p:bldP spid="136" grpId="0"/>
      <p:bldP spid="137" grpId="0"/>
      <p:bldP spid="139" grpId="0" bldLvl="0" animBg="1"/>
      <p:bldP spid="143" grpId="0"/>
      <p:bldP spid="158" grpId="0"/>
      <p:bldP spid="160" grpId="0" bldLvl="0" animBg="1"/>
      <p:bldP spid="163" grpId="0"/>
      <p:bldP spid="164" grpId="0"/>
      <p:bldP spid="47" grpId="0" bldLvl="0" animBg="1"/>
      <p:bldP spid="49" grpId="0" bldLvl="0" animBg="1"/>
      <p:bldP spid="50" grpId="0" bldLvl="0" animBg="1"/>
      <p:bldP spid="51" grpId="0" bldLvl="0" animBg="1"/>
      <p:bldP spid="52" grpId="0" bldLvl="0" animBg="1"/>
      <p:bldP spid="53" grpId="0" bldLvl="0" animBg="1"/>
      <p:bldP spid="5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603885" y="127000"/>
            <a:ext cx="5687060" cy="410210"/>
          </a:xfrm>
          <a:prstGeom prst="rect">
            <a:avLst/>
          </a:prstGeom>
          <a:noFill/>
        </p:spPr>
        <p:txBody>
          <a:bodyPr wrap="square" lIns="45711" tIns="22855" rIns="45711" bIns="22855" rtlCol="0">
            <a:spAutoFit/>
          </a:bodyPr>
          <a:lstStyle/>
          <a:p>
            <a:pPr algn="l"/>
            <a:r>
              <a:rPr lang="id-ID" sz="2400" b="1" dirty="0">
                <a:solidFill>
                  <a:schemeClr val="tx1"/>
                </a:solidFill>
                <a:latin typeface="微软雅黑" panose="020B0503020204020204" charset="-122"/>
                <a:cs typeface="Aparajita" panose="020B0604020202020204" pitchFamily="34" charset="0"/>
              </a:rPr>
              <a:t>单击此处添加标题</a:t>
            </a:r>
          </a:p>
        </p:txBody>
      </p:sp>
      <p:sp>
        <p:nvSpPr>
          <p:cNvPr id="23" name="Subtitle 2"/>
          <p:cNvSpPr txBox="1"/>
          <p:nvPr/>
        </p:nvSpPr>
        <p:spPr>
          <a:xfrm>
            <a:off x="603885" y="391795"/>
            <a:ext cx="3165475" cy="419735"/>
          </a:xfrm>
          <a:prstGeom prst="rect">
            <a:avLst/>
          </a:prstGeom>
        </p:spPr>
        <p:txBody>
          <a:bodyPr vert="horz" lIns="108745" tIns="54372" rIns="108745" bIns="54372" rtlCol="0">
            <a:norm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r>
              <a:rPr lang="en-US" sz="1000" dirty="0">
                <a:solidFill>
                  <a:schemeClr val="tx1"/>
                </a:solidFill>
                <a:latin typeface="微软雅黑" panose="020B0503020204020204" charset="-122"/>
                <a:cs typeface="Aparajita" panose="020B0604020202020204" pitchFamily="34" charset="0"/>
              </a:rPr>
              <a:t>Your great subtitle in this line</a:t>
            </a:r>
          </a:p>
        </p:txBody>
      </p:sp>
      <p:pic>
        <p:nvPicPr>
          <p:cNvPr id="2" name="图片 1" descr="QQ截图20170423215553"/>
          <p:cNvPicPr>
            <a:picLocks noChangeAspect="1"/>
          </p:cNvPicPr>
          <p:nvPr/>
        </p:nvPicPr>
        <p:blipFill>
          <a:blip r:embed="rId2"/>
          <a:stretch>
            <a:fillRect/>
          </a:stretch>
        </p:blipFill>
        <p:spPr>
          <a:xfrm>
            <a:off x="170815" y="99060"/>
            <a:ext cx="528955" cy="564515"/>
          </a:xfrm>
          <a:prstGeom prst="rect">
            <a:avLst/>
          </a:prstGeom>
          <a:effectLst>
            <a:outerShdw blurRad="50800" dist="38100" dir="2700000" algn="tl" rotWithShape="0">
              <a:prstClr val="black">
                <a:alpha val="40000"/>
              </a:prstClr>
            </a:outerShdw>
          </a:effectLst>
        </p:spPr>
      </p:pic>
      <p:grpSp>
        <p:nvGrpSpPr>
          <p:cNvPr id="124" name="Group 123"/>
          <p:cNvGrpSpPr/>
          <p:nvPr/>
        </p:nvGrpSpPr>
        <p:grpSpPr>
          <a:xfrm>
            <a:off x="6969158" y="3870977"/>
            <a:ext cx="3473610" cy="1620167"/>
            <a:chOff x="13102660" y="7741953"/>
            <a:chExt cx="6947220" cy="3240333"/>
          </a:xfrm>
        </p:grpSpPr>
        <p:sp>
          <p:nvSpPr>
            <p:cNvPr id="125" name="Freeform 1"/>
            <p:cNvSpPr>
              <a:spLocks noChangeArrowheads="1"/>
            </p:cNvSpPr>
            <p:nvPr/>
          </p:nvSpPr>
          <p:spPr bwMode="auto">
            <a:xfrm rot="21133775">
              <a:off x="13102660" y="7748014"/>
              <a:ext cx="6866520" cy="3212492"/>
            </a:xfrm>
            <a:custGeom>
              <a:avLst/>
              <a:gdLst>
                <a:gd name="T0" fmla="*/ 610 w 14140"/>
                <a:gd name="T1" fmla="*/ 4685 h 6615"/>
                <a:gd name="T2" fmla="*/ 610 w 14140"/>
                <a:gd name="T3" fmla="*/ 4685 h 6615"/>
                <a:gd name="T4" fmla="*/ 505 w 14140"/>
                <a:gd name="T5" fmla="*/ 5029 h 6615"/>
                <a:gd name="T6" fmla="*/ 1120 w 14140"/>
                <a:gd name="T7" fmla="*/ 5639 h 6615"/>
                <a:gd name="T8" fmla="*/ 1714 w 14140"/>
                <a:gd name="T9" fmla="*/ 5184 h 6615"/>
                <a:gd name="T10" fmla="*/ 2335 w 14140"/>
                <a:gd name="T11" fmla="*/ 4507 h 6615"/>
                <a:gd name="T12" fmla="*/ 2335 w 14140"/>
                <a:gd name="T13" fmla="*/ 4485 h 6615"/>
                <a:gd name="T14" fmla="*/ 3050 w 14140"/>
                <a:gd name="T15" fmla="*/ 3753 h 6615"/>
                <a:gd name="T16" fmla="*/ 4608 w 14140"/>
                <a:gd name="T17" fmla="*/ 3903 h 6615"/>
                <a:gd name="T18" fmla="*/ 6821 w 14140"/>
                <a:gd name="T19" fmla="*/ 3554 h 6615"/>
                <a:gd name="T20" fmla="*/ 7673 w 14140"/>
                <a:gd name="T21" fmla="*/ 3903 h 6615"/>
                <a:gd name="T22" fmla="*/ 8394 w 14140"/>
                <a:gd name="T23" fmla="*/ 3665 h 6615"/>
                <a:gd name="T24" fmla="*/ 9409 w 14140"/>
                <a:gd name="T25" fmla="*/ 3936 h 6615"/>
                <a:gd name="T26" fmla="*/ 10296 w 14140"/>
                <a:gd name="T27" fmla="*/ 3731 h 6615"/>
                <a:gd name="T28" fmla="*/ 11333 w 14140"/>
                <a:gd name="T29" fmla="*/ 4252 h 6615"/>
                <a:gd name="T30" fmla="*/ 11533 w 14140"/>
                <a:gd name="T31" fmla="*/ 4768 h 6615"/>
                <a:gd name="T32" fmla="*/ 11056 w 14140"/>
                <a:gd name="T33" fmla="*/ 5616 h 6615"/>
                <a:gd name="T34" fmla="*/ 12065 w 14140"/>
                <a:gd name="T35" fmla="*/ 6614 h 6615"/>
                <a:gd name="T36" fmla="*/ 13041 w 14140"/>
                <a:gd name="T37" fmla="*/ 5877 h 6615"/>
                <a:gd name="T38" fmla="*/ 13335 w 14140"/>
                <a:gd name="T39" fmla="*/ 5932 h 6615"/>
                <a:gd name="T40" fmla="*/ 14139 w 14140"/>
                <a:gd name="T41" fmla="*/ 5139 h 6615"/>
                <a:gd name="T42" fmla="*/ 13734 w 14140"/>
                <a:gd name="T43" fmla="*/ 4457 h 6615"/>
                <a:gd name="T44" fmla="*/ 13795 w 14140"/>
                <a:gd name="T45" fmla="*/ 4086 h 6615"/>
                <a:gd name="T46" fmla="*/ 13091 w 14140"/>
                <a:gd name="T47" fmla="*/ 2977 h 6615"/>
                <a:gd name="T48" fmla="*/ 13124 w 14140"/>
                <a:gd name="T49" fmla="*/ 2655 h 6615"/>
                <a:gd name="T50" fmla="*/ 11499 w 14140"/>
                <a:gd name="T51" fmla="*/ 1047 h 6615"/>
                <a:gd name="T52" fmla="*/ 11183 w 14140"/>
                <a:gd name="T53" fmla="*/ 1081 h 6615"/>
                <a:gd name="T54" fmla="*/ 9409 w 14140"/>
                <a:gd name="T55" fmla="*/ 0 h 6615"/>
                <a:gd name="T56" fmla="*/ 7475 w 14140"/>
                <a:gd name="T57" fmla="*/ 1513 h 6615"/>
                <a:gd name="T58" fmla="*/ 6471 w 14140"/>
                <a:gd name="T59" fmla="*/ 2539 h 6615"/>
                <a:gd name="T60" fmla="*/ 4608 w 14140"/>
                <a:gd name="T61" fmla="*/ 2317 h 6615"/>
                <a:gd name="T62" fmla="*/ 4536 w 14140"/>
                <a:gd name="T63" fmla="*/ 2317 h 6615"/>
                <a:gd name="T64" fmla="*/ 4192 w 14140"/>
                <a:gd name="T65" fmla="*/ 1996 h 6615"/>
                <a:gd name="T66" fmla="*/ 3543 w 14140"/>
                <a:gd name="T67" fmla="*/ 1369 h 6615"/>
                <a:gd name="T68" fmla="*/ 3399 w 14140"/>
                <a:gd name="T69" fmla="*/ 1386 h 6615"/>
                <a:gd name="T70" fmla="*/ 3089 w 14140"/>
                <a:gd name="T71" fmla="*/ 1314 h 6615"/>
                <a:gd name="T72" fmla="*/ 2806 w 14140"/>
                <a:gd name="T73" fmla="*/ 1375 h 6615"/>
                <a:gd name="T74" fmla="*/ 2806 w 14140"/>
                <a:gd name="T75" fmla="*/ 1369 h 6615"/>
                <a:gd name="T76" fmla="*/ 2279 w 14140"/>
                <a:gd name="T77" fmla="*/ 848 h 6615"/>
                <a:gd name="T78" fmla="*/ 1780 w 14140"/>
                <a:gd name="T79" fmla="*/ 1203 h 6615"/>
                <a:gd name="T80" fmla="*/ 1719 w 14140"/>
                <a:gd name="T81" fmla="*/ 1203 h 6615"/>
                <a:gd name="T82" fmla="*/ 1154 w 14140"/>
                <a:gd name="T83" fmla="*/ 1757 h 6615"/>
                <a:gd name="T84" fmla="*/ 1597 w 14140"/>
                <a:gd name="T85" fmla="*/ 2301 h 6615"/>
                <a:gd name="T86" fmla="*/ 1736 w 14140"/>
                <a:gd name="T87" fmla="*/ 2556 h 6615"/>
                <a:gd name="T88" fmla="*/ 1037 w 14140"/>
                <a:gd name="T89" fmla="*/ 3515 h 6615"/>
                <a:gd name="T90" fmla="*/ 1037 w 14140"/>
                <a:gd name="T91" fmla="*/ 3520 h 6615"/>
                <a:gd name="T92" fmla="*/ 655 w 14140"/>
                <a:gd name="T93" fmla="*/ 3393 h 6615"/>
                <a:gd name="T94" fmla="*/ 0 w 14140"/>
                <a:gd name="T95" fmla="*/ 4042 h 6615"/>
                <a:gd name="T96" fmla="*/ 610 w 14140"/>
                <a:gd name="T97" fmla="*/ 4685 h 6615"/>
                <a:gd name="T98" fmla="*/ 2723 w 14140"/>
                <a:gd name="T99" fmla="*/ 2545 h 6615"/>
                <a:gd name="T100" fmla="*/ 2723 w 14140"/>
                <a:gd name="T101" fmla="*/ 2545 h 6615"/>
                <a:gd name="T102" fmla="*/ 2573 w 14140"/>
                <a:gd name="T103" fmla="*/ 2594 h 6615"/>
                <a:gd name="T104" fmla="*/ 2656 w 14140"/>
                <a:gd name="T105" fmla="*/ 2500 h 6615"/>
                <a:gd name="T106" fmla="*/ 2723 w 14140"/>
                <a:gd name="T107" fmla="*/ 2545 h 6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140" h="6615">
                  <a:moveTo>
                    <a:pt x="610" y="4685"/>
                  </a:moveTo>
                  <a:lnTo>
                    <a:pt x="610" y="4685"/>
                  </a:lnTo>
                  <a:cubicBezTo>
                    <a:pt x="544" y="4785"/>
                    <a:pt x="505" y="4901"/>
                    <a:pt x="505" y="5029"/>
                  </a:cubicBezTo>
                  <a:cubicBezTo>
                    <a:pt x="505" y="5367"/>
                    <a:pt x="777" y="5639"/>
                    <a:pt x="1120" y="5639"/>
                  </a:cubicBezTo>
                  <a:cubicBezTo>
                    <a:pt x="1409" y="5639"/>
                    <a:pt x="1647" y="5444"/>
                    <a:pt x="1714" y="5184"/>
                  </a:cubicBezTo>
                  <a:cubicBezTo>
                    <a:pt x="2063" y="5145"/>
                    <a:pt x="2335" y="4857"/>
                    <a:pt x="2335" y="4507"/>
                  </a:cubicBezTo>
                  <a:cubicBezTo>
                    <a:pt x="2335" y="4496"/>
                    <a:pt x="2335" y="4491"/>
                    <a:pt x="2335" y="4485"/>
                  </a:cubicBezTo>
                  <a:cubicBezTo>
                    <a:pt x="2684" y="4391"/>
                    <a:pt x="2961" y="4108"/>
                    <a:pt x="3050" y="3753"/>
                  </a:cubicBezTo>
                  <a:cubicBezTo>
                    <a:pt x="3488" y="3848"/>
                    <a:pt x="4026" y="3903"/>
                    <a:pt x="4608" y="3903"/>
                  </a:cubicBezTo>
                  <a:cubicBezTo>
                    <a:pt x="5529" y="3903"/>
                    <a:pt x="6338" y="3764"/>
                    <a:pt x="6821" y="3554"/>
                  </a:cubicBezTo>
                  <a:cubicBezTo>
                    <a:pt x="7042" y="3770"/>
                    <a:pt x="7342" y="3903"/>
                    <a:pt x="7673" y="3903"/>
                  </a:cubicBezTo>
                  <a:cubicBezTo>
                    <a:pt x="7945" y="3903"/>
                    <a:pt x="8195" y="3814"/>
                    <a:pt x="8394" y="3665"/>
                  </a:cubicBezTo>
                  <a:cubicBezTo>
                    <a:pt x="8694" y="3836"/>
                    <a:pt x="9037" y="3936"/>
                    <a:pt x="9409" y="3936"/>
                  </a:cubicBezTo>
                  <a:cubicBezTo>
                    <a:pt x="9731" y="3936"/>
                    <a:pt x="10030" y="3864"/>
                    <a:pt x="10296" y="3731"/>
                  </a:cubicBezTo>
                  <a:cubicBezTo>
                    <a:pt x="10562" y="4014"/>
                    <a:pt x="10923" y="4208"/>
                    <a:pt x="11333" y="4252"/>
                  </a:cubicBezTo>
                  <a:cubicBezTo>
                    <a:pt x="11355" y="4441"/>
                    <a:pt x="11427" y="4618"/>
                    <a:pt x="11533" y="4768"/>
                  </a:cubicBezTo>
                  <a:cubicBezTo>
                    <a:pt x="11244" y="4945"/>
                    <a:pt x="11056" y="5262"/>
                    <a:pt x="11056" y="5616"/>
                  </a:cubicBezTo>
                  <a:cubicBezTo>
                    <a:pt x="11056" y="6171"/>
                    <a:pt x="11510" y="6614"/>
                    <a:pt x="12065" y="6614"/>
                  </a:cubicBezTo>
                  <a:cubicBezTo>
                    <a:pt x="12536" y="6614"/>
                    <a:pt x="12924" y="6304"/>
                    <a:pt x="13041" y="5877"/>
                  </a:cubicBezTo>
                  <a:cubicBezTo>
                    <a:pt x="13135" y="5910"/>
                    <a:pt x="13235" y="5932"/>
                    <a:pt x="13335" y="5932"/>
                  </a:cubicBezTo>
                  <a:cubicBezTo>
                    <a:pt x="13778" y="5932"/>
                    <a:pt x="14139" y="5578"/>
                    <a:pt x="14139" y="5139"/>
                  </a:cubicBezTo>
                  <a:cubicBezTo>
                    <a:pt x="14139" y="4851"/>
                    <a:pt x="13978" y="4596"/>
                    <a:pt x="13734" y="4457"/>
                  </a:cubicBezTo>
                  <a:cubicBezTo>
                    <a:pt x="13773" y="4341"/>
                    <a:pt x="13795" y="4213"/>
                    <a:pt x="13795" y="4086"/>
                  </a:cubicBezTo>
                  <a:cubicBezTo>
                    <a:pt x="13795" y="3598"/>
                    <a:pt x="13506" y="3177"/>
                    <a:pt x="13091" y="2977"/>
                  </a:cubicBezTo>
                  <a:cubicBezTo>
                    <a:pt x="13113" y="2872"/>
                    <a:pt x="13124" y="2766"/>
                    <a:pt x="13124" y="2655"/>
                  </a:cubicBezTo>
                  <a:cubicBezTo>
                    <a:pt x="13124" y="1768"/>
                    <a:pt x="12398" y="1047"/>
                    <a:pt x="11499" y="1047"/>
                  </a:cubicBezTo>
                  <a:cubicBezTo>
                    <a:pt x="11394" y="1047"/>
                    <a:pt x="11283" y="1059"/>
                    <a:pt x="11183" y="1081"/>
                  </a:cubicBezTo>
                  <a:cubicBezTo>
                    <a:pt x="10856" y="439"/>
                    <a:pt x="10185" y="0"/>
                    <a:pt x="9409" y="0"/>
                  </a:cubicBezTo>
                  <a:cubicBezTo>
                    <a:pt x="8466" y="0"/>
                    <a:pt x="7679" y="648"/>
                    <a:pt x="7475" y="1513"/>
                  </a:cubicBezTo>
                  <a:cubicBezTo>
                    <a:pt x="6954" y="1602"/>
                    <a:pt x="6543" y="2018"/>
                    <a:pt x="6471" y="2539"/>
                  </a:cubicBezTo>
                  <a:cubicBezTo>
                    <a:pt x="5989" y="2400"/>
                    <a:pt x="5334" y="2317"/>
                    <a:pt x="4608" y="2317"/>
                  </a:cubicBezTo>
                  <a:cubicBezTo>
                    <a:pt x="4586" y="2317"/>
                    <a:pt x="4564" y="2317"/>
                    <a:pt x="4536" y="2317"/>
                  </a:cubicBezTo>
                  <a:cubicBezTo>
                    <a:pt x="4486" y="2162"/>
                    <a:pt x="4353" y="2040"/>
                    <a:pt x="4192" y="1996"/>
                  </a:cubicBezTo>
                  <a:cubicBezTo>
                    <a:pt x="4181" y="1652"/>
                    <a:pt x="3898" y="1369"/>
                    <a:pt x="3543" y="1369"/>
                  </a:cubicBezTo>
                  <a:cubicBezTo>
                    <a:pt x="3494" y="1369"/>
                    <a:pt x="3444" y="1375"/>
                    <a:pt x="3399" y="1386"/>
                  </a:cubicBezTo>
                  <a:cubicBezTo>
                    <a:pt x="3305" y="1341"/>
                    <a:pt x="3200" y="1314"/>
                    <a:pt x="3089" y="1314"/>
                  </a:cubicBezTo>
                  <a:cubicBezTo>
                    <a:pt x="2989" y="1314"/>
                    <a:pt x="2895" y="1336"/>
                    <a:pt x="2806" y="1375"/>
                  </a:cubicBezTo>
                  <a:lnTo>
                    <a:pt x="2806" y="1369"/>
                  </a:lnTo>
                  <a:cubicBezTo>
                    <a:pt x="2806" y="1081"/>
                    <a:pt x="2573" y="848"/>
                    <a:pt x="2279" y="848"/>
                  </a:cubicBezTo>
                  <a:cubicBezTo>
                    <a:pt x="2046" y="848"/>
                    <a:pt x="1852" y="998"/>
                    <a:pt x="1780" y="1203"/>
                  </a:cubicBezTo>
                  <a:cubicBezTo>
                    <a:pt x="1758" y="1203"/>
                    <a:pt x="1741" y="1203"/>
                    <a:pt x="1719" y="1203"/>
                  </a:cubicBezTo>
                  <a:cubicBezTo>
                    <a:pt x="1409" y="1203"/>
                    <a:pt x="1154" y="1452"/>
                    <a:pt x="1154" y="1757"/>
                  </a:cubicBezTo>
                  <a:cubicBezTo>
                    <a:pt x="1154" y="2023"/>
                    <a:pt x="1348" y="2251"/>
                    <a:pt x="1597" y="2301"/>
                  </a:cubicBezTo>
                  <a:cubicBezTo>
                    <a:pt x="1625" y="2400"/>
                    <a:pt x="1669" y="2484"/>
                    <a:pt x="1736" y="2556"/>
                  </a:cubicBezTo>
                  <a:cubicBezTo>
                    <a:pt x="1331" y="2689"/>
                    <a:pt x="1037" y="3066"/>
                    <a:pt x="1037" y="3515"/>
                  </a:cubicBezTo>
                  <a:cubicBezTo>
                    <a:pt x="1037" y="3515"/>
                    <a:pt x="1037" y="3515"/>
                    <a:pt x="1037" y="3520"/>
                  </a:cubicBezTo>
                  <a:cubicBezTo>
                    <a:pt x="932" y="3443"/>
                    <a:pt x="799" y="3393"/>
                    <a:pt x="655" y="3393"/>
                  </a:cubicBezTo>
                  <a:cubicBezTo>
                    <a:pt x="294" y="3393"/>
                    <a:pt x="0" y="3681"/>
                    <a:pt x="0" y="4042"/>
                  </a:cubicBezTo>
                  <a:cubicBezTo>
                    <a:pt x="0" y="4385"/>
                    <a:pt x="266" y="4663"/>
                    <a:pt x="610" y="4685"/>
                  </a:cubicBezTo>
                  <a:close/>
                  <a:moveTo>
                    <a:pt x="2723" y="2545"/>
                  </a:moveTo>
                  <a:lnTo>
                    <a:pt x="2723" y="2545"/>
                  </a:lnTo>
                  <a:cubicBezTo>
                    <a:pt x="2667" y="2561"/>
                    <a:pt x="2623" y="2578"/>
                    <a:pt x="2573" y="2594"/>
                  </a:cubicBezTo>
                  <a:cubicBezTo>
                    <a:pt x="2606" y="2567"/>
                    <a:pt x="2634" y="2534"/>
                    <a:pt x="2656" y="2500"/>
                  </a:cubicBezTo>
                  <a:cubicBezTo>
                    <a:pt x="2678" y="2517"/>
                    <a:pt x="2701" y="2534"/>
                    <a:pt x="2723" y="2545"/>
                  </a:cubicBezTo>
                  <a:close/>
                </a:path>
              </a:pathLst>
            </a:custGeom>
            <a:solidFill>
              <a:schemeClr val="bg1">
                <a:lumMod val="75000"/>
              </a:schemeClr>
            </a:solidFill>
            <a:ln>
              <a:noFill/>
            </a:ln>
            <a:effectLst/>
          </p:spPr>
          <p:txBody>
            <a:bodyPr wrap="none" lIns="76183" tIns="38091" rIns="76183" bIns="38091" anchor="ctr"/>
            <a:lstStyle/>
            <a:p>
              <a:endParaRPr lang="en-US" sz="1800" dirty="0">
                <a:latin typeface="微软雅黑" panose="020B0503020204020204" charset="-122"/>
              </a:endParaRPr>
            </a:p>
          </p:txBody>
        </p:sp>
        <p:sp>
          <p:nvSpPr>
            <p:cNvPr id="126" name="Freeform 2"/>
            <p:cNvSpPr>
              <a:spLocks noChangeArrowheads="1"/>
            </p:cNvSpPr>
            <p:nvPr/>
          </p:nvSpPr>
          <p:spPr bwMode="auto">
            <a:xfrm rot="21133775">
              <a:off x="13112704" y="7741953"/>
              <a:ext cx="6937176" cy="3240333"/>
            </a:xfrm>
            <a:custGeom>
              <a:avLst/>
              <a:gdLst>
                <a:gd name="T0" fmla="*/ 14288 w 14289"/>
                <a:gd name="T1" fmla="*/ 4069 h 6671"/>
                <a:gd name="T2" fmla="*/ 14288 w 14289"/>
                <a:gd name="T3" fmla="*/ 4069 h 6671"/>
                <a:gd name="T4" fmla="*/ 13628 w 14289"/>
                <a:gd name="T5" fmla="*/ 3421 h 6671"/>
                <a:gd name="T6" fmla="*/ 13240 w 14289"/>
                <a:gd name="T7" fmla="*/ 3548 h 6671"/>
                <a:gd name="T8" fmla="*/ 13240 w 14289"/>
                <a:gd name="T9" fmla="*/ 3537 h 6671"/>
                <a:gd name="T10" fmla="*/ 12536 w 14289"/>
                <a:gd name="T11" fmla="*/ 2572 h 6671"/>
                <a:gd name="T12" fmla="*/ 12675 w 14289"/>
                <a:gd name="T13" fmla="*/ 2323 h 6671"/>
                <a:gd name="T14" fmla="*/ 13124 w 14289"/>
                <a:gd name="T15" fmla="*/ 1774 h 6671"/>
                <a:gd name="T16" fmla="*/ 12552 w 14289"/>
                <a:gd name="T17" fmla="*/ 1208 h 6671"/>
                <a:gd name="T18" fmla="*/ 12491 w 14289"/>
                <a:gd name="T19" fmla="*/ 1214 h 6671"/>
                <a:gd name="T20" fmla="*/ 11987 w 14289"/>
                <a:gd name="T21" fmla="*/ 853 h 6671"/>
                <a:gd name="T22" fmla="*/ 11449 w 14289"/>
                <a:gd name="T23" fmla="*/ 1380 h 6671"/>
                <a:gd name="T24" fmla="*/ 11449 w 14289"/>
                <a:gd name="T25" fmla="*/ 1386 h 6671"/>
                <a:gd name="T26" fmla="*/ 11166 w 14289"/>
                <a:gd name="T27" fmla="*/ 1325 h 6671"/>
                <a:gd name="T28" fmla="*/ 10856 w 14289"/>
                <a:gd name="T29" fmla="*/ 1397 h 6671"/>
                <a:gd name="T30" fmla="*/ 10706 w 14289"/>
                <a:gd name="T31" fmla="*/ 1380 h 6671"/>
                <a:gd name="T32" fmla="*/ 10052 w 14289"/>
                <a:gd name="T33" fmla="*/ 2012 h 6671"/>
                <a:gd name="T34" fmla="*/ 9703 w 14289"/>
                <a:gd name="T35" fmla="*/ 2334 h 6671"/>
                <a:gd name="T36" fmla="*/ 9630 w 14289"/>
                <a:gd name="T37" fmla="*/ 2334 h 6671"/>
                <a:gd name="T38" fmla="*/ 7751 w 14289"/>
                <a:gd name="T39" fmla="*/ 2556 h 6671"/>
                <a:gd name="T40" fmla="*/ 6737 w 14289"/>
                <a:gd name="T41" fmla="*/ 1524 h 6671"/>
                <a:gd name="T42" fmla="*/ 4780 w 14289"/>
                <a:gd name="T43" fmla="*/ 0 h 6671"/>
                <a:gd name="T44" fmla="*/ 2989 w 14289"/>
                <a:gd name="T45" fmla="*/ 1086 h 6671"/>
                <a:gd name="T46" fmla="*/ 2667 w 14289"/>
                <a:gd name="T47" fmla="*/ 1059 h 6671"/>
                <a:gd name="T48" fmla="*/ 1026 w 14289"/>
                <a:gd name="T49" fmla="*/ 2672 h 6671"/>
                <a:gd name="T50" fmla="*/ 1059 w 14289"/>
                <a:gd name="T51" fmla="*/ 3005 h 6671"/>
                <a:gd name="T52" fmla="*/ 349 w 14289"/>
                <a:gd name="T53" fmla="*/ 4119 h 6671"/>
                <a:gd name="T54" fmla="*/ 405 w 14289"/>
                <a:gd name="T55" fmla="*/ 4491 h 6671"/>
                <a:gd name="T56" fmla="*/ 0 w 14289"/>
                <a:gd name="T57" fmla="*/ 5184 h 6671"/>
                <a:gd name="T58" fmla="*/ 810 w 14289"/>
                <a:gd name="T59" fmla="*/ 5977 h 6671"/>
                <a:gd name="T60" fmla="*/ 1109 w 14289"/>
                <a:gd name="T61" fmla="*/ 5921 h 6671"/>
                <a:gd name="T62" fmla="*/ 2096 w 14289"/>
                <a:gd name="T63" fmla="*/ 6670 h 6671"/>
                <a:gd name="T64" fmla="*/ 3116 w 14289"/>
                <a:gd name="T65" fmla="*/ 5661 h 6671"/>
                <a:gd name="T66" fmla="*/ 2634 w 14289"/>
                <a:gd name="T67" fmla="*/ 4807 h 6671"/>
                <a:gd name="T68" fmla="*/ 2839 w 14289"/>
                <a:gd name="T69" fmla="*/ 4286 h 6671"/>
                <a:gd name="T70" fmla="*/ 3881 w 14289"/>
                <a:gd name="T71" fmla="*/ 3759 h 6671"/>
                <a:gd name="T72" fmla="*/ 4780 w 14289"/>
                <a:gd name="T73" fmla="*/ 3970 h 6671"/>
                <a:gd name="T74" fmla="*/ 5805 w 14289"/>
                <a:gd name="T75" fmla="*/ 3692 h 6671"/>
                <a:gd name="T76" fmla="*/ 6532 w 14289"/>
                <a:gd name="T77" fmla="*/ 3931 h 6671"/>
                <a:gd name="T78" fmla="*/ 7397 w 14289"/>
                <a:gd name="T79" fmla="*/ 3581 h 6671"/>
                <a:gd name="T80" fmla="*/ 9630 w 14289"/>
                <a:gd name="T81" fmla="*/ 3931 h 6671"/>
                <a:gd name="T82" fmla="*/ 11205 w 14289"/>
                <a:gd name="T83" fmla="*/ 3781 h 6671"/>
                <a:gd name="T84" fmla="*/ 11931 w 14289"/>
                <a:gd name="T85" fmla="*/ 4518 h 6671"/>
                <a:gd name="T86" fmla="*/ 11931 w 14289"/>
                <a:gd name="T87" fmla="*/ 4541 h 6671"/>
                <a:gd name="T88" fmla="*/ 12558 w 14289"/>
                <a:gd name="T89" fmla="*/ 5223 h 6671"/>
                <a:gd name="T90" fmla="*/ 13157 w 14289"/>
                <a:gd name="T91" fmla="*/ 5683 h 6671"/>
                <a:gd name="T92" fmla="*/ 13783 w 14289"/>
                <a:gd name="T93" fmla="*/ 5067 h 6671"/>
                <a:gd name="T94" fmla="*/ 13673 w 14289"/>
                <a:gd name="T95" fmla="*/ 4724 h 6671"/>
                <a:gd name="T96" fmla="*/ 14288 w 14289"/>
                <a:gd name="T97" fmla="*/ 4069 h 6671"/>
                <a:gd name="T98" fmla="*/ 11604 w 14289"/>
                <a:gd name="T99" fmla="*/ 2517 h 6671"/>
                <a:gd name="T100" fmla="*/ 11604 w 14289"/>
                <a:gd name="T101" fmla="*/ 2517 h 6671"/>
                <a:gd name="T102" fmla="*/ 11687 w 14289"/>
                <a:gd name="T103" fmla="*/ 2611 h 6671"/>
                <a:gd name="T104" fmla="*/ 11538 w 14289"/>
                <a:gd name="T105" fmla="*/ 2567 h 6671"/>
                <a:gd name="T106" fmla="*/ 11604 w 14289"/>
                <a:gd name="T107" fmla="*/ 2517 h 6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289" h="6671">
                  <a:moveTo>
                    <a:pt x="14288" y="4069"/>
                  </a:moveTo>
                  <a:lnTo>
                    <a:pt x="14288" y="4069"/>
                  </a:lnTo>
                  <a:cubicBezTo>
                    <a:pt x="14288" y="3715"/>
                    <a:pt x="13994" y="3421"/>
                    <a:pt x="13628" y="3421"/>
                  </a:cubicBezTo>
                  <a:cubicBezTo>
                    <a:pt x="13484" y="3421"/>
                    <a:pt x="13351" y="3465"/>
                    <a:pt x="13240" y="3548"/>
                  </a:cubicBezTo>
                  <a:cubicBezTo>
                    <a:pt x="13240" y="3543"/>
                    <a:pt x="13240" y="3543"/>
                    <a:pt x="13240" y="3537"/>
                  </a:cubicBezTo>
                  <a:cubicBezTo>
                    <a:pt x="13240" y="3088"/>
                    <a:pt x="12946" y="2711"/>
                    <a:pt x="12536" y="2572"/>
                  </a:cubicBezTo>
                  <a:cubicBezTo>
                    <a:pt x="12602" y="2506"/>
                    <a:pt x="12647" y="2417"/>
                    <a:pt x="12675" y="2323"/>
                  </a:cubicBezTo>
                  <a:cubicBezTo>
                    <a:pt x="12930" y="2267"/>
                    <a:pt x="13124" y="2040"/>
                    <a:pt x="13124" y="1774"/>
                  </a:cubicBezTo>
                  <a:cubicBezTo>
                    <a:pt x="13124" y="1463"/>
                    <a:pt x="12868" y="1208"/>
                    <a:pt x="12552" y="1208"/>
                  </a:cubicBezTo>
                  <a:cubicBezTo>
                    <a:pt x="12530" y="1208"/>
                    <a:pt x="12508" y="1214"/>
                    <a:pt x="12491" y="1214"/>
                  </a:cubicBezTo>
                  <a:cubicBezTo>
                    <a:pt x="12419" y="1003"/>
                    <a:pt x="12220" y="853"/>
                    <a:pt x="11987" y="853"/>
                  </a:cubicBezTo>
                  <a:cubicBezTo>
                    <a:pt x="11687" y="853"/>
                    <a:pt x="11449" y="1092"/>
                    <a:pt x="11449" y="1380"/>
                  </a:cubicBezTo>
                  <a:cubicBezTo>
                    <a:pt x="11449" y="1380"/>
                    <a:pt x="11449" y="1380"/>
                    <a:pt x="11449" y="1386"/>
                  </a:cubicBezTo>
                  <a:cubicBezTo>
                    <a:pt x="11366" y="1347"/>
                    <a:pt x="11272" y="1325"/>
                    <a:pt x="11166" y="1325"/>
                  </a:cubicBezTo>
                  <a:cubicBezTo>
                    <a:pt x="11055" y="1325"/>
                    <a:pt x="10950" y="1352"/>
                    <a:pt x="10856" y="1397"/>
                  </a:cubicBezTo>
                  <a:cubicBezTo>
                    <a:pt x="10806" y="1386"/>
                    <a:pt x="10761" y="1380"/>
                    <a:pt x="10706" y="1380"/>
                  </a:cubicBezTo>
                  <a:cubicBezTo>
                    <a:pt x="10351" y="1380"/>
                    <a:pt x="10063" y="1663"/>
                    <a:pt x="10052" y="2012"/>
                  </a:cubicBezTo>
                  <a:cubicBezTo>
                    <a:pt x="9891" y="2057"/>
                    <a:pt x="9758" y="2179"/>
                    <a:pt x="9703" y="2334"/>
                  </a:cubicBezTo>
                  <a:cubicBezTo>
                    <a:pt x="9680" y="2334"/>
                    <a:pt x="9652" y="2334"/>
                    <a:pt x="9630" y="2334"/>
                  </a:cubicBezTo>
                  <a:cubicBezTo>
                    <a:pt x="8898" y="2334"/>
                    <a:pt x="8239" y="2417"/>
                    <a:pt x="7751" y="2556"/>
                  </a:cubicBezTo>
                  <a:cubicBezTo>
                    <a:pt x="7679" y="2034"/>
                    <a:pt x="7264" y="1613"/>
                    <a:pt x="6737" y="1524"/>
                  </a:cubicBezTo>
                  <a:cubicBezTo>
                    <a:pt x="6526" y="654"/>
                    <a:pt x="5733" y="0"/>
                    <a:pt x="4780" y="0"/>
                  </a:cubicBezTo>
                  <a:cubicBezTo>
                    <a:pt x="3998" y="0"/>
                    <a:pt x="3321" y="444"/>
                    <a:pt x="2989" y="1086"/>
                  </a:cubicBezTo>
                  <a:cubicBezTo>
                    <a:pt x="2883" y="1070"/>
                    <a:pt x="2778" y="1059"/>
                    <a:pt x="2667" y="1059"/>
                  </a:cubicBezTo>
                  <a:cubicBezTo>
                    <a:pt x="1763" y="1059"/>
                    <a:pt x="1026" y="1779"/>
                    <a:pt x="1026" y="2672"/>
                  </a:cubicBezTo>
                  <a:cubicBezTo>
                    <a:pt x="1026" y="2789"/>
                    <a:pt x="1037" y="2894"/>
                    <a:pt x="1059" y="3005"/>
                  </a:cubicBezTo>
                  <a:cubicBezTo>
                    <a:pt x="638" y="3199"/>
                    <a:pt x="349" y="3626"/>
                    <a:pt x="349" y="4119"/>
                  </a:cubicBezTo>
                  <a:cubicBezTo>
                    <a:pt x="349" y="4247"/>
                    <a:pt x="366" y="4374"/>
                    <a:pt x="405" y="4491"/>
                  </a:cubicBezTo>
                  <a:cubicBezTo>
                    <a:pt x="166" y="4629"/>
                    <a:pt x="0" y="4885"/>
                    <a:pt x="0" y="5184"/>
                  </a:cubicBezTo>
                  <a:cubicBezTo>
                    <a:pt x="0" y="5622"/>
                    <a:pt x="366" y="5977"/>
                    <a:pt x="810" y="5977"/>
                  </a:cubicBezTo>
                  <a:cubicBezTo>
                    <a:pt x="915" y="5977"/>
                    <a:pt x="1015" y="5960"/>
                    <a:pt x="1109" y="5921"/>
                  </a:cubicBezTo>
                  <a:cubicBezTo>
                    <a:pt x="1225" y="6354"/>
                    <a:pt x="1625" y="6670"/>
                    <a:pt x="2096" y="6670"/>
                  </a:cubicBezTo>
                  <a:cubicBezTo>
                    <a:pt x="2656" y="6670"/>
                    <a:pt x="3116" y="6215"/>
                    <a:pt x="3116" y="5661"/>
                  </a:cubicBezTo>
                  <a:cubicBezTo>
                    <a:pt x="3116" y="5300"/>
                    <a:pt x="2922" y="4984"/>
                    <a:pt x="2634" y="4807"/>
                  </a:cubicBezTo>
                  <a:cubicBezTo>
                    <a:pt x="2739" y="4652"/>
                    <a:pt x="2811" y="4474"/>
                    <a:pt x="2839" y="4286"/>
                  </a:cubicBezTo>
                  <a:cubicBezTo>
                    <a:pt x="3249" y="4241"/>
                    <a:pt x="3615" y="4047"/>
                    <a:pt x="3881" y="3759"/>
                  </a:cubicBezTo>
                  <a:cubicBezTo>
                    <a:pt x="4153" y="3892"/>
                    <a:pt x="4458" y="3970"/>
                    <a:pt x="4780" y="3970"/>
                  </a:cubicBezTo>
                  <a:cubicBezTo>
                    <a:pt x="5157" y="3970"/>
                    <a:pt x="5506" y="3870"/>
                    <a:pt x="5805" y="3692"/>
                  </a:cubicBezTo>
                  <a:cubicBezTo>
                    <a:pt x="6005" y="3842"/>
                    <a:pt x="6260" y="3931"/>
                    <a:pt x="6532" y="3931"/>
                  </a:cubicBezTo>
                  <a:cubicBezTo>
                    <a:pt x="6870" y="3931"/>
                    <a:pt x="7175" y="3798"/>
                    <a:pt x="7397" y="3581"/>
                  </a:cubicBezTo>
                  <a:cubicBezTo>
                    <a:pt x="7884" y="3792"/>
                    <a:pt x="8699" y="3931"/>
                    <a:pt x="9630" y="3931"/>
                  </a:cubicBezTo>
                  <a:cubicBezTo>
                    <a:pt x="10218" y="3931"/>
                    <a:pt x="10761" y="3875"/>
                    <a:pt x="11205" y="3781"/>
                  </a:cubicBezTo>
                  <a:cubicBezTo>
                    <a:pt x="11294" y="4141"/>
                    <a:pt x="11577" y="4424"/>
                    <a:pt x="11931" y="4518"/>
                  </a:cubicBezTo>
                  <a:cubicBezTo>
                    <a:pt x="11931" y="4530"/>
                    <a:pt x="11931" y="4535"/>
                    <a:pt x="11931" y="4541"/>
                  </a:cubicBezTo>
                  <a:cubicBezTo>
                    <a:pt x="11931" y="4896"/>
                    <a:pt x="12203" y="5189"/>
                    <a:pt x="12558" y="5223"/>
                  </a:cubicBezTo>
                  <a:cubicBezTo>
                    <a:pt x="12624" y="5489"/>
                    <a:pt x="12868" y="5683"/>
                    <a:pt x="13157" y="5683"/>
                  </a:cubicBezTo>
                  <a:cubicBezTo>
                    <a:pt x="13501" y="5683"/>
                    <a:pt x="13783" y="5406"/>
                    <a:pt x="13783" y="5067"/>
                  </a:cubicBezTo>
                  <a:cubicBezTo>
                    <a:pt x="13783" y="4940"/>
                    <a:pt x="13739" y="4818"/>
                    <a:pt x="13673" y="4724"/>
                  </a:cubicBezTo>
                  <a:cubicBezTo>
                    <a:pt x="14016" y="4701"/>
                    <a:pt x="14288" y="4419"/>
                    <a:pt x="14288" y="4069"/>
                  </a:cubicBezTo>
                  <a:close/>
                  <a:moveTo>
                    <a:pt x="11604" y="2517"/>
                  </a:moveTo>
                  <a:lnTo>
                    <a:pt x="11604" y="2517"/>
                  </a:lnTo>
                  <a:cubicBezTo>
                    <a:pt x="11626" y="2556"/>
                    <a:pt x="11660" y="2583"/>
                    <a:pt x="11687" y="2611"/>
                  </a:cubicBezTo>
                  <a:cubicBezTo>
                    <a:pt x="11643" y="2594"/>
                    <a:pt x="11593" y="2583"/>
                    <a:pt x="11538" y="2567"/>
                  </a:cubicBezTo>
                  <a:cubicBezTo>
                    <a:pt x="11560" y="2550"/>
                    <a:pt x="11582" y="2534"/>
                    <a:pt x="11604" y="2517"/>
                  </a:cubicBezTo>
                  <a:close/>
                </a:path>
              </a:pathLst>
            </a:custGeom>
            <a:solidFill>
              <a:schemeClr val="accent6"/>
            </a:solidFill>
            <a:ln>
              <a:noFill/>
            </a:ln>
            <a:effectLst/>
          </p:spPr>
          <p:txBody>
            <a:bodyPr wrap="none" lIns="76183" tIns="38091" rIns="76183" bIns="38091" anchor="ctr"/>
            <a:lstStyle/>
            <a:p>
              <a:endParaRPr lang="en-US" sz="1800" dirty="0">
                <a:latin typeface="微软雅黑" panose="020B0503020204020204" charset="-122"/>
              </a:endParaRPr>
            </a:p>
          </p:txBody>
        </p:sp>
      </p:grpSp>
      <p:grpSp>
        <p:nvGrpSpPr>
          <p:cNvPr id="127" name="Group 126"/>
          <p:cNvGrpSpPr/>
          <p:nvPr/>
        </p:nvGrpSpPr>
        <p:grpSpPr>
          <a:xfrm>
            <a:off x="6043218" y="2923136"/>
            <a:ext cx="3882683" cy="2630905"/>
            <a:chOff x="11271562" y="5846272"/>
            <a:chExt cx="7765365" cy="5261809"/>
          </a:xfrm>
        </p:grpSpPr>
        <p:sp>
          <p:nvSpPr>
            <p:cNvPr id="128" name="Freeform 3"/>
            <p:cNvSpPr>
              <a:spLocks noChangeArrowheads="1"/>
            </p:cNvSpPr>
            <p:nvPr/>
          </p:nvSpPr>
          <p:spPr bwMode="auto">
            <a:xfrm rot="21133775">
              <a:off x="11271562" y="5846272"/>
              <a:ext cx="6795862" cy="3842141"/>
            </a:xfrm>
            <a:custGeom>
              <a:avLst/>
              <a:gdLst>
                <a:gd name="T0" fmla="*/ 13994 w 13995"/>
                <a:gd name="T1" fmla="*/ 94 h 7912"/>
                <a:gd name="T2" fmla="*/ 13994 w 13995"/>
                <a:gd name="T3" fmla="*/ 94 h 7912"/>
                <a:gd name="T4" fmla="*/ 1785 w 13995"/>
                <a:gd name="T5" fmla="*/ 2928 h 7912"/>
                <a:gd name="T6" fmla="*/ 5733 w 13995"/>
                <a:gd name="T7" fmla="*/ 7789 h 7912"/>
              </a:gdLst>
              <a:ahLst/>
              <a:cxnLst>
                <a:cxn ang="0">
                  <a:pos x="T0" y="T1"/>
                </a:cxn>
                <a:cxn ang="0">
                  <a:pos x="T2" y="T3"/>
                </a:cxn>
                <a:cxn ang="0">
                  <a:pos x="T4" y="T5"/>
                </a:cxn>
                <a:cxn ang="0">
                  <a:pos x="T6" y="T7"/>
                </a:cxn>
              </a:cxnLst>
              <a:rect l="0" t="0" r="r" b="b"/>
              <a:pathLst>
                <a:path w="13995" h="7912">
                  <a:moveTo>
                    <a:pt x="13994" y="94"/>
                  </a:moveTo>
                  <a:lnTo>
                    <a:pt x="13994" y="94"/>
                  </a:lnTo>
                  <a:cubicBezTo>
                    <a:pt x="10563" y="1841"/>
                    <a:pt x="3565" y="0"/>
                    <a:pt x="1785" y="2928"/>
                  </a:cubicBezTo>
                  <a:cubicBezTo>
                    <a:pt x="0" y="5854"/>
                    <a:pt x="2750" y="7911"/>
                    <a:pt x="5733" y="7789"/>
                  </a:cubicBezTo>
                </a:path>
              </a:pathLst>
            </a:custGeom>
            <a:noFill/>
            <a:ln w="20160" cap="flat">
              <a:solidFill>
                <a:schemeClr val="accent3"/>
              </a:solidFill>
              <a:round/>
            </a:ln>
            <a:effectLst/>
          </p:spPr>
          <p:txBody>
            <a:bodyPr lIns="76183" tIns="38091" rIns="76183" bIns="38091"/>
            <a:lstStyle/>
            <a:p>
              <a:endParaRPr lang="en-US" sz="1800" dirty="0">
                <a:latin typeface="微软雅黑" panose="020B0503020204020204" charset="-122"/>
              </a:endParaRPr>
            </a:p>
          </p:txBody>
        </p:sp>
        <p:sp>
          <p:nvSpPr>
            <p:cNvPr id="129" name="Freeform 4"/>
            <p:cNvSpPr>
              <a:spLocks noChangeArrowheads="1"/>
            </p:cNvSpPr>
            <p:nvPr/>
          </p:nvSpPr>
          <p:spPr bwMode="auto">
            <a:xfrm rot="21133775">
              <a:off x="12241065" y="7265940"/>
              <a:ext cx="6795862" cy="3842141"/>
            </a:xfrm>
            <a:custGeom>
              <a:avLst/>
              <a:gdLst>
                <a:gd name="T0" fmla="*/ 13995 w 13996"/>
                <a:gd name="T1" fmla="*/ 94 h 7912"/>
                <a:gd name="T2" fmla="*/ 13995 w 13996"/>
                <a:gd name="T3" fmla="*/ 94 h 7912"/>
                <a:gd name="T4" fmla="*/ 1786 w 13996"/>
                <a:gd name="T5" fmla="*/ 2927 h 7912"/>
                <a:gd name="T6" fmla="*/ 5734 w 13996"/>
                <a:gd name="T7" fmla="*/ 7789 h 7912"/>
              </a:gdLst>
              <a:ahLst/>
              <a:cxnLst>
                <a:cxn ang="0">
                  <a:pos x="T0" y="T1"/>
                </a:cxn>
                <a:cxn ang="0">
                  <a:pos x="T2" y="T3"/>
                </a:cxn>
                <a:cxn ang="0">
                  <a:pos x="T4" y="T5"/>
                </a:cxn>
                <a:cxn ang="0">
                  <a:pos x="T6" y="T7"/>
                </a:cxn>
              </a:cxnLst>
              <a:rect l="0" t="0" r="r" b="b"/>
              <a:pathLst>
                <a:path w="13996" h="7912">
                  <a:moveTo>
                    <a:pt x="13995" y="94"/>
                  </a:moveTo>
                  <a:lnTo>
                    <a:pt x="13995" y="94"/>
                  </a:lnTo>
                  <a:cubicBezTo>
                    <a:pt x="10563" y="1840"/>
                    <a:pt x="3566" y="0"/>
                    <a:pt x="1786" y="2927"/>
                  </a:cubicBezTo>
                  <a:cubicBezTo>
                    <a:pt x="0" y="5854"/>
                    <a:pt x="2751" y="7911"/>
                    <a:pt x="5734" y="7789"/>
                  </a:cubicBezTo>
                </a:path>
              </a:pathLst>
            </a:custGeom>
            <a:noFill/>
            <a:ln w="20160" cap="flat">
              <a:solidFill>
                <a:schemeClr val="accent3"/>
              </a:solidFill>
              <a:round/>
            </a:ln>
            <a:effectLst/>
          </p:spPr>
          <p:txBody>
            <a:bodyPr lIns="76183" tIns="38091" rIns="76183" bIns="38091"/>
            <a:lstStyle/>
            <a:p>
              <a:endParaRPr lang="en-US" sz="1800" dirty="0">
                <a:latin typeface="微软雅黑" panose="020B0503020204020204" charset="-122"/>
              </a:endParaRPr>
            </a:p>
          </p:txBody>
        </p:sp>
        <p:sp>
          <p:nvSpPr>
            <p:cNvPr id="130" name="Freeform 5"/>
            <p:cNvSpPr>
              <a:spLocks noChangeArrowheads="1"/>
            </p:cNvSpPr>
            <p:nvPr/>
          </p:nvSpPr>
          <p:spPr bwMode="auto">
            <a:xfrm rot="21133775">
              <a:off x="11342175" y="6807155"/>
              <a:ext cx="6795862" cy="3842141"/>
            </a:xfrm>
            <a:custGeom>
              <a:avLst/>
              <a:gdLst>
                <a:gd name="T0" fmla="*/ 13994 w 13995"/>
                <a:gd name="T1" fmla="*/ 94 h 7912"/>
                <a:gd name="T2" fmla="*/ 13994 w 13995"/>
                <a:gd name="T3" fmla="*/ 94 h 7912"/>
                <a:gd name="T4" fmla="*/ 1785 w 13995"/>
                <a:gd name="T5" fmla="*/ 2926 h 7912"/>
                <a:gd name="T6" fmla="*/ 5739 w 13995"/>
                <a:gd name="T7" fmla="*/ 7789 h 7912"/>
              </a:gdLst>
              <a:ahLst/>
              <a:cxnLst>
                <a:cxn ang="0">
                  <a:pos x="T0" y="T1"/>
                </a:cxn>
                <a:cxn ang="0">
                  <a:pos x="T2" y="T3"/>
                </a:cxn>
                <a:cxn ang="0">
                  <a:pos x="T4" y="T5"/>
                </a:cxn>
                <a:cxn ang="0">
                  <a:pos x="T6" y="T7"/>
                </a:cxn>
              </a:cxnLst>
              <a:rect l="0" t="0" r="r" b="b"/>
              <a:pathLst>
                <a:path w="13995" h="7912">
                  <a:moveTo>
                    <a:pt x="13994" y="94"/>
                  </a:moveTo>
                  <a:lnTo>
                    <a:pt x="13994" y="94"/>
                  </a:lnTo>
                  <a:cubicBezTo>
                    <a:pt x="10568" y="1840"/>
                    <a:pt x="3571" y="0"/>
                    <a:pt x="1785" y="2926"/>
                  </a:cubicBezTo>
                  <a:cubicBezTo>
                    <a:pt x="0" y="5854"/>
                    <a:pt x="2756" y="7911"/>
                    <a:pt x="5739" y="7789"/>
                  </a:cubicBezTo>
                </a:path>
              </a:pathLst>
            </a:custGeom>
            <a:noFill/>
            <a:ln w="59760" cap="flat">
              <a:solidFill>
                <a:schemeClr val="accent3"/>
              </a:solidFill>
              <a:round/>
            </a:ln>
            <a:effectLst/>
          </p:spPr>
          <p:txBody>
            <a:bodyPr lIns="76183" tIns="38091" rIns="76183" bIns="38091"/>
            <a:lstStyle/>
            <a:p>
              <a:endParaRPr lang="en-US" sz="1800" dirty="0">
                <a:latin typeface="微软雅黑" panose="020B0503020204020204" charset="-122"/>
              </a:endParaRPr>
            </a:p>
          </p:txBody>
        </p:sp>
      </p:grpSp>
      <p:sp>
        <p:nvSpPr>
          <p:cNvPr id="76" name="TextBox 75"/>
          <p:cNvSpPr txBox="1"/>
          <p:nvPr/>
        </p:nvSpPr>
        <p:spPr>
          <a:xfrm>
            <a:off x="1674245" y="2040441"/>
            <a:ext cx="4126070" cy="566420"/>
          </a:xfrm>
          <a:prstGeom prst="rect">
            <a:avLst/>
          </a:prstGeom>
          <a:noFill/>
        </p:spPr>
        <p:txBody>
          <a:bodyPr wrap="square" lIns="109709" tIns="54855" rIns="109709" bIns="54855" rtlCol="0">
            <a:spAutoFit/>
          </a:bodyPr>
          <a:lstStyle/>
          <a:p>
            <a:pPr algn="just"/>
            <a:r>
              <a:rPr lang="en-US" sz="1000" dirty="0">
                <a:latin typeface="微软雅黑" panose="020B0503020204020204" charset="-122"/>
                <a:ea typeface="Open Sans Light" panose="020B0306030504020204" pitchFamily="34" charset="0"/>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33" name="Round Same Side Corner Rectangle 32"/>
          <p:cNvSpPr/>
          <p:nvPr/>
        </p:nvSpPr>
        <p:spPr>
          <a:xfrm rot="10800000" flipH="1">
            <a:off x="1649454" y="1833393"/>
            <a:ext cx="54849" cy="662532"/>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Lato Light"/>
            </a:endParaRPr>
          </a:p>
        </p:txBody>
      </p:sp>
      <p:sp>
        <p:nvSpPr>
          <p:cNvPr id="38" name="TextBox 37"/>
          <p:cNvSpPr txBox="1"/>
          <p:nvPr/>
        </p:nvSpPr>
        <p:spPr>
          <a:xfrm>
            <a:off x="1017564" y="1652282"/>
            <a:ext cx="594360" cy="948055"/>
          </a:xfrm>
          <a:prstGeom prst="rect">
            <a:avLst/>
          </a:prstGeom>
          <a:noFill/>
        </p:spPr>
        <p:txBody>
          <a:bodyPr wrap="none" lIns="91444" tIns="45722" rIns="91444" bIns="45722" rtlCol="0">
            <a:spAutoFit/>
          </a:bodyPr>
          <a:lstStyle/>
          <a:p>
            <a:r>
              <a:rPr lang="id-ID" sz="5250" b="1" dirty="0">
                <a:latin typeface="微软雅黑" panose="020B0503020204020204" charset="-122"/>
                <a:cs typeface="Aparajita" panose="020B0604020202020204" pitchFamily="34" charset="0"/>
              </a:rPr>
              <a:t>1</a:t>
            </a:r>
          </a:p>
        </p:txBody>
      </p:sp>
      <p:sp>
        <p:nvSpPr>
          <p:cNvPr id="75" name="TextBox 74"/>
          <p:cNvSpPr txBox="1"/>
          <p:nvPr/>
        </p:nvSpPr>
        <p:spPr>
          <a:xfrm>
            <a:off x="1730689" y="1804844"/>
            <a:ext cx="4506516" cy="335280"/>
          </a:xfrm>
          <a:prstGeom prst="rect">
            <a:avLst/>
          </a:prstGeom>
          <a:noFill/>
        </p:spPr>
        <p:txBody>
          <a:bodyPr wrap="square" rtlCol="0">
            <a:spAutoFit/>
          </a:bodyPr>
          <a:lstStyle/>
          <a:p>
            <a:r>
              <a:rPr lang="id-ID" sz="1600" b="1" dirty="0">
                <a:latin typeface="微软雅黑" panose="020B0503020204020204" charset="-122"/>
                <a:cs typeface="Aparajita" panose="020B0604020202020204" pitchFamily="34" charset="0"/>
              </a:rPr>
              <a:t>单击此处添加标题</a:t>
            </a:r>
          </a:p>
        </p:txBody>
      </p:sp>
      <p:sp>
        <p:nvSpPr>
          <p:cNvPr id="80" name="TextBox 79"/>
          <p:cNvSpPr txBox="1"/>
          <p:nvPr/>
        </p:nvSpPr>
        <p:spPr>
          <a:xfrm>
            <a:off x="1672763" y="2905386"/>
            <a:ext cx="4071905" cy="566420"/>
          </a:xfrm>
          <a:prstGeom prst="rect">
            <a:avLst/>
          </a:prstGeom>
          <a:noFill/>
        </p:spPr>
        <p:txBody>
          <a:bodyPr wrap="square" lIns="109709" tIns="54855" rIns="109709" bIns="54855" rtlCol="0">
            <a:spAutoFit/>
          </a:bodyPr>
          <a:lstStyle/>
          <a:p>
            <a:pPr algn="just"/>
            <a:r>
              <a:rPr lang="en-US" sz="1000" dirty="0">
                <a:latin typeface="微软雅黑" panose="020B0503020204020204" charset="-122"/>
                <a:ea typeface="Open Sans Light" panose="020B0306030504020204" pitchFamily="34" charset="0"/>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84" name="Round Same Side Corner Rectangle 83"/>
          <p:cNvSpPr/>
          <p:nvPr/>
        </p:nvSpPr>
        <p:spPr>
          <a:xfrm rot="10800000" flipH="1">
            <a:off x="1647971" y="2698338"/>
            <a:ext cx="54849" cy="662532"/>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Lato Light"/>
            </a:endParaRPr>
          </a:p>
        </p:txBody>
      </p:sp>
      <p:sp>
        <p:nvSpPr>
          <p:cNvPr id="85" name="TextBox 84"/>
          <p:cNvSpPr txBox="1"/>
          <p:nvPr/>
        </p:nvSpPr>
        <p:spPr>
          <a:xfrm>
            <a:off x="1729206" y="2669789"/>
            <a:ext cx="4506516" cy="335280"/>
          </a:xfrm>
          <a:prstGeom prst="rect">
            <a:avLst/>
          </a:prstGeom>
          <a:noFill/>
        </p:spPr>
        <p:txBody>
          <a:bodyPr wrap="square" rtlCol="0">
            <a:spAutoFit/>
          </a:bodyPr>
          <a:lstStyle/>
          <a:p>
            <a:r>
              <a:rPr lang="id-ID" sz="1600" b="1" dirty="0">
                <a:latin typeface="微软雅黑" panose="020B0503020204020204" charset="-122"/>
                <a:cs typeface="Aparajita" panose="020B0604020202020204" pitchFamily="34" charset="0"/>
              </a:rPr>
              <a:t>单击此处添加标题</a:t>
            </a:r>
          </a:p>
        </p:txBody>
      </p:sp>
      <p:sp>
        <p:nvSpPr>
          <p:cNvPr id="86" name="TextBox 85"/>
          <p:cNvSpPr txBox="1"/>
          <p:nvPr/>
        </p:nvSpPr>
        <p:spPr>
          <a:xfrm>
            <a:off x="1672763" y="3782344"/>
            <a:ext cx="4071904" cy="566420"/>
          </a:xfrm>
          <a:prstGeom prst="rect">
            <a:avLst/>
          </a:prstGeom>
          <a:noFill/>
        </p:spPr>
        <p:txBody>
          <a:bodyPr wrap="square" lIns="109709" tIns="54855" rIns="109709" bIns="54855" rtlCol="0">
            <a:spAutoFit/>
          </a:bodyPr>
          <a:lstStyle/>
          <a:p>
            <a:pPr algn="just"/>
            <a:r>
              <a:rPr lang="en-US" sz="1000" dirty="0">
                <a:latin typeface="微软雅黑" panose="020B0503020204020204" charset="-122"/>
                <a:ea typeface="Open Sans Light" panose="020B0306030504020204" pitchFamily="34" charset="0"/>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87" name="Round Same Side Corner Rectangle 86"/>
          <p:cNvSpPr/>
          <p:nvPr/>
        </p:nvSpPr>
        <p:spPr>
          <a:xfrm rot="10800000" flipH="1">
            <a:off x="1647971" y="3575296"/>
            <a:ext cx="54849" cy="662532"/>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Lato Light"/>
            </a:endParaRPr>
          </a:p>
        </p:txBody>
      </p:sp>
      <p:sp>
        <p:nvSpPr>
          <p:cNvPr id="88" name="TextBox 87"/>
          <p:cNvSpPr txBox="1"/>
          <p:nvPr/>
        </p:nvSpPr>
        <p:spPr>
          <a:xfrm>
            <a:off x="1729206" y="3546746"/>
            <a:ext cx="4506516" cy="335280"/>
          </a:xfrm>
          <a:prstGeom prst="rect">
            <a:avLst/>
          </a:prstGeom>
          <a:noFill/>
        </p:spPr>
        <p:txBody>
          <a:bodyPr wrap="square" rtlCol="0">
            <a:spAutoFit/>
          </a:bodyPr>
          <a:lstStyle/>
          <a:p>
            <a:r>
              <a:rPr lang="id-ID" sz="1600" b="1" dirty="0">
                <a:latin typeface="微软雅黑" panose="020B0503020204020204" charset="-122"/>
                <a:cs typeface="Aparajita" panose="020B0604020202020204" pitchFamily="34" charset="0"/>
              </a:rPr>
              <a:t>单击此处添加标题</a:t>
            </a:r>
          </a:p>
        </p:txBody>
      </p:sp>
      <p:sp>
        <p:nvSpPr>
          <p:cNvPr id="81" name="TextBox 80"/>
          <p:cNvSpPr txBox="1"/>
          <p:nvPr/>
        </p:nvSpPr>
        <p:spPr>
          <a:xfrm>
            <a:off x="1675316" y="4708941"/>
            <a:ext cx="4069351" cy="566420"/>
          </a:xfrm>
          <a:prstGeom prst="rect">
            <a:avLst/>
          </a:prstGeom>
          <a:noFill/>
        </p:spPr>
        <p:txBody>
          <a:bodyPr wrap="square" lIns="109709" tIns="54855" rIns="109709" bIns="54855" rtlCol="0">
            <a:spAutoFit/>
          </a:bodyPr>
          <a:lstStyle/>
          <a:p>
            <a:pPr algn="just"/>
            <a:r>
              <a:rPr lang="en-US" sz="1000" dirty="0">
                <a:latin typeface="微软雅黑" panose="020B0503020204020204" charset="-122"/>
                <a:ea typeface="Open Sans Light" panose="020B0306030504020204" pitchFamily="34" charset="0"/>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82" name="Round Same Side Corner Rectangle 81"/>
          <p:cNvSpPr/>
          <p:nvPr/>
        </p:nvSpPr>
        <p:spPr>
          <a:xfrm rot="10800000" flipH="1">
            <a:off x="1650524" y="4501893"/>
            <a:ext cx="54849" cy="662532"/>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Lato Light"/>
            </a:endParaRPr>
          </a:p>
        </p:txBody>
      </p:sp>
      <p:sp>
        <p:nvSpPr>
          <p:cNvPr id="83" name="TextBox 82"/>
          <p:cNvSpPr txBox="1"/>
          <p:nvPr/>
        </p:nvSpPr>
        <p:spPr>
          <a:xfrm>
            <a:off x="1731759" y="4473343"/>
            <a:ext cx="4506516" cy="335280"/>
          </a:xfrm>
          <a:prstGeom prst="rect">
            <a:avLst/>
          </a:prstGeom>
          <a:noFill/>
        </p:spPr>
        <p:txBody>
          <a:bodyPr wrap="square" rtlCol="0">
            <a:spAutoFit/>
          </a:bodyPr>
          <a:lstStyle/>
          <a:p>
            <a:r>
              <a:rPr lang="id-ID" sz="1600" b="1" dirty="0">
                <a:latin typeface="微软雅黑" panose="020B0503020204020204" charset="-122"/>
                <a:cs typeface="Aparajita" panose="020B0604020202020204" pitchFamily="34" charset="0"/>
              </a:rPr>
              <a:t>单击此处添加标题</a:t>
            </a:r>
          </a:p>
        </p:txBody>
      </p:sp>
      <p:sp>
        <p:nvSpPr>
          <p:cNvPr id="89" name="TextBox 88"/>
          <p:cNvSpPr txBox="1"/>
          <p:nvPr/>
        </p:nvSpPr>
        <p:spPr>
          <a:xfrm>
            <a:off x="1673833" y="5607306"/>
            <a:ext cx="4070834" cy="566420"/>
          </a:xfrm>
          <a:prstGeom prst="rect">
            <a:avLst/>
          </a:prstGeom>
          <a:noFill/>
        </p:spPr>
        <p:txBody>
          <a:bodyPr wrap="square" lIns="109709" tIns="54855" rIns="109709" bIns="54855" rtlCol="0">
            <a:spAutoFit/>
          </a:bodyPr>
          <a:lstStyle/>
          <a:p>
            <a:pPr algn="just"/>
            <a:r>
              <a:rPr lang="en-US" sz="1000" dirty="0">
                <a:latin typeface="微软雅黑" panose="020B0503020204020204" charset="-122"/>
                <a:ea typeface="Open Sans Light" panose="020B0306030504020204" pitchFamily="34" charset="0"/>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90" name="Round Same Side Corner Rectangle 89"/>
          <p:cNvSpPr/>
          <p:nvPr/>
        </p:nvSpPr>
        <p:spPr>
          <a:xfrm rot="10800000" flipH="1">
            <a:off x="1649042" y="5400258"/>
            <a:ext cx="54849" cy="662532"/>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Lato Light"/>
            </a:endParaRPr>
          </a:p>
        </p:txBody>
      </p:sp>
      <p:sp>
        <p:nvSpPr>
          <p:cNvPr id="91" name="TextBox 90"/>
          <p:cNvSpPr txBox="1"/>
          <p:nvPr/>
        </p:nvSpPr>
        <p:spPr>
          <a:xfrm>
            <a:off x="1730277" y="5371708"/>
            <a:ext cx="4506516" cy="335280"/>
          </a:xfrm>
          <a:prstGeom prst="rect">
            <a:avLst/>
          </a:prstGeom>
          <a:noFill/>
        </p:spPr>
        <p:txBody>
          <a:bodyPr wrap="square" rtlCol="0">
            <a:spAutoFit/>
          </a:bodyPr>
          <a:lstStyle/>
          <a:p>
            <a:r>
              <a:rPr lang="id-ID" sz="1600" b="1" dirty="0">
                <a:latin typeface="微软雅黑" panose="020B0503020204020204" charset="-122"/>
                <a:cs typeface="Aparajita" panose="020B0604020202020204" pitchFamily="34" charset="0"/>
              </a:rPr>
              <a:t>单击此处添加标题</a:t>
            </a:r>
          </a:p>
        </p:txBody>
      </p:sp>
      <p:sp>
        <p:nvSpPr>
          <p:cNvPr id="96" name="TextBox 95"/>
          <p:cNvSpPr txBox="1"/>
          <p:nvPr/>
        </p:nvSpPr>
        <p:spPr>
          <a:xfrm>
            <a:off x="1006424" y="2532157"/>
            <a:ext cx="594360" cy="948055"/>
          </a:xfrm>
          <a:prstGeom prst="rect">
            <a:avLst/>
          </a:prstGeom>
          <a:noFill/>
        </p:spPr>
        <p:txBody>
          <a:bodyPr wrap="none" lIns="91444" tIns="45722" rIns="91444" bIns="45722" rtlCol="0">
            <a:spAutoFit/>
          </a:bodyPr>
          <a:lstStyle/>
          <a:p>
            <a:r>
              <a:rPr lang="id-ID" sz="5250" b="1" dirty="0">
                <a:latin typeface="微软雅黑" panose="020B0503020204020204" charset="-122"/>
                <a:cs typeface="Aparajita" panose="020B0604020202020204" pitchFamily="34" charset="0"/>
              </a:rPr>
              <a:t>2</a:t>
            </a:r>
          </a:p>
        </p:txBody>
      </p:sp>
      <p:sp>
        <p:nvSpPr>
          <p:cNvPr id="97" name="TextBox 96"/>
          <p:cNvSpPr txBox="1"/>
          <p:nvPr/>
        </p:nvSpPr>
        <p:spPr>
          <a:xfrm>
            <a:off x="1002871" y="3388078"/>
            <a:ext cx="594360" cy="948055"/>
          </a:xfrm>
          <a:prstGeom prst="rect">
            <a:avLst/>
          </a:prstGeom>
          <a:noFill/>
        </p:spPr>
        <p:txBody>
          <a:bodyPr wrap="none" lIns="91444" tIns="45722" rIns="91444" bIns="45722" rtlCol="0">
            <a:spAutoFit/>
          </a:bodyPr>
          <a:lstStyle/>
          <a:p>
            <a:r>
              <a:rPr lang="id-ID" sz="5250" b="1" dirty="0">
                <a:latin typeface="微软雅黑" panose="020B0503020204020204" charset="-122"/>
                <a:cs typeface="Aparajita" panose="020B0604020202020204" pitchFamily="34" charset="0"/>
              </a:rPr>
              <a:t>3</a:t>
            </a:r>
          </a:p>
        </p:txBody>
      </p:sp>
      <p:sp>
        <p:nvSpPr>
          <p:cNvPr id="98" name="TextBox 97"/>
          <p:cNvSpPr txBox="1"/>
          <p:nvPr/>
        </p:nvSpPr>
        <p:spPr>
          <a:xfrm>
            <a:off x="1014011" y="4334793"/>
            <a:ext cx="594360" cy="948055"/>
          </a:xfrm>
          <a:prstGeom prst="rect">
            <a:avLst/>
          </a:prstGeom>
          <a:noFill/>
        </p:spPr>
        <p:txBody>
          <a:bodyPr wrap="none" lIns="91444" tIns="45722" rIns="91444" bIns="45722" rtlCol="0">
            <a:spAutoFit/>
          </a:bodyPr>
          <a:lstStyle/>
          <a:p>
            <a:r>
              <a:rPr lang="id-ID" sz="5250" b="1" dirty="0">
                <a:latin typeface="微软雅黑" panose="020B0503020204020204" charset="-122"/>
                <a:cs typeface="Aparajita" panose="020B0604020202020204" pitchFamily="34" charset="0"/>
              </a:rPr>
              <a:t>4</a:t>
            </a:r>
          </a:p>
        </p:txBody>
      </p:sp>
      <p:sp>
        <p:nvSpPr>
          <p:cNvPr id="99" name="TextBox 98"/>
          <p:cNvSpPr txBox="1"/>
          <p:nvPr/>
        </p:nvSpPr>
        <p:spPr>
          <a:xfrm>
            <a:off x="1014011" y="5222474"/>
            <a:ext cx="594360" cy="948055"/>
          </a:xfrm>
          <a:prstGeom prst="rect">
            <a:avLst/>
          </a:prstGeom>
          <a:noFill/>
        </p:spPr>
        <p:txBody>
          <a:bodyPr wrap="none" lIns="91444" tIns="45722" rIns="91444" bIns="45722" rtlCol="0">
            <a:spAutoFit/>
          </a:bodyPr>
          <a:lstStyle/>
          <a:p>
            <a:r>
              <a:rPr lang="id-ID" sz="5250" b="1" dirty="0">
                <a:latin typeface="微软雅黑" panose="020B0503020204020204" charset="-122"/>
                <a:cs typeface="Aparajita" panose="020B0604020202020204" pitchFamily="34" charset="0"/>
              </a:rPr>
              <a:t>5</a:t>
            </a:r>
          </a:p>
        </p:txBody>
      </p:sp>
      <p:grpSp>
        <p:nvGrpSpPr>
          <p:cNvPr id="5" name="Group 4"/>
          <p:cNvGrpSpPr/>
          <p:nvPr/>
        </p:nvGrpSpPr>
        <p:grpSpPr>
          <a:xfrm>
            <a:off x="9113897" y="2153765"/>
            <a:ext cx="1798935" cy="1402342"/>
            <a:chOff x="17392138" y="4307530"/>
            <a:chExt cx="3597870" cy="2804683"/>
          </a:xfrm>
        </p:grpSpPr>
        <p:sp>
          <p:nvSpPr>
            <p:cNvPr id="94" name="Freeform 6"/>
            <p:cNvSpPr>
              <a:spLocks noChangeArrowheads="1"/>
            </p:cNvSpPr>
            <p:nvPr/>
          </p:nvSpPr>
          <p:spPr bwMode="auto">
            <a:xfrm rot="21133775">
              <a:off x="18434406" y="5853598"/>
              <a:ext cx="1295368" cy="1023714"/>
            </a:xfrm>
            <a:custGeom>
              <a:avLst/>
              <a:gdLst>
                <a:gd name="T0" fmla="*/ 1936 w 2669"/>
                <a:gd name="T1" fmla="*/ 820 h 2108"/>
                <a:gd name="T2" fmla="*/ 1936 w 2669"/>
                <a:gd name="T3" fmla="*/ 820 h 2108"/>
                <a:gd name="T4" fmla="*/ 2668 w 2669"/>
                <a:gd name="T5" fmla="*/ 0 h 2108"/>
                <a:gd name="T6" fmla="*/ 572 w 2669"/>
                <a:gd name="T7" fmla="*/ 793 h 2108"/>
                <a:gd name="T8" fmla="*/ 455 w 2669"/>
                <a:gd name="T9" fmla="*/ 1658 h 2108"/>
                <a:gd name="T10" fmla="*/ 1936 w 2669"/>
                <a:gd name="T11" fmla="*/ 820 h 2108"/>
              </a:gdLst>
              <a:ahLst/>
              <a:cxnLst>
                <a:cxn ang="0">
                  <a:pos x="T0" y="T1"/>
                </a:cxn>
                <a:cxn ang="0">
                  <a:pos x="T2" y="T3"/>
                </a:cxn>
                <a:cxn ang="0">
                  <a:pos x="T4" y="T5"/>
                </a:cxn>
                <a:cxn ang="0">
                  <a:pos x="T6" y="T7"/>
                </a:cxn>
                <a:cxn ang="0">
                  <a:pos x="T8" y="T9"/>
                </a:cxn>
                <a:cxn ang="0">
                  <a:pos x="T10" y="T11"/>
                </a:cxn>
              </a:cxnLst>
              <a:rect l="0" t="0" r="r" b="b"/>
              <a:pathLst>
                <a:path w="2669" h="2108">
                  <a:moveTo>
                    <a:pt x="1936" y="820"/>
                  </a:moveTo>
                  <a:lnTo>
                    <a:pt x="1936" y="820"/>
                  </a:lnTo>
                  <a:cubicBezTo>
                    <a:pt x="1936" y="820"/>
                    <a:pt x="1686" y="482"/>
                    <a:pt x="2668" y="0"/>
                  </a:cubicBezTo>
                  <a:cubicBezTo>
                    <a:pt x="572" y="793"/>
                    <a:pt x="572" y="793"/>
                    <a:pt x="572" y="793"/>
                  </a:cubicBezTo>
                  <a:cubicBezTo>
                    <a:pt x="572" y="793"/>
                    <a:pt x="910" y="1214"/>
                    <a:pt x="455" y="1658"/>
                  </a:cubicBezTo>
                  <a:cubicBezTo>
                    <a:pt x="0" y="2107"/>
                    <a:pt x="1936" y="820"/>
                    <a:pt x="1936" y="820"/>
                  </a:cubicBezTo>
                </a:path>
              </a:pathLst>
            </a:custGeom>
            <a:solidFill>
              <a:srgbClr val="BF282D"/>
            </a:solidFill>
            <a:ln>
              <a:noFill/>
            </a:ln>
            <a:effectLst/>
          </p:spPr>
          <p:txBody>
            <a:bodyPr wrap="none" lIns="76183" tIns="38091" rIns="76183" bIns="38091" anchor="ctr"/>
            <a:lstStyle/>
            <a:p>
              <a:endParaRPr lang="en-US" sz="1800" dirty="0">
                <a:latin typeface="微软雅黑" panose="020B0503020204020204" charset="-122"/>
              </a:endParaRPr>
            </a:p>
          </p:txBody>
        </p:sp>
        <p:sp>
          <p:nvSpPr>
            <p:cNvPr id="95" name="Freeform 7"/>
            <p:cNvSpPr>
              <a:spLocks noChangeArrowheads="1"/>
            </p:cNvSpPr>
            <p:nvPr/>
          </p:nvSpPr>
          <p:spPr bwMode="auto">
            <a:xfrm rot="21133775">
              <a:off x="18567836" y="6095970"/>
              <a:ext cx="1295366" cy="815972"/>
            </a:xfrm>
            <a:custGeom>
              <a:avLst/>
              <a:gdLst>
                <a:gd name="T0" fmla="*/ 2667 w 2668"/>
                <a:gd name="T1" fmla="*/ 222 h 1681"/>
                <a:gd name="T2" fmla="*/ 2667 w 2668"/>
                <a:gd name="T3" fmla="*/ 222 h 1681"/>
                <a:gd name="T4" fmla="*/ 1586 w 2668"/>
                <a:gd name="T5" fmla="*/ 1198 h 1681"/>
                <a:gd name="T6" fmla="*/ 133 w 2668"/>
                <a:gd name="T7" fmla="*/ 1630 h 1681"/>
                <a:gd name="T8" fmla="*/ 67 w 2668"/>
                <a:gd name="T9" fmla="*/ 1497 h 1681"/>
                <a:gd name="T10" fmla="*/ 0 w 2668"/>
                <a:gd name="T11" fmla="*/ 1364 h 1681"/>
                <a:gd name="T12" fmla="*/ 1231 w 2668"/>
                <a:gd name="T13" fmla="*/ 483 h 1681"/>
                <a:gd name="T14" fmla="*/ 2667 w 2668"/>
                <a:gd name="T15" fmla="*/ 222 h 16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68" h="1681">
                  <a:moveTo>
                    <a:pt x="2667" y="222"/>
                  </a:moveTo>
                  <a:lnTo>
                    <a:pt x="2667" y="222"/>
                  </a:lnTo>
                  <a:cubicBezTo>
                    <a:pt x="2667" y="222"/>
                    <a:pt x="2573" y="715"/>
                    <a:pt x="1586" y="1198"/>
                  </a:cubicBezTo>
                  <a:cubicBezTo>
                    <a:pt x="599" y="1680"/>
                    <a:pt x="133" y="1630"/>
                    <a:pt x="133" y="1630"/>
                  </a:cubicBezTo>
                  <a:cubicBezTo>
                    <a:pt x="67" y="1497"/>
                    <a:pt x="67" y="1497"/>
                    <a:pt x="67" y="1497"/>
                  </a:cubicBezTo>
                  <a:cubicBezTo>
                    <a:pt x="0" y="1364"/>
                    <a:pt x="0" y="1364"/>
                    <a:pt x="0" y="1364"/>
                  </a:cubicBezTo>
                  <a:cubicBezTo>
                    <a:pt x="0" y="1364"/>
                    <a:pt x="244" y="965"/>
                    <a:pt x="1231" y="483"/>
                  </a:cubicBezTo>
                  <a:cubicBezTo>
                    <a:pt x="2224" y="0"/>
                    <a:pt x="2667" y="222"/>
                    <a:pt x="2667" y="222"/>
                  </a:cubicBezTo>
                </a:path>
              </a:pathLst>
            </a:custGeom>
            <a:solidFill>
              <a:schemeClr val="accent3"/>
            </a:solidFill>
            <a:ln>
              <a:noFill/>
            </a:ln>
            <a:effectLst/>
          </p:spPr>
          <p:txBody>
            <a:bodyPr wrap="none" lIns="76183" tIns="38091" rIns="76183" bIns="38091" anchor="ctr"/>
            <a:lstStyle/>
            <a:p>
              <a:endParaRPr lang="en-US" sz="1800" dirty="0">
                <a:latin typeface="微软雅黑" panose="020B0503020204020204" charset="-122"/>
              </a:endParaRPr>
            </a:p>
          </p:txBody>
        </p:sp>
        <p:sp>
          <p:nvSpPr>
            <p:cNvPr id="100" name="Freeform 8"/>
            <p:cNvSpPr>
              <a:spLocks noChangeArrowheads="1"/>
            </p:cNvSpPr>
            <p:nvPr/>
          </p:nvSpPr>
          <p:spPr bwMode="auto">
            <a:xfrm rot="21133775">
              <a:off x="19375209" y="6170351"/>
              <a:ext cx="237662" cy="346949"/>
            </a:xfrm>
            <a:custGeom>
              <a:avLst/>
              <a:gdLst>
                <a:gd name="T0" fmla="*/ 488 w 489"/>
                <a:gd name="T1" fmla="*/ 593 h 716"/>
                <a:gd name="T2" fmla="*/ 488 w 489"/>
                <a:gd name="T3" fmla="*/ 593 h 716"/>
                <a:gd name="T4" fmla="*/ 321 w 489"/>
                <a:gd name="T5" fmla="*/ 715 h 716"/>
                <a:gd name="T6" fmla="*/ 0 w 489"/>
                <a:gd name="T7" fmla="*/ 55 h 716"/>
                <a:gd name="T8" fmla="*/ 199 w 489"/>
                <a:gd name="T9" fmla="*/ 0 h 716"/>
                <a:gd name="T10" fmla="*/ 488 w 489"/>
                <a:gd name="T11" fmla="*/ 593 h 716"/>
              </a:gdLst>
              <a:ahLst/>
              <a:cxnLst>
                <a:cxn ang="0">
                  <a:pos x="T0" y="T1"/>
                </a:cxn>
                <a:cxn ang="0">
                  <a:pos x="T2" y="T3"/>
                </a:cxn>
                <a:cxn ang="0">
                  <a:pos x="T4" y="T5"/>
                </a:cxn>
                <a:cxn ang="0">
                  <a:pos x="T6" y="T7"/>
                </a:cxn>
                <a:cxn ang="0">
                  <a:pos x="T8" y="T9"/>
                </a:cxn>
                <a:cxn ang="0">
                  <a:pos x="T10" y="T11"/>
                </a:cxn>
              </a:cxnLst>
              <a:rect l="0" t="0" r="r" b="b"/>
              <a:pathLst>
                <a:path w="489" h="716">
                  <a:moveTo>
                    <a:pt x="488" y="593"/>
                  </a:moveTo>
                  <a:lnTo>
                    <a:pt x="488" y="593"/>
                  </a:lnTo>
                  <a:cubicBezTo>
                    <a:pt x="438" y="632"/>
                    <a:pt x="382" y="671"/>
                    <a:pt x="321" y="715"/>
                  </a:cubicBezTo>
                  <a:cubicBezTo>
                    <a:pt x="0" y="55"/>
                    <a:pt x="0" y="55"/>
                    <a:pt x="0" y="55"/>
                  </a:cubicBezTo>
                  <a:cubicBezTo>
                    <a:pt x="72" y="33"/>
                    <a:pt x="138" y="11"/>
                    <a:pt x="199" y="0"/>
                  </a:cubicBezTo>
                  <a:lnTo>
                    <a:pt x="488" y="593"/>
                  </a:lnTo>
                </a:path>
              </a:pathLst>
            </a:custGeom>
            <a:solidFill>
              <a:srgbClr val="BF282D"/>
            </a:solidFill>
            <a:ln>
              <a:noFill/>
            </a:ln>
            <a:effectLst/>
          </p:spPr>
          <p:txBody>
            <a:bodyPr wrap="none" lIns="76183" tIns="38091" rIns="76183" bIns="38091" anchor="ctr"/>
            <a:lstStyle/>
            <a:p>
              <a:endParaRPr lang="en-US" sz="1800" dirty="0">
                <a:latin typeface="微软雅黑" panose="020B0503020204020204" charset="-122"/>
              </a:endParaRPr>
            </a:p>
          </p:txBody>
        </p:sp>
        <p:sp>
          <p:nvSpPr>
            <p:cNvPr id="101" name="Freeform 9"/>
            <p:cNvSpPr>
              <a:spLocks noChangeArrowheads="1"/>
            </p:cNvSpPr>
            <p:nvPr/>
          </p:nvSpPr>
          <p:spPr bwMode="auto">
            <a:xfrm rot="21133775">
              <a:off x="19535642" y="6092496"/>
              <a:ext cx="293332" cy="284842"/>
            </a:xfrm>
            <a:custGeom>
              <a:avLst/>
              <a:gdLst>
                <a:gd name="T0" fmla="*/ 0 w 605"/>
                <a:gd name="T1" fmla="*/ 66 h 588"/>
                <a:gd name="T2" fmla="*/ 0 w 605"/>
                <a:gd name="T3" fmla="*/ 66 h 588"/>
                <a:gd name="T4" fmla="*/ 604 w 605"/>
                <a:gd name="T5" fmla="*/ 94 h 588"/>
                <a:gd name="T6" fmla="*/ 255 w 605"/>
                <a:gd name="T7" fmla="*/ 587 h 588"/>
                <a:gd name="T8" fmla="*/ 0 w 605"/>
                <a:gd name="T9" fmla="*/ 66 h 588"/>
              </a:gdLst>
              <a:ahLst/>
              <a:cxnLst>
                <a:cxn ang="0">
                  <a:pos x="T0" y="T1"/>
                </a:cxn>
                <a:cxn ang="0">
                  <a:pos x="T2" y="T3"/>
                </a:cxn>
                <a:cxn ang="0">
                  <a:pos x="T4" y="T5"/>
                </a:cxn>
                <a:cxn ang="0">
                  <a:pos x="T6" y="T7"/>
                </a:cxn>
                <a:cxn ang="0">
                  <a:pos x="T8" y="T9"/>
                </a:cxn>
              </a:cxnLst>
              <a:rect l="0" t="0" r="r" b="b"/>
              <a:pathLst>
                <a:path w="605" h="588">
                  <a:moveTo>
                    <a:pt x="0" y="66"/>
                  </a:moveTo>
                  <a:lnTo>
                    <a:pt x="0" y="66"/>
                  </a:lnTo>
                  <a:cubicBezTo>
                    <a:pt x="416" y="0"/>
                    <a:pt x="604" y="94"/>
                    <a:pt x="604" y="94"/>
                  </a:cubicBezTo>
                  <a:cubicBezTo>
                    <a:pt x="604" y="94"/>
                    <a:pt x="566" y="305"/>
                    <a:pt x="255" y="587"/>
                  </a:cubicBezTo>
                  <a:lnTo>
                    <a:pt x="0" y="66"/>
                  </a:lnTo>
                </a:path>
              </a:pathLst>
            </a:custGeom>
            <a:solidFill>
              <a:srgbClr val="BF282D"/>
            </a:solidFill>
            <a:ln>
              <a:noFill/>
            </a:ln>
            <a:effectLst/>
          </p:spPr>
          <p:txBody>
            <a:bodyPr wrap="none" lIns="76183" tIns="38091" rIns="76183" bIns="38091" anchor="ctr"/>
            <a:lstStyle/>
            <a:p>
              <a:endParaRPr lang="en-US" sz="1800" dirty="0">
                <a:latin typeface="微软雅黑" panose="020B0503020204020204" charset="-122"/>
              </a:endParaRPr>
            </a:p>
          </p:txBody>
        </p:sp>
        <p:sp>
          <p:nvSpPr>
            <p:cNvPr id="102" name="Freeform 10"/>
            <p:cNvSpPr>
              <a:spLocks noChangeArrowheads="1"/>
            </p:cNvSpPr>
            <p:nvPr/>
          </p:nvSpPr>
          <p:spPr bwMode="auto">
            <a:xfrm rot="21133775">
              <a:off x="18506032" y="6845550"/>
              <a:ext cx="179852" cy="197034"/>
            </a:xfrm>
            <a:custGeom>
              <a:avLst/>
              <a:gdLst>
                <a:gd name="T0" fmla="*/ 0 w 372"/>
                <a:gd name="T1" fmla="*/ 83 h 406"/>
                <a:gd name="T2" fmla="*/ 161 w 372"/>
                <a:gd name="T3" fmla="*/ 405 h 406"/>
                <a:gd name="T4" fmla="*/ 371 w 372"/>
                <a:gd name="T5" fmla="*/ 272 h 406"/>
                <a:gd name="T6" fmla="*/ 238 w 372"/>
                <a:gd name="T7" fmla="*/ 0 h 406"/>
                <a:gd name="T8" fmla="*/ 0 w 372"/>
                <a:gd name="T9" fmla="*/ 83 h 406"/>
              </a:gdLst>
              <a:ahLst/>
              <a:cxnLst>
                <a:cxn ang="0">
                  <a:pos x="T0" y="T1"/>
                </a:cxn>
                <a:cxn ang="0">
                  <a:pos x="T2" y="T3"/>
                </a:cxn>
                <a:cxn ang="0">
                  <a:pos x="T4" y="T5"/>
                </a:cxn>
                <a:cxn ang="0">
                  <a:pos x="T6" y="T7"/>
                </a:cxn>
                <a:cxn ang="0">
                  <a:pos x="T8" y="T9"/>
                </a:cxn>
              </a:cxnLst>
              <a:rect l="0" t="0" r="r" b="b"/>
              <a:pathLst>
                <a:path w="372" h="406">
                  <a:moveTo>
                    <a:pt x="0" y="83"/>
                  </a:moveTo>
                  <a:lnTo>
                    <a:pt x="161" y="405"/>
                  </a:lnTo>
                  <a:lnTo>
                    <a:pt x="371" y="272"/>
                  </a:lnTo>
                  <a:lnTo>
                    <a:pt x="238" y="0"/>
                  </a:lnTo>
                  <a:lnTo>
                    <a:pt x="0" y="83"/>
                  </a:lnTo>
                </a:path>
              </a:pathLst>
            </a:custGeom>
            <a:solidFill>
              <a:srgbClr val="818181"/>
            </a:solidFill>
            <a:ln>
              <a:noFill/>
            </a:ln>
            <a:effectLst/>
          </p:spPr>
          <p:txBody>
            <a:bodyPr wrap="none" lIns="76183" tIns="38091" rIns="76183" bIns="38091" anchor="ctr"/>
            <a:lstStyle/>
            <a:p>
              <a:endParaRPr lang="en-US" sz="1800" dirty="0">
                <a:latin typeface="微软雅黑" panose="020B0503020204020204" charset="-122"/>
              </a:endParaRPr>
            </a:p>
          </p:txBody>
        </p:sp>
        <p:sp>
          <p:nvSpPr>
            <p:cNvPr id="103" name="Freeform 11"/>
            <p:cNvSpPr>
              <a:spLocks noChangeArrowheads="1"/>
            </p:cNvSpPr>
            <p:nvPr/>
          </p:nvSpPr>
          <p:spPr bwMode="auto">
            <a:xfrm rot="21133775">
              <a:off x="18342527" y="6908756"/>
              <a:ext cx="246226" cy="203457"/>
            </a:xfrm>
            <a:custGeom>
              <a:avLst/>
              <a:gdLst>
                <a:gd name="T0" fmla="*/ 354 w 505"/>
                <a:gd name="T1" fmla="*/ 5 h 417"/>
                <a:gd name="T2" fmla="*/ 354 w 505"/>
                <a:gd name="T3" fmla="*/ 5 h 417"/>
                <a:gd name="T4" fmla="*/ 432 w 505"/>
                <a:gd name="T5" fmla="*/ 155 h 417"/>
                <a:gd name="T6" fmla="*/ 504 w 505"/>
                <a:gd name="T7" fmla="*/ 305 h 417"/>
                <a:gd name="T8" fmla="*/ 349 w 505"/>
                <a:gd name="T9" fmla="*/ 416 h 417"/>
                <a:gd name="T10" fmla="*/ 360 w 505"/>
                <a:gd name="T11" fmla="*/ 333 h 417"/>
                <a:gd name="T12" fmla="*/ 0 w 505"/>
                <a:gd name="T13" fmla="*/ 366 h 417"/>
                <a:gd name="T14" fmla="*/ 244 w 505"/>
                <a:gd name="T15" fmla="*/ 100 h 417"/>
                <a:gd name="T16" fmla="*/ 177 w 505"/>
                <a:gd name="T17" fmla="*/ 61 h 417"/>
                <a:gd name="T18" fmla="*/ 354 w 505"/>
                <a:gd name="T19" fmla="*/ 5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5" h="417">
                  <a:moveTo>
                    <a:pt x="354" y="5"/>
                  </a:moveTo>
                  <a:lnTo>
                    <a:pt x="354" y="5"/>
                  </a:lnTo>
                  <a:cubicBezTo>
                    <a:pt x="432" y="155"/>
                    <a:pt x="432" y="155"/>
                    <a:pt x="432" y="155"/>
                  </a:cubicBezTo>
                  <a:cubicBezTo>
                    <a:pt x="504" y="305"/>
                    <a:pt x="504" y="305"/>
                    <a:pt x="504" y="305"/>
                  </a:cubicBezTo>
                  <a:cubicBezTo>
                    <a:pt x="504" y="305"/>
                    <a:pt x="449" y="388"/>
                    <a:pt x="349" y="416"/>
                  </a:cubicBezTo>
                  <a:cubicBezTo>
                    <a:pt x="349" y="416"/>
                    <a:pt x="382" y="355"/>
                    <a:pt x="360" y="333"/>
                  </a:cubicBezTo>
                  <a:cubicBezTo>
                    <a:pt x="360" y="333"/>
                    <a:pt x="155" y="416"/>
                    <a:pt x="0" y="366"/>
                  </a:cubicBezTo>
                  <a:cubicBezTo>
                    <a:pt x="55" y="216"/>
                    <a:pt x="244" y="100"/>
                    <a:pt x="244" y="100"/>
                  </a:cubicBezTo>
                  <a:cubicBezTo>
                    <a:pt x="244" y="72"/>
                    <a:pt x="177" y="61"/>
                    <a:pt x="177" y="61"/>
                  </a:cubicBezTo>
                  <a:cubicBezTo>
                    <a:pt x="255" y="0"/>
                    <a:pt x="354" y="5"/>
                    <a:pt x="354" y="5"/>
                  </a:cubicBezTo>
                </a:path>
              </a:pathLst>
            </a:custGeom>
            <a:solidFill>
              <a:srgbClr val="F69321"/>
            </a:solidFill>
            <a:ln>
              <a:noFill/>
            </a:ln>
            <a:effectLst/>
          </p:spPr>
          <p:txBody>
            <a:bodyPr wrap="none" lIns="76183" tIns="38091" rIns="76183" bIns="38091" anchor="ctr"/>
            <a:lstStyle/>
            <a:p>
              <a:endParaRPr lang="en-US" sz="1800" dirty="0">
                <a:latin typeface="微软雅黑" panose="020B0503020204020204" charset="-122"/>
              </a:endParaRPr>
            </a:p>
          </p:txBody>
        </p:sp>
        <p:sp>
          <p:nvSpPr>
            <p:cNvPr id="104" name="Freeform 12"/>
            <p:cNvSpPr>
              <a:spLocks noChangeArrowheads="1"/>
            </p:cNvSpPr>
            <p:nvPr/>
          </p:nvSpPr>
          <p:spPr bwMode="auto">
            <a:xfrm rot="21133775">
              <a:off x="18396088" y="6909838"/>
              <a:ext cx="184135" cy="167050"/>
            </a:xfrm>
            <a:custGeom>
              <a:avLst/>
              <a:gdLst>
                <a:gd name="T0" fmla="*/ 266 w 378"/>
                <a:gd name="T1" fmla="*/ 33 h 345"/>
                <a:gd name="T2" fmla="*/ 266 w 378"/>
                <a:gd name="T3" fmla="*/ 33 h 345"/>
                <a:gd name="T4" fmla="*/ 321 w 378"/>
                <a:gd name="T5" fmla="*/ 144 h 345"/>
                <a:gd name="T6" fmla="*/ 377 w 378"/>
                <a:gd name="T7" fmla="*/ 255 h 345"/>
                <a:gd name="T8" fmla="*/ 288 w 378"/>
                <a:gd name="T9" fmla="*/ 344 h 345"/>
                <a:gd name="T10" fmla="*/ 266 w 378"/>
                <a:gd name="T11" fmla="*/ 277 h 345"/>
                <a:gd name="T12" fmla="*/ 0 w 378"/>
                <a:gd name="T13" fmla="*/ 299 h 345"/>
                <a:gd name="T14" fmla="*/ 182 w 378"/>
                <a:gd name="T15" fmla="*/ 105 h 345"/>
                <a:gd name="T16" fmla="*/ 138 w 378"/>
                <a:gd name="T17" fmla="*/ 50 h 345"/>
                <a:gd name="T18" fmla="*/ 266 w 378"/>
                <a:gd name="T19" fmla="*/ 33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 h="345">
                  <a:moveTo>
                    <a:pt x="266" y="33"/>
                  </a:moveTo>
                  <a:lnTo>
                    <a:pt x="266" y="33"/>
                  </a:lnTo>
                  <a:cubicBezTo>
                    <a:pt x="321" y="144"/>
                    <a:pt x="321" y="144"/>
                    <a:pt x="321" y="144"/>
                  </a:cubicBezTo>
                  <a:cubicBezTo>
                    <a:pt x="377" y="255"/>
                    <a:pt x="377" y="255"/>
                    <a:pt x="377" y="255"/>
                  </a:cubicBezTo>
                  <a:cubicBezTo>
                    <a:pt x="377" y="255"/>
                    <a:pt x="360" y="327"/>
                    <a:pt x="288" y="344"/>
                  </a:cubicBezTo>
                  <a:cubicBezTo>
                    <a:pt x="288" y="344"/>
                    <a:pt x="282" y="294"/>
                    <a:pt x="266" y="277"/>
                  </a:cubicBezTo>
                  <a:cubicBezTo>
                    <a:pt x="266" y="277"/>
                    <a:pt x="116" y="338"/>
                    <a:pt x="0" y="299"/>
                  </a:cubicBezTo>
                  <a:cubicBezTo>
                    <a:pt x="38" y="188"/>
                    <a:pt x="182" y="105"/>
                    <a:pt x="182" y="105"/>
                  </a:cubicBezTo>
                  <a:cubicBezTo>
                    <a:pt x="177" y="83"/>
                    <a:pt x="138" y="50"/>
                    <a:pt x="138" y="50"/>
                  </a:cubicBezTo>
                  <a:cubicBezTo>
                    <a:pt x="199" y="0"/>
                    <a:pt x="266" y="33"/>
                    <a:pt x="266" y="33"/>
                  </a:cubicBezTo>
                </a:path>
              </a:pathLst>
            </a:custGeom>
            <a:solidFill>
              <a:srgbClr val="FAED22"/>
            </a:solidFill>
            <a:ln>
              <a:noFill/>
            </a:ln>
            <a:effectLst/>
          </p:spPr>
          <p:txBody>
            <a:bodyPr wrap="none" lIns="76183" tIns="38091" rIns="76183" bIns="38091" anchor="ctr"/>
            <a:lstStyle/>
            <a:p>
              <a:endParaRPr lang="en-US" sz="1800" dirty="0">
                <a:latin typeface="微软雅黑" panose="020B0503020204020204" charset="-122"/>
              </a:endParaRPr>
            </a:p>
          </p:txBody>
        </p:sp>
        <p:sp>
          <p:nvSpPr>
            <p:cNvPr id="105" name="Freeform 13"/>
            <p:cNvSpPr>
              <a:spLocks noChangeArrowheads="1"/>
            </p:cNvSpPr>
            <p:nvPr/>
          </p:nvSpPr>
          <p:spPr bwMode="auto">
            <a:xfrm rot="21133775">
              <a:off x="18451125" y="6934813"/>
              <a:ext cx="115619" cy="104942"/>
            </a:xfrm>
            <a:custGeom>
              <a:avLst/>
              <a:gdLst>
                <a:gd name="T0" fmla="*/ 172 w 239"/>
                <a:gd name="T1" fmla="*/ 17 h 218"/>
                <a:gd name="T2" fmla="*/ 172 w 239"/>
                <a:gd name="T3" fmla="*/ 17 h 218"/>
                <a:gd name="T4" fmla="*/ 205 w 239"/>
                <a:gd name="T5" fmla="*/ 89 h 218"/>
                <a:gd name="T6" fmla="*/ 238 w 239"/>
                <a:gd name="T7" fmla="*/ 161 h 218"/>
                <a:gd name="T8" fmla="*/ 183 w 239"/>
                <a:gd name="T9" fmla="*/ 217 h 218"/>
                <a:gd name="T10" fmla="*/ 172 w 239"/>
                <a:gd name="T11" fmla="*/ 172 h 218"/>
                <a:gd name="T12" fmla="*/ 0 w 239"/>
                <a:gd name="T13" fmla="*/ 189 h 218"/>
                <a:gd name="T14" fmla="*/ 116 w 239"/>
                <a:gd name="T15" fmla="*/ 61 h 218"/>
                <a:gd name="T16" fmla="*/ 89 w 239"/>
                <a:gd name="T17" fmla="*/ 28 h 218"/>
                <a:gd name="T18" fmla="*/ 172 w 239"/>
                <a:gd name="T19" fmla="*/ 1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218">
                  <a:moveTo>
                    <a:pt x="172" y="17"/>
                  </a:moveTo>
                  <a:lnTo>
                    <a:pt x="172" y="17"/>
                  </a:lnTo>
                  <a:cubicBezTo>
                    <a:pt x="205" y="89"/>
                    <a:pt x="205" y="89"/>
                    <a:pt x="205" y="89"/>
                  </a:cubicBezTo>
                  <a:cubicBezTo>
                    <a:pt x="238" y="161"/>
                    <a:pt x="238" y="161"/>
                    <a:pt x="238" y="161"/>
                  </a:cubicBezTo>
                  <a:cubicBezTo>
                    <a:pt x="238" y="161"/>
                    <a:pt x="227" y="200"/>
                    <a:pt x="183" y="217"/>
                  </a:cubicBezTo>
                  <a:cubicBezTo>
                    <a:pt x="183" y="217"/>
                    <a:pt x="183" y="183"/>
                    <a:pt x="172" y="172"/>
                  </a:cubicBezTo>
                  <a:cubicBezTo>
                    <a:pt x="172" y="172"/>
                    <a:pt x="72" y="211"/>
                    <a:pt x="0" y="189"/>
                  </a:cubicBezTo>
                  <a:cubicBezTo>
                    <a:pt x="28" y="117"/>
                    <a:pt x="116" y="61"/>
                    <a:pt x="116" y="61"/>
                  </a:cubicBezTo>
                  <a:cubicBezTo>
                    <a:pt x="116" y="50"/>
                    <a:pt x="89" y="28"/>
                    <a:pt x="89" y="28"/>
                  </a:cubicBezTo>
                  <a:cubicBezTo>
                    <a:pt x="127" y="0"/>
                    <a:pt x="172" y="17"/>
                    <a:pt x="172" y="17"/>
                  </a:cubicBezTo>
                </a:path>
              </a:pathLst>
            </a:custGeom>
            <a:solidFill>
              <a:srgbClr val="F2F2F2"/>
            </a:solidFill>
            <a:ln>
              <a:noFill/>
            </a:ln>
            <a:effectLst/>
          </p:spPr>
          <p:txBody>
            <a:bodyPr wrap="none" lIns="76183" tIns="38091" rIns="76183" bIns="38091" anchor="ctr"/>
            <a:lstStyle/>
            <a:p>
              <a:endParaRPr lang="en-US" sz="1800" dirty="0">
                <a:latin typeface="微软雅黑" panose="020B0503020204020204" charset="-122"/>
              </a:endParaRPr>
            </a:p>
          </p:txBody>
        </p:sp>
        <p:sp>
          <p:nvSpPr>
            <p:cNvPr id="106" name="Freeform 14"/>
            <p:cNvSpPr>
              <a:spLocks noChangeArrowheads="1"/>
            </p:cNvSpPr>
            <p:nvPr/>
          </p:nvSpPr>
          <p:spPr bwMode="auto">
            <a:xfrm rot="21133775">
              <a:off x="17565616" y="5086577"/>
              <a:ext cx="1603687" cy="571823"/>
            </a:xfrm>
            <a:custGeom>
              <a:avLst/>
              <a:gdLst>
                <a:gd name="T0" fmla="*/ 2202 w 3301"/>
                <a:gd name="T1" fmla="*/ 77 h 1176"/>
                <a:gd name="T2" fmla="*/ 2202 w 3301"/>
                <a:gd name="T3" fmla="*/ 77 h 1176"/>
                <a:gd name="T4" fmla="*/ 3300 w 3301"/>
                <a:gd name="T5" fmla="*/ 0 h 1176"/>
                <a:gd name="T6" fmla="*/ 1392 w 3301"/>
                <a:gd name="T7" fmla="*/ 1175 h 1176"/>
                <a:gd name="T8" fmla="*/ 633 w 3301"/>
                <a:gd name="T9" fmla="*/ 732 h 1176"/>
                <a:gd name="T10" fmla="*/ 2202 w 3301"/>
                <a:gd name="T11" fmla="*/ 77 h 1176"/>
              </a:gdLst>
              <a:ahLst/>
              <a:cxnLst>
                <a:cxn ang="0">
                  <a:pos x="T0" y="T1"/>
                </a:cxn>
                <a:cxn ang="0">
                  <a:pos x="T2" y="T3"/>
                </a:cxn>
                <a:cxn ang="0">
                  <a:pos x="T4" y="T5"/>
                </a:cxn>
                <a:cxn ang="0">
                  <a:pos x="T6" y="T7"/>
                </a:cxn>
                <a:cxn ang="0">
                  <a:pos x="T8" y="T9"/>
                </a:cxn>
                <a:cxn ang="0">
                  <a:pos x="T10" y="T11"/>
                </a:cxn>
              </a:cxnLst>
              <a:rect l="0" t="0" r="r" b="b"/>
              <a:pathLst>
                <a:path w="3301" h="1176">
                  <a:moveTo>
                    <a:pt x="2202" y="77"/>
                  </a:moveTo>
                  <a:lnTo>
                    <a:pt x="2202" y="77"/>
                  </a:lnTo>
                  <a:cubicBezTo>
                    <a:pt x="2202" y="77"/>
                    <a:pt x="2318" y="482"/>
                    <a:pt x="3300" y="0"/>
                  </a:cubicBezTo>
                  <a:cubicBezTo>
                    <a:pt x="1392" y="1175"/>
                    <a:pt x="1392" y="1175"/>
                    <a:pt x="1392" y="1175"/>
                  </a:cubicBezTo>
                  <a:cubicBezTo>
                    <a:pt x="1392" y="1175"/>
                    <a:pt x="1265" y="648"/>
                    <a:pt x="633" y="732"/>
                  </a:cubicBezTo>
                  <a:cubicBezTo>
                    <a:pt x="0" y="820"/>
                    <a:pt x="2202" y="77"/>
                    <a:pt x="2202" y="77"/>
                  </a:cubicBezTo>
                </a:path>
              </a:pathLst>
            </a:custGeom>
            <a:solidFill>
              <a:srgbClr val="BF282D"/>
            </a:solidFill>
            <a:ln>
              <a:noFill/>
            </a:ln>
            <a:effectLst/>
          </p:spPr>
          <p:txBody>
            <a:bodyPr wrap="none" lIns="76183" tIns="38091" rIns="76183" bIns="38091" anchor="ctr"/>
            <a:lstStyle/>
            <a:p>
              <a:endParaRPr lang="en-US" sz="1800" dirty="0">
                <a:latin typeface="微软雅黑" panose="020B0503020204020204" charset="-122"/>
              </a:endParaRPr>
            </a:p>
          </p:txBody>
        </p:sp>
        <p:sp>
          <p:nvSpPr>
            <p:cNvPr id="107" name="Freeform 15"/>
            <p:cNvSpPr>
              <a:spLocks noChangeArrowheads="1"/>
            </p:cNvSpPr>
            <p:nvPr/>
          </p:nvSpPr>
          <p:spPr bwMode="auto">
            <a:xfrm rot="21133775">
              <a:off x="17797623" y="4315578"/>
              <a:ext cx="3192385" cy="2017445"/>
            </a:xfrm>
            <a:custGeom>
              <a:avLst/>
              <a:gdLst>
                <a:gd name="T0" fmla="*/ 6576 w 6577"/>
                <a:gd name="T1" fmla="*/ 555 h 4154"/>
                <a:gd name="T2" fmla="*/ 6576 w 6577"/>
                <a:gd name="T3" fmla="*/ 555 h 4154"/>
                <a:gd name="T4" fmla="*/ 3038 w 6577"/>
                <a:gd name="T5" fmla="*/ 1192 h 4154"/>
                <a:gd name="T6" fmla="*/ 0 w 6577"/>
                <a:gd name="T7" fmla="*/ 3371 h 4154"/>
                <a:gd name="T8" fmla="*/ 161 w 6577"/>
                <a:gd name="T9" fmla="*/ 3698 h 4154"/>
                <a:gd name="T10" fmla="*/ 321 w 6577"/>
                <a:gd name="T11" fmla="*/ 4031 h 4154"/>
                <a:gd name="T12" fmla="*/ 3903 w 6577"/>
                <a:gd name="T13" fmla="*/ 2961 h 4154"/>
                <a:gd name="T14" fmla="*/ 6576 w 6577"/>
                <a:gd name="T15" fmla="*/ 555 h 4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77" h="4154">
                  <a:moveTo>
                    <a:pt x="6576" y="555"/>
                  </a:moveTo>
                  <a:lnTo>
                    <a:pt x="6576" y="555"/>
                  </a:lnTo>
                  <a:cubicBezTo>
                    <a:pt x="6576" y="555"/>
                    <a:pt x="5472" y="0"/>
                    <a:pt x="3038" y="1192"/>
                  </a:cubicBezTo>
                  <a:cubicBezTo>
                    <a:pt x="604" y="2390"/>
                    <a:pt x="0" y="3371"/>
                    <a:pt x="0" y="3371"/>
                  </a:cubicBezTo>
                  <a:cubicBezTo>
                    <a:pt x="161" y="3698"/>
                    <a:pt x="161" y="3698"/>
                    <a:pt x="161" y="3698"/>
                  </a:cubicBezTo>
                  <a:cubicBezTo>
                    <a:pt x="321" y="4031"/>
                    <a:pt x="321" y="4031"/>
                    <a:pt x="321" y="4031"/>
                  </a:cubicBezTo>
                  <a:cubicBezTo>
                    <a:pt x="321" y="4031"/>
                    <a:pt x="1469" y="4153"/>
                    <a:pt x="3903" y="2961"/>
                  </a:cubicBezTo>
                  <a:cubicBezTo>
                    <a:pt x="6343" y="1763"/>
                    <a:pt x="6576" y="555"/>
                    <a:pt x="6576" y="555"/>
                  </a:cubicBezTo>
                </a:path>
              </a:pathLst>
            </a:custGeom>
            <a:solidFill>
              <a:schemeClr val="accent1"/>
            </a:solidFill>
            <a:ln>
              <a:noFill/>
            </a:ln>
            <a:effectLst/>
          </p:spPr>
          <p:txBody>
            <a:bodyPr wrap="none" lIns="76183" tIns="38091" rIns="76183" bIns="38091" anchor="ctr"/>
            <a:lstStyle/>
            <a:p>
              <a:endParaRPr lang="en-US" sz="1800" dirty="0">
                <a:latin typeface="微软雅黑" panose="020B0503020204020204" charset="-122"/>
              </a:endParaRPr>
            </a:p>
          </p:txBody>
        </p:sp>
        <p:sp>
          <p:nvSpPr>
            <p:cNvPr id="108" name="Freeform 16"/>
            <p:cNvSpPr>
              <a:spLocks noChangeArrowheads="1"/>
            </p:cNvSpPr>
            <p:nvPr/>
          </p:nvSpPr>
          <p:spPr bwMode="auto">
            <a:xfrm rot="21133775">
              <a:off x="18143588" y="5657724"/>
              <a:ext cx="513866" cy="721739"/>
            </a:xfrm>
            <a:custGeom>
              <a:avLst/>
              <a:gdLst>
                <a:gd name="T0" fmla="*/ 571 w 1060"/>
                <a:gd name="T1" fmla="*/ 1486 h 1487"/>
                <a:gd name="T2" fmla="*/ 571 w 1060"/>
                <a:gd name="T3" fmla="*/ 1486 h 1487"/>
                <a:gd name="T4" fmla="*/ 1059 w 1060"/>
                <a:gd name="T5" fmla="*/ 1381 h 1487"/>
                <a:gd name="T6" fmla="*/ 382 w 1060"/>
                <a:gd name="T7" fmla="*/ 0 h 1487"/>
                <a:gd name="T8" fmla="*/ 0 w 1060"/>
                <a:gd name="T9" fmla="*/ 316 h 1487"/>
                <a:gd name="T10" fmla="*/ 571 w 1060"/>
                <a:gd name="T11" fmla="*/ 1486 h 1487"/>
              </a:gdLst>
              <a:ahLst/>
              <a:cxnLst>
                <a:cxn ang="0">
                  <a:pos x="T0" y="T1"/>
                </a:cxn>
                <a:cxn ang="0">
                  <a:pos x="T2" y="T3"/>
                </a:cxn>
                <a:cxn ang="0">
                  <a:pos x="T4" y="T5"/>
                </a:cxn>
                <a:cxn ang="0">
                  <a:pos x="T6" y="T7"/>
                </a:cxn>
                <a:cxn ang="0">
                  <a:pos x="T8" y="T9"/>
                </a:cxn>
                <a:cxn ang="0">
                  <a:pos x="T10" y="T11"/>
                </a:cxn>
              </a:cxnLst>
              <a:rect l="0" t="0" r="r" b="b"/>
              <a:pathLst>
                <a:path w="1060" h="1487">
                  <a:moveTo>
                    <a:pt x="571" y="1486"/>
                  </a:moveTo>
                  <a:lnTo>
                    <a:pt x="571" y="1486"/>
                  </a:lnTo>
                  <a:cubicBezTo>
                    <a:pt x="715" y="1458"/>
                    <a:pt x="876" y="1425"/>
                    <a:pt x="1059" y="1381"/>
                  </a:cubicBezTo>
                  <a:cubicBezTo>
                    <a:pt x="382" y="0"/>
                    <a:pt x="382" y="0"/>
                    <a:pt x="382" y="0"/>
                  </a:cubicBezTo>
                  <a:cubicBezTo>
                    <a:pt x="232" y="117"/>
                    <a:pt x="105" y="222"/>
                    <a:pt x="0" y="316"/>
                  </a:cubicBezTo>
                  <a:lnTo>
                    <a:pt x="571" y="1486"/>
                  </a:lnTo>
                </a:path>
              </a:pathLst>
            </a:custGeom>
            <a:solidFill>
              <a:srgbClr val="BF282D"/>
            </a:solidFill>
            <a:ln>
              <a:noFill/>
            </a:ln>
            <a:effectLst/>
          </p:spPr>
          <p:txBody>
            <a:bodyPr wrap="none" lIns="76183" tIns="38091" rIns="76183" bIns="38091" anchor="ctr"/>
            <a:lstStyle/>
            <a:p>
              <a:endParaRPr lang="en-US" sz="1800" dirty="0">
                <a:latin typeface="微软雅黑" panose="020B0503020204020204" charset="-122"/>
              </a:endParaRPr>
            </a:p>
          </p:txBody>
        </p:sp>
        <p:sp>
          <p:nvSpPr>
            <p:cNvPr id="109" name="Freeform 17"/>
            <p:cNvSpPr>
              <a:spLocks noChangeArrowheads="1"/>
            </p:cNvSpPr>
            <p:nvPr/>
          </p:nvSpPr>
          <p:spPr bwMode="auto">
            <a:xfrm rot="21133775">
              <a:off x="20216038" y="4307530"/>
              <a:ext cx="695859" cy="687472"/>
            </a:xfrm>
            <a:custGeom>
              <a:avLst/>
              <a:gdLst>
                <a:gd name="T0" fmla="*/ 616 w 1432"/>
                <a:gd name="T1" fmla="*/ 1414 h 1415"/>
                <a:gd name="T2" fmla="*/ 616 w 1432"/>
                <a:gd name="T3" fmla="*/ 1414 h 1415"/>
                <a:gd name="T4" fmla="*/ 1431 w 1432"/>
                <a:gd name="T5" fmla="*/ 233 h 1415"/>
                <a:gd name="T6" fmla="*/ 0 w 1432"/>
                <a:gd name="T7" fmla="*/ 155 h 1415"/>
                <a:gd name="T8" fmla="*/ 616 w 1432"/>
                <a:gd name="T9" fmla="*/ 1414 h 1415"/>
              </a:gdLst>
              <a:ahLst/>
              <a:cxnLst>
                <a:cxn ang="0">
                  <a:pos x="T0" y="T1"/>
                </a:cxn>
                <a:cxn ang="0">
                  <a:pos x="T2" y="T3"/>
                </a:cxn>
                <a:cxn ang="0">
                  <a:pos x="T4" y="T5"/>
                </a:cxn>
                <a:cxn ang="0">
                  <a:pos x="T6" y="T7"/>
                </a:cxn>
                <a:cxn ang="0">
                  <a:pos x="T8" y="T9"/>
                </a:cxn>
              </a:cxnLst>
              <a:rect l="0" t="0" r="r" b="b"/>
              <a:pathLst>
                <a:path w="1432" h="1415">
                  <a:moveTo>
                    <a:pt x="616" y="1414"/>
                  </a:moveTo>
                  <a:lnTo>
                    <a:pt x="616" y="1414"/>
                  </a:lnTo>
                  <a:cubicBezTo>
                    <a:pt x="1337" y="737"/>
                    <a:pt x="1431" y="233"/>
                    <a:pt x="1431" y="233"/>
                  </a:cubicBezTo>
                  <a:cubicBezTo>
                    <a:pt x="1431" y="233"/>
                    <a:pt x="976" y="0"/>
                    <a:pt x="0" y="155"/>
                  </a:cubicBezTo>
                  <a:lnTo>
                    <a:pt x="616" y="1414"/>
                  </a:lnTo>
                </a:path>
              </a:pathLst>
            </a:custGeom>
            <a:solidFill>
              <a:srgbClr val="BF282D"/>
            </a:solidFill>
            <a:ln>
              <a:noFill/>
            </a:ln>
            <a:effectLst/>
          </p:spPr>
          <p:txBody>
            <a:bodyPr wrap="none" lIns="76183" tIns="38091" rIns="76183" bIns="38091" anchor="ctr"/>
            <a:lstStyle/>
            <a:p>
              <a:endParaRPr lang="en-US" sz="1800" dirty="0">
                <a:latin typeface="微软雅黑" panose="020B0503020204020204" charset="-122"/>
              </a:endParaRPr>
            </a:p>
          </p:txBody>
        </p:sp>
        <p:sp>
          <p:nvSpPr>
            <p:cNvPr id="110" name="Freeform 18"/>
            <p:cNvSpPr>
              <a:spLocks noChangeArrowheads="1"/>
            </p:cNvSpPr>
            <p:nvPr/>
          </p:nvSpPr>
          <p:spPr bwMode="auto">
            <a:xfrm rot="21133775">
              <a:off x="17613473" y="4674257"/>
              <a:ext cx="1295366" cy="820255"/>
            </a:xfrm>
            <a:custGeom>
              <a:avLst/>
              <a:gdLst>
                <a:gd name="T0" fmla="*/ 2667 w 2668"/>
                <a:gd name="T1" fmla="*/ 227 h 1687"/>
                <a:gd name="T2" fmla="*/ 2667 w 2668"/>
                <a:gd name="T3" fmla="*/ 227 h 1687"/>
                <a:gd name="T4" fmla="*/ 1236 w 2668"/>
                <a:gd name="T5" fmla="*/ 482 h 1687"/>
                <a:gd name="T6" fmla="*/ 0 w 2668"/>
                <a:gd name="T7" fmla="*/ 1364 h 1687"/>
                <a:gd name="T8" fmla="*/ 66 w 2668"/>
                <a:gd name="T9" fmla="*/ 1497 h 1687"/>
                <a:gd name="T10" fmla="*/ 133 w 2668"/>
                <a:gd name="T11" fmla="*/ 1636 h 1687"/>
                <a:gd name="T12" fmla="*/ 1586 w 2668"/>
                <a:gd name="T13" fmla="*/ 1198 h 1687"/>
                <a:gd name="T14" fmla="*/ 2667 w 2668"/>
                <a:gd name="T15" fmla="*/ 227 h 16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68" h="1687">
                  <a:moveTo>
                    <a:pt x="2667" y="227"/>
                  </a:moveTo>
                  <a:lnTo>
                    <a:pt x="2667" y="227"/>
                  </a:lnTo>
                  <a:cubicBezTo>
                    <a:pt x="2667" y="227"/>
                    <a:pt x="2223" y="0"/>
                    <a:pt x="1236" y="482"/>
                  </a:cubicBezTo>
                  <a:cubicBezTo>
                    <a:pt x="249" y="970"/>
                    <a:pt x="0" y="1364"/>
                    <a:pt x="0" y="1364"/>
                  </a:cubicBezTo>
                  <a:cubicBezTo>
                    <a:pt x="66" y="1497"/>
                    <a:pt x="66" y="1497"/>
                    <a:pt x="66" y="1497"/>
                  </a:cubicBezTo>
                  <a:cubicBezTo>
                    <a:pt x="133" y="1636"/>
                    <a:pt x="133" y="1636"/>
                    <a:pt x="133" y="1636"/>
                  </a:cubicBezTo>
                  <a:cubicBezTo>
                    <a:pt x="133" y="1636"/>
                    <a:pt x="599" y="1686"/>
                    <a:pt x="1586" y="1198"/>
                  </a:cubicBezTo>
                  <a:cubicBezTo>
                    <a:pt x="2573" y="715"/>
                    <a:pt x="2667" y="227"/>
                    <a:pt x="2667" y="227"/>
                  </a:cubicBezTo>
                </a:path>
              </a:pathLst>
            </a:custGeom>
            <a:solidFill>
              <a:schemeClr val="accent3"/>
            </a:solidFill>
            <a:ln>
              <a:noFill/>
            </a:ln>
            <a:effectLst/>
          </p:spPr>
          <p:txBody>
            <a:bodyPr wrap="none" lIns="76183" tIns="38091" rIns="76183" bIns="38091" anchor="ctr"/>
            <a:lstStyle/>
            <a:p>
              <a:endParaRPr lang="en-US" sz="1800" dirty="0">
                <a:latin typeface="微软雅黑" panose="020B0503020204020204" charset="-122"/>
              </a:endParaRPr>
            </a:p>
          </p:txBody>
        </p:sp>
        <p:sp>
          <p:nvSpPr>
            <p:cNvPr id="111" name="Freeform 19"/>
            <p:cNvSpPr>
              <a:spLocks noChangeArrowheads="1"/>
            </p:cNvSpPr>
            <p:nvPr/>
          </p:nvSpPr>
          <p:spPr bwMode="auto">
            <a:xfrm rot="21133775">
              <a:off x="18420546" y="4748513"/>
              <a:ext cx="239803" cy="346949"/>
            </a:xfrm>
            <a:custGeom>
              <a:avLst/>
              <a:gdLst>
                <a:gd name="T0" fmla="*/ 200 w 494"/>
                <a:gd name="T1" fmla="*/ 0 h 716"/>
                <a:gd name="T2" fmla="*/ 200 w 494"/>
                <a:gd name="T3" fmla="*/ 0 h 716"/>
                <a:gd name="T4" fmla="*/ 0 w 494"/>
                <a:gd name="T5" fmla="*/ 55 h 716"/>
                <a:gd name="T6" fmla="*/ 322 w 494"/>
                <a:gd name="T7" fmla="*/ 715 h 716"/>
                <a:gd name="T8" fmla="*/ 493 w 494"/>
                <a:gd name="T9" fmla="*/ 593 h 716"/>
                <a:gd name="T10" fmla="*/ 200 w 494"/>
                <a:gd name="T11" fmla="*/ 0 h 716"/>
              </a:gdLst>
              <a:ahLst/>
              <a:cxnLst>
                <a:cxn ang="0">
                  <a:pos x="T0" y="T1"/>
                </a:cxn>
                <a:cxn ang="0">
                  <a:pos x="T2" y="T3"/>
                </a:cxn>
                <a:cxn ang="0">
                  <a:pos x="T4" y="T5"/>
                </a:cxn>
                <a:cxn ang="0">
                  <a:pos x="T6" y="T7"/>
                </a:cxn>
                <a:cxn ang="0">
                  <a:pos x="T8" y="T9"/>
                </a:cxn>
                <a:cxn ang="0">
                  <a:pos x="T10" y="T11"/>
                </a:cxn>
              </a:cxnLst>
              <a:rect l="0" t="0" r="r" b="b"/>
              <a:pathLst>
                <a:path w="494" h="716">
                  <a:moveTo>
                    <a:pt x="200" y="0"/>
                  </a:moveTo>
                  <a:lnTo>
                    <a:pt x="200" y="0"/>
                  </a:lnTo>
                  <a:cubicBezTo>
                    <a:pt x="139" y="17"/>
                    <a:pt x="72" y="33"/>
                    <a:pt x="0" y="55"/>
                  </a:cubicBezTo>
                  <a:cubicBezTo>
                    <a:pt x="322" y="715"/>
                    <a:pt x="322" y="715"/>
                    <a:pt x="322" y="715"/>
                  </a:cubicBezTo>
                  <a:cubicBezTo>
                    <a:pt x="383" y="676"/>
                    <a:pt x="444" y="632"/>
                    <a:pt x="493" y="593"/>
                  </a:cubicBezTo>
                  <a:lnTo>
                    <a:pt x="200" y="0"/>
                  </a:lnTo>
                </a:path>
              </a:pathLst>
            </a:custGeom>
            <a:solidFill>
              <a:srgbClr val="BF282D"/>
            </a:solidFill>
            <a:ln>
              <a:noFill/>
            </a:ln>
            <a:effectLst/>
          </p:spPr>
          <p:txBody>
            <a:bodyPr wrap="none" lIns="76183" tIns="38091" rIns="76183" bIns="38091" anchor="ctr"/>
            <a:lstStyle/>
            <a:p>
              <a:endParaRPr lang="en-US" sz="1800" dirty="0">
                <a:latin typeface="微软雅黑" panose="020B0503020204020204" charset="-122"/>
              </a:endParaRPr>
            </a:p>
          </p:txBody>
        </p:sp>
        <p:sp>
          <p:nvSpPr>
            <p:cNvPr id="112" name="Freeform 20"/>
            <p:cNvSpPr>
              <a:spLocks noChangeArrowheads="1"/>
            </p:cNvSpPr>
            <p:nvPr/>
          </p:nvSpPr>
          <p:spPr bwMode="auto">
            <a:xfrm rot="21133775">
              <a:off x="18585241" y="4670367"/>
              <a:ext cx="291191" cy="284842"/>
            </a:xfrm>
            <a:custGeom>
              <a:avLst/>
              <a:gdLst>
                <a:gd name="T0" fmla="*/ 255 w 600"/>
                <a:gd name="T1" fmla="*/ 587 h 588"/>
                <a:gd name="T2" fmla="*/ 255 w 600"/>
                <a:gd name="T3" fmla="*/ 587 h 588"/>
                <a:gd name="T4" fmla="*/ 599 w 600"/>
                <a:gd name="T5" fmla="*/ 99 h 588"/>
                <a:gd name="T6" fmla="*/ 0 w 600"/>
                <a:gd name="T7" fmla="*/ 72 h 588"/>
                <a:gd name="T8" fmla="*/ 255 w 600"/>
                <a:gd name="T9" fmla="*/ 587 h 588"/>
              </a:gdLst>
              <a:ahLst/>
              <a:cxnLst>
                <a:cxn ang="0">
                  <a:pos x="T0" y="T1"/>
                </a:cxn>
                <a:cxn ang="0">
                  <a:pos x="T2" y="T3"/>
                </a:cxn>
                <a:cxn ang="0">
                  <a:pos x="T4" y="T5"/>
                </a:cxn>
                <a:cxn ang="0">
                  <a:pos x="T6" y="T7"/>
                </a:cxn>
                <a:cxn ang="0">
                  <a:pos x="T8" y="T9"/>
                </a:cxn>
              </a:cxnLst>
              <a:rect l="0" t="0" r="r" b="b"/>
              <a:pathLst>
                <a:path w="600" h="588">
                  <a:moveTo>
                    <a:pt x="255" y="587"/>
                  </a:moveTo>
                  <a:lnTo>
                    <a:pt x="255" y="587"/>
                  </a:lnTo>
                  <a:cubicBezTo>
                    <a:pt x="560" y="310"/>
                    <a:pt x="599" y="99"/>
                    <a:pt x="599" y="99"/>
                  </a:cubicBezTo>
                  <a:cubicBezTo>
                    <a:pt x="599" y="99"/>
                    <a:pt x="410" y="0"/>
                    <a:pt x="0" y="72"/>
                  </a:cubicBezTo>
                  <a:lnTo>
                    <a:pt x="255" y="587"/>
                  </a:lnTo>
                </a:path>
              </a:pathLst>
            </a:custGeom>
            <a:solidFill>
              <a:srgbClr val="BF282D"/>
            </a:solidFill>
            <a:ln>
              <a:noFill/>
            </a:ln>
            <a:effectLst/>
          </p:spPr>
          <p:txBody>
            <a:bodyPr wrap="none" lIns="76183" tIns="38091" rIns="76183" bIns="38091" anchor="ctr"/>
            <a:lstStyle/>
            <a:p>
              <a:endParaRPr lang="en-US" sz="1800" dirty="0">
                <a:latin typeface="微软雅黑" panose="020B0503020204020204" charset="-122"/>
              </a:endParaRPr>
            </a:p>
          </p:txBody>
        </p:sp>
        <p:sp>
          <p:nvSpPr>
            <p:cNvPr id="113" name="Freeform 21"/>
            <p:cNvSpPr>
              <a:spLocks noChangeArrowheads="1"/>
            </p:cNvSpPr>
            <p:nvPr/>
          </p:nvSpPr>
          <p:spPr bwMode="auto">
            <a:xfrm rot="21133775">
              <a:off x="19622774" y="4739965"/>
              <a:ext cx="573816" cy="573965"/>
            </a:xfrm>
            <a:custGeom>
              <a:avLst/>
              <a:gdLst>
                <a:gd name="T0" fmla="*/ 821 w 1182"/>
                <a:gd name="T1" fmla="*/ 1054 h 1182"/>
                <a:gd name="T2" fmla="*/ 821 w 1182"/>
                <a:gd name="T3" fmla="*/ 1054 h 1182"/>
                <a:gd name="T4" fmla="*/ 128 w 1182"/>
                <a:gd name="T5" fmla="*/ 821 h 1182"/>
                <a:gd name="T6" fmla="*/ 361 w 1182"/>
                <a:gd name="T7" fmla="*/ 122 h 1182"/>
                <a:gd name="T8" fmla="*/ 1059 w 1182"/>
                <a:gd name="T9" fmla="*/ 361 h 1182"/>
                <a:gd name="T10" fmla="*/ 821 w 1182"/>
                <a:gd name="T11" fmla="*/ 1054 h 1182"/>
              </a:gdLst>
              <a:ahLst/>
              <a:cxnLst>
                <a:cxn ang="0">
                  <a:pos x="T0" y="T1"/>
                </a:cxn>
                <a:cxn ang="0">
                  <a:pos x="T2" y="T3"/>
                </a:cxn>
                <a:cxn ang="0">
                  <a:pos x="T4" y="T5"/>
                </a:cxn>
                <a:cxn ang="0">
                  <a:pos x="T6" y="T7"/>
                </a:cxn>
                <a:cxn ang="0">
                  <a:pos x="T8" y="T9"/>
                </a:cxn>
                <a:cxn ang="0">
                  <a:pos x="T10" y="T11"/>
                </a:cxn>
              </a:cxnLst>
              <a:rect l="0" t="0" r="r" b="b"/>
              <a:pathLst>
                <a:path w="1182" h="1182">
                  <a:moveTo>
                    <a:pt x="821" y="1054"/>
                  </a:moveTo>
                  <a:lnTo>
                    <a:pt x="821" y="1054"/>
                  </a:lnTo>
                  <a:cubicBezTo>
                    <a:pt x="560" y="1181"/>
                    <a:pt x="250" y="1076"/>
                    <a:pt x="128" y="821"/>
                  </a:cubicBezTo>
                  <a:cubicBezTo>
                    <a:pt x="0" y="560"/>
                    <a:pt x="105" y="250"/>
                    <a:pt x="361" y="122"/>
                  </a:cubicBezTo>
                  <a:cubicBezTo>
                    <a:pt x="621" y="0"/>
                    <a:pt x="932" y="106"/>
                    <a:pt x="1059" y="361"/>
                  </a:cubicBezTo>
                  <a:cubicBezTo>
                    <a:pt x="1181" y="621"/>
                    <a:pt x="1076" y="932"/>
                    <a:pt x="821" y="1054"/>
                  </a:cubicBezTo>
                </a:path>
              </a:pathLst>
            </a:custGeom>
            <a:solidFill>
              <a:srgbClr val="293555"/>
            </a:solidFill>
            <a:ln>
              <a:noFill/>
            </a:ln>
            <a:effectLst/>
          </p:spPr>
          <p:txBody>
            <a:bodyPr wrap="none" lIns="76183" tIns="38091" rIns="76183" bIns="38091" anchor="ctr"/>
            <a:lstStyle/>
            <a:p>
              <a:endParaRPr lang="en-US" sz="1800" dirty="0">
                <a:latin typeface="微软雅黑" panose="020B0503020204020204" charset="-122"/>
              </a:endParaRPr>
            </a:p>
          </p:txBody>
        </p:sp>
        <p:sp>
          <p:nvSpPr>
            <p:cNvPr id="114" name="Freeform 22"/>
            <p:cNvSpPr>
              <a:spLocks noChangeArrowheads="1"/>
            </p:cNvSpPr>
            <p:nvPr/>
          </p:nvSpPr>
          <p:spPr bwMode="auto">
            <a:xfrm rot="21133775">
              <a:off x="19695417" y="4808365"/>
              <a:ext cx="430362" cy="434758"/>
            </a:xfrm>
            <a:custGeom>
              <a:avLst/>
              <a:gdLst>
                <a:gd name="T0" fmla="*/ 615 w 888"/>
                <a:gd name="T1" fmla="*/ 792 h 893"/>
                <a:gd name="T2" fmla="*/ 615 w 888"/>
                <a:gd name="T3" fmla="*/ 792 h 893"/>
                <a:gd name="T4" fmla="*/ 94 w 888"/>
                <a:gd name="T5" fmla="*/ 615 h 893"/>
                <a:gd name="T6" fmla="*/ 271 w 888"/>
                <a:gd name="T7" fmla="*/ 94 h 893"/>
                <a:gd name="T8" fmla="*/ 793 w 888"/>
                <a:gd name="T9" fmla="*/ 277 h 893"/>
                <a:gd name="T10" fmla="*/ 615 w 888"/>
                <a:gd name="T11" fmla="*/ 792 h 893"/>
              </a:gdLst>
              <a:ahLst/>
              <a:cxnLst>
                <a:cxn ang="0">
                  <a:pos x="T0" y="T1"/>
                </a:cxn>
                <a:cxn ang="0">
                  <a:pos x="T2" y="T3"/>
                </a:cxn>
                <a:cxn ang="0">
                  <a:pos x="T4" y="T5"/>
                </a:cxn>
                <a:cxn ang="0">
                  <a:pos x="T6" y="T7"/>
                </a:cxn>
                <a:cxn ang="0">
                  <a:pos x="T8" y="T9"/>
                </a:cxn>
                <a:cxn ang="0">
                  <a:pos x="T10" y="T11"/>
                </a:cxn>
              </a:cxnLst>
              <a:rect l="0" t="0" r="r" b="b"/>
              <a:pathLst>
                <a:path w="888" h="893">
                  <a:moveTo>
                    <a:pt x="615" y="792"/>
                  </a:moveTo>
                  <a:lnTo>
                    <a:pt x="615" y="792"/>
                  </a:lnTo>
                  <a:cubicBezTo>
                    <a:pt x="421" y="892"/>
                    <a:pt x="188" y="809"/>
                    <a:pt x="94" y="615"/>
                  </a:cubicBezTo>
                  <a:cubicBezTo>
                    <a:pt x="0" y="426"/>
                    <a:pt x="78" y="188"/>
                    <a:pt x="271" y="94"/>
                  </a:cubicBezTo>
                  <a:cubicBezTo>
                    <a:pt x="466" y="0"/>
                    <a:pt x="699" y="83"/>
                    <a:pt x="793" y="277"/>
                  </a:cubicBezTo>
                  <a:cubicBezTo>
                    <a:pt x="887" y="465"/>
                    <a:pt x="804" y="698"/>
                    <a:pt x="615" y="792"/>
                  </a:cubicBezTo>
                </a:path>
              </a:pathLst>
            </a:custGeom>
            <a:solidFill>
              <a:srgbClr val="FEDF52"/>
            </a:solidFill>
            <a:ln>
              <a:noFill/>
            </a:ln>
            <a:effectLst/>
          </p:spPr>
          <p:txBody>
            <a:bodyPr wrap="none" lIns="76183" tIns="38091" rIns="76183" bIns="38091" anchor="ctr"/>
            <a:lstStyle/>
            <a:p>
              <a:endParaRPr lang="en-US" sz="1800" dirty="0">
                <a:latin typeface="微软雅黑" panose="020B0503020204020204" charset="-122"/>
              </a:endParaRPr>
            </a:p>
          </p:txBody>
        </p:sp>
        <p:sp>
          <p:nvSpPr>
            <p:cNvPr id="115" name="Freeform 23"/>
            <p:cNvSpPr>
              <a:spLocks noChangeArrowheads="1"/>
            </p:cNvSpPr>
            <p:nvPr/>
          </p:nvSpPr>
          <p:spPr bwMode="auto">
            <a:xfrm rot="21133775">
              <a:off x="17800433" y="6157663"/>
              <a:ext cx="282626" cy="409058"/>
            </a:xfrm>
            <a:custGeom>
              <a:avLst/>
              <a:gdLst>
                <a:gd name="T0" fmla="*/ 393 w 583"/>
                <a:gd name="T1" fmla="*/ 843 h 844"/>
                <a:gd name="T2" fmla="*/ 0 w 583"/>
                <a:gd name="T3" fmla="*/ 44 h 844"/>
                <a:gd name="T4" fmla="*/ 255 w 583"/>
                <a:gd name="T5" fmla="*/ 0 h 844"/>
                <a:gd name="T6" fmla="*/ 582 w 583"/>
                <a:gd name="T7" fmla="*/ 665 h 844"/>
                <a:gd name="T8" fmla="*/ 393 w 583"/>
                <a:gd name="T9" fmla="*/ 843 h 844"/>
              </a:gdLst>
              <a:ahLst/>
              <a:cxnLst>
                <a:cxn ang="0">
                  <a:pos x="T0" y="T1"/>
                </a:cxn>
                <a:cxn ang="0">
                  <a:pos x="T2" y="T3"/>
                </a:cxn>
                <a:cxn ang="0">
                  <a:pos x="T4" y="T5"/>
                </a:cxn>
                <a:cxn ang="0">
                  <a:pos x="T6" y="T7"/>
                </a:cxn>
                <a:cxn ang="0">
                  <a:pos x="T8" y="T9"/>
                </a:cxn>
              </a:cxnLst>
              <a:rect l="0" t="0" r="r" b="b"/>
              <a:pathLst>
                <a:path w="583" h="844">
                  <a:moveTo>
                    <a:pt x="393" y="843"/>
                  </a:moveTo>
                  <a:lnTo>
                    <a:pt x="0" y="44"/>
                  </a:lnTo>
                  <a:lnTo>
                    <a:pt x="255" y="0"/>
                  </a:lnTo>
                  <a:lnTo>
                    <a:pt x="582" y="665"/>
                  </a:lnTo>
                  <a:lnTo>
                    <a:pt x="393" y="843"/>
                  </a:lnTo>
                </a:path>
              </a:pathLst>
            </a:custGeom>
            <a:solidFill>
              <a:srgbClr val="818181"/>
            </a:solidFill>
            <a:ln>
              <a:noFill/>
            </a:ln>
            <a:effectLst/>
          </p:spPr>
          <p:txBody>
            <a:bodyPr wrap="none" lIns="76183" tIns="38091" rIns="76183" bIns="38091" anchor="ctr"/>
            <a:lstStyle/>
            <a:p>
              <a:endParaRPr lang="en-US" sz="1800" dirty="0">
                <a:latin typeface="微软雅黑" panose="020B0503020204020204" charset="-122"/>
              </a:endParaRPr>
            </a:p>
          </p:txBody>
        </p:sp>
        <p:sp>
          <p:nvSpPr>
            <p:cNvPr id="116" name="Freeform 24"/>
            <p:cNvSpPr>
              <a:spLocks noChangeArrowheads="1"/>
            </p:cNvSpPr>
            <p:nvPr/>
          </p:nvSpPr>
          <p:spPr bwMode="auto">
            <a:xfrm rot="21133775">
              <a:off x="17553511" y="5423712"/>
              <a:ext cx="177713" cy="197034"/>
            </a:xfrm>
            <a:custGeom>
              <a:avLst/>
              <a:gdLst>
                <a:gd name="T0" fmla="*/ 155 w 367"/>
                <a:gd name="T1" fmla="*/ 405 h 406"/>
                <a:gd name="T2" fmla="*/ 0 w 367"/>
                <a:gd name="T3" fmla="*/ 83 h 406"/>
                <a:gd name="T4" fmla="*/ 233 w 367"/>
                <a:gd name="T5" fmla="*/ 0 h 406"/>
                <a:gd name="T6" fmla="*/ 366 w 367"/>
                <a:gd name="T7" fmla="*/ 272 h 406"/>
                <a:gd name="T8" fmla="*/ 155 w 367"/>
                <a:gd name="T9" fmla="*/ 405 h 406"/>
              </a:gdLst>
              <a:ahLst/>
              <a:cxnLst>
                <a:cxn ang="0">
                  <a:pos x="T0" y="T1"/>
                </a:cxn>
                <a:cxn ang="0">
                  <a:pos x="T2" y="T3"/>
                </a:cxn>
                <a:cxn ang="0">
                  <a:pos x="T4" y="T5"/>
                </a:cxn>
                <a:cxn ang="0">
                  <a:pos x="T6" y="T7"/>
                </a:cxn>
                <a:cxn ang="0">
                  <a:pos x="T8" y="T9"/>
                </a:cxn>
              </a:cxnLst>
              <a:rect l="0" t="0" r="r" b="b"/>
              <a:pathLst>
                <a:path w="367" h="406">
                  <a:moveTo>
                    <a:pt x="155" y="405"/>
                  </a:moveTo>
                  <a:lnTo>
                    <a:pt x="0" y="83"/>
                  </a:lnTo>
                  <a:lnTo>
                    <a:pt x="233" y="0"/>
                  </a:lnTo>
                  <a:lnTo>
                    <a:pt x="366" y="272"/>
                  </a:lnTo>
                  <a:lnTo>
                    <a:pt x="155" y="405"/>
                  </a:lnTo>
                </a:path>
              </a:pathLst>
            </a:custGeom>
            <a:solidFill>
              <a:srgbClr val="818181"/>
            </a:solidFill>
            <a:ln>
              <a:noFill/>
            </a:ln>
            <a:effectLst/>
          </p:spPr>
          <p:txBody>
            <a:bodyPr wrap="none" lIns="76183" tIns="38091" rIns="76183" bIns="38091" anchor="ctr"/>
            <a:lstStyle/>
            <a:p>
              <a:endParaRPr lang="en-US" sz="1800" dirty="0">
                <a:latin typeface="微软雅黑" panose="020B0503020204020204" charset="-122"/>
              </a:endParaRPr>
            </a:p>
          </p:txBody>
        </p:sp>
        <p:sp>
          <p:nvSpPr>
            <p:cNvPr id="117" name="Freeform 25"/>
            <p:cNvSpPr>
              <a:spLocks noChangeArrowheads="1"/>
            </p:cNvSpPr>
            <p:nvPr/>
          </p:nvSpPr>
          <p:spPr bwMode="auto">
            <a:xfrm rot="21133775">
              <a:off x="17439196" y="6234296"/>
              <a:ext cx="550262" cy="454032"/>
            </a:xfrm>
            <a:custGeom>
              <a:avLst/>
              <a:gdLst>
                <a:gd name="T0" fmla="*/ 1131 w 1132"/>
                <a:gd name="T1" fmla="*/ 688 h 933"/>
                <a:gd name="T2" fmla="*/ 1131 w 1132"/>
                <a:gd name="T3" fmla="*/ 688 h 933"/>
                <a:gd name="T4" fmla="*/ 965 w 1132"/>
                <a:gd name="T5" fmla="*/ 349 h 933"/>
                <a:gd name="T6" fmla="*/ 798 w 1132"/>
                <a:gd name="T7" fmla="*/ 11 h 933"/>
                <a:gd name="T8" fmla="*/ 394 w 1132"/>
                <a:gd name="T9" fmla="*/ 133 h 933"/>
                <a:gd name="T10" fmla="*/ 549 w 1132"/>
                <a:gd name="T11" fmla="*/ 227 h 933"/>
                <a:gd name="T12" fmla="*/ 0 w 1132"/>
                <a:gd name="T13" fmla="*/ 821 h 933"/>
                <a:gd name="T14" fmla="*/ 804 w 1132"/>
                <a:gd name="T15" fmla="*/ 749 h 933"/>
                <a:gd name="T16" fmla="*/ 787 w 1132"/>
                <a:gd name="T17" fmla="*/ 932 h 933"/>
                <a:gd name="T18" fmla="*/ 1131 w 1132"/>
                <a:gd name="T19" fmla="*/ 688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2" h="933">
                  <a:moveTo>
                    <a:pt x="1131" y="688"/>
                  </a:moveTo>
                  <a:lnTo>
                    <a:pt x="1131" y="688"/>
                  </a:lnTo>
                  <a:cubicBezTo>
                    <a:pt x="965" y="349"/>
                    <a:pt x="965" y="349"/>
                    <a:pt x="965" y="349"/>
                  </a:cubicBezTo>
                  <a:cubicBezTo>
                    <a:pt x="798" y="11"/>
                    <a:pt x="798" y="11"/>
                    <a:pt x="798" y="11"/>
                  </a:cubicBezTo>
                  <a:cubicBezTo>
                    <a:pt x="798" y="11"/>
                    <a:pt x="576" y="0"/>
                    <a:pt x="394" y="133"/>
                  </a:cubicBezTo>
                  <a:cubicBezTo>
                    <a:pt x="394" y="133"/>
                    <a:pt x="543" y="161"/>
                    <a:pt x="549" y="227"/>
                  </a:cubicBezTo>
                  <a:cubicBezTo>
                    <a:pt x="549" y="227"/>
                    <a:pt x="127" y="482"/>
                    <a:pt x="0" y="821"/>
                  </a:cubicBezTo>
                  <a:cubicBezTo>
                    <a:pt x="344" y="932"/>
                    <a:pt x="804" y="749"/>
                    <a:pt x="804" y="749"/>
                  </a:cubicBezTo>
                  <a:cubicBezTo>
                    <a:pt x="854" y="798"/>
                    <a:pt x="787" y="932"/>
                    <a:pt x="787" y="932"/>
                  </a:cubicBezTo>
                  <a:cubicBezTo>
                    <a:pt x="1004" y="870"/>
                    <a:pt x="1131" y="688"/>
                    <a:pt x="1131" y="688"/>
                  </a:cubicBezTo>
                </a:path>
              </a:pathLst>
            </a:custGeom>
            <a:solidFill>
              <a:srgbClr val="F69321"/>
            </a:solidFill>
            <a:ln>
              <a:noFill/>
            </a:ln>
            <a:effectLst/>
          </p:spPr>
          <p:txBody>
            <a:bodyPr wrap="none" lIns="76183" tIns="38091" rIns="76183" bIns="38091" anchor="ctr"/>
            <a:lstStyle/>
            <a:p>
              <a:endParaRPr lang="en-US" sz="1800" dirty="0">
                <a:latin typeface="微软雅黑" panose="020B0503020204020204" charset="-122"/>
              </a:endParaRPr>
            </a:p>
          </p:txBody>
        </p:sp>
        <p:sp>
          <p:nvSpPr>
            <p:cNvPr id="118" name="Freeform 26"/>
            <p:cNvSpPr>
              <a:spLocks noChangeArrowheads="1"/>
            </p:cNvSpPr>
            <p:nvPr/>
          </p:nvSpPr>
          <p:spPr bwMode="auto">
            <a:xfrm rot="21133775">
              <a:off x="17553048" y="6243155"/>
              <a:ext cx="408951" cy="372649"/>
            </a:xfrm>
            <a:custGeom>
              <a:avLst/>
              <a:gdLst>
                <a:gd name="T0" fmla="*/ 843 w 844"/>
                <a:gd name="T1" fmla="*/ 566 h 766"/>
                <a:gd name="T2" fmla="*/ 843 w 844"/>
                <a:gd name="T3" fmla="*/ 566 h 766"/>
                <a:gd name="T4" fmla="*/ 721 w 844"/>
                <a:gd name="T5" fmla="*/ 316 h 766"/>
                <a:gd name="T6" fmla="*/ 599 w 844"/>
                <a:gd name="T7" fmla="*/ 61 h 766"/>
                <a:gd name="T8" fmla="*/ 316 w 844"/>
                <a:gd name="T9" fmla="*/ 100 h 766"/>
                <a:gd name="T10" fmla="*/ 410 w 844"/>
                <a:gd name="T11" fmla="*/ 228 h 766"/>
                <a:gd name="T12" fmla="*/ 0 w 844"/>
                <a:gd name="T13" fmla="*/ 666 h 766"/>
                <a:gd name="T14" fmla="*/ 604 w 844"/>
                <a:gd name="T15" fmla="*/ 616 h 766"/>
                <a:gd name="T16" fmla="*/ 643 w 844"/>
                <a:gd name="T17" fmla="*/ 765 h 766"/>
                <a:gd name="T18" fmla="*/ 843 w 844"/>
                <a:gd name="T19" fmla="*/ 566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4" h="766">
                  <a:moveTo>
                    <a:pt x="843" y="566"/>
                  </a:moveTo>
                  <a:lnTo>
                    <a:pt x="843" y="566"/>
                  </a:lnTo>
                  <a:cubicBezTo>
                    <a:pt x="721" y="316"/>
                    <a:pt x="721" y="316"/>
                    <a:pt x="721" y="316"/>
                  </a:cubicBezTo>
                  <a:cubicBezTo>
                    <a:pt x="599" y="61"/>
                    <a:pt x="599" y="61"/>
                    <a:pt x="599" y="61"/>
                  </a:cubicBezTo>
                  <a:cubicBezTo>
                    <a:pt x="599" y="61"/>
                    <a:pt x="449" y="0"/>
                    <a:pt x="316" y="100"/>
                  </a:cubicBezTo>
                  <a:cubicBezTo>
                    <a:pt x="316" y="100"/>
                    <a:pt x="405" y="178"/>
                    <a:pt x="410" y="228"/>
                  </a:cubicBezTo>
                  <a:cubicBezTo>
                    <a:pt x="410" y="228"/>
                    <a:pt x="94" y="416"/>
                    <a:pt x="0" y="666"/>
                  </a:cubicBezTo>
                  <a:cubicBezTo>
                    <a:pt x="260" y="749"/>
                    <a:pt x="604" y="616"/>
                    <a:pt x="604" y="616"/>
                  </a:cubicBezTo>
                  <a:cubicBezTo>
                    <a:pt x="637" y="649"/>
                    <a:pt x="643" y="765"/>
                    <a:pt x="643" y="765"/>
                  </a:cubicBezTo>
                  <a:cubicBezTo>
                    <a:pt x="809" y="721"/>
                    <a:pt x="843" y="566"/>
                    <a:pt x="843" y="566"/>
                  </a:cubicBezTo>
                </a:path>
              </a:pathLst>
            </a:custGeom>
            <a:solidFill>
              <a:srgbClr val="FAED22"/>
            </a:solidFill>
            <a:ln>
              <a:noFill/>
            </a:ln>
            <a:effectLst/>
          </p:spPr>
          <p:txBody>
            <a:bodyPr wrap="none" lIns="76183" tIns="38091" rIns="76183" bIns="38091" anchor="ctr"/>
            <a:lstStyle/>
            <a:p>
              <a:endParaRPr lang="en-US" sz="1800" dirty="0">
                <a:latin typeface="微软雅黑" panose="020B0503020204020204" charset="-122"/>
              </a:endParaRPr>
            </a:p>
          </p:txBody>
        </p:sp>
        <p:sp>
          <p:nvSpPr>
            <p:cNvPr id="119" name="Freeform 27"/>
            <p:cNvSpPr>
              <a:spLocks noChangeArrowheads="1"/>
            </p:cNvSpPr>
            <p:nvPr/>
          </p:nvSpPr>
          <p:spPr bwMode="auto">
            <a:xfrm rot="21133775">
              <a:off x="17683827" y="6293408"/>
              <a:ext cx="256932" cy="235583"/>
            </a:xfrm>
            <a:custGeom>
              <a:avLst/>
              <a:gdLst>
                <a:gd name="T0" fmla="*/ 526 w 527"/>
                <a:gd name="T1" fmla="*/ 355 h 483"/>
                <a:gd name="T2" fmla="*/ 526 w 527"/>
                <a:gd name="T3" fmla="*/ 355 h 483"/>
                <a:gd name="T4" fmla="*/ 449 w 527"/>
                <a:gd name="T5" fmla="*/ 199 h 483"/>
                <a:gd name="T6" fmla="*/ 371 w 527"/>
                <a:gd name="T7" fmla="*/ 39 h 483"/>
                <a:gd name="T8" fmla="*/ 194 w 527"/>
                <a:gd name="T9" fmla="*/ 61 h 483"/>
                <a:gd name="T10" fmla="*/ 255 w 527"/>
                <a:gd name="T11" fmla="*/ 144 h 483"/>
                <a:gd name="T12" fmla="*/ 0 w 527"/>
                <a:gd name="T13" fmla="*/ 421 h 483"/>
                <a:gd name="T14" fmla="*/ 377 w 527"/>
                <a:gd name="T15" fmla="*/ 388 h 483"/>
                <a:gd name="T16" fmla="*/ 404 w 527"/>
                <a:gd name="T17" fmla="*/ 482 h 483"/>
                <a:gd name="T18" fmla="*/ 526 w 527"/>
                <a:gd name="T19" fmla="*/ 355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7" h="483">
                  <a:moveTo>
                    <a:pt x="526" y="355"/>
                  </a:moveTo>
                  <a:lnTo>
                    <a:pt x="526" y="355"/>
                  </a:lnTo>
                  <a:cubicBezTo>
                    <a:pt x="449" y="199"/>
                    <a:pt x="449" y="199"/>
                    <a:pt x="449" y="199"/>
                  </a:cubicBezTo>
                  <a:cubicBezTo>
                    <a:pt x="371" y="39"/>
                    <a:pt x="371" y="39"/>
                    <a:pt x="371" y="39"/>
                  </a:cubicBezTo>
                  <a:cubicBezTo>
                    <a:pt x="371" y="39"/>
                    <a:pt x="282" y="0"/>
                    <a:pt x="194" y="61"/>
                  </a:cubicBezTo>
                  <a:cubicBezTo>
                    <a:pt x="194" y="61"/>
                    <a:pt x="249" y="111"/>
                    <a:pt x="255" y="144"/>
                  </a:cubicBezTo>
                  <a:cubicBezTo>
                    <a:pt x="255" y="144"/>
                    <a:pt x="55" y="260"/>
                    <a:pt x="0" y="421"/>
                  </a:cubicBezTo>
                  <a:cubicBezTo>
                    <a:pt x="160" y="471"/>
                    <a:pt x="377" y="388"/>
                    <a:pt x="377" y="388"/>
                  </a:cubicBezTo>
                  <a:cubicBezTo>
                    <a:pt x="399" y="410"/>
                    <a:pt x="404" y="482"/>
                    <a:pt x="404" y="482"/>
                  </a:cubicBezTo>
                  <a:cubicBezTo>
                    <a:pt x="504" y="454"/>
                    <a:pt x="526" y="355"/>
                    <a:pt x="526" y="355"/>
                  </a:cubicBezTo>
                </a:path>
              </a:pathLst>
            </a:custGeom>
            <a:solidFill>
              <a:srgbClr val="F2F2F2"/>
            </a:solidFill>
            <a:ln>
              <a:noFill/>
            </a:ln>
            <a:effectLst/>
          </p:spPr>
          <p:txBody>
            <a:bodyPr wrap="none" lIns="76183" tIns="38091" rIns="76183" bIns="38091" anchor="ctr"/>
            <a:lstStyle/>
            <a:p>
              <a:endParaRPr lang="en-US" sz="1800" dirty="0">
                <a:latin typeface="微软雅黑" panose="020B0503020204020204" charset="-122"/>
              </a:endParaRPr>
            </a:p>
          </p:txBody>
        </p:sp>
        <p:sp>
          <p:nvSpPr>
            <p:cNvPr id="120" name="Freeform 28"/>
            <p:cNvSpPr>
              <a:spLocks noChangeArrowheads="1"/>
            </p:cNvSpPr>
            <p:nvPr/>
          </p:nvSpPr>
          <p:spPr bwMode="auto">
            <a:xfrm rot="21133775">
              <a:off x="17392138" y="5486773"/>
              <a:ext cx="241944" cy="203457"/>
            </a:xfrm>
            <a:custGeom>
              <a:avLst/>
              <a:gdLst>
                <a:gd name="T0" fmla="*/ 499 w 500"/>
                <a:gd name="T1" fmla="*/ 305 h 417"/>
                <a:gd name="T2" fmla="*/ 499 w 500"/>
                <a:gd name="T3" fmla="*/ 305 h 417"/>
                <a:gd name="T4" fmla="*/ 426 w 500"/>
                <a:gd name="T5" fmla="*/ 155 h 417"/>
                <a:gd name="T6" fmla="*/ 354 w 500"/>
                <a:gd name="T7" fmla="*/ 5 h 417"/>
                <a:gd name="T8" fmla="*/ 172 w 500"/>
                <a:gd name="T9" fmla="*/ 61 h 417"/>
                <a:gd name="T10" fmla="*/ 244 w 500"/>
                <a:gd name="T11" fmla="*/ 105 h 417"/>
                <a:gd name="T12" fmla="*/ 0 w 500"/>
                <a:gd name="T13" fmla="*/ 366 h 417"/>
                <a:gd name="T14" fmla="*/ 354 w 500"/>
                <a:gd name="T15" fmla="*/ 332 h 417"/>
                <a:gd name="T16" fmla="*/ 349 w 500"/>
                <a:gd name="T17" fmla="*/ 416 h 417"/>
                <a:gd name="T18" fmla="*/ 499 w 500"/>
                <a:gd name="T19" fmla="*/ 305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17">
                  <a:moveTo>
                    <a:pt x="499" y="305"/>
                  </a:moveTo>
                  <a:lnTo>
                    <a:pt x="499" y="305"/>
                  </a:lnTo>
                  <a:cubicBezTo>
                    <a:pt x="426" y="155"/>
                    <a:pt x="426" y="155"/>
                    <a:pt x="426" y="155"/>
                  </a:cubicBezTo>
                  <a:cubicBezTo>
                    <a:pt x="354" y="5"/>
                    <a:pt x="354" y="5"/>
                    <a:pt x="354" y="5"/>
                  </a:cubicBezTo>
                  <a:cubicBezTo>
                    <a:pt x="354" y="5"/>
                    <a:pt x="255" y="0"/>
                    <a:pt x="172" y="61"/>
                  </a:cubicBezTo>
                  <a:cubicBezTo>
                    <a:pt x="172" y="61"/>
                    <a:pt x="238" y="72"/>
                    <a:pt x="244" y="105"/>
                  </a:cubicBezTo>
                  <a:cubicBezTo>
                    <a:pt x="244" y="105"/>
                    <a:pt x="49" y="216"/>
                    <a:pt x="0" y="366"/>
                  </a:cubicBezTo>
                  <a:cubicBezTo>
                    <a:pt x="149" y="416"/>
                    <a:pt x="354" y="332"/>
                    <a:pt x="354" y="332"/>
                  </a:cubicBezTo>
                  <a:cubicBezTo>
                    <a:pt x="377" y="355"/>
                    <a:pt x="349" y="416"/>
                    <a:pt x="349" y="416"/>
                  </a:cubicBezTo>
                  <a:cubicBezTo>
                    <a:pt x="443" y="388"/>
                    <a:pt x="499" y="305"/>
                    <a:pt x="499" y="305"/>
                  </a:cubicBezTo>
                </a:path>
              </a:pathLst>
            </a:custGeom>
            <a:solidFill>
              <a:srgbClr val="F69321"/>
            </a:solidFill>
            <a:ln>
              <a:noFill/>
            </a:ln>
            <a:effectLst/>
          </p:spPr>
          <p:txBody>
            <a:bodyPr wrap="none" lIns="76183" tIns="38091" rIns="76183" bIns="38091" anchor="ctr"/>
            <a:lstStyle/>
            <a:p>
              <a:endParaRPr lang="en-US" sz="1800" dirty="0">
                <a:latin typeface="微软雅黑" panose="020B0503020204020204" charset="-122"/>
              </a:endParaRPr>
            </a:p>
          </p:txBody>
        </p:sp>
        <p:sp>
          <p:nvSpPr>
            <p:cNvPr id="121" name="Freeform 29"/>
            <p:cNvSpPr>
              <a:spLocks noChangeArrowheads="1"/>
            </p:cNvSpPr>
            <p:nvPr/>
          </p:nvSpPr>
          <p:spPr bwMode="auto">
            <a:xfrm rot="21133775">
              <a:off x="17439603" y="5490555"/>
              <a:ext cx="184135" cy="167050"/>
            </a:xfrm>
            <a:custGeom>
              <a:avLst/>
              <a:gdLst>
                <a:gd name="T0" fmla="*/ 377 w 378"/>
                <a:gd name="T1" fmla="*/ 255 h 345"/>
                <a:gd name="T2" fmla="*/ 377 w 378"/>
                <a:gd name="T3" fmla="*/ 255 h 345"/>
                <a:gd name="T4" fmla="*/ 321 w 378"/>
                <a:gd name="T5" fmla="*/ 139 h 345"/>
                <a:gd name="T6" fmla="*/ 266 w 378"/>
                <a:gd name="T7" fmla="*/ 28 h 345"/>
                <a:gd name="T8" fmla="*/ 144 w 378"/>
                <a:gd name="T9" fmla="*/ 45 h 345"/>
                <a:gd name="T10" fmla="*/ 183 w 378"/>
                <a:gd name="T11" fmla="*/ 100 h 345"/>
                <a:gd name="T12" fmla="*/ 0 w 378"/>
                <a:gd name="T13" fmla="*/ 300 h 345"/>
                <a:gd name="T14" fmla="*/ 266 w 378"/>
                <a:gd name="T15" fmla="*/ 272 h 345"/>
                <a:gd name="T16" fmla="*/ 288 w 378"/>
                <a:gd name="T17" fmla="*/ 344 h 345"/>
                <a:gd name="T18" fmla="*/ 377 w 378"/>
                <a:gd name="T19" fmla="*/ 255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 h="345">
                  <a:moveTo>
                    <a:pt x="377" y="255"/>
                  </a:moveTo>
                  <a:lnTo>
                    <a:pt x="377" y="255"/>
                  </a:lnTo>
                  <a:cubicBezTo>
                    <a:pt x="321" y="139"/>
                    <a:pt x="321" y="139"/>
                    <a:pt x="321" y="139"/>
                  </a:cubicBezTo>
                  <a:cubicBezTo>
                    <a:pt x="266" y="28"/>
                    <a:pt x="266" y="28"/>
                    <a:pt x="266" y="28"/>
                  </a:cubicBezTo>
                  <a:cubicBezTo>
                    <a:pt x="266" y="28"/>
                    <a:pt x="200" y="0"/>
                    <a:pt x="144" y="45"/>
                  </a:cubicBezTo>
                  <a:cubicBezTo>
                    <a:pt x="144" y="45"/>
                    <a:pt x="183" y="78"/>
                    <a:pt x="183" y="100"/>
                  </a:cubicBezTo>
                  <a:cubicBezTo>
                    <a:pt x="183" y="100"/>
                    <a:pt x="44" y="183"/>
                    <a:pt x="0" y="300"/>
                  </a:cubicBezTo>
                  <a:cubicBezTo>
                    <a:pt x="116" y="333"/>
                    <a:pt x="266" y="272"/>
                    <a:pt x="266" y="272"/>
                  </a:cubicBezTo>
                  <a:cubicBezTo>
                    <a:pt x="283" y="289"/>
                    <a:pt x="288" y="344"/>
                    <a:pt x="288" y="344"/>
                  </a:cubicBezTo>
                  <a:cubicBezTo>
                    <a:pt x="360" y="322"/>
                    <a:pt x="377" y="255"/>
                    <a:pt x="377" y="255"/>
                  </a:cubicBezTo>
                </a:path>
              </a:pathLst>
            </a:custGeom>
            <a:solidFill>
              <a:srgbClr val="FAED22"/>
            </a:solidFill>
            <a:ln>
              <a:noFill/>
            </a:ln>
            <a:effectLst/>
          </p:spPr>
          <p:txBody>
            <a:bodyPr wrap="none" lIns="76183" tIns="38091" rIns="76183" bIns="38091" anchor="ctr"/>
            <a:lstStyle/>
            <a:p>
              <a:endParaRPr lang="en-US" sz="1800" dirty="0">
                <a:latin typeface="微软雅黑" panose="020B0503020204020204" charset="-122"/>
              </a:endParaRPr>
            </a:p>
          </p:txBody>
        </p:sp>
        <p:sp>
          <p:nvSpPr>
            <p:cNvPr id="122" name="Freeform 30"/>
            <p:cNvSpPr>
              <a:spLocks noChangeArrowheads="1"/>
            </p:cNvSpPr>
            <p:nvPr/>
          </p:nvSpPr>
          <p:spPr bwMode="auto">
            <a:xfrm rot="21133775">
              <a:off x="17498603" y="5512975"/>
              <a:ext cx="113479" cy="104942"/>
            </a:xfrm>
            <a:custGeom>
              <a:avLst/>
              <a:gdLst>
                <a:gd name="T0" fmla="*/ 233 w 234"/>
                <a:gd name="T1" fmla="*/ 161 h 218"/>
                <a:gd name="T2" fmla="*/ 233 w 234"/>
                <a:gd name="T3" fmla="*/ 161 h 218"/>
                <a:gd name="T4" fmla="*/ 199 w 234"/>
                <a:gd name="T5" fmla="*/ 89 h 218"/>
                <a:gd name="T6" fmla="*/ 166 w 234"/>
                <a:gd name="T7" fmla="*/ 23 h 218"/>
                <a:gd name="T8" fmla="*/ 89 w 234"/>
                <a:gd name="T9" fmla="*/ 28 h 218"/>
                <a:gd name="T10" fmla="*/ 111 w 234"/>
                <a:gd name="T11" fmla="*/ 67 h 218"/>
                <a:gd name="T12" fmla="*/ 0 w 234"/>
                <a:gd name="T13" fmla="*/ 189 h 218"/>
                <a:gd name="T14" fmla="*/ 166 w 234"/>
                <a:gd name="T15" fmla="*/ 172 h 218"/>
                <a:gd name="T16" fmla="*/ 177 w 234"/>
                <a:gd name="T17" fmla="*/ 217 h 218"/>
                <a:gd name="T18" fmla="*/ 233 w 234"/>
                <a:gd name="T19" fmla="*/ 161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18">
                  <a:moveTo>
                    <a:pt x="233" y="161"/>
                  </a:moveTo>
                  <a:lnTo>
                    <a:pt x="233" y="161"/>
                  </a:lnTo>
                  <a:cubicBezTo>
                    <a:pt x="199" y="89"/>
                    <a:pt x="199" y="89"/>
                    <a:pt x="199" y="89"/>
                  </a:cubicBezTo>
                  <a:cubicBezTo>
                    <a:pt x="166" y="23"/>
                    <a:pt x="166" y="23"/>
                    <a:pt x="166" y="23"/>
                  </a:cubicBezTo>
                  <a:cubicBezTo>
                    <a:pt x="166" y="23"/>
                    <a:pt x="122" y="0"/>
                    <a:pt x="89" y="28"/>
                  </a:cubicBezTo>
                  <a:cubicBezTo>
                    <a:pt x="89" y="28"/>
                    <a:pt x="111" y="50"/>
                    <a:pt x="111" y="67"/>
                  </a:cubicBezTo>
                  <a:cubicBezTo>
                    <a:pt x="111" y="67"/>
                    <a:pt x="22" y="117"/>
                    <a:pt x="0" y="189"/>
                  </a:cubicBezTo>
                  <a:cubicBezTo>
                    <a:pt x="72" y="211"/>
                    <a:pt x="166" y="172"/>
                    <a:pt x="166" y="172"/>
                  </a:cubicBezTo>
                  <a:cubicBezTo>
                    <a:pt x="177" y="183"/>
                    <a:pt x="177" y="217"/>
                    <a:pt x="177" y="217"/>
                  </a:cubicBezTo>
                  <a:cubicBezTo>
                    <a:pt x="222" y="205"/>
                    <a:pt x="233" y="161"/>
                    <a:pt x="233" y="161"/>
                  </a:cubicBezTo>
                </a:path>
              </a:pathLst>
            </a:custGeom>
            <a:solidFill>
              <a:srgbClr val="F2F2F2"/>
            </a:solidFill>
            <a:ln>
              <a:noFill/>
            </a:ln>
            <a:effectLst/>
          </p:spPr>
          <p:txBody>
            <a:bodyPr wrap="none" lIns="76183" tIns="38091" rIns="76183" bIns="38091" anchor="ctr"/>
            <a:lstStyle/>
            <a:p>
              <a:endParaRPr lang="en-US" sz="1800" dirty="0">
                <a:latin typeface="微软雅黑" panose="020B0503020204020204" charset="-122"/>
              </a:endParaRPr>
            </a:p>
          </p:txBody>
        </p:sp>
      </p:gr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27"/>
                                        </p:tgtEl>
                                        <p:attrNameLst>
                                          <p:attrName>style.visibility</p:attrName>
                                        </p:attrNameLst>
                                      </p:cBhvr>
                                      <p:to>
                                        <p:strVal val="visible"/>
                                      </p:to>
                                    </p:set>
                                    <p:animEffect transition="in" filter="wipe(up)">
                                      <p:cBhvr>
                                        <p:cTn id="12" dur="500"/>
                                        <p:tgtEl>
                                          <p:spTgt spid="127"/>
                                        </p:tgtEl>
                                      </p:cBhvr>
                                    </p:animEffect>
                                  </p:childTnLst>
                                </p:cTn>
                              </p:par>
                            </p:childTnLst>
                          </p:cTn>
                        </p:par>
                        <p:par>
                          <p:cTn id="13" fill="hold">
                            <p:stCondLst>
                              <p:cond delay="1000"/>
                            </p:stCondLst>
                            <p:childTnLst>
                              <p:par>
                                <p:cTn id="14" presetID="9" presetClass="entr" presetSubtype="0" fill="hold" nodeType="afterEffect">
                                  <p:stCondLst>
                                    <p:cond delay="0"/>
                                  </p:stCondLst>
                                  <p:childTnLst>
                                    <p:set>
                                      <p:cBhvr>
                                        <p:cTn id="15" dur="1" fill="hold">
                                          <p:stCondLst>
                                            <p:cond delay="0"/>
                                          </p:stCondLst>
                                        </p:cTn>
                                        <p:tgtEl>
                                          <p:spTgt spid="124"/>
                                        </p:tgtEl>
                                        <p:attrNameLst>
                                          <p:attrName>style.visibility</p:attrName>
                                        </p:attrNameLst>
                                      </p:cBhvr>
                                      <p:to>
                                        <p:strVal val="visible"/>
                                      </p:to>
                                    </p:set>
                                    <p:animEffect transition="in" filter="dissolve">
                                      <p:cBhvr>
                                        <p:cTn id="16" dur="500"/>
                                        <p:tgtEl>
                                          <p:spTgt spid="124"/>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fltVal val="0"/>
                                          </p:val>
                                        </p:tav>
                                        <p:tav tm="100000">
                                          <p:val>
                                            <p:strVal val="#ppt_h"/>
                                          </p:val>
                                        </p:tav>
                                      </p:tavLst>
                                    </p:anim>
                                    <p:animEffect transition="in" filter="fade">
                                      <p:cBhvr>
                                        <p:cTn id="21" dur="500"/>
                                        <p:tgtEl>
                                          <p:spTgt spid="38"/>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fade">
                                      <p:cBhvr>
                                        <p:cTn id="28" dur="500"/>
                                        <p:tgtEl>
                                          <p:spTgt spid="7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6"/>
                                        </p:tgtEl>
                                        <p:attrNameLst>
                                          <p:attrName>style.visibility</p:attrName>
                                        </p:attrNameLst>
                                      </p:cBhvr>
                                      <p:to>
                                        <p:strVal val="visible"/>
                                      </p:to>
                                    </p:set>
                                    <p:animEffect transition="in" filter="fade">
                                      <p:cBhvr>
                                        <p:cTn id="31" dur="500"/>
                                        <p:tgtEl>
                                          <p:spTgt spid="76"/>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96"/>
                                        </p:tgtEl>
                                        <p:attrNameLst>
                                          <p:attrName>style.visibility</p:attrName>
                                        </p:attrNameLst>
                                      </p:cBhvr>
                                      <p:to>
                                        <p:strVal val="visible"/>
                                      </p:to>
                                    </p:set>
                                    <p:anim calcmode="lin" valueType="num">
                                      <p:cBhvr>
                                        <p:cTn id="35" dur="500" fill="hold"/>
                                        <p:tgtEl>
                                          <p:spTgt spid="96"/>
                                        </p:tgtEl>
                                        <p:attrNameLst>
                                          <p:attrName>ppt_w</p:attrName>
                                        </p:attrNameLst>
                                      </p:cBhvr>
                                      <p:tavLst>
                                        <p:tav tm="0">
                                          <p:val>
                                            <p:fltVal val="0"/>
                                          </p:val>
                                        </p:tav>
                                        <p:tav tm="100000">
                                          <p:val>
                                            <p:strVal val="#ppt_w"/>
                                          </p:val>
                                        </p:tav>
                                      </p:tavLst>
                                    </p:anim>
                                    <p:anim calcmode="lin" valueType="num">
                                      <p:cBhvr>
                                        <p:cTn id="36" dur="500" fill="hold"/>
                                        <p:tgtEl>
                                          <p:spTgt spid="96"/>
                                        </p:tgtEl>
                                        <p:attrNameLst>
                                          <p:attrName>ppt_h</p:attrName>
                                        </p:attrNameLst>
                                      </p:cBhvr>
                                      <p:tavLst>
                                        <p:tav tm="0">
                                          <p:val>
                                            <p:fltVal val="0"/>
                                          </p:val>
                                        </p:tav>
                                        <p:tav tm="100000">
                                          <p:val>
                                            <p:strVal val="#ppt_h"/>
                                          </p:val>
                                        </p:tav>
                                      </p:tavLst>
                                    </p:anim>
                                    <p:animEffect transition="in" filter="fade">
                                      <p:cBhvr>
                                        <p:cTn id="37" dur="500"/>
                                        <p:tgtEl>
                                          <p:spTgt spid="96"/>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84"/>
                                        </p:tgtEl>
                                        <p:attrNameLst>
                                          <p:attrName>style.visibility</p:attrName>
                                        </p:attrNameLst>
                                      </p:cBhvr>
                                      <p:to>
                                        <p:strVal val="visible"/>
                                      </p:to>
                                    </p:set>
                                    <p:animEffect transition="in" filter="fade">
                                      <p:cBhvr>
                                        <p:cTn id="41" dur="500"/>
                                        <p:tgtEl>
                                          <p:spTgt spid="8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85"/>
                                        </p:tgtEl>
                                        <p:attrNameLst>
                                          <p:attrName>style.visibility</p:attrName>
                                        </p:attrNameLst>
                                      </p:cBhvr>
                                      <p:to>
                                        <p:strVal val="visible"/>
                                      </p:to>
                                    </p:set>
                                    <p:animEffect transition="in" filter="fade">
                                      <p:cBhvr>
                                        <p:cTn id="44" dur="500"/>
                                        <p:tgtEl>
                                          <p:spTgt spid="8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3000"/>
                            </p:stCondLst>
                            <p:childTnLst>
                              <p:par>
                                <p:cTn id="49" presetID="53" presetClass="entr" presetSubtype="16" fill="hold" grpId="0" nodeType="afterEffect">
                                  <p:stCondLst>
                                    <p:cond delay="0"/>
                                  </p:stCondLst>
                                  <p:childTnLst>
                                    <p:set>
                                      <p:cBhvr>
                                        <p:cTn id="50" dur="1" fill="hold">
                                          <p:stCondLst>
                                            <p:cond delay="0"/>
                                          </p:stCondLst>
                                        </p:cTn>
                                        <p:tgtEl>
                                          <p:spTgt spid="97"/>
                                        </p:tgtEl>
                                        <p:attrNameLst>
                                          <p:attrName>style.visibility</p:attrName>
                                        </p:attrNameLst>
                                      </p:cBhvr>
                                      <p:to>
                                        <p:strVal val="visible"/>
                                      </p:to>
                                    </p:set>
                                    <p:anim calcmode="lin" valueType="num">
                                      <p:cBhvr>
                                        <p:cTn id="51" dur="500" fill="hold"/>
                                        <p:tgtEl>
                                          <p:spTgt spid="97"/>
                                        </p:tgtEl>
                                        <p:attrNameLst>
                                          <p:attrName>ppt_w</p:attrName>
                                        </p:attrNameLst>
                                      </p:cBhvr>
                                      <p:tavLst>
                                        <p:tav tm="0">
                                          <p:val>
                                            <p:fltVal val="0"/>
                                          </p:val>
                                        </p:tav>
                                        <p:tav tm="100000">
                                          <p:val>
                                            <p:strVal val="#ppt_w"/>
                                          </p:val>
                                        </p:tav>
                                      </p:tavLst>
                                    </p:anim>
                                    <p:anim calcmode="lin" valueType="num">
                                      <p:cBhvr>
                                        <p:cTn id="52" dur="500" fill="hold"/>
                                        <p:tgtEl>
                                          <p:spTgt spid="97"/>
                                        </p:tgtEl>
                                        <p:attrNameLst>
                                          <p:attrName>ppt_h</p:attrName>
                                        </p:attrNameLst>
                                      </p:cBhvr>
                                      <p:tavLst>
                                        <p:tav tm="0">
                                          <p:val>
                                            <p:fltVal val="0"/>
                                          </p:val>
                                        </p:tav>
                                        <p:tav tm="100000">
                                          <p:val>
                                            <p:strVal val="#ppt_h"/>
                                          </p:val>
                                        </p:tav>
                                      </p:tavLst>
                                    </p:anim>
                                    <p:animEffect transition="in" filter="fade">
                                      <p:cBhvr>
                                        <p:cTn id="53" dur="500"/>
                                        <p:tgtEl>
                                          <p:spTgt spid="97"/>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fade">
                                      <p:cBhvr>
                                        <p:cTn id="57" dur="500"/>
                                        <p:tgtEl>
                                          <p:spTgt spid="8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88"/>
                                        </p:tgtEl>
                                        <p:attrNameLst>
                                          <p:attrName>style.visibility</p:attrName>
                                        </p:attrNameLst>
                                      </p:cBhvr>
                                      <p:to>
                                        <p:strVal val="visible"/>
                                      </p:to>
                                    </p:set>
                                    <p:animEffect transition="in" filter="fade">
                                      <p:cBhvr>
                                        <p:cTn id="60" dur="500"/>
                                        <p:tgtEl>
                                          <p:spTgt spid="8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6"/>
                                        </p:tgtEl>
                                        <p:attrNameLst>
                                          <p:attrName>style.visibility</p:attrName>
                                        </p:attrNameLst>
                                      </p:cBhvr>
                                      <p:to>
                                        <p:strVal val="visible"/>
                                      </p:to>
                                    </p:set>
                                    <p:animEffect transition="in" filter="fade">
                                      <p:cBhvr>
                                        <p:cTn id="63" dur="500"/>
                                        <p:tgtEl>
                                          <p:spTgt spid="86"/>
                                        </p:tgtEl>
                                      </p:cBhvr>
                                    </p:animEffect>
                                  </p:childTnLst>
                                </p:cTn>
                              </p:par>
                            </p:childTnLst>
                          </p:cTn>
                        </p:par>
                        <p:par>
                          <p:cTn id="64" fill="hold">
                            <p:stCondLst>
                              <p:cond delay="4000"/>
                            </p:stCondLst>
                            <p:childTnLst>
                              <p:par>
                                <p:cTn id="65" presetID="53" presetClass="entr" presetSubtype="16" fill="hold" grpId="0" nodeType="afterEffect">
                                  <p:stCondLst>
                                    <p:cond delay="0"/>
                                  </p:stCondLst>
                                  <p:childTnLst>
                                    <p:set>
                                      <p:cBhvr>
                                        <p:cTn id="66" dur="1" fill="hold">
                                          <p:stCondLst>
                                            <p:cond delay="0"/>
                                          </p:stCondLst>
                                        </p:cTn>
                                        <p:tgtEl>
                                          <p:spTgt spid="98"/>
                                        </p:tgtEl>
                                        <p:attrNameLst>
                                          <p:attrName>style.visibility</p:attrName>
                                        </p:attrNameLst>
                                      </p:cBhvr>
                                      <p:to>
                                        <p:strVal val="visible"/>
                                      </p:to>
                                    </p:set>
                                    <p:anim calcmode="lin" valueType="num">
                                      <p:cBhvr>
                                        <p:cTn id="67" dur="500" fill="hold"/>
                                        <p:tgtEl>
                                          <p:spTgt spid="98"/>
                                        </p:tgtEl>
                                        <p:attrNameLst>
                                          <p:attrName>ppt_w</p:attrName>
                                        </p:attrNameLst>
                                      </p:cBhvr>
                                      <p:tavLst>
                                        <p:tav tm="0">
                                          <p:val>
                                            <p:fltVal val="0"/>
                                          </p:val>
                                        </p:tav>
                                        <p:tav tm="100000">
                                          <p:val>
                                            <p:strVal val="#ppt_w"/>
                                          </p:val>
                                        </p:tav>
                                      </p:tavLst>
                                    </p:anim>
                                    <p:anim calcmode="lin" valueType="num">
                                      <p:cBhvr>
                                        <p:cTn id="68" dur="500" fill="hold"/>
                                        <p:tgtEl>
                                          <p:spTgt spid="98"/>
                                        </p:tgtEl>
                                        <p:attrNameLst>
                                          <p:attrName>ppt_h</p:attrName>
                                        </p:attrNameLst>
                                      </p:cBhvr>
                                      <p:tavLst>
                                        <p:tav tm="0">
                                          <p:val>
                                            <p:fltVal val="0"/>
                                          </p:val>
                                        </p:tav>
                                        <p:tav tm="100000">
                                          <p:val>
                                            <p:strVal val="#ppt_h"/>
                                          </p:val>
                                        </p:tav>
                                      </p:tavLst>
                                    </p:anim>
                                    <p:animEffect transition="in" filter="fade">
                                      <p:cBhvr>
                                        <p:cTn id="69" dur="500"/>
                                        <p:tgtEl>
                                          <p:spTgt spid="98"/>
                                        </p:tgtEl>
                                      </p:cBhvr>
                                    </p:animEffect>
                                  </p:childTnLst>
                                </p:cTn>
                              </p:par>
                            </p:childTnLst>
                          </p:cTn>
                        </p:par>
                        <p:par>
                          <p:cTn id="70" fill="hold">
                            <p:stCondLst>
                              <p:cond delay="4500"/>
                            </p:stCondLst>
                            <p:childTnLst>
                              <p:par>
                                <p:cTn id="71" presetID="10" presetClass="entr" presetSubtype="0" fill="hold" grpId="0" nodeType="afterEffect">
                                  <p:stCondLst>
                                    <p:cond delay="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3"/>
                                        </p:tgtEl>
                                        <p:attrNameLst>
                                          <p:attrName>style.visibility</p:attrName>
                                        </p:attrNameLst>
                                      </p:cBhvr>
                                      <p:to>
                                        <p:strVal val="visible"/>
                                      </p:to>
                                    </p:set>
                                    <p:animEffect transition="in" filter="fade">
                                      <p:cBhvr>
                                        <p:cTn id="76" dur="500"/>
                                        <p:tgtEl>
                                          <p:spTgt spid="8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childTnLst>
                          </p:cTn>
                        </p:par>
                        <p:par>
                          <p:cTn id="80" fill="hold">
                            <p:stCondLst>
                              <p:cond delay="5000"/>
                            </p:stCondLst>
                            <p:childTnLst>
                              <p:par>
                                <p:cTn id="81" presetID="53" presetClass="entr" presetSubtype="16" fill="hold" grpId="0" nodeType="afterEffect">
                                  <p:stCondLst>
                                    <p:cond delay="0"/>
                                  </p:stCondLst>
                                  <p:childTnLst>
                                    <p:set>
                                      <p:cBhvr>
                                        <p:cTn id="82" dur="1" fill="hold">
                                          <p:stCondLst>
                                            <p:cond delay="0"/>
                                          </p:stCondLst>
                                        </p:cTn>
                                        <p:tgtEl>
                                          <p:spTgt spid="99"/>
                                        </p:tgtEl>
                                        <p:attrNameLst>
                                          <p:attrName>style.visibility</p:attrName>
                                        </p:attrNameLst>
                                      </p:cBhvr>
                                      <p:to>
                                        <p:strVal val="visible"/>
                                      </p:to>
                                    </p:set>
                                    <p:anim calcmode="lin" valueType="num">
                                      <p:cBhvr>
                                        <p:cTn id="83" dur="500" fill="hold"/>
                                        <p:tgtEl>
                                          <p:spTgt spid="99"/>
                                        </p:tgtEl>
                                        <p:attrNameLst>
                                          <p:attrName>ppt_w</p:attrName>
                                        </p:attrNameLst>
                                      </p:cBhvr>
                                      <p:tavLst>
                                        <p:tav tm="0">
                                          <p:val>
                                            <p:fltVal val="0"/>
                                          </p:val>
                                        </p:tav>
                                        <p:tav tm="100000">
                                          <p:val>
                                            <p:strVal val="#ppt_w"/>
                                          </p:val>
                                        </p:tav>
                                      </p:tavLst>
                                    </p:anim>
                                    <p:anim calcmode="lin" valueType="num">
                                      <p:cBhvr>
                                        <p:cTn id="84" dur="500" fill="hold"/>
                                        <p:tgtEl>
                                          <p:spTgt spid="99"/>
                                        </p:tgtEl>
                                        <p:attrNameLst>
                                          <p:attrName>ppt_h</p:attrName>
                                        </p:attrNameLst>
                                      </p:cBhvr>
                                      <p:tavLst>
                                        <p:tav tm="0">
                                          <p:val>
                                            <p:fltVal val="0"/>
                                          </p:val>
                                        </p:tav>
                                        <p:tav tm="100000">
                                          <p:val>
                                            <p:strVal val="#ppt_h"/>
                                          </p:val>
                                        </p:tav>
                                      </p:tavLst>
                                    </p:anim>
                                    <p:animEffect transition="in" filter="fade">
                                      <p:cBhvr>
                                        <p:cTn id="85" dur="500"/>
                                        <p:tgtEl>
                                          <p:spTgt spid="99"/>
                                        </p:tgtEl>
                                      </p:cBhvr>
                                    </p:animEffect>
                                  </p:childTnLst>
                                </p:cTn>
                              </p:par>
                            </p:childTnLst>
                          </p:cTn>
                        </p:par>
                        <p:par>
                          <p:cTn id="86" fill="hold">
                            <p:stCondLst>
                              <p:cond delay="5500"/>
                            </p:stCondLst>
                            <p:childTnLst>
                              <p:par>
                                <p:cTn id="87" presetID="10" presetClass="entr" presetSubtype="0" fill="hold" grpId="0" nodeType="afterEffect">
                                  <p:stCondLst>
                                    <p:cond delay="0"/>
                                  </p:stCondLst>
                                  <p:childTnLst>
                                    <p:set>
                                      <p:cBhvr>
                                        <p:cTn id="88" dur="1" fill="hold">
                                          <p:stCondLst>
                                            <p:cond delay="0"/>
                                          </p:stCondLst>
                                        </p:cTn>
                                        <p:tgtEl>
                                          <p:spTgt spid="90"/>
                                        </p:tgtEl>
                                        <p:attrNameLst>
                                          <p:attrName>style.visibility</p:attrName>
                                        </p:attrNameLst>
                                      </p:cBhvr>
                                      <p:to>
                                        <p:strVal val="visible"/>
                                      </p:to>
                                    </p:set>
                                    <p:animEffect transition="in" filter="fade">
                                      <p:cBhvr>
                                        <p:cTn id="89" dur="500"/>
                                        <p:tgtEl>
                                          <p:spTgt spid="90"/>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91"/>
                                        </p:tgtEl>
                                        <p:attrNameLst>
                                          <p:attrName>style.visibility</p:attrName>
                                        </p:attrNameLst>
                                      </p:cBhvr>
                                      <p:to>
                                        <p:strVal val="visible"/>
                                      </p:to>
                                    </p:set>
                                    <p:animEffect transition="in" filter="fade">
                                      <p:cBhvr>
                                        <p:cTn id="92" dur="500"/>
                                        <p:tgtEl>
                                          <p:spTgt spid="91"/>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89"/>
                                        </p:tgtEl>
                                        <p:attrNameLst>
                                          <p:attrName>style.visibility</p:attrName>
                                        </p:attrNameLst>
                                      </p:cBhvr>
                                      <p:to>
                                        <p:strVal val="visible"/>
                                      </p:to>
                                    </p:set>
                                    <p:animEffect transition="in" filter="fade">
                                      <p:cBhvr>
                                        <p:cTn id="95"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33" grpId="0" bldLvl="0" animBg="1"/>
      <p:bldP spid="38" grpId="0"/>
      <p:bldP spid="75" grpId="0"/>
      <p:bldP spid="80" grpId="0"/>
      <p:bldP spid="84" grpId="0" bldLvl="0" animBg="1"/>
      <p:bldP spid="85" grpId="0"/>
      <p:bldP spid="86" grpId="0"/>
      <p:bldP spid="87" grpId="0" bldLvl="0" animBg="1"/>
      <p:bldP spid="88" grpId="0"/>
      <p:bldP spid="81" grpId="0"/>
      <p:bldP spid="82" grpId="0" bldLvl="0" animBg="1"/>
      <p:bldP spid="83" grpId="0"/>
      <p:bldP spid="89" grpId="0"/>
      <p:bldP spid="90" grpId="0" bldLvl="0" animBg="1"/>
      <p:bldP spid="91" grpId="0"/>
      <p:bldP spid="96" grpId="0"/>
      <p:bldP spid="97" grpId="0"/>
      <p:bldP spid="98" grpId="0"/>
      <p:bldP spid="9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4"/>
          <p:cNvSpPr/>
          <p:nvPr/>
        </p:nvSpPr>
        <p:spPr>
          <a:xfrm>
            <a:off x="1108649" y="2118409"/>
            <a:ext cx="2914918" cy="2915677"/>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98" tIns="60949" rIns="121898" bIns="60949" rtlCol="0" anchor="ctr"/>
          <a:lstStyle/>
          <a:p>
            <a:pPr algn="ctr"/>
            <a:endParaRPr lang="en-US" sz="1800" dirty="0">
              <a:latin typeface="微软雅黑" panose="020B0503020204020204" charset="-122"/>
            </a:endParaRPr>
          </a:p>
        </p:txBody>
      </p:sp>
      <p:sp>
        <p:nvSpPr>
          <p:cNvPr id="7" name="Subtitle 2"/>
          <p:cNvSpPr txBox="1"/>
          <p:nvPr/>
        </p:nvSpPr>
        <p:spPr>
          <a:xfrm>
            <a:off x="4494860" y="3336928"/>
            <a:ext cx="6497729" cy="550150"/>
          </a:xfrm>
          <a:prstGeom prst="rect">
            <a:avLst/>
          </a:prstGeom>
        </p:spPr>
        <p:txBody>
          <a:bodyPr vert="horz" lIns="121898" tIns="60949" rIns="121898" bIns="60949" rtlCol="0">
            <a:no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nSpc>
                <a:spcPct val="120000"/>
              </a:lnSpc>
              <a:buNone/>
            </a:pPr>
            <a:r>
              <a:rPr lang="en-US" sz="1850" dirty="0">
                <a:latin typeface="微软雅黑" panose="020B0503020204020204" charset="-122"/>
                <a:ea typeface="微软雅黑" panose="020B0503020204020204" charset="-122"/>
                <a:cs typeface="Aparajita" panose="020B0604020202020204" pitchFamily="34" charset="0"/>
              </a:rPr>
              <a:t>单击此处添加标题</a:t>
            </a:r>
          </a:p>
        </p:txBody>
      </p:sp>
      <p:grpSp>
        <p:nvGrpSpPr>
          <p:cNvPr id="8" name="Group 37"/>
          <p:cNvGrpSpPr/>
          <p:nvPr/>
        </p:nvGrpSpPr>
        <p:grpSpPr>
          <a:xfrm>
            <a:off x="4494860" y="1592863"/>
            <a:ext cx="6722544" cy="1952957"/>
            <a:chOff x="9297765" y="3668325"/>
            <a:chExt cx="13445087" cy="3905914"/>
          </a:xfrm>
        </p:grpSpPr>
        <p:sp>
          <p:nvSpPr>
            <p:cNvPr id="9" name="Subtitle 2"/>
            <p:cNvSpPr txBox="1"/>
            <p:nvPr/>
          </p:nvSpPr>
          <p:spPr>
            <a:xfrm>
              <a:off x="9333577" y="4362938"/>
              <a:ext cx="13409275" cy="3211301"/>
            </a:xfrm>
            <a:prstGeom prst="rect">
              <a:avLst/>
            </a:prstGeom>
          </p:spPr>
          <p:txBody>
            <a:bodyPr vert="horz" lIns="121898" tIns="60949" rIns="121898" bIns="60949" rtlCol="0">
              <a:no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just">
                <a:lnSpc>
                  <a:spcPct val="130000"/>
                </a:lnSpc>
                <a:buNone/>
              </a:pPr>
              <a:r>
                <a:rPr lang="en-US" sz="1100" dirty="0">
                  <a:latin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31" name="Subtitle 2"/>
            <p:cNvSpPr txBox="1"/>
            <p:nvPr/>
          </p:nvSpPr>
          <p:spPr>
            <a:xfrm>
              <a:off x="9297765" y="3668325"/>
              <a:ext cx="12995458" cy="1100299"/>
            </a:xfrm>
            <a:prstGeom prst="rect">
              <a:avLst/>
            </a:prstGeom>
          </p:spPr>
          <p:txBody>
            <a:bodyPr vert="horz" lIns="121898" tIns="60949" rIns="121898" bIns="60949" rtlCol="0">
              <a:no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nSpc>
                  <a:spcPct val="120000"/>
                </a:lnSpc>
                <a:buNone/>
              </a:pPr>
              <a:r>
                <a:rPr lang="en-US" sz="1850" b="1" dirty="0">
                  <a:latin typeface="微软雅黑" panose="020B0503020204020204" charset="-122"/>
                  <a:cs typeface="Aparajita" panose="020B0604020202020204" pitchFamily="34" charset="0"/>
                </a:rPr>
                <a:t>单击此处添加标题</a:t>
              </a:r>
            </a:p>
          </p:txBody>
        </p:sp>
      </p:grpSp>
      <p:sp>
        <p:nvSpPr>
          <p:cNvPr id="32" name="Freeform 88"/>
          <p:cNvSpPr>
            <a:spLocks noChangeArrowheads="1"/>
          </p:cNvSpPr>
          <p:nvPr/>
        </p:nvSpPr>
        <p:spPr bwMode="auto">
          <a:xfrm>
            <a:off x="1585399" y="2976966"/>
            <a:ext cx="1972195" cy="1204272"/>
          </a:xfrm>
          <a:custGeom>
            <a:avLst/>
            <a:gdLst>
              <a:gd name="T0" fmla="*/ 186 w 498"/>
              <a:gd name="T1" fmla="*/ 9 h 303"/>
              <a:gd name="T2" fmla="*/ 186 w 498"/>
              <a:gd name="T3" fmla="*/ 9 h 303"/>
              <a:gd name="T4" fmla="*/ 160 w 498"/>
              <a:gd name="T5" fmla="*/ 9 h 303"/>
              <a:gd name="T6" fmla="*/ 0 w 498"/>
              <a:gd name="T7" fmla="*/ 151 h 303"/>
              <a:gd name="T8" fmla="*/ 160 w 498"/>
              <a:gd name="T9" fmla="*/ 293 h 303"/>
              <a:gd name="T10" fmla="*/ 186 w 498"/>
              <a:gd name="T11" fmla="*/ 293 h 303"/>
              <a:gd name="T12" fmla="*/ 186 w 498"/>
              <a:gd name="T13" fmla="*/ 266 h 303"/>
              <a:gd name="T14" fmla="*/ 62 w 498"/>
              <a:gd name="T15" fmla="*/ 151 h 303"/>
              <a:gd name="T16" fmla="*/ 186 w 498"/>
              <a:gd name="T17" fmla="*/ 45 h 303"/>
              <a:gd name="T18" fmla="*/ 186 w 498"/>
              <a:gd name="T19" fmla="*/ 9 h 303"/>
              <a:gd name="T20" fmla="*/ 337 w 498"/>
              <a:gd name="T21" fmla="*/ 9 h 303"/>
              <a:gd name="T22" fmla="*/ 337 w 498"/>
              <a:gd name="T23" fmla="*/ 9 h 303"/>
              <a:gd name="T24" fmla="*/ 311 w 498"/>
              <a:gd name="T25" fmla="*/ 9 h 303"/>
              <a:gd name="T26" fmla="*/ 311 w 498"/>
              <a:gd name="T27" fmla="*/ 45 h 303"/>
              <a:gd name="T28" fmla="*/ 434 w 498"/>
              <a:gd name="T29" fmla="*/ 151 h 303"/>
              <a:gd name="T30" fmla="*/ 311 w 498"/>
              <a:gd name="T31" fmla="*/ 266 h 303"/>
              <a:gd name="T32" fmla="*/ 311 w 498"/>
              <a:gd name="T33" fmla="*/ 293 h 303"/>
              <a:gd name="T34" fmla="*/ 337 w 498"/>
              <a:gd name="T35" fmla="*/ 293 h 303"/>
              <a:gd name="T36" fmla="*/ 497 w 498"/>
              <a:gd name="T37" fmla="*/ 151 h 303"/>
              <a:gd name="T38" fmla="*/ 337 w 498"/>
              <a:gd name="T39" fmla="*/ 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8" h="303">
                <a:moveTo>
                  <a:pt x="186" y="9"/>
                </a:moveTo>
                <a:lnTo>
                  <a:pt x="186" y="9"/>
                </a:lnTo>
                <a:cubicBezTo>
                  <a:pt x="178" y="0"/>
                  <a:pt x="168" y="0"/>
                  <a:pt x="160" y="9"/>
                </a:cubicBezTo>
                <a:cubicBezTo>
                  <a:pt x="0" y="151"/>
                  <a:pt x="0" y="151"/>
                  <a:pt x="0" y="151"/>
                </a:cubicBezTo>
                <a:cubicBezTo>
                  <a:pt x="160" y="293"/>
                  <a:pt x="160" y="293"/>
                  <a:pt x="160" y="293"/>
                </a:cubicBezTo>
                <a:cubicBezTo>
                  <a:pt x="168" y="302"/>
                  <a:pt x="178" y="302"/>
                  <a:pt x="186" y="293"/>
                </a:cubicBezTo>
                <a:cubicBezTo>
                  <a:pt x="195" y="283"/>
                  <a:pt x="195" y="274"/>
                  <a:pt x="186" y="266"/>
                </a:cubicBezTo>
                <a:cubicBezTo>
                  <a:pt x="62" y="151"/>
                  <a:pt x="62" y="151"/>
                  <a:pt x="62" y="151"/>
                </a:cubicBezTo>
                <a:cubicBezTo>
                  <a:pt x="186" y="45"/>
                  <a:pt x="186" y="45"/>
                  <a:pt x="186" y="45"/>
                </a:cubicBezTo>
                <a:cubicBezTo>
                  <a:pt x="195" y="35"/>
                  <a:pt x="195" y="18"/>
                  <a:pt x="186" y="9"/>
                </a:cubicBezTo>
                <a:close/>
                <a:moveTo>
                  <a:pt x="337" y="9"/>
                </a:moveTo>
                <a:lnTo>
                  <a:pt x="337" y="9"/>
                </a:lnTo>
                <a:cubicBezTo>
                  <a:pt x="328" y="0"/>
                  <a:pt x="319" y="0"/>
                  <a:pt x="311" y="9"/>
                </a:cubicBezTo>
                <a:cubicBezTo>
                  <a:pt x="302" y="18"/>
                  <a:pt x="302" y="35"/>
                  <a:pt x="311" y="45"/>
                </a:cubicBezTo>
                <a:cubicBezTo>
                  <a:pt x="434" y="151"/>
                  <a:pt x="434" y="151"/>
                  <a:pt x="434" y="151"/>
                </a:cubicBezTo>
                <a:cubicBezTo>
                  <a:pt x="311" y="266"/>
                  <a:pt x="311" y="266"/>
                  <a:pt x="311" y="266"/>
                </a:cubicBezTo>
                <a:cubicBezTo>
                  <a:pt x="302" y="274"/>
                  <a:pt x="302" y="283"/>
                  <a:pt x="311" y="293"/>
                </a:cubicBezTo>
                <a:cubicBezTo>
                  <a:pt x="319" y="302"/>
                  <a:pt x="328" y="302"/>
                  <a:pt x="337" y="293"/>
                </a:cubicBezTo>
                <a:cubicBezTo>
                  <a:pt x="497" y="151"/>
                  <a:pt x="497" y="151"/>
                  <a:pt x="497" y="151"/>
                </a:cubicBezTo>
                <a:lnTo>
                  <a:pt x="337" y="9"/>
                </a:ln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pic>
        <p:nvPicPr>
          <p:cNvPr id="11" name="图片占位符 10" descr="C:\Users\Administrator\Desktop\001aa04b652e0cf95a3c03.jpg001aa04b652e0cf95a3c03"/>
          <p:cNvPicPr>
            <a:picLocks noGrp="1" noChangeAspect="1"/>
          </p:cNvPicPr>
          <p:nvPr>
            <p:ph type="pic" sz="quarter" idx="10"/>
          </p:nvPr>
        </p:nvPicPr>
        <p:blipFill>
          <a:blip r:embed="rId2"/>
          <a:srcRect/>
          <a:stretch>
            <a:fillRect/>
          </a:stretch>
        </p:blipFill>
        <p:spPr>
          <a:xfrm>
            <a:off x="4645660" y="3969385"/>
            <a:ext cx="1710055" cy="1600200"/>
          </a:xfrm>
        </p:spPr>
      </p:pic>
      <p:pic>
        <p:nvPicPr>
          <p:cNvPr id="12" name="图片占位符 6" descr="C:\Users\Administrator\Desktop\QQ截图20170120001237.jpgQQ截图20170120001237"/>
          <p:cNvPicPr>
            <a:picLocks noGrp="1" noChangeAspect="1"/>
          </p:cNvPicPr>
          <p:nvPr/>
        </p:nvPicPr>
        <p:blipFill>
          <a:blip r:embed="rId3"/>
          <a:srcRect/>
          <a:stretch>
            <a:fillRect/>
          </a:stretch>
        </p:blipFill>
        <p:spPr>
          <a:xfrm>
            <a:off x="6481445" y="3970020"/>
            <a:ext cx="1693545" cy="1599565"/>
          </a:xfrm>
          <a:prstGeom prst="rect">
            <a:avLst/>
          </a:prstGeom>
        </p:spPr>
      </p:pic>
      <p:pic>
        <p:nvPicPr>
          <p:cNvPr id="13" name="图片占位符 7" descr="C:\Users\Administrator\Desktop\QQ截图20170120001209.jpgQQ截图20170120001209"/>
          <p:cNvPicPr>
            <a:picLocks noGrp="1" noChangeAspect="1"/>
          </p:cNvPicPr>
          <p:nvPr/>
        </p:nvPicPr>
        <p:blipFill>
          <a:blip r:embed="rId4"/>
          <a:srcRect/>
          <a:stretch>
            <a:fillRect/>
          </a:stretch>
        </p:blipFill>
        <p:spPr>
          <a:xfrm>
            <a:off x="8316595" y="3970020"/>
            <a:ext cx="2850515" cy="1599565"/>
          </a:xfrm>
          <a:prstGeom prst="rect">
            <a:avLst/>
          </a:prstGeom>
        </p:spPr>
      </p:pic>
      <p:sp>
        <p:nvSpPr>
          <p:cNvPr id="14" name="TextBox 20"/>
          <p:cNvSpPr txBox="1"/>
          <p:nvPr/>
        </p:nvSpPr>
        <p:spPr>
          <a:xfrm>
            <a:off x="603885" y="127000"/>
            <a:ext cx="5687060" cy="410210"/>
          </a:xfrm>
          <a:prstGeom prst="rect">
            <a:avLst/>
          </a:prstGeom>
          <a:noFill/>
        </p:spPr>
        <p:txBody>
          <a:bodyPr wrap="square" lIns="45711" tIns="22855" rIns="45711" bIns="22855" rtlCol="0">
            <a:spAutoFit/>
          </a:bodyPr>
          <a:lstStyle/>
          <a:p>
            <a:pPr algn="l"/>
            <a:r>
              <a:rPr lang="id-ID" sz="2400" b="1" dirty="0">
                <a:solidFill>
                  <a:schemeClr val="tx1"/>
                </a:solidFill>
                <a:latin typeface="微软雅黑" panose="020B0503020204020204" charset="-122"/>
                <a:cs typeface="Aparajita" panose="020B0604020202020204" pitchFamily="34" charset="0"/>
              </a:rPr>
              <a:t>单击此处添加标题</a:t>
            </a:r>
          </a:p>
        </p:txBody>
      </p:sp>
      <p:sp>
        <p:nvSpPr>
          <p:cNvPr id="15" name="Subtitle 2"/>
          <p:cNvSpPr txBox="1"/>
          <p:nvPr/>
        </p:nvSpPr>
        <p:spPr>
          <a:xfrm>
            <a:off x="603885" y="391795"/>
            <a:ext cx="3165475" cy="419735"/>
          </a:xfrm>
          <a:prstGeom prst="rect">
            <a:avLst/>
          </a:prstGeom>
        </p:spPr>
        <p:txBody>
          <a:bodyPr vert="horz" lIns="108745" tIns="54372" rIns="108745" bIns="54372" rtlCol="0">
            <a:norm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r>
              <a:rPr lang="en-US" sz="1000" dirty="0">
                <a:solidFill>
                  <a:schemeClr val="tx1"/>
                </a:solidFill>
                <a:latin typeface="微软雅黑" panose="020B0503020204020204" charset="-122"/>
                <a:cs typeface="Aparajita" panose="020B0604020202020204" pitchFamily="34" charset="0"/>
              </a:rPr>
              <a:t>Your great subtitle in this line</a:t>
            </a:r>
          </a:p>
        </p:txBody>
      </p:sp>
      <p:pic>
        <p:nvPicPr>
          <p:cNvPr id="16" name="图片 15" descr="QQ截图20170423215553"/>
          <p:cNvPicPr>
            <a:picLocks noChangeAspect="1"/>
          </p:cNvPicPr>
          <p:nvPr/>
        </p:nvPicPr>
        <p:blipFill>
          <a:blip r:embed="rId5"/>
          <a:stretch>
            <a:fillRect/>
          </a:stretch>
        </p:blipFill>
        <p:spPr>
          <a:xfrm>
            <a:off x="170815" y="99060"/>
            <a:ext cx="528955" cy="564515"/>
          </a:xfrm>
          <a:prstGeom prst="rect">
            <a:avLst/>
          </a:prstGeom>
          <a:effectLst>
            <a:outerShdw blurRad="50800" dist="38100" dir="2700000" algn="tl" rotWithShape="0">
              <a:prstClr val="black">
                <a:alpha val="40000"/>
              </a:prstClr>
            </a:outerShdw>
          </a:effectLst>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childTnLst>
                          </p:cTn>
                        </p:par>
                        <p:par>
                          <p:cTn id="15" fill="hold">
                            <p:stCondLst>
                              <p:cond delay="500"/>
                            </p:stCondLst>
                            <p:childTnLst>
                              <p:par>
                                <p:cTn id="16" presetID="22" presetClass="entr" presetSubtype="1"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500"/>
                                        <p:tgtEl>
                                          <p:spTgt spid="8"/>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p:bldP spid="3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603885" y="127000"/>
            <a:ext cx="5687060" cy="410210"/>
          </a:xfrm>
          <a:prstGeom prst="rect">
            <a:avLst/>
          </a:prstGeom>
          <a:noFill/>
        </p:spPr>
        <p:txBody>
          <a:bodyPr wrap="square" lIns="45711" tIns="22855" rIns="45711" bIns="22855" rtlCol="0">
            <a:spAutoFit/>
          </a:bodyPr>
          <a:lstStyle/>
          <a:p>
            <a:pPr algn="l"/>
            <a:r>
              <a:rPr lang="id-ID" sz="2400" b="1" dirty="0">
                <a:solidFill>
                  <a:schemeClr val="tx1"/>
                </a:solidFill>
                <a:latin typeface="微软雅黑" panose="020B0503020204020204" charset="-122"/>
                <a:cs typeface="Aparajita" panose="020B0604020202020204" pitchFamily="34" charset="0"/>
              </a:rPr>
              <a:t>单击此处添加标题</a:t>
            </a:r>
          </a:p>
        </p:txBody>
      </p:sp>
      <p:sp>
        <p:nvSpPr>
          <p:cNvPr id="23" name="Subtitle 2"/>
          <p:cNvSpPr txBox="1"/>
          <p:nvPr/>
        </p:nvSpPr>
        <p:spPr>
          <a:xfrm>
            <a:off x="603885" y="391795"/>
            <a:ext cx="3165475" cy="419735"/>
          </a:xfrm>
          <a:prstGeom prst="rect">
            <a:avLst/>
          </a:prstGeom>
        </p:spPr>
        <p:txBody>
          <a:bodyPr vert="horz" lIns="108745" tIns="54372" rIns="108745" bIns="54372" rtlCol="0">
            <a:norm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r>
              <a:rPr lang="en-US" sz="1000" dirty="0">
                <a:solidFill>
                  <a:schemeClr val="tx1"/>
                </a:solidFill>
                <a:latin typeface="微软雅黑" panose="020B0503020204020204" charset="-122"/>
                <a:cs typeface="Aparajita" panose="020B0604020202020204" pitchFamily="34" charset="0"/>
              </a:rPr>
              <a:t>Your great subtitle in this line</a:t>
            </a:r>
          </a:p>
        </p:txBody>
      </p:sp>
      <p:pic>
        <p:nvPicPr>
          <p:cNvPr id="2" name="图片 1" descr="QQ截图20170423215553"/>
          <p:cNvPicPr>
            <a:picLocks noChangeAspect="1"/>
          </p:cNvPicPr>
          <p:nvPr/>
        </p:nvPicPr>
        <p:blipFill>
          <a:blip r:embed="rId2"/>
          <a:stretch>
            <a:fillRect/>
          </a:stretch>
        </p:blipFill>
        <p:spPr>
          <a:xfrm>
            <a:off x="170815" y="99060"/>
            <a:ext cx="528955" cy="564515"/>
          </a:xfrm>
          <a:prstGeom prst="rect">
            <a:avLst/>
          </a:prstGeom>
          <a:effectLst>
            <a:outerShdw blurRad="50800" dist="38100" dir="2700000" algn="tl" rotWithShape="0">
              <a:prstClr val="black">
                <a:alpha val="40000"/>
              </a:prstClr>
            </a:outerShdw>
          </a:effectLst>
        </p:spPr>
      </p:pic>
      <p:cxnSp>
        <p:nvCxnSpPr>
          <p:cNvPr id="280" name="Straight Connector 279"/>
          <p:cNvCxnSpPr/>
          <p:nvPr/>
        </p:nvCxnSpPr>
        <p:spPr>
          <a:xfrm>
            <a:off x="4706371" y="2105444"/>
            <a:ext cx="0" cy="327511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81" name="Straight Connector 280"/>
          <p:cNvCxnSpPr>
            <a:stCxn id="247" idx="1"/>
          </p:cNvCxnSpPr>
          <p:nvPr/>
        </p:nvCxnSpPr>
        <p:spPr>
          <a:xfrm>
            <a:off x="7422616" y="2149729"/>
            <a:ext cx="0" cy="325178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40" name="TextBox 30"/>
          <p:cNvSpPr txBox="1">
            <a:spLocks noChangeArrowheads="1"/>
          </p:cNvSpPr>
          <p:nvPr/>
        </p:nvSpPr>
        <p:spPr bwMode="auto">
          <a:xfrm>
            <a:off x="2143120" y="4237532"/>
            <a:ext cx="2491489" cy="1005840"/>
          </a:xfrm>
          <a:prstGeom prst="rect">
            <a:avLst/>
          </a:prstGeom>
          <a:noFill/>
          <a:ln>
            <a:noFill/>
          </a:ln>
        </p:spPr>
        <p:txBody>
          <a:bodyPr wrap="square">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9pPr>
          </a:lstStyle>
          <a:p>
            <a:r>
              <a:rPr lang="en-US" sz="1200" dirty="0">
                <a:solidFill>
                  <a:schemeClr val="tx2"/>
                </a:solidFill>
                <a:latin typeface="微软雅黑" panose="020B0503020204020204" charset="-122"/>
                <a:ea typeface="Open Sans Light" panose="020B0306030504020204" pitchFamily="34" charset="0"/>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241" name="TextBox 30"/>
          <p:cNvSpPr txBox="1">
            <a:spLocks noChangeArrowheads="1"/>
          </p:cNvSpPr>
          <p:nvPr/>
        </p:nvSpPr>
        <p:spPr bwMode="auto">
          <a:xfrm>
            <a:off x="4904788" y="4226298"/>
            <a:ext cx="2517829" cy="1005840"/>
          </a:xfrm>
          <a:prstGeom prst="rect">
            <a:avLst/>
          </a:prstGeom>
          <a:noFill/>
          <a:ln>
            <a:noFill/>
          </a:ln>
        </p:spPr>
        <p:txBody>
          <a:bodyPr wrap="square">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9pPr>
          </a:lstStyle>
          <a:p>
            <a:r>
              <a:rPr lang="en-US" sz="1200" dirty="0">
                <a:solidFill>
                  <a:schemeClr val="tx2"/>
                </a:solidFill>
                <a:latin typeface="微软雅黑" panose="020B0503020204020204" charset="-122"/>
                <a:ea typeface="Open Sans Light" panose="020B0306030504020204" pitchFamily="34" charset="0"/>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242" name="TextBox 30"/>
          <p:cNvSpPr txBox="1">
            <a:spLocks noChangeArrowheads="1"/>
          </p:cNvSpPr>
          <p:nvPr/>
        </p:nvSpPr>
        <p:spPr bwMode="auto">
          <a:xfrm>
            <a:off x="7807780" y="4226392"/>
            <a:ext cx="2443437" cy="1005840"/>
          </a:xfrm>
          <a:prstGeom prst="rect">
            <a:avLst/>
          </a:prstGeom>
          <a:noFill/>
          <a:ln>
            <a:noFill/>
          </a:ln>
        </p:spPr>
        <p:txBody>
          <a:bodyPr wrap="square">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9pPr>
          </a:lstStyle>
          <a:p>
            <a:r>
              <a:rPr lang="en-US" sz="1200" dirty="0">
                <a:solidFill>
                  <a:schemeClr val="tx2"/>
                </a:solidFill>
                <a:latin typeface="微软雅黑" panose="020B0503020204020204" charset="-122"/>
                <a:ea typeface="Open Sans Light" panose="020B0306030504020204" pitchFamily="34" charset="0"/>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243" name="TextBox 31"/>
          <p:cNvSpPr txBox="1">
            <a:spLocks noChangeArrowheads="1"/>
          </p:cNvSpPr>
          <p:nvPr/>
        </p:nvSpPr>
        <p:spPr bwMode="auto">
          <a:xfrm>
            <a:off x="1869444" y="1917179"/>
            <a:ext cx="2939350" cy="434340"/>
          </a:xfrm>
          <a:prstGeom prst="rect">
            <a:avLst/>
          </a:prstGeom>
          <a:noFill/>
          <a:ln>
            <a:noFill/>
          </a:ln>
        </p:spPr>
        <p:txBody>
          <a:bodyPr wrap="square">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ctr" eaLnBrk="1" hangingPunct="1"/>
            <a:r>
              <a:rPr lang="id-ID" sz="2250" b="1" dirty="0">
                <a:latin typeface="微软雅黑" panose="020B0503020204020204" charset="-122"/>
                <a:cs typeface="Aparajita" panose="020B0604020202020204" pitchFamily="34" charset="0"/>
              </a:rPr>
              <a:t>单击此处添加标题</a:t>
            </a:r>
          </a:p>
        </p:txBody>
      </p:sp>
      <p:sp>
        <p:nvSpPr>
          <p:cNvPr id="244" name="Rounded Rectangle 243"/>
          <p:cNvSpPr/>
          <p:nvPr/>
        </p:nvSpPr>
        <p:spPr>
          <a:xfrm>
            <a:off x="2380398" y="2345303"/>
            <a:ext cx="1903030" cy="5486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Lato Light"/>
            </a:endParaRPr>
          </a:p>
        </p:txBody>
      </p:sp>
      <p:sp>
        <p:nvSpPr>
          <p:cNvPr id="245" name="TextBox 31"/>
          <p:cNvSpPr txBox="1">
            <a:spLocks noChangeArrowheads="1"/>
          </p:cNvSpPr>
          <p:nvPr/>
        </p:nvSpPr>
        <p:spPr bwMode="auto">
          <a:xfrm>
            <a:off x="4634609" y="1932566"/>
            <a:ext cx="2939350" cy="434340"/>
          </a:xfrm>
          <a:prstGeom prst="rect">
            <a:avLst/>
          </a:prstGeom>
          <a:noFill/>
          <a:ln>
            <a:noFill/>
          </a:ln>
        </p:spPr>
        <p:txBody>
          <a:bodyPr wrap="square">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ctr" eaLnBrk="1" hangingPunct="1"/>
            <a:r>
              <a:rPr lang="id-ID" sz="2250" b="1" dirty="0">
                <a:latin typeface="微软雅黑" panose="020B0503020204020204" charset="-122"/>
                <a:cs typeface="Aparajita" panose="020B0604020202020204" pitchFamily="34" charset="0"/>
              </a:rPr>
              <a:t>单击此处添加标题</a:t>
            </a:r>
          </a:p>
        </p:txBody>
      </p:sp>
      <p:sp>
        <p:nvSpPr>
          <p:cNvPr id="246" name="Rounded Rectangle 245"/>
          <p:cNvSpPr/>
          <p:nvPr/>
        </p:nvSpPr>
        <p:spPr>
          <a:xfrm>
            <a:off x="5134423" y="2360691"/>
            <a:ext cx="1903030" cy="5486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Lato Light"/>
            </a:endParaRPr>
          </a:p>
        </p:txBody>
      </p:sp>
      <p:sp>
        <p:nvSpPr>
          <p:cNvPr id="247" name="TextBox 31"/>
          <p:cNvSpPr txBox="1">
            <a:spLocks noChangeArrowheads="1"/>
          </p:cNvSpPr>
          <p:nvPr/>
        </p:nvSpPr>
        <p:spPr bwMode="auto">
          <a:xfrm>
            <a:off x="7422616" y="1932566"/>
            <a:ext cx="2939350" cy="434340"/>
          </a:xfrm>
          <a:prstGeom prst="rect">
            <a:avLst/>
          </a:prstGeom>
          <a:noFill/>
          <a:ln>
            <a:noFill/>
          </a:ln>
        </p:spPr>
        <p:txBody>
          <a:bodyPr wrap="square">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ctr" eaLnBrk="1" hangingPunct="1"/>
            <a:r>
              <a:rPr lang="id-ID" sz="2250" b="1" dirty="0">
                <a:latin typeface="微软雅黑" panose="020B0503020204020204" charset="-122"/>
                <a:cs typeface="Aparajita" panose="020B0604020202020204" pitchFamily="34" charset="0"/>
              </a:rPr>
              <a:t>单击此处添加标题</a:t>
            </a:r>
          </a:p>
        </p:txBody>
      </p:sp>
      <p:sp>
        <p:nvSpPr>
          <p:cNvPr id="248" name="Rounded Rectangle 247"/>
          <p:cNvSpPr/>
          <p:nvPr/>
        </p:nvSpPr>
        <p:spPr>
          <a:xfrm>
            <a:off x="7933571" y="2360691"/>
            <a:ext cx="1903030" cy="5486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Lato Light"/>
            </a:endParaRPr>
          </a:p>
        </p:txBody>
      </p:sp>
      <p:grpSp>
        <p:nvGrpSpPr>
          <p:cNvPr id="249" name="Group 248"/>
          <p:cNvGrpSpPr/>
          <p:nvPr/>
        </p:nvGrpSpPr>
        <p:grpSpPr>
          <a:xfrm>
            <a:off x="4904788" y="5613855"/>
            <a:ext cx="3240921" cy="317501"/>
            <a:chOff x="8526831" y="3555955"/>
            <a:chExt cx="7640039" cy="635001"/>
          </a:xfrm>
        </p:grpSpPr>
        <p:grpSp>
          <p:nvGrpSpPr>
            <p:cNvPr id="250" name="Group 249"/>
            <p:cNvGrpSpPr/>
            <p:nvPr/>
          </p:nvGrpSpPr>
          <p:grpSpPr bwMode="auto">
            <a:xfrm>
              <a:off x="8526831" y="3555955"/>
              <a:ext cx="2355954" cy="635001"/>
              <a:chOff x="7120345" y="1996532"/>
              <a:chExt cx="1565027" cy="238569"/>
            </a:xfrm>
          </p:grpSpPr>
          <p:sp>
            <p:nvSpPr>
              <p:cNvPr id="260" name="Rectangle 259"/>
              <p:cNvSpPr/>
              <p:nvPr/>
            </p:nvSpPr>
            <p:spPr>
              <a:xfrm>
                <a:off x="7120345" y="2076140"/>
                <a:ext cx="241781" cy="731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61" name="Subtitle 2"/>
              <p:cNvSpPr txBox="1"/>
              <p:nvPr/>
            </p:nvSpPr>
            <p:spPr>
              <a:xfrm>
                <a:off x="7376926" y="1996532"/>
                <a:ext cx="1308446" cy="23856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defRPr/>
                </a:pPr>
                <a:r>
                  <a:rPr lang="en-US" sz="1200" b="1" dirty="0">
                    <a:solidFill>
                      <a:schemeClr val="tx2"/>
                    </a:solidFill>
                    <a:latin typeface="微软雅黑" panose="020B0503020204020204" charset="-122"/>
                    <a:ea typeface="Franchise" pitchFamily="49" charset="0"/>
                    <a:cs typeface="Aparajita" panose="020B0604020202020204" pitchFamily="34" charset="0"/>
                  </a:rPr>
                  <a:t>2 Hours</a:t>
                </a:r>
              </a:p>
            </p:txBody>
          </p:sp>
        </p:grpSp>
        <p:grpSp>
          <p:nvGrpSpPr>
            <p:cNvPr id="251" name="Group 250"/>
            <p:cNvGrpSpPr/>
            <p:nvPr/>
          </p:nvGrpSpPr>
          <p:grpSpPr bwMode="auto">
            <a:xfrm>
              <a:off x="10645662" y="3555955"/>
              <a:ext cx="2288260" cy="635001"/>
              <a:chOff x="7259904" y="1996532"/>
              <a:chExt cx="1520059" cy="238569"/>
            </a:xfrm>
          </p:grpSpPr>
          <p:sp>
            <p:nvSpPr>
              <p:cNvPr id="258" name="Rectangle 257"/>
              <p:cNvSpPr/>
              <p:nvPr/>
            </p:nvSpPr>
            <p:spPr>
              <a:xfrm>
                <a:off x="7259904" y="2076140"/>
                <a:ext cx="241781" cy="731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59" name="Subtitle 2"/>
              <p:cNvSpPr txBox="1"/>
              <p:nvPr/>
            </p:nvSpPr>
            <p:spPr>
              <a:xfrm>
                <a:off x="7551376" y="1996532"/>
                <a:ext cx="1228587" cy="23856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defRPr/>
                </a:pPr>
                <a:r>
                  <a:rPr lang="en-US" sz="1200" b="1" dirty="0">
                    <a:solidFill>
                      <a:schemeClr val="tx2"/>
                    </a:solidFill>
                    <a:latin typeface="微软雅黑" panose="020B0503020204020204" charset="-122"/>
                    <a:ea typeface="Franchise" pitchFamily="49" charset="0"/>
                    <a:cs typeface="Aparajita" panose="020B0604020202020204" pitchFamily="34" charset="0"/>
                  </a:rPr>
                  <a:t>3 Hours</a:t>
                </a:r>
              </a:p>
            </p:txBody>
          </p:sp>
        </p:grpSp>
        <p:grpSp>
          <p:nvGrpSpPr>
            <p:cNvPr id="252" name="Group 251"/>
            <p:cNvGrpSpPr/>
            <p:nvPr/>
          </p:nvGrpSpPr>
          <p:grpSpPr bwMode="auto">
            <a:xfrm>
              <a:off x="12723061" y="3555955"/>
              <a:ext cx="3443809" cy="635001"/>
              <a:chOff x="7154730" y="1996532"/>
              <a:chExt cx="2287674" cy="238569"/>
            </a:xfrm>
          </p:grpSpPr>
          <p:sp>
            <p:nvSpPr>
              <p:cNvPr id="256" name="Rectangle 255"/>
              <p:cNvSpPr/>
              <p:nvPr/>
            </p:nvSpPr>
            <p:spPr>
              <a:xfrm>
                <a:off x="7154730" y="2076140"/>
                <a:ext cx="241781" cy="7316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57" name="Subtitle 2"/>
              <p:cNvSpPr txBox="1"/>
              <p:nvPr/>
            </p:nvSpPr>
            <p:spPr>
              <a:xfrm>
                <a:off x="7428755" y="1996532"/>
                <a:ext cx="2013649" cy="23856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defRPr/>
                </a:pPr>
                <a:r>
                  <a:rPr lang="en-US" sz="1200" b="1" dirty="0">
                    <a:solidFill>
                      <a:schemeClr val="tx2"/>
                    </a:solidFill>
                    <a:latin typeface="微软雅黑" panose="020B0503020204020204" charset="-122"/>
                    <a:ea typeface="Franchise" pitchFamily="49" charset="0"/>
                    <a:cs typeface="Aparajita" panose="020B0604020202020204" pitchFamily="34" charset="0"/>
                  </a:rPr>
                  <a:t>10 Hours</a:t>
                </a:r>
              </a:p>
            </p:txBody>
          </p:sp>
        </p:grpSp>
      </p:grpSp>
      <p:grpSp>
        <p:nvGrpSpPr>
          <p:cNvPr id="3" name="Group 1"/>
          <p:cNvGrpSpPr/>
          <p:nvPr/>
        </p:nvGrpSpPr>
        <p:grpSpPr>
          <a:xfrm>
            <a:off x="2845897" y="2640398"/>
            <a:ext cx="1041133" cy="1418620"/>
            <a:chOff x="5358447" y="5028179"/>
            <a:chExt cx="2617332" cy="3566306"/>
          </a:xfrm>
        </p:grpSpPr>
        <p:sp>
          <p:nvSpPr>
            <p:cNvPr id="75" name="Freeform 7"/>
            <p:cNvSpPr/>
            <p:nvPr/>
          </p:nvSpPr>
          <p:spPr bwMode="auto">
            <a:xfrm>
              <a:off x="5803470" y="5724633"/>
              <a:ext cx="1665562" cy="322198"/>
            </a:xfrm>
            <a:custGeom>
              <a:avLst/>
              <a:gdLst>
                <a:gd name="T0" fmla="*/ 0 w 175"/>
                <a:gd name="T1" fmla="*/ 0 h 34"/>
                <a:gd name="T2" fmla="*/ 0 w 175"/>
                <a:gd name="T3" fmla="*/ 32 h 34"/>
                <a:gd name="T4" fmla="*/ 0 w 175"/>
                <a:gd name="T5" fmla="*/ 34 h 34"/>
                <a:gd name="T6" fmla="*/ 175 w 175"/>
                <a:gd name="T7" fmla="*/ 34 h 34"/>
                <a:gd name="T8" fmla="*/ 175 w 175"/>
                <a:gd name="T9" fmla="*/ 32 h 34"/>
                <a:gd name="T10" fmla="*/ 175 w 175"/>
                <a:gd name="T11" fmla="*/ 0 h 34"/>
                <a:gd name="T12" fmla="*/ 0 w 175"/>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175" h="34">
                  <a:moveTo>
                    <a:pt x="0" y="0"/>
                  </a:moveTo>
                  <a:cubicBezTo>
                    <a:pt x="0" y="32"/>
                    <a:pt x="0" y="32"/>
                    <a:pt x="0" y="32"/>
                  </a:cubicBezTo>
                  <a:cubicBezTo>
                    <a:pt x="0" y="33"/>
                    <a:pt x="0" y="34"/>
                    <a:pt x="0" y="34"/>
                  </a:cubicBezTo>
                  <a:cubicBezTo>
                    <a:pt x="175" y="34"/>
                    <a:pt x="175" y="34"/>
                    <a:pt x="175" y="34"/>
                  </a:cubicBezTo>
                  <a:cubicBezTo>
                    <a:pt x="175" y="34"/>
                    <a:pt x="175" y="33"/>
                    <a:pt x="175" y="32"/>
                  </a:cubicBezTo>
                  <a:cubicBezTo>
                    <a:pt x="175" y="0"/>
                    <a:pt x="175" y="0"/>
                    <a:pt x="175" y="0"/>
                  </a:cubicBezTo>
                  <a:lnTo>
                    <a:pt x="0" y="0"/>
                  </a:lnTo>
                  <a:close/>
                </a:path>
              </a:pathLst>
            </a:custGeom>
            <a:solidFill>
              <a:schemeClr val="accent1">
                <a:lumMod val="20000"/>
                <a:lumOff val="80000"/>
              </a:schemeClr>
            </a:solidFill>
            <a:ln>
              <a:noFill/>
            </a:ln>
          </p:spPr>
          <p:txBody>
            <a:bodyPr vert="horz" wrap="square" lIns="91421" tIns="45711" rIns="91421" bIns="45711" numCol="1" anchor="t" anchorCtr="0" compatLnSpc="1"/>
            <a:lstStyle/>
            <a:p>
              <a:endParaRPr lang="id-ID" sz="1800" dirty="0">
                <a:latin typeface="微软雅黑" panose="020B0503020204020204" charset="-122"/>
                <a:cs typeface="Aparajita" panose="020B0604020202020204" pitchFamily="34" charset="0"/>
              </a:endParaRPr>
            </a:p>
          </p:txBody>
        </p:sp>
        <p:sp>
          <p:nvSpPr>
            <p:cNvPr id="76" name="Freeform 9"/>
            <p:cNvSpPr/>
            <p:nvPr/>
          </p:nvSpPr>
          <p:spPr bwMode="auto">
            <a:xfrm>
              <a:off x="5823111" y="6103801"/>
              <a:ext cx="1636102" cy="322198"/>
            </a:xfrm>
            <a:custGeom>
              <a:avLst/>
              <a:gdLst>
                <a:gd name="T0" fmla="*/ 0 w 172"/>
                <a:gd name="T1" fmla="*/ 0 h 34"/>
                <a:gd name="T2" fmla="*/ 8 w 172"/>
                <a:gd name="T3" fmla="*/ 11 h 34"/>
                <a:gd name="T4" fmla="*/ 45 w 172"/>
                <a:gd name="T5" fmla="*/ 34 h 34"/>
                <a:gd name="T6" fmla="*/ 127 w 172"/>
                <a:gd name="T7" fmla="*/ 34 h 34"/>
                <a:gd name="T8" fmla="*/ 163 w 172"/>
                <a:gd name="T9" fmla="*/ 11 h 34"/>
                <a:gd name="T10" fmla="*/ 172 w 172"/>
                <a:gd name="T11" fmla="*/ 0 h 34"/>
                <a:gd name="T12" fmla="*/ 0 w 172"/>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172" h="34">
                  <a:moveTo>
                    <a:pt x="0" y="0"/>
                  </a:moveTo>
                  <a:cubicBezTo>
                    <a:pt x="2" y="4"/>
                    <a:pt x="5" y="9"/>
                    <a:pt x="8" y="11"/>
                  </a:cubicBezTo>
                  <a:cubicBezTo>
                    <a:pt x="45" y="34"/>
                    <a:pt x="45" y="34"/>
                    <a:pt x="45" y="34"/>
                  </a:cubicBezTo>
                  <a:cubicBezTo>
                    <a:pt x="127" y="34"/>
                    <a:pt x="127" y="34"/>
                    <a:pt x="127" y="34"/>
                  </a:cubicBezTo>
                  <a:cubicBezTo>
                    <a:pt x="163" y="11"/>
                    <a:pt x="163" y="11"/>
                    <a:pt x="163" y="11"/>
                  </a:cubicBezTo>
                  <a:cubicBezTo>
                    <a:pt x="166" y="9"/>
                    <a:pt x="170" y="4"/>
                    <a:pt x="172" y="0"/>
                  </a:cubicBezTo>
                  <a:lnTo>
                    <a:pt x="0" y="0"/>
                  </a:lnTo>
                  <a:close/>
                </a:path>
              </a:pathLst>
            </a:custGeom>
            <a:solidFill>
              <a:schemeClr val="accent1">
                <a:lumMod val="40000"/>
                <a:lumOff val="60000"/>
              </a:schemeClr>
            </a:solidFill>
            <a:ln>
              <a:noFill/>
            </a:ln>
          </p:spPr>
          <p:txBody>
            <a:bodyPr vert="horz" wrap="square" lIns="91421" tIns="45711" rIns="91421" bIns="45711" numCol="1" anchor="t" anchorCtr="0" compatLnSpc="1"/>
            <a:lstStyle/>
            <a:p>
              <a:endParaRPr lang="id-ID" sz="1800" dirty="0">
                <a:latin typeface="微软雅黑" panose="020B0503020204020204" charset="-122"/>
                <a:cs typeface="Aparajita" panose="020B0604020202020204" pitchFamily="34" charset="0"/>
              </a:endParaRPr>
            </a:p>
          </p:txBody>
        </p:sp>
        <p:sp>
          <p:nvSpPr>
            <p:cNvPr id="77" name="Freeform 17"/>
            <p:cNvSpPr>
              <a:spLocks noEditPoints="1"/>
            </p:cNvSpPr>
            <p:nvPr/>
          </p:nvSpPr>
          <p:spPr bwMode="auto">
            <a:xfrm>
              <a:off x="5358447" y="5028179"/>
              <a:ext cx="2617332" cy="3566306"/>
            </a:xfrm>
            <a:custGeom>
              <a:avLst/>
              <a:gdLst>
                <a:gd name="T0" fmla="*/ 258 w 276"/>
                <a:gd name="T1" fmla="*/ 103 h 377"/>
                <a:gd name="T2" fmla="*/ 258 w 276"/>
                <a:gd name="T3" fmla="*/ 29 h 377"/>
                <a:gd name="T4" fmla="*/ 264 w 276"/>
                <a:gd name="T5" fmla="*/ 27 h 377"/>
                <a:gd name="T6" fmla="*/ 276 w 276"/>
                <a:gd name="T7" fmla="*/ 12 h 377"/>
                <a:gd name="T8" fmla="*/ 276 w 276"/>
                <a:gd name="T9" fmla="*/ 0 h 377"/>
                <a:gd name="T10" fmla="*/ 0 w 276"/>
                <a:gd name="T11" fmla="*/ 0 h 377"/>
                <a:gd name="T12" fmla="*/ 0 w 276"/>
                <a:gd name="T13" fmla="*/ 12 h 377"/>
                <a:gd name="T14" fmla="*/ 11 w 276"/>
                <a:gd name="T15" fmla="*/ 27 h 377"/>
                <a:gd name="T16" fmla="*/ 17 w 276"/>
                <a:gd name="T17" fmla="*/ 29 h 377"/>
                <a:gd name="T18" fmla="*/ 17 w 276"/>
                <a:gd name="T19" fmla="*/ 103 h 377"/>
                <a:gd name="T20" fmla="*/ 43 w 276"/>
                <a:gd name="T21" fmla="*/ 149 h 377"/>
                <a:gd name="T22" fmla="*/ 104 w 276"/>
                <a:gd name="T23" fmla="*/ 188 h 377"/>
                <a:gd name="T24" fmla="*/ 43 w 276"/>
                <a:gd name="T25" fmla="*/ 228 h 377"/>
                <a:gd name="T26" fmla="*/ 17 w 276"/>
                <a:gd name="T27" fmla="*/ 274 h 377"/>
                <a:gd name="T28" fmla="*/ 17 w 276"/>
                <a:gd name="T29" fmla="*/ 348 h 377"/>
                <a:gd name="T30" fmla="*/ 11 w 276"/>
                <a:gd name="T31" fmla="*/ 350 h 377"/>
                <a:gd name="T32" fmla="*/ 0 w 276"/>
                <a:gd name="T33" fmla="*/ 366 h 377"/>
                <a:gd name="T34" fmla="*/ 0 w 276"/>
                <a:gd name="T35" fmla="*/ 377 h 377"/>
                <a:gd name="T36" fmla="*/ 276 w 276"/>
                <a:gd name="T37" fmla="*/ 377 h 377"/>
                <a:gd name="T38" fmla="*/ 276 w 276"/>
                <a:gd name="T39" fmla="*/ 366 h 377"/>
                <a:gd name="T40" fmla="*/ 264 w 276"/>
                <a:gd name="T41" fmla="*/ 350 h 377"/>
                <a:gd name="T42" fmla="*/ 258 w 276"/>
                <a:gd name="T43" fmla="*/ 348 h 377"/>
                <a:gd name="T44" fmla="*/ 258 w 276"/>
                <a:gd name="T45" fmla="*/ 274 h 377"/>
                <a:gd name="T46" fmla="*/ 233 w 276"/>
                <a:gd name="T47" fmla="*/ 228 h 377"/>
                <a:gd name="T48" fmla="*/ 171 w 276"/>
                <a:gd name="T49" fmla="*/ 188 h 377"/>
                <a:gd name="T50" fmla="*/ 233 w 276"/>
                <a:gd name="T51" fmla="*/ 149 h 377"/>
                <a:gd name="T52" fmla="*/ 258 w 276"/>
                <a:gd name="T53" fmla="*/ 103 h 377"/>
                <a:gd name="T54" fmla="*/ 222 w 276"/>
                <a:gd name="T55" fmla="*/ 132 h 377"/>
                <a:gd name="T56" fmla="*/ 167 w 276"/>
                <a:gd name="T57" fmla="*/ 167 h 377"/>
                <a:gd name="T58" fmla="*/ 153 w 276"/>
                <a:gd name="T59" fmla="*/ 188 h 377"/>
                <a:gd name="T60" fmla="*/ 167 w 276"/>
                <a:gd name="T61" fmla="*/ 210 h 377"/>
                <a:gd name="T62" fmla="*/ 222 w 276"/>
                <a:gd name="T63" fmla="*/ 245 h 377"/>
                <a:gd name="T64" fmla="*/ 237 w 276"/>
                <a:gd name="T65" fmla="*/ 274 h 377"/>
                <a:gd name="T66" fmla="*/ 237 w 276"/>
                <a:gd name="T67" fmla="*/ 349 h 377"/>
                <a:gd name="T68" fmla="*/ 38 w 276"/>
                <a:gd name="T69" fmla="*/ 349 h 377"/>
                <a:gd name="T70" fmla="*/ 38 w 276"/>
                <a:gd name="T71" fmla="*/ 274 h 377"/>
                <a:gd name="T72" fmla="*/ 54 w 276"/>
                <a:gd name="T73" fmla="*/ 245 h 377"/>
                <a:gd name="T74" fmla="*/ 109 w 276"/>
                <a:gd name="T75" fmla="*/ 210 h 377"/>
                <a:gd name="T76" fmla="*/ 122 w 276"/>
                <a:gd name="T77" fmla="*/ 188 h 377"/>
                <a:gd name="T78" fmla="*/ 109 w 276"/>
                <a:gd name="T79" fmla="*/ 167 h 377"/>
                <a:gd name="T80" fmla="*/ 54 w 276"/>
                <a:gd name="T81" fmla="*/ 132 h 377"/>
                <a:gd name="T82" fmla="*/ 38 w 276"/>
                <a:gd name="T83" fmla="*/ 103 h 377"/>
                <a:gd name="T84" fmla="*/ 38 w 276"/>
                <a:gd name="T85" fmla="*/ 28 h 377"/>
                <a:gd name="T86" fmla="*/ 237 w 276"/>
                <a:gd name="T87" fmla="*/ 28 h 377"/>
                <a:gd name="T88" fmla="*/ 237 w 276"/>
                <a:gd name="T89" fmla="*/ 103 h 377"/>
                <a:gd name="T90" fmla="*/ 222 w 276"/>
                <a:gd name="T91" fmla="*/ 132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6" h="377">
                  <a:moveTo>
                    <a:pt x="258" y="103"/>
                  </a:moveTo>
                  <a:cubicBezTo>
                    <a:pt x="258" y="29"/>
                    <a:pt x="258" y="29"/>
                    <a:pt x="258" y="29"/>
                  </a:cubicBezTo>
                  <a:cubicBezTo>
                    <a:pt x="264" y="27"/>
                    <a:pt x="264" y="27"/>
                    <a:pt x="264" y="27"/>
                  </a:cubicBezTo>
                  <a:cubicBezTo>
                    <a:pt x="271" y="25"/>
                    <a:pt x="276" y="19"/>
                    <a:pt x="276" y="12"/>
                  </a:cubicBezTo>
                  <a:cubicBezTo>
                    <a:pt x="276" y="0"/>
                    <a:pt x="276" y="0"/>
                    <a:pt x="276" y="0"/>
                  </a:cubicBezTo>
                  <a:cubicBezTo>
                    <a:pt x="0" y="0"/>
                    <a:pt x="0" y="0"/>
                    <a:pt x="0" y="0"/>
                  </a:cubicBezTo>
                  <a:cubicBezTo>
                    <a:pt x="0" y="12"/>
                    <a:pt x="0" y="12"/>
                    <a:pt x="0" y="12"/>
                  </a:cubicBezTo>
                  <a:cubicBezTo>
                    <a:pt x="0" y="19"/>
                    <a:pt x="5" y="25"/>
                    <a:pt x="11" y="27"/>
                  </a:cubicBezTo>
                  <a:cubicBezTo>
                    <a:pt x="17" y="29"/>
                    <a:pt x="17" y="29"/>
                    <a:pt x="17" y="29"/>
                  </a:cubicBezTo>
                  <a:cubicBezTo>
                    <a:pt x="17" y="103"/>
                    <a:pt x="17" y="103"/>
                    <a:pt x="17" y="103"/>
                  </a:cubicBezTo>
                  <a:cubicBezTo>
                    <a:pt x="17" y="120"/>
                    <a:pt x="28" y="140"/>
                    <a:pt x="43" y="149"/>
                  </a:cubicBezTo>
                  <a:cubicBezTo>
                    <a:pt x="104" y="188"/>
                    <a:pt x="104" y="188"/>
                    <a:pt x="104" y="188"/>
                  </a:cubicBezTo>
                  <a:cubicBezTo>
                    <a:pt x="43" y="228"/>
                    <a:pt x="43" y="228"/>
                    <a:pt x="43" y="228"/>
                  </a:cubicBezTo>
                  <a:cubicBezTo>
                    <a:pt x="28" y="237"/>
                    <a:pt x="17" y="257"/>
                    <a:pt x="17" y="274"/>
                  </a:cubicBezTo>
                  <a:cubicBezTo>
                    <a:pt x="17" y="348"/>
                    <a:pt x="17" y="348"/>
                    <a:pt x="17" y="348"/>
                  </a:cubicBezTo>
                  <a:cubicBezTo>
                    <a:pt x="11" y="350"/>
                    <a:pt x="11" y="350"/>
                    <a:pt x="11" y="350"/>
                  </a:cubicBezTo>
                  <a:cubicBezTo>
                    <a:pt x="5" y="352"/>
                    <a:pt x="0" y="358"/>
                    <a:pt x="0" y="366"/>
                  </a:cubicBezTo>
                  <a:cubicBezTo>
                    <a:pt x="0" y="377"/>
                    <a:pt x="0" y="377"/>
                    <a:pt x="0" y="377"/>
                  </a:cubicBezTo>
                  <a:cubicBezTo>
                    <a:pt x="276" y="377"/>
                    <a:pt x="276" y="377"/>
                    <a:pt x="276" y="377"/>
                  </a:cubicBezTo>
                  <a:cubicBezTo>
                    <a:pt x="276" y="366"/>
                    <a:pt x="276" y="366"/>
                    <a:pt x="276" y="366"/>
                  </a:cubicBezTo>
                  <a:cubicBezTo>
                    <a:pt x="276" y="358"/>
                    <a:pt x="271" y="352"/>
                    <a:pt x="264" y="350"/>
                  </a:cubicBezTo>
                  <a:cubicBezTo>
                    <a:pt x="258" y="348"/>
                    <a:pt x="258" y="348"/>
                    <a:pt x="258" y="348"/>
                  </a:cubicBezTo>
                  <a:cubicBezTo>
                    <a:pt x="258" y="274"/>
                    <a:pt x="258" y="274"/>
                    <a:pt x="258" y="274"/>
                  </a:cubicBezTo>
                  <a:cubicBezTo>
                    <a:pt x="258" y="257"/>
                    <a:pt x="247" y="237"/>
                    <a:pt x="233" y="228"/>
                  </a:cubicBezTo>
                  <a:cubicBezTo>
                    <a:pt x="171" y="188"/>
                    <a:pt x="171" y="188"/>
                    <a:pt x="171" y="188"/>
                  </a:cubicBezTo>
                  <a:cubicBezTo>
                    <a:pt x="233" y="149"/>
                    <a:pt x="233" y="149"/>
                    <a:pt x="233" y="149"/>
                  </a:cubicBezTo>
                  <a:cubicBezTo>
                    <a:pt x="247" y="140"/>
                    <a:pt x="258" y="120"/>
                    <a:pt x="258" y="103"/>
                  </a:cubicBezTo>
                  <a:close/>
                  <a:moveTo>
                    <a:pt x="222" y="132"/>
                  </a:moveTo>
                  <a:cubicBezTo>
                    <a:pt x="167" y="167"/>
                    <a:pt x="167" y="167"/>
                    <a:pt x="167" y="167"/>
                  </a:cubicBezTo>
                  <a:cubicBezTo>
                    <a:pt x="158" y="172"/>
                    <a:pt x="153" y="180"/>
                    <a:pt x="153" y="188"/>
                  </a:cubicBezTo>
                  <a:cubicBezTo>
                    <a:pt x="153" y="197"/>
                    <a:pt x="158" y="205"/>
                    <a:pt x="167" y="210"/>
                  </a:cubicBezTo>
                  <a:cubicBezTo>
                    <a:pt x="222" y="245"/>
                    <a:pt x="222" y="245"/>
                    <a:pt x="222" y="245"/>
                  </a:cubicBezTo>
                  <a:cubicBezTo>
                    <a:pt x="230" y="251"/>
                    <a:pt x="237" y="264"/>
                    <a:pt x="237" y="274"/>
                  </a:cubicBezTo>
                  <a:cubicBezTo>
                    <a:pt x="237" y="349"/>
                    <a:pt x="237" y="349"/>
                    <a:pt x="237" y="349"/>
                  </a:cubicBezTo>
                  <a:cubicBezTo>
                    <a:pt x="38" y="349"/>
                    <a:pt x="38" y="349"/>
                    <a:pt x="38" y="349"/>
                  </a:cubicBezTo>
                  <a:cubicBezTo>
                    <a:pt x="38" y="274"/>
                    <a:pt x="38" y="274"/>
                    <a:pt x="38" y="274"/>
                  </a:cubicBezTo>
                  <a:cubicBezTo>
                    <a:pt x="38" y="264"/>
                    <a:pt x="46" y="251"/>
                    <a:pt x="54" y="245"/>
                  </a:cubicBezTo>
                  <a:cubicBezTo>
                    <a:pt x="109" y="210"/>
                    <a:pt x="109" y="210"/>
                    <a:pt x="109" y="210"/>
                  </a:cubicBezTo>
                  <a:cubicBezTo>
                    <a:pt x="117" y="205"/>
                    <a:pt x="122" y="197"/>
                    <a:pt x="122" y="188"/>
                  </a:cubicBezTo>
                  <a:cubicBezTo>
                    <a:pt x="122" y="180"/>
                    <a:pt x="117" y="172"/>
                    <a:pt x="109" y="167"/>
                  </a:cubicBezTo>
                  <a:cubicBezTo>
                    <a:pt x="54" y="132"/>
                    <a:pt x="54" y="132"/>
                    <a:pt x="54" y="132"/>
                  </a:cubicBezTo>
                  <a:cubicBezTo>
                    <a:pt x="46" y="126"/>
                    <a:pt x="38" y="113"/>
                    <a:pt x="38" y="103"/>
                  </a:cubicBezTo>
                  <a:cubicBezTo>
                    <a:pt x="38" y="28"/>
                    <a:pt x="38" y="28"/>
                    <a:pt x="38" y="28"/>
                  </a:cubicBezTo>
                  <a:cubicBezTo>
                    <a:pt x="237" y="28"/>
                    <a:pt x="237" y="28"/>
                    <a:pt x="237" y="28"/>
                  </a:cubicBezTo>
                  <a:cubicBezTo>
                    <a:pt x="237" y="103"/>
                    <a:pt x="237" y="103"/>
                    <a:pt x="237" y="103"/>
                  </a:cubicBezTo>
                  <a:cubicBezTo>
                    <a:pt x="237" y="113"/>
                    <a:pt x="230" y="126"/>
                    <a:pt x="222" y="132"/>
                  </a:cubicBezTo>
                  <a:close/>
                </a:path>
              </a:pathLst>
            </a:custGeom>
            <a:solidFill>
              <a:schemeClr val="accent1"/>
            </a:solidFill>
            <a:ln>
              <a:noFill/>
            </a:ln>
          </p:spPr>
          <p:txBody>
            <a:bodyPr vert="horz" wrap="square" lIns="91421" tIns="45711" rIns="91421" bIns="45711" numCol="1" anchor="t" anchorCtr="0" compatLnSpc="1"/>
            <a:lstStyle/>
            <a:p>
              <a:endParaRPr lang="id-ID" sz="1800" dirty="0">
                <a:latin typeface="微软雅黑" panose="020B0503020204020204" charset="-122"/>
                <a:cs typeface="Aparajita" panose="020B0604020202020204" pitchFamily="34" charset="0"/>
              </a:endParaRPr>
            </a:p>
          </p:txBody>
        </p:sp>
        <p:sp>
          <p:nvSpPr>
            <p:cNvPr id="78" name="Freeform 18"/>
            <p:cNvSpPr/>
            <p:nvPr/>
          </p:nvSpPr>
          <p:spPr bwMode="auto">
            <a:xfrm>
              <a:off x="6354122" y="6492908"/>
              <a:ext cx="616909" cy="367520"/>
            </a:xfrm>
            <a:custGeom>
              <a:avLst/>
              <a:gdLst>
                <a:gd name="T0" fmla="*/ 0 w 65"/>
                <a:gd name="T1" fmla="*/ 0 h 39"/>
                <a:gd name="T2" fmla="*/ 10 w 65"/>
                <a:gd name="T3" fmla="*/ 6 h 39"/>
                <a:gd name="T4" fmla="*/ 29 w 65"/>
                <a:gd name="T5" fmla="*/ 38 h 39"/>
                <a:gd name="T6" fmla="*/ 29 w 65"/>
                <a:gd name="T7" fmla="*/ 39 h 39"/>
                <a:gd name="T8" fmla="*/ 36 w 65"/>
                <a:gd name="T9" fmla="*/ 39 h 39"/>
                <a:gd name="T10" fmla="*/ 36 w 65"/>
                <a:gd name="T11" fmla="*/ 38 h 39"/>
                <a:gd name="T12" fmla="*/ 55 w 65"/>
                <a:gd name="T13" fmla="*/ 6 h 39"/>
                <a:gd name="T14" fmla="*/ 65 w 65"/>
                <a:gd name="T15" fmla="*/ 0 h 39"/>
                <a:gd name="T16" fmla="*/ 0 w 65"/>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39">
                  <a:moveTo>
                    <a:pt x="0" y="0"/>
                  </a:moveTo>
                  <a:cubicBezTo>
                    <a:pt x="10" y="6"/>
                    <a:pt x="10" y="6"/>
                    <a:pt x="10" y="6"/>
                  </a:cubicBezTo>
                  <a:cubicBezTo>
                    <a:pt x="22" y="14"/>
                    <a:pt x="29" y="26"/>
                    <a:pt x="29" y="38"/>
                  </a:cubicBezTo>
                  <a:cubicBezTo>
                    <a:pt x="29" y="39"/>
                    <a:pt x="29" y="39"/>
                    <a:pt x="29" y="39"/>
                  </a:cubicBezTo>
                  <a:cubicBezTo>
                    <a:pt x="36" y="39"/>
                    <a:pt x="36" y="39"/>
                    <a:pt x="36" y="39"/>
                  </a:cubicBezTo>
                  <a:cubicBezTo>
                    <a:pt x="36" y="39"/>
                    <a:pt x="36" y="39"/>
                    <a:pt x="36" y="38"/>
                  </a:cubicBezTo>
                  <a:cubicBezTo>
                    <a:pt x="36" y="26"/>
                    <a:pt x="43" y="14"/>
                    <a:pt x="55" y="6"/>
                  </a:cubicBezTo>
                  <a:cubicBezTo>
                    <a:pt x="65" y="0"/>
                    <a:pt x="65" y="0"/>
                    <a:pt x="65" y="0"/>
                  </a:cubicBezTo>
                  <a:lnTo>
                    <a:pt x="0" y="0"/>
                  </a:lnTo>
                  <a:close/>
                </a:path>
              </a:pathLst>
            </a:custGeom>
            <a:solidFill>
              <a:schemeClr val="accent1"/>
            </a:solidFill>
            <a:ln>
              <a:noFill/>
            </a:ln>
          </p:spPr>
          <p:txBody>
            <a:bodyPr vert="horz" wrap="square" lIns="91421" tIns="45711" rIns="91421" bIns="45711" numCol="1" anchor="t" anchorCtr="0" compatLnSpc="1"/>
            <a:lstStyle/>
            <a:p>
              <a:endParaRPr lang="id-ID" sz="1800" dirty="0">
                <a:latin typeface="微软雅黑" panose="020B0503020204020204" charset="-122"/>
                <a:cs typeface="Aparajita" panose="020B0604020202020204" pitchFamily="34" charset="0"/>
              </a:endParaRPr>
            </a:p>
          </p:txBody>
        </p:sp>
        <p:sp>
          <p:nvSpPr>
            <p:cNvPr id="80" name="Rectangle 23"/>
            <p:cNvSpPr>
              <a:spLocks noChangeArrowheads="1"/>
            </p:cNvSpPr>
            <p:nvPr/>
          </p:nvSpPr>
          <p:spPr bwMode="auto">
            <a:xfrm>
              <a:off x="5832471" y="7997833"/>
              <a:ext cx="1660214" cy="217790"/>
            </a:xfrm>
            <a:prstGeom prst="rect">
              <a:avLst/>
            </a:prstGeom>
            <a:solidFill>
              <a:schemeClr val="accent1"/>
            </a:solidFill>
            <a:ln>
              <a:noFill/>
            </a:ln>
          </p:spPr>
          <p:txBody>
            <a:bodyPr vert="horz" wrap="square" lIns="91421" tIns="45711" rIns="91421" bIns="45711" numCol="1" anchor="t" anchorCtr="0" compatLnSpc="1"/>
            <a:lstStyle/>
            <a:p>
              <a:endParaRPr lang="id-ID" sz="1800" dirty="0">
                <a:latin typeface="微软雅黑" panose="020B0503020204020204" charset="-122"/>
                <a:cs typeface="Aparajita" panose="020B0604020202020204" pitchFamily="34" charset="0"/>
              </a:endParaRPr>
            </a:p>
          </p:txBody>
        </p:sp>
      </p:grpSp>
      <p:grpSp>
        <p:nvGrpSpPr>
          <p:cNvPr id="84" name="Group 83"/>
          <p:cNvGrpSpPr/>
          <p:nvPr/>
        </p:nvGrpSpPr>
        <p:grpSpPr>
          <a:xfrm>
            <a:off x="5577899" y="2624932"/>
            <a:ext cx="1041133" cy="1418620"/>
            <a:chOff x="5358447" y="5028179"/>
            <a:chExt cx="2617332" cy="3566306"/>
          </a:xfrm>
          <a:solidFill>
            <a:schemeClr val="accent2"/>
          </a:solidFill>
        </p:grpSpPr>
        <p:sp>
          <p:nvSpPr>
            <p:cNvPr id="87" name="Freeform 17"/>
            <p:cNvSpPr>
              <a:spLocks noEditPoints="1"/>
            </p:cNvSpPr>
            <p:nvPr/>
          </p:nvSpPr>
          <p:spPr bwMode="auto">
            <a:xfrm>
              <a:off x="5358447" y="5028179"/>
              <a:ext cx="2617332" cy="3566306"/>
            </a:xfrm>
            <a:custGeom>
              <a:avLst/>
              <a:gdLst>
                <a:gd name="T0" fmla="*/ 258 w 276"/>
                <a:gd name="T1" fmla="*/ 103 h 377"/>
                <a:gd name="T2" fmla="*/ 258 w 276"/>
                <a:gd name="T3" fmla="*/ 29 h 377"/>
                <a:gd name="T4" fmla="*/ 264 w 276"/>
                <a:gd name="T5" fmla="*/ 27 h 377"/>
                <a:gd name="T6" fmla="*/ 276 w 276"/>
                <a:gd name="T7" fmla="*/ 12 h 377"/>
                <a:gd name="T8" fmla="*/ 276 w 276"/>
                <a:gd name="T9" fmla="*/ 0 h 377"/>
                <a:gd name="T10" fmla="*/ 0 w 276"/>
                <a:gd name="T11" fmla="*/ 0 h 377"/>
                <a:gd name="T12" fmla="*/ 0 w 276"/>
                <a:gd name="T13" fmla="*/ 12 h 377"/>
                <a:gd name="T14" fmla="*/ 11 w 276"/>
                <a:gd name="T15" fmla="*/ 27 h 377"/>
                <a:gd name="T16" fmla="*/ 17 w 276"/>
                <a:gd name="T17" fmla="*/ 29 h 377"/>
                <a:gd name="T18" fmla="*/ 17 w 276"/>
                <a:gd name="T19" fmla="*/ 103 h 377"/>
                <a:gd name="T20" fmla="*/ 43 w 276"/>
                <a:gd name="T21" fmla="*/ 149 h 377"/>
                <a:gd name="T22" fmla="*/ 104 w 276"/>
                <a:gd name="T23" fmla="*/ 188 h 377"/>
                <a:gd name="T24" fmla="*/ 43 w 276"/>
                <a:gd name="T25" fmla="*/ 228 h 377"/>
                <a:gd name="T26" fmla="*/ 17 w 276"/>
                <a:gd name="T27" fmla="*/ 274 h 377"/>
                <a:gd name="T28" fmla="*/ 17 w 276"/>
                <a:gd name="T29" fmla="*/ 348 h 377"/>
                <a:gd name="T30" fmla="*/ 11 w 276"/>
                <a:gd name="T31" fmla="*/ 350 h 377"/>
                <a:gd name="T32" fmla="*/ 0 w 276"/>
                <a:gd name="T33" fmla="*/ 366 h 377"/>
                <a:gd name="T34" fmla="*/ 0 w 276"/>
                <a:gd name="T35" fmla="*/ 377 h 377"/>
                <a:gd name="T36" fmla="*/ 276 w 276"/>
                <a:gd name="T37" fmla="*/ 377 h 377"/>
                <a:gd name="T38" fmla="*/ 276 w 276"/>
                <a:gd name="T39" fmla="*/ 366 h 377"/>
                <a:gd name="T40" fmla="*/ 264 w 276"/>
                <a:gd name="T41" fmla="*/ 350 h 377"/>
                <a:gd name="T42" fmla="*/ 258 w 276"/>
                <a:gd name="T43" fmla="*/ 348 h 377"/>
                <a:gd name="T44" fmla="*/ 258 w 276"/>
                <a:gd name="T45" fmla="*/ 274 h 377"/>
                <a:gd name="T46" fmla="*/ 233 w 276"/>
                <a:gd name="T47" fmla="*/ 228 h 377"/>
                <a:gd name="T48" fmla="*/ 171 w 276"/>
                <a:gd name="T49" fmla="*/ 188 h 377"/>
                <a:gd name="T50" fmla="*/ 233 w 276"/>
                <a:gd name="T51" fmla="*/ 149 h 377"/>
                <a:gd name="T52" fmla="*/ 258 w 276"/>
                <a:gd name="T53" fmla="*/ 103 h 377"/>
                <a:gd name="T54" fmla="*/ 222 w 276"/>
                <a:gd name="T55" fmla="*/ 132 h 377"/>
                <a:gd name="T56" fmla="*/ 167 w 276"/>
                <a:gd name="T57" fmla="*/ 167 h 377"/>
                <a:gd name="T58" fmla="*/ 153 w 276"/>
                <a:gd name="T59" fmla="*/ 188 h 377"/>
                <a:gd name="T60" fmla="*/ 167 w 276"/>
                <a:gd name="T61" fmla="*/ 210 h 377"/>
                <a:gd name="T62" fmla="*/ 222 w 276"/>
                <a:gd name="T63" fmla="*/ 245 h 377"/>
                <a:gd name="T64" fmla="*/ 237 w 276"/>
                <a:gd name="T65" fmla="*/ 274 h 377"/>
                <a:gd name="T66" fmla="*/ 237 w 276"/>
                <a:gd name="T67" fmla="*/ 349 h 377"/>
                <a:gd name="T68" fmla="*/ 38 w 276"/>
                <a:gd name="T69" fmla="*/ 349 h 377"/>
                <a:gd name="T70" fmla="*/ 38 w 276"/>
                <a:gd name="T71" fmla="*/ 274 h 377"/>
                <a:gd name="T72" fmla="*/ 54 w 276"/>
                <a:gd name="T73" fmla="*/ 245 h 377"/>
                <a:gd name="T74" fmla="*/ 109 w 276"/>
                <a:gd name="T75" fmla="*/ 210 h 377"/>
                <a:gd name="T76" fmla="*/ 122 w 276"/>
                <a:gd name="T77" fmla="*/ 188 h 377"/>
                <a:gd name="T78" fmla="*/ 109 w 276"/>
                <a:gd name="T79" fmla="*/ 167 h 377"/>
                <a:gd name="T80" fmla="*/ 54 w 276"/>
                <a:gd name="T81" fmla="*/ 132 h 377"/>
                <a:gd name="T82" fmla="*/ 38 w 276"/>
                <a:gd name="T83" fmla="*/ 103 h 377"/>
                <a:gd name="T84" fmla="*/ 38 w 276"/>
                <a:gd name="T85" fmla="*/ 28 h 377"/>
                <a:gd name="T86" fmla="*/ 237 w 276"/>
                <a:gd name="T87" fmla="*/ 28 h 377"/>
                <a:gd name="T88" fmla="*/ 237 w 276"/>
                <a:gd name="T89" fmla="*/ 103 h 377"/>
                <a:gd name="T90" fmla="*/ 222 w 276"/>
                <a:gd name="T91" fmla="*/ 132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6" h="377">
                  <a:moveTo>
                    <a:pt x="258" y="103"/>
                  </a:moveTo>
                  <a:cubicBezTo>
                    <a:pt x="258" y="29"/>
                    <a:pt x="258" y="29"/>
                    <a:pt x="258" y="29"/>
                  </a:cubicBezTo>
                  <a:cubicBezTo>
                    <a:pt x="264" y="27"/>
                    <a:pt x="264" y="27"/>
                    <a:pt x="264" y="27"/>
                  </a:cubicBezTo>
                  <a:cubicBezTo>
                    <a:pt x="271" y="25"/>
                    <a:pt x="276" y="19"/>
                    <a:pt x="276" y="12"/>
                  </a:cubicBezTo>
                  <a:cubicBezTo>
                    <a:pt x="276" y="0"/>
                    <a:pt x="276" y="0"/>
                    <a:pt x="276" y="0"/>
                  </a:cubicBezTo>
                  <a:cubicBezTo>
                    <a:pt x="0" y="0"/>
                    <a:pt x="0" y="0"/>
                    <a:pt x="0" y="0"/>
                  </a:cubicBezTo>
                  <a:cubicBezTo>
                    <a:pt x="0" y="12"/>
                    <a:pt x="0" y="12"/>
                    <a:pt x="0" y="12"/>
                  </a:cubicBezTo>
                  <a:cubicBezTo>
                    <a:pt x="0" y="19"/>
                    <a:pt x="5" y="25"/>
                    <a:pt x="11" y="27"/>
                  </a:cubicBezTo>
                  <a:cubicBezTo>
                    <a:pt x="17" y="29"/>
                    <a:pt x="17" y="29"/>
                    <a:pt x="17" y="29"/>
                  </a:cubicBezTo>
                  <a:cubicBezTo>
                    <a:pt x="17" y="103"/>
                    <a:pt x="17" y="103"/>
                    <a:pt x="17" y="103"/>
                  </a:cubicBezTo>
                  <a:cubicBezTo>
                    <a:pt x="17" y="120"/>
                    <a:pt x="28" y="140"/>
                    <a:pt x="43" y="149"/>
                  </a:cubicBezTo>
                  <a:cubicBezTo>
                    <a:pt x="104" y="188"/>
                    <a:pt x="104" y="188"/>
                    <a:pt x="104" y="188"/>
                  </a:cubicBezTo>
                  <a:cubicBezTo>
                    <a:pt x="43" y="228"/>
                    <a:pt x="43" y="228"/>
                    <a:pt x="43" y="228"/>
                  </a:cubicBezTo>
                  <a:cubicBezTo>
                    <a:pt x="28" y="237"/>
                    <a:pt x="17" y="257"/>
                    <a:pt x="17" y="274"/>
                  </a:cubicBezTo>
                  <a:cubicBezTo>
                    <a:pt x="17" y="348"/>
                    <a:pt x="17" y="348"/>
                    <a:pt x="17" y="348"/>
                  </a:cubicBezTo>
                  <a:cubicBezTo>
                    <a:pt x="11" y="350"/>
                    <a:pt x="11" y="350"/>
                    <a:pt x="11" y="350"/>
                  </a:cubicBezTo>
                  <a:cubicBezTo>
                    <a:pt x="5" y="352"/>
                    <a:pt x="0" y="358"/>
                    <a:pt x="0" y="366"/>
                  </a:cubicBezTo>
                  <a:cubicBezTo>
                    <a:pt x="0" y="377"/>
                    <a:pt x="0" y="377"/>
                    <a:pt x="0" y="377"/>
                  </a:cubicBezTo>
                  <a:cubicBezTo>
                    <a:pt x="276" y="377"/>
                    <a:pt x="276" y="377"/>
                    <a:pt x="276" y="377"/>
                  </a:cubicBezTo>
                  <a:cubicBezTo>
                    <a:pt x="276" y="366"/>
                    <a:pt x="276" y="366"/>
                    <a:pt x="276" y="366"/>
                  </a:cubicBezTo>
                  <a:cubicBezTo>
                    <a:pt x="276" y="358"/>
                    <a:pt x="271" y="352"/>
                    <a:pt x="264" y="350"/>
                  </a:cubicBezTo>
                  <a:cubicBezTo>
                    <a:pt x="258" y="348"/>
                    <a:pt x="258" y="348"/>
                    <a:pt x="258" y="348"/>
                  </a:cubicBezTo>
                  <a:cubicBezTo>
                    <a:pt x="258" y="274"/>
                    <a:pt x="258" y="274"/>
                    <a:pt x="258" y="274"/>
                  </a:cubicBezTo>
                  <a:cubicBezTo>
                    <a:pt x="258" y="257"/>
                    <a:pt x="247" y="237"/>
                    <a:pt x="233" y="228"/>
                  </a:cubicBezTo>
                  <a:cubicBezTo>
                    <a:pt x="171" y="188"/>
                    <a:pt x="171" y="188"/>
                    <a:pt x="171" y="188"/>
                  </a:cubicBezTo>
                  <a:cubicBezTo>
                    <a:pt x="233" y="149"/>
                    <a:pt x="233" y="149"/>
                    <a:pt x="233" y="149"/>
                  </a:cubicBezTo>
                  <a:cubicBezTo>
                    <a:pt x="247" y="140"/>
                    <a:pt x="258" y="120"/>
                    <a:pt x="258" y="103"/>
                  </a:cubicBezTo>
                  <a:close/>
                  <a:moveTo>
                    <a:pt x="222" y="132"/>
                  </a:moveTo>
                  <a:cubicBezTo>
                    <a:pt x="167" y="167"/>
                    <a:pt x="167" y="167"/>
                    <a:pt x="167" y="167"/>
                  </a:cubicBezTo>
                  <a:cubicBezTo>
                    <a:pt x="158" y="172"/>
                    <a:pt x="153" y="180"/>
                    <a:pt x="153" y="188"/>
                  </a:cubicBezTo>
                  <a:cubicBezTo>
                    <a:pt x="153" y="197"/>
                    <a:pt x="158" y="205"/>
                    <a:pt x="167" y="210"/>
                  </a:cubicBezTo>
                  <a:cubicBezTo>
                    <a:pt x="222" y="245"/>
                    <a:pt x="222" y="245"/>
                    <a:pt x="222" y="245"/>
                  </a:cubicBezTo>
                  <a:cubicBezTo>
                    <a:pt x="230" y="251"/>
                    <a:pt x="237" y="264"/>
                    <a:pt x="237" y="274"/>
                  </a:cubicBezTo>
                  <a:cubicBezTo>
                    <a:pt x="237" y="349"/>
                    <a:pt x="237" y="349"/>
                    <a:pt x="237" y="349"/>
                  </a:cubicBezTo>
                  <a:cubicBezTo>
                    <a:pt x="38" y="349"/>
                    <a:pt x="38" y="349"/>
                    <a:pt x="38" y="349"/>
                  </a:cubicBezTo>
                  <a:cubicBezTo>
                    <a:pt x="38" y="274"/>
                    <a:pt x="38" y="274"/>
                    <a:pt x="38" y="274"/>
                  </a:cubicBezTo>
                  <a:cubicBezTo>
                    <a:pt x="38" y="264"/>
                    <a:pt x="46" y="251"/>
                    <a:pt x="54" y="245"/>
                  </a:cubicBezTo>
                  <a:cubicBezTo>
                    <a:pt x="109" y="210"/>
                    <a:pt x="109" y="210"/>
                    <a:pt x="109" y="210"/>
                  </a:cubicBezTo>
                  <a:cubicBezTo>
                    <a:pt x="117" y="205"/>
                    <a:pt x="122" y="197"/>
                    <a:pt x="122" y="188"/>
                  </a:cubicBezTo>
                  <a:cubicBezTo>
                    <a:pt x="122" y="180"/>
                    <a:pt x="117" y="172"/>
                    <a:pt x="109" y="167"/>
                  </a:cubicBezTo>
                  <a:cubicBezTo>
                    <a:pt x="54" y="132"/>
                    <a:pt x="54" y="132"/>
                    <a:pt x="54" y="132"/>
                  </a:cubicBezTo>
                  <a:cubicBezTo>
                    <a:pt x="46" y="126"/>
                    <a:pt x="38" y="113"/>
                    <a:pt x="38" y="103"/>
                  </a:cubicBezTo>
                  <a:cubicBezTo>
                    <a:pt x="38" y="28"/>
                    <a:pt x="38" y="28"/>
                    <a:pt x="38" y="28"/>
                  </a:cubicBezTo>
                  <a:cubicBezTo>
                    <a:pt x="237" y="28"/>
                    <a:pt x="237" y="28"/>
                    <a:pt x="237" y="28"/>
                  </a:cubicBezTo>
                  <a:cubicBezTo>
                    <a:pt x="237" y="103"/>
                    <a:pt x="237" y="103"/>
                    <a:pt x="237" y="103"/>
                  </a:cubicBezTo>
                  <a:cubicBezTo>
                    <a:pt x="237" y="113"/>
                    <a:pt x="230" y="126"/>
                    <a:pt x="222" y="132"/>
                  </a:cubicBezTo>
                  <a:close/>
                </a:path>
              </a:pathLst>
            </a:custGeom>
            <a:grpFill/>
            <a:ln>
              <a:noFill/>
            </a:ln>
          </p:spPr>
          <p:txBody>
            <a:bodyPr vert="horz" wrap="square" lIns="91421" tIns="45711" rIns="91421" bIns="45711" numCol="1" anchor="t" anchorCtr="0" compatLnSpc="1"/>
            <a:lstStyle/>
            <a:p>
              <a:endParaRPr lang="id-ID" sz="1800" dirty="0">
                <a:latin typeface="微软雅黑" panose="020B0503020204020204" charset="-122"/>
                <a:cs typeface="Aparajita" panose="020B0604020202020204" pitchFamily="34" charset="0"/>
              </a:endParaRPr>
            </a:p>
          </p:txBody>
        </p:sp>
        <p:sp>
          <p:nvSpPr>
            <p:cNvPr id="88" name="Freeform 18"/>
            <p:cNvSpPr/>
            <p:nvPr/>
          </p:nvSpPr>
          <p:spPr bwMode="auto">
            <a:xfrm>
              <a:off x="6354122" y="6492908"/>
              <a:ext cx="616909" cy="367520"/>
            </a:xfrm>
            <a:custGeom>
              <a:avLst/>
              <a:gdLst>
                <a:gd name="T0" fmla="*/ 0 w 65"/>
                <a:gd name="T1" fmla="*/ 0 h 39"/>
                <a:gd name="T2" fmla="*/ 10 w 65"/>
                <a:gd name="T3" fmla="*/ 6 h 39"/>
                <a:gd name="T4" fmla="*/ 29 w 65"/>
                <a:gd name="T5" fmla="*/ 38 h 39"/>
                <a:gd name="T6" fmla="*/ 29 w 65"/>
                <a:gd name="T7" fmla="*/ 39 h 39"/>
                <a:gd name="T8" fmla="*/ 36 w 65"/>
                <a:gd name="T9" fmla="*/ 39 h 39"/>
                <a:gd name="T10" fmla="*/ 36 w 65"/>
                <a:gd name="T11" fmla="*/ 38 h 39"/>
                <a:gd name="T12" fmla="*/ 55 w 65"/>
                <a:gd name="T13" fmla="*/ 6 h 39"/>
                <a:gd name="T14" fmla="*/ 65 w 65"/>
                <a:gd name="T15" fmla="*/ 0 h 39"/>
                <a:gd name="T16" fmla="*/ 0 w 65"/>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39">
                  <a:moveTo>
                    <a:pt x="0" y="0"/>
                  </a:moveTo>
                  <a:cubicBezTo>
                    <a:pt x="10" y="6"/>
                    <a:pt x="10" y="6"/>
                    <a:pt x="10" y="6"/>
                  </a:cubicBezTo>
                  <a:cubicBezTo>
                    <a:pt x="22" y="14"/>
                    <a:pt x="29" y="26"/>
                    <a:pt x="29" y="38"/>
                  </a:cubicBezTo>
                  <a:cubicBezTo>
                    <a:pt x="29" y="39"/>
                    <a:pt x="29" y="39"/>
                    <a:pt x="29" y="39"/>
                  </a:cubicBezTo>
                  <a:cubicBezTo>
                    <a:pt x="36" y="39"/>
                    <a:pt x="36" y="39"/>
                    <a:pt x="36" y="39"/>
                  </a:cubicBezTo>
                  <a:cubicBezTo>
                    <a:pt x="36" y="39"/>
                    <a:pt x="36" y="39"/>
                    <a:pt x="36" y="38"/>
                  </a:cubicBezTo>
                  <a:cubicBezTo>
                    <a:pt x="36" y="26"/>
                    <a:pt x="43" y="14"/>
                    <a:pt x="55" y="6"/>
                  </a:cubicBezTo>
                  <a:cubicBezTo>
                    <a:pt x="65" y="0"/>
                    <a:pt x="65" y="0"/>
                    <a:pt x="65" y="0"/>
                  </a:cubicBezTo>
                  <a:lnTo>
                    <a:pt x="0" y="0"/>
                  </a:lnTo>
                  <a:close/>
                </a:path>
              </a:pathLst>
            </a:custGeom>
            <a:grpFill/>
            <a:ln>
              <a:noFill/>
            </a:ln>
          </p:spPr>
          <p:txBody>
            <a:bodyPr vert="horz" wrap="square" lIns="91421" tIns="45711" rIns="91421" bIns="45711" numCol="1" anchor="t" anchorCtr="0" compatLnSpc="1"/>
            <a:lstStyle/>
            <a:p>
              <a:endParaRPr lang="id-ID" sz="1800" dirty="0">
                <a:latin typeface="微软雅黑" panose="020B0503020204020204" charset="-122"/>
                <a:cs typeface="Aparajita" panose="020B0604020202020204" pitchFamily="34" charset="0"/>
              </a:endParaRPr>
            </a:p>
          </p:txBody>
        </p:sp>
        <p:sp>
          <p:nvSpPr>
            <p:cNvPr id="89" name="Rectangle 22"/>
            <p:cNvSpPr>
              <a:spLocks noChangeArrowheads="1"/>
            </p:cNvSpPr>
            <p:nvPr/>
          </p:nvSpPr>
          <p:spPr bwMode="auto">
            <a:xfrm>
              <a:off x="5832471" y="7621239"/>
              <a:ext cx="1660214" cy="331222"/>
            </a:xfrm>
            <a:prstGeom prst="rect">
              <a:avLst/>
            </a:prstGeom>
            <a:grpFill/>
            <a:ln>
              <a:noFill/>
            </a:ln>
          </p:spPr>
          <p:txBody>
            <a:bodyPr vert="horz" wrap="square" lIns="91421" tIns="45711" rIns="91421" bIns="45711" numCol="1" anchor="t" anchorCtr="0" compatLnSpc="1"/>
            <a:lstStyle/>
            <a:p>
              <a:endParaRPr lang="id-ID" sz="1800" dirty="0">
                <a:latin typeface="微软雅黑" panose="020B0503020204020204" charset="-122"/>
                <a:cs typeface="Aparajita" panose="020B0604020202020204" pitchFamily="34" charset="0"/>
              </a:endParaRPr>
            </a:p>
          </p:txBody>
        </p:sp>
        <p:sp>
          <p:nvSpPr>
            <p:cNvPr id="90" name="Rectangle 23"/>
            <p:cNvSpPr>
              <a:spLocks noChangeArrowheads="1"/>
            </p:cNvSpPr>
            <p:nvPr/>
          </p:nvSpPr>
          <p:spPr bwMode="auto">
            <a:xfrm>
              <a:off x="5832471" y="7997833"/>
              <a:ext cx="1660214" cy="217790"/>
            </a:xfrm>
            <a:prstGeom prst="rect">
              <a:avLst/>
            </a:prstGeom>
            <a:grpFill/>
            <a:ln>
              <a:noFill/>
            </a:ln>
          </p:spPr>
          <p:txBody>
            <a:bodyPr vert="horz" wrap="square" lIns="91421" tIns="45711" rIns="91421" bIns="45711" numCol="1" anchor="t" anchorCtr="0" compatLnSpc="1"/>
            <a:lstStyle/>
            <a:p>
              <a:endParaRPr lang="id-ID" sz="1800" dirty="0">
                <a:latin typeface="微软雅黑" panose="020B0503020204020204" charset="-122"/>
                <a:cs typeface="Aparajita" panose="020B0604020202020204" pitchFamily="34" charset="0"/>
              </a:endParaRPr>
            </a:p>
          </p:txBody>
        </p:sp>
        <p:sp>
          <p:nvSpPr>
            <p:cNvPr id="91" name="Freeform 24"/>
            <p:cNvSpPr/>
            <p:nvPr/>
          </p:nvSpPr>
          <p:spPr bwMode="auto">
            <a:xfrm>
              <a:off x="5841543" y="7242375"/>
              <a:ext cx="1642070" cy="331222"/>
            </a:xfrm>
            <a:custGeom>
              <a:avLst/>
              <a:gdLst>
                <a:gd name="T0" fmla="*/ 9 w 173"/>
                <a:gd name="T1" fmla="*/ 22 h 35"/>
                <a:gd name="T2" fmla="*/ 0 w 173"/>
                <a:gd name="T3" fmla="*/ 35 h 35"/>
                <a:gd name="T4" fmla="*/ 173 w 173"/>
                <a:gd name="T5" fmla="*/ 35 h 35"/>
                <a:gd name="T6" fmla="*/ 164 w 173"/>
                <a:gd name="T7" fmla="*/ 22 h 35"/>
                <a:gd name="T8" fmla="*/ 131 w 173"/>
                <a:gd name="T9" fmla="*/ 0 h 35"/>
                <a:gd name="T10" fmla="*/ 43 w 173"/>
                <a:gd name="T11" fmla="*/ 0 h 35"/>
                <a:gd name="T12" fmla="*/ 9 w 173"/>
                <a:gd name="T13" fmla="*/ 22 h 35"/>
              </a:gdLst>
              <a:ahLst/>
              <a:cxnLst>
                <a:cxn ang="0">
                  <a:pos x="T0" y="T1"/>
                </a:cxn>
                <a:cxn ang="0">
                  <a:pos x="T2" y="T3"/>
                </a:cxn>
                <a:cxn ang="0">
                  <a:pos x="T4" y="T5"/>
                </a:cxn>
                <a:cxn ang="0">
                  <a:pos x="T6" y="T7"/>
                </a:cxn>
                <a:cxn ang="0">
                  <a:pos x="T8" y="T9"/>
                </a:cxn>
                <a:cxn ang="0">
                  <a:pos x="T10" y="T11"/>
                </a:cxn>
                <a:cxn ang="0">
                  <a:pos x="T12" y="T13"/>
                </a:cxn>
              </a:cxnLst>
              <a:rect l="0" t="0" r="r" b="b"/>
              <a:pathLst>
                <a:path w="173" h="35">
                  <a:moveTo>
                    <a:pt x="9" y="22"/>
                  </a:moveTo>
                  <a:cubicBezTo>
                    <a:pt x="6" y="24"/>
                    <a:pt x="2" y="30"/>
                    <a:pt x="0" y="35"/>
                  </a:cubicBezTo>
                  <a:cubicBezTo>
                    <a:pt x="173" y="35"/>
                    <a:pt x="173" y="35"/>
                    <a:pt x="173" y="35"/>
                  </a:cubicBezTo>
                  <a:cubicBezTo>
                    <a:pt x="171" y="30"/>
                    <a:pt x="168" y="24"/>
                    <a:pt x="164" y="22"/>
                  </a:cubicBezTo>
                  <a:cubicBezTo>
                    <a:pt x="131" y="0"/>
                    <a:pt x="131" y="0"/>
                    <a:pt x="131" y="0"/>
                  </a:cubicBezTo>
                  <a:cubicBezTo>
                    <a:pt x="43" y="0"/>
                    <a:pt x="43" y="0"/>
                    <a:pt x="43" y="0"/>
                  </a:cubicBezTo>
                  <a:lnTo>
                    <a:pt x="9" y="22"/>
                  </a:lnTo>
                  <a:close/>
                </a:path>
              </a:pathLst>
            </a:custGeom>
            <a:grpFill/>
            <a:ln>
              <a:noFill/>
            </a:ln>
          </p:spPr>
          <p:txBody>
            <a:bodyPr vert="horz" wrap="square" lIns="91421" tIns="45711" rIns="91421" bIns="45711" numCol="1" anchor="t" anchorCtr="0" compatLnSpc="1"/>
            <a:lstStyle/>
            <a:p>
              <a:endParaRPr lang="id-ID" sz="1800" dirty="0">
                <a:latin typeface="微软雅黑" panose="020B0503020204020204" charset="-122"/>
                <a:cs typeface="Aparajita" panose="020B0604020202020204" pitchFamily="34" charset="0"/>
              </a:endParaRPr>
            </a:p>
          </p:txBody>
        </p:sp>
      </p:grpSp>
      <p:grpSp>
        <p:nvGrpSpPr>
          <p:cNvPr id="93" name="Group 92"/>
          <p:cNvGrpSpPr/>
          <p:nvPr/>
        </p:nvGrpSpPr>
        <p:grpSpPr>
          <a:xfrm>
            <a:off x="8362961" y="2624932"/>
            <a:ext cx="1041133" cy="1418620"/>
            <a:chOff x="5358447" y="5028179"/>
            <a:chExt cx="2617332" cy="3566306"/>
          </a:xfrm>
          <a:solidFill>
            <a:schemeClr val="accent3"/>
          </a:solidFill>
        </p:grpSpPr>
        <p:sp>
          <p:nvSpPr>
            <p:cNvPr id="94" name="Freeform 7"/>
            <p:cNvSpPr/>
            <p:nvPr/>
          </p:nvSpPr>
          <p:spPr bwMode="auto">
            <a:xfrm>
              <a:off x="5803470" y="5724633"/>
              <a:ext cx="1665562" cy="322198"/>
            </a:xfrm>
            <a:custGeom>
              <a:avLst/>
              <a:gdLst>
                <a:gd name="T0" fmla="*/ 0 w 175"/>
                <a:gd name="T1" fmla="*/ 0 h 34"/>
                <a:gd name="T2" fmla="*/ 0 w 175"/>
                <a:gd name="T3" fmla="*/ 32 h 34"/>
                <a:gd name="T4" fmla="*/ 0 w 175"/>
                <a:gd name="T5" fmla="*/ 34 h 34"/>
                <a:gd name="T6" fmla="*/ 175 w 175"/>
                <a:gd name="T7" fmla="*/ 34 h 34"/>
                <a:gd name="T8" fmla="*/ 175 w 175"/>
                <a:gd name="T9" fmla="*/ 32 h 34"/>
                <a:gd name="T10" fmla="*/ 175 w 175"/>
                <a:gd name="T11" fmla="*/ 0 h 34"/>
                <a:gd name="T12" fmla="*/ 0 w 175"/>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175" h="34">
                  <a:moveTo>
                    <a:pt x="0" y="0"/>
                  </a:moveTo>
                  <a:cubicBezTo>
                    <a:pt x="0" y="32"/>
                    <a:pt x="0" y="32"/>
                    <a:pt x="0" y="32"/>
                  </a:cubicBezTo>
                  <a:cubicBezTo>
                    <a:pt x="0" y="33"/>
                    <a:pt x="0" y="34"/>
                    <a:pt x="0" y="34"/>
                  </a:cubicBezTo>
                  <a:cubicBezTo>
                    <a:pt x="175" y="34"/>
                    <a:pt x="175" y="34"/>
                    <a:pt x="175" y="34"/>
                  </a:cubicBezTo>
                  <a:cubicBezTo>
                    <a:pt x="175" y="34"/>
                    <a:pt x="175" y="33"/>
                    <a:pt x="175" y="32"/>
                  </a:cubicBezTo>
                  <a:cubicBezTo>
                    <a:pt x="175" y="0"/>
                    <a:pt x="175" y="0"/>
                    <a:pt x="175" y="0"/>
                  </a:cubicBezTo>
                  <a:lnTo>
                    <a:pt x="0" y="0"/>
                  </a:lnTo>
                  <a:close/>
                </a:path>
              </a:pathLst>
            </a:custGeom>
            <a:solidFill>
              <a:schemeClr val="accent3">
                <a:lumMod val="60000"/>
                <a:lumOff val="40000"/>
              </a:schemeClr>
            </a:solidFill>
            <a:ln>
              <a:noFill/>
            </a:ln>
          </p:spPr>
          <p:txBody>
            <a:bodyPr vert="horz" wrap="square" lIns="91421" tIns="45711" rIns="91421" bIns="45711" numCol="1" anchor="t" anchorCtr="0" compatLnSpc="1"/>
            <a:lstStyle/>
            <a:p>
              <a:endParaRPr lang="id-ID" sz="1800" dirty="0">
                <a:latin typeface="微软雅黑" panose="020B0503020204020204" charset="-122"/>
                <a:cs typeface="Aparajita" panose="020B0604020202020204" pitchFamily="34" charset="0"/>
              </a:endParaRPr>
            </a:p>
          </p:txBody>
        </p:sp>
        <p:sp>
          <p:nvSpPr>
            <p:cNvPr id="95" name="Freeform 9"/>
            <p:cNvSpPr/>
            <p:nvPr/>
          </p:nvSpPr>
          <p:spPr bwMode="auto">
            <a:xfrm>
              <a:off x="5823111" y="6103801"/>
              <a:ext cx="1636102" cy="322198"/>
            </a:xfrm>
            <a:custGeom>
              <a:avLst/>
              <a:gdLst>
                <a:gd name="T0" fmla="*/ 0 w 172"/>
                <a:gd name="T1" fmla="*/ 0 h 34"/>
                <a:gd name="T2" fmla="*/ 8 w 172"/>
                <a:gd name="T3" fmla="*/ 11 h 34"/>
                <a:gd name="T4" fmla="*/ 45 w 172"/>
                <a:gd name="T5" fmla="*/ 34 h 34"/>
                <a:gd name="T6" fmla="*/ 127 w 172"/>
                <a:gd name="T7" fmla="*/ 34 h 34"/>
                <a:gd name="T8" fmla="*/ 163 w 172"/>
                <a:gd name="T9" fmla="*/ 11 h 34"/>
                <a:gd name="T10" fmla="*/ 172 w 172"/>
                <a:gd name="T11" fmla="*/ 0 h 34"/>
                <a:gd name="T12" fmla="*/ 0 w 172"/>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172" h="34">
                  <a:moveTo>
                    <a:pt x="0" y="0"/>
                  </a:moveTo>
                  <a:cubicBezTo>
                    <a:pt x="2" y="4"/>
                    <a:pt x="5" y="9"/>
                    <a:pt x="8" y="11"/>
                  </a:cubicBezTo>
                  <a:cubicBezTo>
                    <a:pt x="45" y="34"/>
                    <a:pt x="45" y="34"/>
                    <a:pt x="45" y="34"/>
                  </a:cubicBezTo>
                  <a:cubicBezTo>
                    <a:pt x="127" y="34"/>
                    <a:pt x="127" y="34"/>
                    <a:pt x="127" y="34"/>
                  </a:cubicBezTo>
                  <a:cubicBezTo>
                    <a:pt x="163" y="11"/>
                    <a:pt x="163" y="11"/>
                    <a:pt x="163" y="11"/>
                  </a:cubicBezTo>
                  <a:cubicBezTo>
                    <a:pt x="166" y="9"/>
                    <a:pt x="170" y="4"/>
                    <a:pt x="172" y="0"/>
                  </a:cubicBezTo>
                  <a:lnTo>
                    <a:pt x="0" y="0"/>
                  </a:lnTo>
                  <a:close/>
                </a:path>
              </a:pathLst>
            </a:custGeom>
            <a:grpFill/>
            <a:ln>
              <a:noFill/>
            </a:ln>
          </p:spPr>
          <p:txBody>
            <a:bodyPr vert="horz" wrap="square" lIns="91421" tIns="45711" rIns="91421" bIns="45711" numCol="1" anchor="t" anchorCtr="0" compatLnSpc="1"/>
            <a:lstStyle/>
            <a:p>
              <a:endParaRPr lang="id-ID" sz="1800" dirty="0">
                <a:latin typeface="微软雅黑" panose="020B0503020204020204" charset="-122"/>
                <a:cs typeface="Aparajita" panose="020B0604020202020204" pitchFamily="34" charset="0"/>
              </a:endParaRPr>
            </a:p>
          </p:txBody>
        </p:sp>
        <p:sp>
          <p:nvSpPr>
            <p:cNvPr id="96" name="Freeform 17"/>
            <p:cNvSpPr>
              <a:spLocks noEditPoints="1"/>
            </p:cNvSpPr>
            <p:nvPr/>
          </p:nvSpPr>
          <p:spPr bwMode="auto">
            <a:xfrm>
              <a:off x="5358447" y="5028179"/>
              <a:ext cx="2617332" cy="3566306"/>
            </a:xfrm>
            <a:custGeom>
              <a:avLst/>
              <a:gdLst>
                <a:gd name="T0" fmla="*/ 258 w 276"/>
                <a:gd name="T1" fmla="*/ 103 h 377"/>
                <a:gd name="T2" fmla="*/ 258 w 276"/>
                <a:gd name="T3" fmla="*/ 29 h 377"/>
                <a:gd name="T4" fmla="*/ 264 w 276"/>
                <a:gd name="T5" fmla="*/ 27 h 377"/>
                <a:gd name="T6" fmla="*/ 276 w 276"/>
                <a:gd name="T7" fmla="*/ 12 h 377"/>
                <a:gd name="T8" fmla="*/ 276 w 276"/>
                <a:gd name="T9" fmla="*/ 0 h 377"/>
                <a:gd name="T10" fmla="*/ 0 w 276"/>
                <a:gd name="T11" fmla="*/ 0 h 377"/>
                <a:gd name="T12" fmla="*/ 0 w 276"/>
                <a:gd name="T13" fmla="*/ 12 h 377"/>
                <a:gd name="T14" fmla="*/ 11 w 276"/>
                <a:gd name="T15" fmla="*/ 27 h 377"/>
                <a:gd name="T16" fmla="*/ 17 w 276"/>
                <a:gd name="T17" fmla="*/ 29 h 377"/>
                <a:gd name="T18" fmla="*/ 17 w 276"/>
                <a:gd name="T19" fmla="*/ 103 h 377"/>
                <a:gd name="T20" fmla="*/ 43 w 276"/>
                <a:gd name="T21" fmla="*/ 149 h 377"/>
                <a:gd name="T22" fmla="*/ 104 w 276"/>
                <a:gd name="T23" fmla="*/ 188 h 377"/>
                <a:gd name="T24" fmla="*/ 43 w 276"/>
                <a:gd name="T25" fmla="*/ 228 h 377"/>
                <a:gd name="T26" fmla="*/ 17 w 276"/>
                <a:gd name="T27" fmla="*/ 274 h 377"/>
                <a:gd name="T28" fmla="*/ 17 w 276"/>
                <a:gd name="T29" fmla="*/ 348 h 377"/>
                <a:gd name="T30" fmla="*/ 11 w 276"/>
                <a:gd name="T31" fmla="*/ 350 h 377"/>
                <a:gd name="T32" fmla="*/ 0 w 276"/>
                <a:gd name="T33" fmla="*/ 366 h 377"/>
                <a:gd name="T34" fmla="*/ 0 w 276"/>
                <a:gd name="T35" fmla="*/ 377 h 377"/>
                <a:gd name="T36" fmla="*/ 276 w 276"/>
                <a:gd name="T37" fmla="*/ 377 h 377"/>
                <a:gd name="T38" fmla="*/ 276 w 276"/>
                <a:gd name="T39" fmla="*/ 366 h 377"/>
                <a:gd name="T40" fmla="*/ 264 w 276"/>
                <a:gd name="T41" fmla="*/ 350 h 377"/>
                <a:gd name="T42" fmla="*/ 258 w 276"/>
                <a:gd name="T43" fmla="*/ 348 h 377"/>
                <a:gd name="T44" fmla="*/ 258 w 276"/>
                <a:gd name="T45" fmla="*/ 274 h 377"/>
                <a:gd name="T46" fmla="*/ 233 w 276"/>
                <a:gd name="T47" fmla="*/ 228 h 377"/>
                <a:gd name="T48" fmla="*/ 171 w 276"/>
                <a:gd name="T49" fmla="*/ 188 h 377"/>
                <a:gd name="T50" fmla="*/ 233 w 276"/>
                <a:gd name="T51" fmla="*/ 149 h 377"/>
                <a:gd name="T52" fmla="*/ 258 w 276"/>
                <a:gd name="T53" fmla="*/ 103 h 377"/>
                <a:gd name="T54" fmla="*/ 222 w 276"/>
                <a:gd name="T55" fmla="*/ 132 h 377"/>
                <a:gd name="T56" fmla="*/ 167 w 276"/>
                <a:gd name="T57" fmla="*/ 167 h 377"/>
                <a:gd name="T58" fmla="*/ 153 w 276"/>
                <a:gd name="T59" fmla="*/ 188 h 377"/>
                <a:gd name="T60" fmla="*/ 167 w 276"/>
                <a:gd name="T61" fmla="*/ 210 h 377"/>
                <a:gd name="T62" fmla="*/ 222 w 276"/>
                <a:gd name="T63" fmla="*/ 245 h 377"/>
                <a:gd name="T64" fmla="*/ 237 w 276"/>
                <a:gd name="T65" fmla="*/ 274 h 377"/>
                <a:gd name="T66" fmla="*/ 237 w 276"/>
                <a:gd name="T67" fmla="*/ 349 h 377"/>
                <a:gd name="T68" fmla="*/ 38 w 276"/>
                <a:gd name="T69" fmla="*/ 349 h 377"/>
                <a:gd name="T70" fmla="*/ 38 w 276"/>
                <a:gd name="T71" fmla="*/ 274 h 377"/>
                <a:gd name="T72" fmla="*/ 54 w 276"/>
                <a:gd name="T73" fmla="*/ 245 h 377"/>
                <a:gd name="T74" fmla="*/ 109 w 276"/>
                <a:gd name="T75" fmla="*/ 210 h 377"/>
                <a:gd name="T76" fmla="*/ 122 w 276"/>
                <a:gd name="T77" fmla="*/ 188 h 377"/>
                <a:gd name="T78" fmla="*/ 109 w 276"/>
                <a:gd name="T79" fmla="*/ 167 h 377"/>
                <a:gd name="T80" fmla="*/ 54 w 276"/>
                <a:gd name="T81" fmla="*/ 132 h 377"/>
                <a:gd name="T82" fmla="*/ 38 w 276"/>
                <a:gd name="T83" fmla="*/ 103 h 377"/>
                <a:gd name="T84" fmla="*/ 38 w 276"/>
                <a:gd name="T85" fmla="*/ 28 h 377"/>
                <a:gd name="T86" fmla="*/ 237 w 276"/>
                <a:gd name="T87" fmla="*/ 28 h 377"/>
                <a:gd name="T88" fmla="*/ 237 w 276"/>
                <a:gd name="T89" fmla="*/ 103 h 377"/>
                <a:gd name="T90" fmla="*/ 222 w 276"/>
                <a:gd name="T91" fmla="*/ 132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6" h="377">
                  <a:moveTo>
                    <a:pt x="258" y="103"/>
                  </a:moveTo>
                  <a:cubicBezTo>
                    <a:pt x="258" y="29"/>
                    <a:pt x="258" y="29"/>
                    <a:pt x="258" y="29"/>
                  </a:cubicBezTo>
                  <a:cubicBezTo>
                    <a:pt x="264" y="27"/>
                    <a:pt x="264" y="27"/>
                    <a:pt x="264" y="27"/>
                  </a:cubicBezTo>
                  <a:cubicBezTo>
                    <a:pt x="271" y="25"/>
                    <a:pt x="276" y="19"/>
                    <a:pt x="276" y="12"/>
                  </a:cubicBezTo>
                  <a:cubicBezTo>
                    <a:pt x="276" y="0"/>
                    <a:pt x="276" y="0"/>
                    <a:pt x="276" y="0"/>
                  </a:cubicBezTo>
                  <a:cubicBezTo>
                    <a:pt x="0" y="0"/>
                    <a:pt x="0" y="0"/>
                    <a:pt x="0" y="0"/>
                  </a:cubicBezTo>
                  <a:cubicBezTo>
                    <a:pt x="0" y="12"/>
                    <a:pt x="0" y="12"/>
                    <a:pt x="0" y="12"/>
                  </a:cubicBezTo>
                  <a:cubicBezTo>
                    <a:pt x="0" y="19"/>
                    <a:pt x="5" y="25"/>
                    <a:pt x="11" y="27"/>
                  </a:cubicBezTo>
                  <a:cubicBezTo>
                    <a:pt x="17" y="29"/>
                    <a:pt x="17" y="29"/>
                    <a:pt x="17" y="29"/>
                  </a:cubicBezTo>
                  <a:cubicBezTo>
                    <a:pt x="17" y="103"/>
                    <a:pt x="17" y="103"/>
                    <a:pt x="17" y="103"/>
                  </a:cubicBezTo>
                  <a:cubicBezTo>
                    <a:pt x="17" y="120"/>
                    <a:pt x="28" y="140"/>
                    <a:pt x="43" y="149"/>
                  </a:cubicBezTo>
                  <a:cubicBezTo>
                    <a:pt x="104" y="188"/>
                    <a:pt x="104" y="188"/>
                    <a:pt x="104" y="188"/>
                  </a:cubicBezTo>
                  <a:cubicBezTo>
                    <a:pt x="43" y="228"/>
                    <a:pt x="43" y="228"/>
                    <a:pt x="43" y="228"/>
                  </a:cubicBezTo>
                  <a:cubicBezTo>
                    <a:pt x="28" y="237"/>
                    <a:pt x="17" y="257"/>
                    <a:pt x="17" y="274"/>
                  </a:cubicBezTo>
                  <a:cubicBezTo>
                    <a:pt x="17" y="348"/>
                    <a:pt x="17" y="348"/>
                    <a:pt x="17" y="348"/>
                  </a:cubicBezTo>
                  <a:cubicBezTo>
                    <a:pt x="11" y="350"/>
                    <a:pt x="11" y="350"/>
                    <a:pt x="11" y="350"/>
                  </a:cubicBezTo>
                  <a:cubicBezTo>
                    <a:pt x="5" y="352"/>
                    <a:pt x="0" y="358"/>
                    <a:pt x="0" y="366"/>
                  </a:cubicBezTo>
                  <a:cubicBezTo>
                    <a:pt x="0" y="377"/>
                    <a:pt x="0" y="377"/>
                    <a:pt x="0" y="377"/>
                  </a:cubicBezTo>
                  <a:cubicBezTo>
                    <a:pt x="276" y="377"/>
                    <a:pt x="276" y="377"/>
                    <a:pt x="276" y="377"/>
                  </a:cubicBezTo>
                  <a:cubicBezTo>
                    <a:pt x="276" y="366"/>
                    <a:pt x="276" y="366"/>
                    <a:pt x="276" y="366"/>
                  </a:cubicBezTo>
                  <a:cubicBezTo>
                    <a:pt x="276" y="358"/>
                    <a:pt x="271" y="352"/>
                    <a:pt x="264" y="350"/>
                  </a:cubicBezTo>
                  <a:cubicBezTo>
                    <a:pt x="258" y="348"/>
                    <a:pt x="258" y="348"/>
                    <a:pt x="258" y="348"/>
                  </a:cubicBezTo>
                  <a:cubicBezTo>
                    <a:pt x="258" y="274"/>
                    <a:pt x="258" y="274"/>
                    <a:pt x="258" y="274"/>
                  </a:cubicBezTo>
                  <a:cubicBezTo>
                    <a:pt x="258" y="257"/>
                    <a:pt x="247" y="237"/>
                    <a:pt x="233" y="228"/>
                  </a:cubicBezTo>
                  <a:cubicBezTo>
                    <a:pt x="171" y="188"/>
                    <a:pt x="171" y="188"/>
                    <a:pt x="171" y="188"/>
                  </a:cubicBezTo>
                  <a:cubicBezTo>
                    <a:pt x="233" y="149"/>
                    <a:pt x="233" y="149"/>
                    <a:pt x="233" y="149"/>
                  </a:cubicBezTo>
                  <a:cubicBezTo>
                    <a:pt x="247" y="140"/>
                    <a:pt x="258" y="120"/>
                    <a:pt x="258" y="103"/>
                  </a:cubicBezTo>
                  <a:close/>
                  <a:moveTo>
                    <a:pt x="222" y="132"/>
                  </a:moveTo>
                  <a:cubicBezTo>
                    <a:pt x="167" y="167"/>
                    <a:pt x="167" y="167"/>
                    <a:pt x="167" y="167"/>
                  </a:cubicBezTo>
                  <a:cubicBezTo>
                    <a:pt x="158" y="172"/>
                    <a:pt x="153" y="180"/>
                    <a:pt x="153" y="188"/>
                  </a:cubicBezTo>
                  <a:cubicBezTo>
                    <a:pt x="153" y="197"/>
                    <a:pt x="158" y="205"/>
                    <a:pt x="167" y="210"/>
                  </a:cubicBezTo>
                  <a:cubicBezTo>
                    <a:pt x="222" y="245"/>
                    <a:pt x="222" y="245"/>
                    <a:pt x="222" y="245"/>
                  </a:cubicBezTo>
                  <a:cubicBezTo>
                    <a:pt x="230" y="251"/>
                    <a:pt x="237" y="264"/>
                    <a:pt x="237" y="274"/>
                  </a:cubicBezTo>
                  <a:cubicBezTo>
                    <a:pt x="237" y="349"/>
                    <a:pt x="237" y="349"/>
                    <a:pt x="237" y="349"/>
                  </a:cubicBezTo>
                  <a:cubicBezTo>
                    <a:pt x="38" y="349"/>
                    <a:pt x="38" y="349"/>
                    <a:pt x="38" y="349"/>
                  </a:cubicBezTo>
                  <a:cubicBezTo>
                    <a:pt x="38" y="274"/>
                    <a:pt x="38" y="274"/>
                    <a:pt x="38" y="274"/>
                  </a:cubicBezTo>
                  <a:cubicBezTo>
                    <a:pt x="38" y="264"/>
                    <a:pt x="46" y="251"/>
                    <a:pt x="54" y="245"/>
                  </a:cubicBezTo>
                  <a:cubicBezTo>
                    <a:pt x="109" y="210"/>
                    <a:pt x="109" y="210"/>
                    <a:pt x="109" y="210"/>
                  </a:cubicBezTo>
                  <a:cubicBezTo>
                    <a:pt x="117" y="205"/>
                    <a:pt x="122" y="197"/>
                    <a:pt x="122" y="188"/>
                  </a:cubicBezTo>
                  <a:cubicBezTo>
                    <a:pt x="122" y="180"/>
                    <a:pt x="117" y="172"/>
                    <a:pt x="109" y="167"/>
                  </a:cubicBezTo>
                  <a:cubicBezTo>
                    <a:pt x="54" y="132"/>
                    <a:pt x="54" y="132"/>
                    <a:pt x="54" y="132"/>
                  </a:cubicBezTo>
                  <a:cubicBezTo>
                    <a:pt x="46" y="126"/>
                    <a:pt x="38" y="113"/>
                    <a:pt x="38" y="103"/>
                  </a:cubicBezTo>
                  <a:cubicBezTo>
                    <a:pt x="38" y="28"/>
                    <a:pt x="38" y="28"/>
                    <a:pt x="38" y="28"/>
                  </a:cubicBezTo>
                  <a:cubicBezTo>
                    <a:pt x="237" y="28"/>
                    <a:pt x="237" y="28"/>
                    <a:pt x="237" y="28"/>
                  </a:cubicBezTo>
                  <a:cubicBezTo>
                    <a:pt x="237" y="103"/>
                    <a:pt x="237" y="103"/>
                    <a:pt x="237" y="103"/>
                  </a:cubicBezTo>
                  <a:cubicBezTo>
                    <a:pt x="237" y="113"/>
                    <a:pt x="230" y="126"/>
                    <a:pt x="222" y="132"/>
                  </a:cubicBezTo>
                  <a:close/>
                </a:path>
              </a:pathLst>
            </a:custGeom>
            <a:grpFill/>
            <a:ln>
              <a:noFill/>
            </a:ln>
          </p:spPr>
          <p:txBody>
            <a:bodyPr vert="horz" wrap="square" lIns="91421" tIns="45711" rIns="91421" bIns="45711" numCol="1" anchor="t" anchorCtr="0" compatLnSpc="1"/>
            <a:lstStyle/>
            <a:p>
              <a:endParaRPr lang="id-ID" sz="1800" dirty="0">
                <a:latin typeface="微软雅黑" panose="020B0503020204020204" charset="-122"/>
                <a:cs typeface="Aparajita" panose="020B0604020202020204" pitchFamily="34" charset="0"/>
              </a:endParaRPr>
            </a:p>
          </p:txBody>
        </p:sp>
        <p:sp>
          <p:nvSpPr>
            <p:cNvPr id="97" name="Freeform 18"/>
            <p:cNvSpPr/>
            <p:nvPr/>
          </p:nvSpPr>
          <p:spPr bwMode="auto">
            <a:xfrm>
              <a:off x="6354122" y="6492908"/>
              <a:ext cx="616909" cy="367520"/>
            </a:xfrm>
            <a:custGeom>
              <a:avLst/>
              <a:gdLst>
                <a:gd name="T0" fmla="*/ 0 w 65"/>
                <a:gd name="T1" fmla="*/ 0 h 39"/>
                <a:gd name="T2" fmla="*/ 10 w 65"/>
                <a:gd name="T3" fmla="*/ 6 h 39"/>
                <a:gd name="T4" fmla="*/ 29 w 65"/>
                <a:gd name="T5" fmla="*/ 38 h 39"/>
                <a:gd name="T6" fmla="*/ 29 w 65"/>
                <a:gd name="T7" fmla="*/ 39 h 39"/>
                <a:gd name="T8" fmla="*/ 36 w 65"/>
                <a:gd name="T9" fmla="*/ 39 h 39"/>
                <a:gd name="T10" fmla="*/ 36 w 65"/>
                <a:gd name="T11" fmla="*/ 38 h 39"/>
                <a:gd name="T12" fmla="*/ 55 w 65"/>
                <a:gd name="T13" fmla="*/ 6 h 39"/>
                <a:gd name="T14" fmla="*/ 65 w 65"/>
                <a:gd name="T15" fmla="*/ 0 h 39"/>
                <a:gd name="T16" fmla="*/ 0 w 65"/>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39">
                  <a:moveTo>
                    <a:pt x="0" y="0"/>
                  </a:moveTo>
                  <a:cubicBezTo>
                    <a:pt x="10" y="6"/>
                    <a:pt x="10" y="6"/>
                    <a:pt x="10" y="6"/>
                  </a:cubicBezTo>
                  <a:cubicBezTo>
                    <a:pt x="22" y="14"/>
                    <a:pt x="29" y="26"/>
                    <a:pt x="29" y="38"/>
                  </a:cubicBezTo>
                  <a:cubicBezTo>
                    <a:pt x="29" y="39"/>
                    <a:pt x="29" y="39"/>
                    <a:pt x="29" y="39"/>
                  </a:cubicBezTo>
                  <a:cubicBezTo>
                    <a:pt x="36" y="39"/>
                    <a:pt x="36" y="39"/>
                    <a:pt x="36" y="39"/>
                  </a:cubicBezTo>
                  <a:cubicBezTo>
                    <a:pt x="36" y="39"/>
                    <a:pt x="36" y="39"/>
                    <a:pt x="36" y="38"/>
                  </a:cubicBezTo>
                  <a:cubicBezTo>
                    <a:pt x="36" y="26"/>
                    <a:pt x="43" y="14"/>
                    <a:pt x="55" y="6"/>
                  </a:cubicBezTo>
                  <a:cubicBezTo>
                    <a:pt x="65" y="0"/>
                    <a:pt x="65" y="0"/>
                    <a:pt x="65" y="0"/>
                  </a:cubicBezTo>
                  <a:lnTo>
                    <a:pt x="0" y="0"/>
                  </a:lnTo>
                  <a:close/>
                </a:path>
              </a:pathLst>
            </a:custGeom>
            <a:grpFill/>
            <a:ln>
              <a:noFill/>
            </a:ln>
          </p:spPr>
          <p:txBody>
            <a:bodyPr vert="horz" wrap="square" lIns="91421" tIns="45711" rIns="91421" bIns="45711" numCol="1" anchor="t" anchorCtr="0" compatLnSpc="1"/>
            <a:lstStyle/>
            <a:p>
              <a:endParaRPr lang="id-ID" sz="1800" dirty="0">
                <a:latin typeface="微软雅黑" panose="020B0503020204020204" charset="-122"/>
                <a:cs typeface="Aparajita" panose="020B0604020202020204" pitchFamily="34" charset="0"/>
              </a:endParaRPr>
            </a:p>
          </p:txBody>
        </p:sp>
        <p:sp>
          <p:nvSpPr>
            <p:cNvPr id="98" name="Rectangle 22"/>
            <p:cNvSpPr>
              <a:spLocks noChangeArrowheads="1"/>
            </p:cNvSpPr>
            <p:nvPr/>
          </p:nvSpPr>
          <p:spPr bwMode="auto">
            <a:xfrm>
              <a:off x="5832471" y="7621239"/>
              <a:ext cx="1660214" cy="331222"/>
            </a:xfrm>
            <a:prstGeom prst="rect">
              <a:avLst/>
            </a:prstGeom>
            <a:grpFill/>
            <a:ln>
              <a:noFill/>
            </a:ln>
          </p:spPr>
          <p:txBody>
            <a:bodyPr vert="horz" wrap="square" lIns="91421" tIns="45711" rIns="91421" bIns="45711" numCol="1" anchor="t" anchorCtr="0" compatLnSpc="1"/>
            <a:lstStyle/>
            <a:p>
              <a:endParaRPr lang="id-ID" sz="1800" dirty="0">
                <a:latin typeface="微软雅黑" panose="020B0503020204020204" charset="-122"/>
                <a:cs typeface="Aparajita" panose="020B0604020202020204" pitchFamily="34" charset="0"/>
              </a:endParaRPr>
            </a:p>
          </p:txBody>
        </p:sp>
        <p:sp>
          <p:nvSpPr>
            <p:cNvPr id="99" name="Rectangle 23"/>
            <p:cNvSpPr>
              <a:spLocks noChangeArrowheads="1"/>
            </p:cNvSpPr>
            <p:nvPr/>
          </p:nvSpPr>
          <p:spPr bwMode="auto">
            <a:xfrm>
              <a:off x="5832471" y="7997833"/>
              <a:ext cx="1660214" cy="217790"/>
            </a:xfrm>
            <a:prstGeom prst="rect">
              <a:avLst/>
            </a:prstGeom>
            <a:grpFill/>
            <a:ln>
              <a:noFill/>
            </a:ln>
          </p:spPr>
          <p:txBody>
            <a:bodyPr vert="horz" wrap="square" lIns="91421" tIns="45711" rIns="91421" bIns="45711" numCol="1" anchor="t" anchorCtr="0" compatLnSpc="1"/>
            <a:lstStyle/>
            <a:p>
              <a:endParaRPr lang="id-ID" sz="1800" dirty="0">
                <a:latin typeface="微软雅黑" panose="020B0503020204020204" charset="-122"/>
                <a:cs typeface="Aparajita" panose="020B0604020202020204" pitchFamily="34" charset="0"/>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3"/>
                                        </p:tgtEl>
                                        <p:attrNameLst>
                                          <p:attrName>style.visibility</p:attrName>
                                        </p:attrNameLst>
                                      </p:cBhvr>
                                      <p:to>
                                        <p:strVal val="visible"/>
                                      </p:to>
                                    </p:set>
                                    <p:anim calcmode="lin" valueType="num">
                                      <p:cBhvr>
                                        <p:cTn id="7" dur="500" fill="hold"/>
                                        <p:tgtEl>
                                          <p:spTgt spid="243"/>
                                        </p:tgtEl>
                                        <p:attrNameLst>
                                          <p:attrName>ppt_w</p:attrName>
                                        </p:attrNameLst>
                                      </p:cBhvr>
                                      <p:tavLst>
                                        <p:tav tm="0">
                                          <p:val>
                                            <p:fltVal val="0"/>
                                          </p:val>
                                        </p:tav>
                                        <p:tav tm="100000">
                                          <p:val>
                                            <p:strVal val="#ppt_w"/>
                                          </p:val>
                                        </p:tav>
                                      </p:tavLst>
                                    </p:anim>
                                    <p:anim calcmode="lin" valueType="num">
                                      <p:cBhvr>
                                        <p:cTn id="8" dur="500" fill="hold"/>
                                        <p:tgtEl>
                                          <p:spTgt spid="243"/>
                                        </p:tgtEl>
                                        <p:attrNameLst>
                                          <p:attrName>ppt_h</p:attrName>
                                        </p:attrNameLst>
                                      </p:cBhvr>
                                      <p:tavLst>
                                        <p:tav tm="0">
                                          <p:val>
                                            <p:fltVal val="0"/>
                                          </p:val>
                                        </p:tav>
                                        <p:tav tm="100000">
                                          <p:val>
                                            <p:strVal val="#ppt_h"/>
                                          </p:val>
                                        </p:tav>
                                      </p:tavLst>
                                    </p:anim>
                                    <p:animEffect transition="in" filter="fade">
                                      <p:cBhvr>
                                        <p:cTn id="9" dur="500"/>
                                        <p:tgtEl>
                                          <p:spTgt spid="243"/>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44"/>
                                        </p:tgtEl>
                                        <p:attrNameLst>
                                          <p:attrName>style.visibility</p:attrName>
                                        </p:attrNameLst>
                                      </p:cBhvr>
                                      <p:to>
                                        <p:strVal val="visible"/>
                                      </p:to>
                                    </p:set>
                                    <p:anim calcmode="lin" valueType="num">
                                      <p:cBhvr>
                                        <p:cTn id="17" dur="500" fill="hold"/>
                                        <p:tgtEl>
                                          <p:spTgt spid="244"/>
                                        </p:tgtEl>
                                        <p:attrNameLst>
                                          <p:attrName>ppt_w</p:attrName>
                                        </p:attrNameLst>
                                      </p:cBhvr>
                                      <p:tavLst>
                                        <p:tav tm="0">
                                          <p:val>
                                            <p:fltVal val="0"/>
                                          </p:val>
                                        </p:tav>
                                        <p:tav tm="100000">
                                          <p:val>
                                            <p:strVal val="#ppt_w"/>
                                          </p:val>
                                        </p:tav>
                                      </p:tavLst>
                                    </p:anim>
                                    <p:anim calcmode="lin" valueType="num">
                                      <p:cBhvr>
                                        <p:cTn id="18" dur="500" fill="hold"/>
                                        <p:tgtEl>
                                          <p:spTgt spid="244"/>
                                        </p:tgtEl>
                                        <p:attrNameLst>
                                          <p:attrName>ppt_h</p:attrName>
                                        </p:attrNameLst>
                                      </p:cBhvr>
                                      <p:tavLst>
                                        <p:tav tm="0">
                                          <p:val>
                                            <p:fltVal val="0"/>
                                          </p:val>
                                        </p:tav>
                                        <p:tav tm="100000">
                                          <p:val>
                                            <p:strVal val="#ppt_h"/>
                                          </p:val>
                                        </p:tav>
                                      </p:tavLst>
                                    </p:anim>
                                    <p:animEffect transition="in" filter="fade">
                                      <p:cBhvr>
                                        <p:cTn id="19" dur="500"/>
                                        <p:tgtEl>
                                          <p:spTgt spid="24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40"/>
                                        </p:tgtEl>
                                        <p:attrNameLst>
                                          <p:attrName>style.visibility</p:attrName>
                                        </p:attrNameLst>
                                      </p:cBhvr>
                                      <p:to>
                                        <p:strVal val="visible"/>
                                      </p:to>
                                    </p:set>
                                    <p:anim calcmode="lin" valueType="num">
                                      <p:cBhvr>
                                        <p:cTn id="22" dur="500" fill="hold"/>
                                        <p:tgtEl>
                                          <p:spTgt spid="240"/>
                                        </p:tgtEl>
                                        <p:attrNameLst>
                                          <p:attrName>ppt_w</p:attrName>
                                        </p:attrNameLst>
                                      </p:cBhvr>
                                      <p:tavLst>
                                        <p:tav tm="0">
                                          <p:val>
                                            <p:fltVal val="0"/>
                                          </p:val>
                                        </p:tav>
                                        <p:tav tm="100000">
                                          <p:val>
                                            <p:strVal val="#ppt_w"/>
                                          </p:val>
                                        </p:tav>
                                      </p:tavLst>
                                    </p:anim>
                                    <p:anim calcmode="lin" valueType="num">
                                      <p:cBhvr>
                                        <p:cTn id="23" dur="500" fill="hold"/>
                                        <p:tgtEl>
                                          <p:spTgt spid="240"/>
                                        </p:tgtEl>
                                        <p:attrNameLst>
                                          <p:attrName>ppt_h</p:attrName>
                                        </p:attrNameLst>
                                      </p:cBhvr>
                                      <p:tavLst>
                                        <p:tav tm="0">
                                          <p:val>
                                            <p:fltVal val="0"/>
                                          </p:val>
                                        </p:tav>
                                        <p:tav tm="100000">
                                          <p:val>
                                            <p:strVal val="#ppt_h"/>
                                          </p:val>
                                        </p:tav>
                                      </p:tavLst>
                                    </p:anim>
                                    <p:animEffect transition="in" filter="fade">
                                      <p:cBhvr>
                                        <p:cTn id="24" dur="500"/>
                                        <p:tgtEl>
                                          <p:spTgt spid="240"/>
                                        </p:tgtEl>
                                      </p:cBhvr>
                                    </p:animEffect>
                                  </p:childTnLst>
                                </p:cTn>
                              </p:par>
                            </p:childTnLst>
                          </p:cTn>
                        </p:par>
                        <p:par>
                          <p:cTn id="25" fill="hold">
                            <p:stCondLst>
                              <p:cond delay="500"/>
                            </p:stCondLst>
                            <p:childTnLst>
                              <p:par>
                                <p:cTn id="26" presetID="22" presetClass="entr" presetSubtype="4" fill="hold" nodeType="afterEffect">
                                  <p:stCondLst>
                                    <p:cond delay="0"/>
                                  </p:stCondLst>
                                  <p:childTnLst>
                                    <p:set>
                                      <p:cBhvr>
                                        <p:cTn id="27" dur="1" fill="hold">
                                          <p:stCondLst>
                                            <p:cond delay="0"/>
                                          </p:stCondLst>
                                        </p:cTn>
                                        <p:tgtEl>
                                          <p:spTgt spid="280"/>
                                        </p:tgtEl>
                                        <p:attrNameLst>
                                          <p:attrName>style.visibility</p:attrName>
                                        </p:attrNameLst>
                                      </p:cBhvr>
                                      <p:to>
                                        <p:strVal val="visible"/>
                                      </p:to>
                                    </p:set>
                                    <p:animEffect transition="in" filter="wipe(down)">
                                      <p:cBhvr>
                                        <p:cTn id="28" dur="500"/>
                                        <p:tgtEl>
                                          <p:spTgt spid="280"/>
                                        </p:tgtEl>
                                      </p:cBhvr>
                                    </p:animEffect>
                                  </p:childTnLst>
                                </p:cTn>
                              </p:par>
                            </p:childTnLst>
                          </p:cTn>
                        </p:par>
                        <p:par>
                          <p:cTn id="29" fill="hold">
                            <p:stCondLst>
                              <p:cond delay="1000"/>
                            </p:stCondLst>
                            <p:childTnLst>
                              <p:par>
                                <p:cTn id="30" presetID="53" presetClass="entr" presetSubtype="16" fill="hold" grpId="0" nodeType="afterEffect">
                                  <p:stCondLst>
                                    <p:cond delay="0"/>
                                  </p:stCondLst>
                                  <p:childTnLst>
                                    <p:set>
                                      <p:cBhvr>
                                        <p:cTn id="31" dur="1" fill="hold">
                                          <p:stCondLst>
                                            <p:cond delay="0"/>
                                          </p:stCondLst>
                                        </p:cTn>
                                        <p:tgtEl>
                                          <p:spTgt spid="245"/>
                                        </p:tgtEl>
                                        <p:attrNameLst>
                                          <p:attrName>style.visibility</p:attrName>
                                        </p:attrNameLst>
                                      </p:cBhvr>
                                      <p:to>
                                        <p:strVal val="visible"/>
                                      </p:to>
                                    </p:set>
                                    <p:anim calcmode="lin" valueType="num">
                                      <p:cBhvr>
                                        <p:cTn id="32" dur="500" fill="hold"/>
                                        <p:tgtEl>
                                          <p:spTgt spid="245"/>
                                        </p:tgtEl>
                                        <p:attrNameLst>
                                          <p:attrName>ppt_w</p:attrName>
                                        </p:attrNameLst>
                                      </p:cBhvr>
                                      <p:tavLst>
                                        <p:tav tm="0">
                                          <p:val>
                                            <p:fltVal val="0"/>
                                          </p:val>
                                        </p:tav>
                                        <p:tav tm="100000">
                                          <p:val>
                                            <p:strVal val="#ppt_w"/>
                                          </p:val>
                                        </p:tav>
                                      </p:tavLst>
                                    </p:anim>
                                    <p:anim calcmode="lin" valueType="num">
                                      <p:cBhvr>
                                        <p:cTn id="33" dur="500" fill="hold"/>
                                        <p:tgtEl>
                                          <p:spTgt spid="245"/>
                                        </p:tgtEl>
                                        <p:attrNameLst>
                                          <p:attrName>ppt_h</p:attrName>
                                        </p:attrNameLst>
                                      </p:cBhvr>
                                      <p:tavLst>
                                        <p:tav tm="0">
                                          <p:val>
                                            <p:fltVal val="0"/>
                                          </p:val>
                                        </p:tav>
                                        <p:tav tm="100000">
                                          <p:val>
                                            <p:strVal val="#ppt_h"/>
                                          </p:val>
                                        </p:tav>
                                      </p:tavLst>
                                    </p:anim>
                                    <p:animEffect transition="in" filter="fade">
                                      <p:cBhvr>
                                        <p:cTn id="34" dur="500"/>
                                        <p:tgtEl>
                                          <p:spTgt spid="24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46"/>
                                        </p:tgtEl>
                                        <p:attrNameLst>
                                          <p:attrName>style.visibility</p:attrName>
                                        </p:attrNameLst>
                                      </p:cBhvr>
                                      <p:to>
                                        <p:strVal val="visible"/>
                                      </p:to>
                                    </p:set>
                                    <p:anim calcmode="lin" valueType="num">
                                      <p:cBhvr>
                                        <p:cTn id="37" dur="500" fill="hold"/>
                                        <p:tgtEl>
                                          <p:spTgt spid="246"/>
                                        </p:tgtEl>
                                        <p:attrNameLst>
                                          <p:attrName>ppt_w</p:attrName>
                                        </p:attrNameLst>
                                      </p:cBhvr>
                                      <p:tavLst>
                                        <p:tav tm="0">
                                          <p:val>
                                            <p:fltVal val="0"/>
                                          </p:val>
                                        </p:tav>
                                        <p:tav tm="100000">
                                          <p:val>
                                            <p:strVal val="#ppt_w"/>
                                          </p:val>
                                        </p:tav>
                                      </p:tavLst>
                                    </p:anim>
                                    <p:anim calcmode="lin" valueType="num">
                                      <p:cBhvr>
                                        <p:cTn id="38" dur="500" fill="hold"/>
                                        <p:tgtEl>
                                          <p:spTgt spid="246"/>
                                        </p:tgtEl>
                                        <p:attrNameLst>
                                          <p:attrName>ppt_h</p:attrName>
                                        </p:attrNameLst>
                                      </p:cBhvr>
                                      <p:tavLst>
                                        <p:tav tm="0">
                                          <p:val>
                                            <p:fltVal val="0"/>
                                          </p:val>
                                        </p:tav>
                                        <p:tav tm="100000">
                                          <p:val>
                                            <p:strVal val="#ppt_h"/>
                                          </p:val>
                                        </p:tav>
                                      </p:tavLst>
                                    </p:anim>
                                    <p:animEffect transition="in" filter="fade">
                                      <p:cBhvr>
                                        <p:cTn id="39" dur="500"/>
                                        <p:tgtEl>
                                          <p:spTgt spid="246"/>
                                        </p:tgtEl>
                                      </p:cBhvr>
                                    </p:animEffect>
                                  </p:childTnLst>
                                </p:cTn>
                              </p:par>
                              <p:par>
                                <p:cTn id="40" presetID="53" presetClass="entr" presetSubtype="16" fill="hold" nodeType="withEffect">
                                  <p:stCondLst>
                                    <p:cond delay="0"/>
                                  </p:stCondLst>
                                  <p:childTnLst>
                                    <p:set>
                                      <p:cBhvr>
                                        <p:cTn id="41" dur="1" fill="hold">
                                          <p:stCondLst>
                                            <p:cond delay="0"/>
                                          </p:stCondLst>
                                        </p:cTn>
                                        <p:tgtEl>
                                          <p:spTgt spid="84"/>
                                        </p:tgtEl>
                                        <p:attrNameLst>
                                          <p:attrName>style.visibility</p:attrName>
                                        </p:attrNameLst>
                                      </p:cBhvr>
                                      <p:to>
                                        <p:strVal val="visible"/>
                                      </p:to>
                                    </p:set>
                                    <p:anim calcmode="lin" valueType="num">
                                      <p:cBhvr>
                                        <p:cTn id="42" dur="500" fill="hold"/>
                                        <p:tgtEl>
                                          <p:spTgt spid="84"/>
                                        </p:tgtEl>
                                        <p:attrNameLst>
                                          <p:attrName>ppt_w</p:attrName>
                                        </p:attrNameLst>
                                      </p:cBhvr>
                                      <p:tavLst>
                                        <p:tav tm="0">
                                          <p:val>
                                            <p:fltVal val="0"/>
                                          </p:val>
                                        </p:tav>
                                        <p:tav tm="100000">
                                          <p:val>
                                            <p:strVal val="#ppt_w"/>
                                          </p:val>
                                        </p:tav>
                                      </p:tavLst>
                                    </p:anim>
                                    <p:anim calcmode="lin" valueType="num">
                                      <p:cBhvr>
                                        <p:cTn id="43" dur="500" fill="hold"/>
                                        <p:tgtEl>
                                          <p:spTgt spid="84"/>
                                        </p:tgtEl>
                                        <p:attrNameLst>
                                          <p:attrName>ppt_h</p:attrName>
                                        </p:attrNameLst>
                                      </p:cBhvr>
                                      <p:tavLst>
                                        <p:tav tm="0">
                                          <p:val>
                                            <p:fltVal val="0"/>
                                          </p:val>
                                        </p:tav>
                                        <p:tav tm="100000">
                                          <p:val>
                                            <p:strVal val="#ppt_h"/>
                                          </p:val>
                                        </p:tav>
                                      </p:tavLst>
                                    </p:anim>
                                    <p:animEffect transition="in" filter="fade">
                                      <p:cBhvr>
                                        <p:cTn id="44" dur="500"/>
                                        <p:tgtEl>
                                          <p:spTgt spid="8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41"/>
                                        </p:tgtEl>
                                        <p:attrNameLst>
                                          <p:attrName>style.visibility</p:attrName>
                                        </p:attrNameLst>
                                      </p:cBhvr>
                                      <p:to>
                                        <p:strVal val="visible"/>
                                      </p:to>
                                    </p:set>
                                    <p:anim calcmode="lin" valueType="num">
                                      <p:cBhvr>
                                        <p:cTn id="47" dur="500" fill="hold"/>
                                        <p:tgtEl>
                                          <p:spTgt spid="241"/>
                                        </p:tgtEl>
                                        <p:attrNameLst>
                                          <p:attrName>ppt_w</p:attrName>
                                        </p:attrNameLst>
                                      </p:cBhvr>
                                      <p:tavLst>
                                        <p:tav tm="0">
                                          <p:val>
                                            <p:fltVal val="0"/>
                                          </p:val>
                                        </p:tav>
                                        <p:tav tm="100000">
                                          <p:val>
                                            <p:strVal val="#ppt_w"/>
                                          </p:val>
                                        </p:tav>
                                      </p:tavLst>
                                    </p:anim>
                                    <p:anim calcmode="lin" valueType="num">
                                      <p:cBhvr>
                                        <p:cTn id="48" dur="500" fill="hold"/>
                                        <p:tgtEl>
                                          <p:spTgt spid="241"/>
                                        </p:tgtEl>
                                        <p:attrNameLst>
                                          <p:attrName>ppt_h</p:attrName>
                                        </p:attrNameLst>
                                      </p:cBhvr>
                                      <p:tavLst>
                                        <p:tav tm="0">
                                          <p:val>
                                            <p:fltVal val="0"/>
                                          </p:val>
                                        </p:tav>
                                        <p:tav tm="100000">
                                          <p:val>
                                            <p:strVal val="#ppt_h"/>
                                          </p:val>
                                        </p:tav>
                                      </p:tavLst>
                                    </p:anim>
                                    <p:animEffect transition="in" filter="fade">
                                      <p:cBhvr>
                                        <p:cTn id="49" dur="500"/>
                                        <p:tgtEl>
                                          <p:spTgt spid="241"/>
                                        </p:tgtEl>
                                      </p:cBhvr>
                                    </p:animEffect>
                                  </p:childTnLst>
                                </p:cTn>
                              </p:par>
                            </p:childTnLst>
                          </p:cTn>
                        </p:par>
                        <p:par>
                          <p:cTn id="50" fill="hold">
                            <p:stCondLst>
                              <p:cond delay="1500"/>
                            </p:stCondLst>
                            <p:childTnLst>
                              <p:par>
                                <p:cTn id="51" presetID="22" presetClass="entr" presetSubtype="4" fill="hold" nodeType="afterEffect">
                                  <p:stCondLst>
                                    <p:cond delay="0"/>
                                  </p:stCondLst>
                                  <p:childTnLst>
                                    <p:set>
                                      <p:cBhvr>
                                        <p:cTn id="52" dur="1" fill="hold">
                                          <p:stCondLst>
                                            <p:cond delay="0"/>
                                          </p:stCondLst>
                                        </p:cTn>
                                        <p:tgtEl>
                                          <p:spTgt spid="281"/>
                                        </p:tgtEl>
                                        <p:attrNameLst>
                                          <p:attrName>style.visibility</p:attrName>
                                        </p:attrNameLst>
                                      </p:cBhvr>
                                      <p:to>
                                        <p:strVal val="visible"/>
                                      </p:to>
                                    </p:set>
                                    <p:animEffect transition="in" filter="wipe(down)">
                                      <p:cBhvr>
                                        <p:cTn id="53" dur="500"/>
                                        <p:tgtEl>
                                          <p:spTgt spid="281"/>
                                        </p:tgtEl>
                                      </p:cBhvr>
                                    </p:animEffect>
                                  </p:childTnLst>
                                </p:cTn>
                              </p:par>
                            </p:childTnLst>
                          </p:cTn>
                        </p:par>
                        <p:par>
                          <p:cTn id="54" fill="hold">
                            <p:stCondLst>
                              <p:cond delay="2000"/>
                            </p:stCondLst>
                            <p:childTnLst>
                              <p:par>
                                <p:cTn id="55" presetID="53" presetClass="entr" presetSubtype="16" fill="hold" grpId="0" nodeType="afterEffect">
                                  <p:stCondLst>
                                    <p:cond delay="0"/>
                                  </p:stCondLst>
                                  <p:childTnLst>
                                    <p:set>
                                      <p:cBhvr>
                                        <p:cTn id="56" dur="1" fill="hold">
                                          <p:stCondLst>
                                            <p:cond delay="0"/>
                                          </p:stCondLst>
                                        </p:cTn>
                                        <p:tgtEl>
                                          <p:spTgt spid="247"/>
                                        </p:tgtEl>
                                        <p:attrNameLst>
                                          <p:attrName>style.visibility</p:attrName>
                                        </p:attrNameLst>
                                      </p:cBhvr>
                                      <p:to>
                                        <p:strVal val="visible"/>
                                      </p:to>
                                    </p:set>
                                    <p:anim calcmode="lin" valueType="num">
                                      <p:cBhvr>
                                        <p:cTn id="57" dur="500" fill="hold"/>
                                        <p:tgtEl>
                                          <p:spTgt spid="247"/>
                                        </p:tgtEl>
                                        <p:attrNameLst>
                                          <p:attrName>ppt_w</p:attrName>
                                        </p:attrNameLst>
                                      </p:cBhvr>
                                      <p:tavLst>
                                        <p:tav tm="0">
                                          <p:val>
                                            <p:fltVal val="0"/>
                                          </p:val>
                                        </p:tav>
                                        <p:tav tm="100000">
                                          <p:val>
                                            <p:strVal val="#ppt_w"/>
                                          </p:val>
                                        </p:tav>
                                      </p:tavLst>
                                    </p:anim>
                                    <p:anim calcmode="lin" valueType="num">
                                      <p:cBhvr>
                                        <p:cTn id="58" dur="500" fill="hold"/>
                                        <p:tgtEl>
                                          <p:spTgt spid="247"/>
                                        </p:tgtEl>
                                        <p:attrNameLst>
                                          <p:attrName>ppt_h</p:attrName>
                                        </p:attrNameLst>
                                      </p:cBhvr>
                                      <p:tavLst>
                                        <p:tav tm="0">
                                          <p:val>
                                            <p:fltVal val="0"/>
                                          </p:val>
                                        </p:tav>
                                        <p:tav tm="100000">
                                          <p:val>
                                            <p:strVal val="#ppt_h"/>
                                          </p:val>
                                        </p:tav>
                                      </p:tavLst>
                                    </p:anim>
                                    <p:animEffect transition="in" filter="fade">
                                      <p:cBhvr>
                                        <p:cTn id="59" dur="500"/>
                                        <p:tgtEl>
                                          <p:spTgt spid="247"/>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48"/>
                                        </p:tgtEl>
                                        <p:attrNameLst>
                                          <p:attrName>style.visibility</p:attrName>
                                        </p:attrNameLst>
                                      </p:cBhvr>
                                      <p:to>
                                        <p:strVal val="visible"/>
                                      </p:to>
                                    </p:set>
                                    <p:anim calcmode="lin" valueType="num">
                                      <p:cBhvr>
                                        <p:cTn id="62" dur="500" fill="hold"/>
                                        <p:tgtEl>
                                          <p:spTgt spid="248"/>
                                        </p:tgtEl>
                                        <p:attrNameLst>
                                          <p:attrName>ppt_w</p:attrName>
                                        </p:attrNameLst>
                                      </p:cBhvr>
                                      <p:tavLst>
                                        <p:tav tm="0">
                                          <p:val>
                                            <p:fltVal val="0"/>
                                          </p:val>
                                        </p:tav>
                                        <p:tav tm="100000">
                                          <p:val>
                                            <p:strVal val="#ppt_w"/>
                                          </p:val>
                                        </p:tav>
                                      </p:tavLst>
                                    </p:anim>
                                    <p:anim calcmode="lin" valueType="num">
                                      <p:cBhvr>
                                        <p:cTn id="63" dur="500" fill="hold"/>
                                        <p:tgtEl>
                                          <p:spTgt spid="248"/>
                                        </p:tgtEl>
                                        <p:attrNameLst>
                                          <p:attrName>ppt_h</p:attrName>
                                        </p:attrNameLst>
                                      </p:cBhvr>
                                      <p:tavLst>
                                        <p:tav tm="0">
                                          <p:val>
                                            <p:fltVal val="0"/>
                                          </p:val>
                                        </p:tav>
                                        <p:tav tm="100000">
                                          <p:val>
                                            <p:strVal val="#ppt_h"/>
                                          </p:val>
                                        </p:tav>
                                      </p:tavLst>
                                    </p:anim>
                                    <p:animEffect transition="in" filter="fade">
                                      <p:cBhvr>
                                        <p:cTn id="64" dur="500"/>
                                        <p:tgtEl>
                                          <p:spTgt spid="248"/>
                                        </p:tgtEl>
                                      </p:cBhvr>
                                    </p:animEffect>
                                  </p:childTnLst>
                                </p:cTn>
                              </p:par>
                              <p:par>
                                <p:cTn id="65" presetID="53" presetClass="entr" presetSubtype="16" fill="hold" nodeType="withEffect">
                                  <p:stCondLst>
                                    <p:cond delay="0"/>
                                  </p:stCondLst>
                                  <p:childTnLst>
                                    <p:set>
                                      <p:cBhvr>
                                        <p:cTn id="66" dur="1" fill="hold">
                                          <p:stCondLst>
                                            <p:cond delay="0"/>
                                          </p:stCondLst>
                                        </p:cTn>
                                        <p:tgtEl>
                                          <p:spTgt spid="93"/>
                                        </p:tgtEl>
                                        <p:attrNameLst>
                                          <p:attrName>style.visibility</p:attrName>
                                        </p:attrNameLst>
                                      </p:cBhvr>
                                      <p:to>
                                        <p:strVal val="visible"/>
                                      </p:to>
                                    </p:set>
                                    <p:anim calcmode="lin" valueType="num">
                                      <p:cBhvr>
                                        <p:cTn id="67" dur="500" fill="hold"/>
                                        <p:tgtEl>
                                          <p:spTgt spid="93"/>
                                        </p:tgtEl>
                                        <p:attrNameLst>
                                          <p:attrName>ppt_w</p:attrName>
                                        </p:attrNameLst>
                                      </p:cBhvr>
                                      <p:tavLst>
                                        <p:tav tm="0">
                                          <p:val>
                                            <p:fltVal val="0"/>
                                          </p:val>
                                        </p:tav>
                                        <p:tav tm="100000">
                                          <p:val>
                                            <p:strVal val="#ppt_w"/>
                                          </p:val>
                                        </p:tav>
                                      </p:tavLst>
                                    </p:anim>
                                    <p:anim calcmode="lin" valueType="num">
                                      <p:cBhvr>
                                        <p:cTn id="68" dur="500" fill="hold"/>
                                        <p:tgtEl>
                                          <p:spTgt spid="93"/>
                                        </p:tgtEl>
                                        <p:attrNameLst>
                                          <p:attrName>ppt_h</p:attrName>
                                        </p:attrNameLst>
                                      </p:cBhvr>
                                      <p:tavLst>
                                        <p:tav tm="0">
                                          <p:val>
                                            <p:fltVal val="0"/>
                                          </p:val>
                                        </p:tav>
                                        <p:tav tm="100000">
                                          <p:val>
                                            <p:strVal val="#ppt_h"/>
                                          </p:val>
                                        </p:tav>
                                      </p:tavLst>
                                    </p:anim>
                                    <p:animEffect transition="in" filter="fade">
                                      <p:cBhvr>
                                        <p:cTn id="69" dur="500"/>
                                        <p:tgtEl>
                                          <p:spTgt spid="93"/>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42"/>
                                        </p:tgtEl>
                                        <p:attrNameLst>
                                          <p:attrName>style.visibility</p:attrName>
                                        </p:attrNameLst>
                                      </p:cBhvr>
                                      <p:to>
                                        <p:strVal val="visible"/>
                                      </p:to>
                                    </p:set>
                                    <p:anim calcmode="lin" valueType="num">
                                      <p:cBhvr>
                                        <p:cTn id="72" dur="500" fill="hold"/>
                                        <p:tgtEl>
                                          <p:spTgt spid="242"/>
                                        </p:tgtEl>
                                        <p:attrNameLst>
                                          <p:attrName>ppt_w</p:attrName>
                                        </p:attrNameLst>
                                      </p:cBhvr>
                                      <p:tavLst>
                                        <p:tav tm="0">
                                          <p:val>
                                            <p:fltVal val="0"/>
                                          </p:val>
                                        </p:tav>
                                        <p:tav tm="100000">
                                          <p:val>
                                            <p:strVal val="#ppt_w"/>
                                          </p:val>
                                        </p:tav>
                                      </p:tavLst>
                                    </p:anim>
                                    <p:anim calcmode="lin" valueType="num">
                                      <p:cBhvr>
                                        <p:cTn id="73" dur="500" fill="hold"/>
                                        <p:tgtEl>
                                          <p:spTgt spid="242"/>
                                        </p:tgtEl>
                                        <p:attrNameLst>
                                          <p:attrName>ppt_h</p:attrName>
                                        </p:attrNameLst>
                                      </p:cBhvr>
                                      <p:tavLst>
                                        <p:tav tm="0">
                                          <p:val>
                                            <p:fltVal val="0"/>
                                          </p:val>
                                        </p:tav>
                                        <p:tav tm="100000">
                                          <p:val>
                                            <p:strVal val="#ppt_h"/>
                                          </p:val>
                                        </p:tav>
                                      </p:tavLst>
                                    </p:anim>
                                    <p:animEffect transition="in" filter="fade">
                                      <p:cBhvr>
                                        <p:cTn id="74" dur="500"/>
                                        <p:tgtEl>
                                          <p:spTgt spid="242"/>
                                        </p:tgtEl>
                                      </p:cBhvr>
                                    </p:animEffect>
                                  </p:childTnLst>
                                </p:cTn>
                              </p:par>
                            </p:childTnLst>
                          </p:cTn>
                        </p:par>
                        <p:par>
                          <p:cTn id="75" fill="hold">
                            <p:stCondLst>
                              <p:cond delay="2500"/>
                            </p:stCondLst>
                            <p:childTnLst>
                              <p:par>
                                <p:cTn id="76" presetID="9" presetClass="entr" presetSubtype="0" fill="hold" nodeType="afterEffect">
                                  <p:stCondLst>
                                    <p:cond delay="0"/>
                                  </p:stCondLst>
                                  <p:childTnLst>
                                    <p:set>
                                      <p:cBhvr>
                                        <p:cTn id="77" dur="1" fill="hold">
                                          <p:stCondLst>
                                            <p:cond delay="0"/>
                                          </p:stCondLst>
                                        </p:cTn>
                                        <p:tgtEl>
                                          <p:spTgt spid="249"/>
                                        </p:tgtEl>
                                        <p:attrNameLst>
                                          <p:attrName>style.visibility</p:attrName>
                                        </p:attrNameLst>
                                      </p:cBhvr>
                                      <p:to>
                                        <p:strVal val="visible"/>
                                      </p:to>
                                    </p:set>
                                    <p:animEffect transition="in" filter="dissolve">
                                      <p:cBhvr>
                                        <p:cTn id="78" dur="500"/>
                                        <p:tgtEl>
                                          <p:spTgt spid="2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 grpId="0"/>
      <p:bldP spid="241" grpId="0"/>
      <p:bldP spid="242" grpId="0"/>
      <p:bldP spid="243" grpId="0"/>
      <p:bldP spid="244" grpId="0" bldLvl="0" animBg="1"/>
      <p:bldP spid="245" grpId="0"/>
      <p:bldP spid="246" grpId="0" bldLvl="0" animBg="1"/>
      <p:bldP spid="247" grpId="0"/>
      <p:bldP spid="248"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603885" y="127000"/>
            <a:ext cx="5687060" cy="410210"/>
          </a:xfrm>
          <a:prstGeom prst="rect">
            <a:avLst/>
          </a:prstGeom>
          <a:noFill/>
        </p:spPr>
        <p:txBody>
          <a:bodyPr wrap="square" lIns="45711" tIns="22855" rIns="45711" bIns="22855" rtlCol="0">
            <a:spAutoFit/>
          </a:bodyPr>
          <a:lstStyle/>
          <a:p>
            <a:pPr algn="l"/>
            <a:r>
              <a:rPr lang="id-ID" sz="2400" b="1" dirty="0">
                <a:solidFill>
                  <a:schemeClr val="tx1"/>
                </a:solidFill>
                <a:latin typeface="微软雅黑" panose="020B0503020204020204" charset="-122"/>
                <a:cs typeface="Aparajita" panose="020B0604020202020204" pitchFamily="34" charset="0"/>
              </a:rPr>
              <a:t>单击此处添加标题</a:t>
            </a:r>
          </a:p>
        </p:txBody>
      </p:sp>
      <p:sp>
        <p:nvSpPr>
          <p:cNvPr id="23" name="Subtitle 2"/>
          <p:cNvSpPr txBox="1"/>
          <p:nvPr/>
        </p:nvSpPr>
        <p:spPr>
          <a:xfrm>
            <a:off x="603885" y="391795"/>
            <a:ext cx="3165475" cy="419735"/>
          </a:xfrm>
          <a:prstGeom prst="rect">
            <a:avLst/>
          </a:prstGeom>
        </p:spPr>
        <p:txBody>
          <a:bodyPr vert="horz" lIns="108745" tIns="54372" rIns="108745" bIns="54372" rtlCol="0">
            <a:norm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r>
              <a:rPr lang="en-US" sz="1000" dirty="0">
                <a:solidFill>
                  <a:schemeClr val="tx1"/>
                </a:solidFill>
                <a:latin typeface="微软雅黑" panose="020B0503020204020204" charset="-122"/>
                <a:cs typeface="Aparajita" panose="020B0604020202020204" pitchFamily="34" charset="0"/>
              </a:rPr>
              <a:t>Your great subtitle in this line</a:t>
            </a:r>
          </a:p>
        </p:txBody>
      </p:sp>
      <p:pic>
        <p:nvPicPr>
          <p:cNvPr id="2" name="图片 1" descr="QQ截图20170423215553"/>
          <p:cNvPicPr>
            <a:picLocks noChangeAspect="1"/>
          </p:cNvPicPr>
          <p:nvPr/>
        </p:nvPicPr>
        <p:blipFill>
          <a:blip r:embed="rId2"/>
          <a:stretch>
            <a:fillRect/>
          </a:stretch>
        </p:blipFill>
        <p:spPr>
          <a:xfrm>
            <a:off x="170815" y="99060"/>
            <a:ext cx="528955" cy="564515"/>
          </a:xfrm>
          <a:prstGeom prst="rect">
            <a:avLst/>
          </a:prstGeom>
          <a:effectLst>
            <a:outerShdw blurRad="50800" dist="38100" dir="2700000" algn="tl" rotWithShape="0">
              <a:prstClr val="black">
                <a:alpha val="40000"/>
              </a:prstClr>
            </a:outerShdw>
          </a:effectLst>
        </p:spPr>
      </p:pic>
      <p:grpSp>
        <p:nvGrpSpPr>
          <p:cNvPr id="3" name="Group 1"/>
          <p:cNvGrpSpPr/>
          <p:nvPr/>
        </p:nvGrpSpPr>
        <p:grpSpPr>
          <a:xfrm>
            <a:off x="2312962" y="3610384"/>
            <a:ext cx="1235947" cy="299082"/>
            <a:chOff x="4621548" y="7220767"/>
            <a:chExt cx="2471894" cy="598164"/>
          </a:xfrm>
        </p:grpSpPr>
        <p:sp>
          <p:nvSpPr>
            <p:cNvPr id="24" name="Round Same Side Corner Rectangle 23"/>
            <p:cNvSpPr/>
            <p:nvPr/>
          </p:nvSpPr>
          <p:spPr>
            <a:xfrm rot="16200000" flipH="1">
              <a:off x="5696560" y="6145755"/>
              <a:ext cx="321869" cy="2471894"/>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微软雅黑" panose="020B0503020204020204" charset="-122"/>
                <a:ea typeface="微软雅黑" panose="020B0503020204020204" charset="-122"/>
              </a:endParaRPr>
            </a:p>
          </p:txBody>
        </p:sp>
        <p:sp>
          <p:nvSpPr>
            <p:cNvPr id="54" name="Freeform 734"/>
            <p:cNvSpPr>
              <a:spLocks noChangeArrowheads="1"/>
            </p:cNvSpPr>
            <p:nvPr/>
          </p:nvSpPr>
          <p:spPr bwMode="auto">
            <a:xfrm rot="5400000">
              <a:off x="5746002" y="7418886"/>
              <a:ext cx="342077" cy="458013"/>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solidFill>
              <a:schemeClr val="accent1"/>
            </a:solidFill>
            <a:ln>
              <a:noFill/>
            </a:ln>
            <a:effectLst/>
          </p:spPr>
          <p:txBody>
            <a:bodyPr wrap="none" anchor="ctr"/>
            <a:lstStyle/>
            <a:p>
              <a:endParaRPr lang="en-US" sz="1800" dirty="0">
                <a:latin typeface="微软雅黑" panose="020B0503020204020204" charset="-122"/>
                <a:ea typeface="微软雅黑" panose="020B0503020204020204" charset="-122"/>
              </a:endParaRPr>
            </a:p>
          </p:txBody>
        </p:sp>
      </p:grpSp>
      <p:grpSp>
        <p:nvGrpSpPr>
          <p:cNvPr id="4" name="Group 3"/>
          <p:cNvGrpSpPr/>
          <p:nvPr/>
        </p:nvGrpSpPr>
        <p:grpSpPr>
          <a:xfrm>
            <a:off x="4828735" y="3610386"/>
            <a:ext cx="1235947" cy="309696"/>
            <a:chOff x="9653094" y="7220771"/>
            <a:chExt cx="2471894" cy="619391"/>
          </a:xfrm>
        </p:grpSpPr>
        <p:sp>
          <p:nvSpPr>
            <p:cNvPr id="26" name="Rectangle 25"/>
            <p:cNvSpPr/>
            <p:nvPr/>
          </p:nvSpPr>
          <p:spPr>
            <a:xfrm>
              <a:off x="9653094" y="7220771"/>
              <a:ext cx="2471894" cy="3218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微软雅黑" panose="020B0503020204020204" charset="-122"/>
                <a:ea typeface="微软雅黑" panose="020B0503020204020204" charset="-122"/>
              </a:endParaRPr>
            </a:p>
          </p:txBody>
        </p:sp>
        <p:sp>
          <p:nvSpPr>
            <p:cNvPr id="55" name="Freeform 734"/>
            <p:cNvSpPr>
              <a:spLocks noChangeArrowheads="1"/>
            </p:cNvSpPr>
            <p:nvPr/>
          </p:nvSpPr>
          <p:spPr bwMode="auto">
            <a:xfrm rot="5400000">
              <a:off x="10755034" y="7440117"/>
              <a:ext cx="342077" cy="458013"/>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solidFill>
              <a:schemeClr val="accent3"/>
            </a:solidFill>
            <a:ln>
              <a:noFill/>
            </a:ln>
            <a:effectLst/>
          </p:spPr>
          <p:txBody>
            <a:bodyPr wrap="none" anchor="ctr"/>
            <a:lstStyle/>
            <a:p>
              <a:endParaRPr lang="en-US" sz="1800" dirty="0">
                <a:latin typeface="微软雅黑" panose="020B0503020204020204" charset="-122"/>
                <a:ea typeface="微软雅黑" panose="020B0503020204020204" charset="-122"/>
              </a:endParaRPr>
            </a:p>
          </p:txBody>
        </p:sp>
      </p:grpSp>
      <p:grpSp>
        <p:nvGrpSpPr>
          <p:cNvPr id="6" name="Group 5"/>
          <p:cNvGrpSpPr/>
          <p:nvPr/>
        </p:nvGrpSpPr>
        <p:grpSpPr>
          <a:xfrm>
            <a:off x="7344508" y="3610385"/>
            <a:ext cx="1235947" cy="302081"/>
            <a:chOff x="14684641" y="7220769"/>
            <a:chExt cx="2471894" cy="604161"/>
          </a:xfrm>
          <a:solidFill>
            <a:schemeClr val="accent6"/>
          </a:solidFill>
        </p:grpSpPr>
        <p:sp>
          <p:nvSpPr>
            <p:cNvPr id="28" name="Rectangle 27"/>
            <p:cNvSpPr/>
            <p:nvPr/>
          </p:nvSpPr>
          <p:spPr>
            <a:xfrm>
              <a:off x="14684641" y="7220769"/>
              <a:ext cx="2471894" cy="3218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微软雅黑" panose="020B0503020204020204" charset="-122"/>
                <a:ea typeface="微软雅黑" panose="020B0503020204020204" charset="-122"/>
              </a:endParaRPr>
            </a:p>
          </p:txBody>
        </p:sp>
        <p:sp>
          <p:nvSpPr>
            <p:cNvPr id="68" name="Freeform 734"/>
            <p:cNvSpPr>
              <a:spLocks noChangeArrowheads="1"/>
            </p:cNvSpPr>
            <p:nvPr/>
          </p:nvSpPr>
          <p:spPr bwMode="auto">
            <a:xfrm rot="5400000">
              <a:off x="15834927" y="7424885"/>
              <a:ext cx="342077" cy="458013"/>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grpFill/>
            <a:ln>
              <a:noFill/>
            </a:ln>
            <a:effectLst/>
          </p:spPr>
          <p:txBody>
            <a:bodyPr wrap="none" anchor="ctr"/>
            <a:lstStyle/>
            <a:p>
              <a:endParaRPr lang="en-US" sz="1800" dirty="0">
                <a:latin typeface="微软雅黑" panose="020B0503020204020204" charset="-122"/>
                <a:ea typeface="微软雅黑" panose="020B0503020204020204" charset="-122"/>
              </a:endParaRPr>
            </a:p>
          </p:txBody>
        </p:sp>
      </p:grpSp>
      <p:grpSp>
        <p:nvGrpSpPr>
          <p:cNvPr id="8" name="Group 7"/>
          <p:cNvGrpSpPr/>
          <p:nvPr/>
        </p:nvGrpSpPr>
        <p:grpSpPr>
          <a:xfrm>
            <a:off x="8602395" y="3472756"/>
            <a:ext cx="1235947" cy="298560"/>
            <a:chOff x="17200415" y="6945511"/>
            <a:chExt cx="2471894" cy="597120"/>
          </a:xfrm>
        </p:grpSpPr>
        <p:sp>
          <p:nvSpPr>
            <p:cNvPr id="7" name="Round Same Side Corner Rectangle 6"/>
            <p:cNvSpPr/>
            <p:nvPr/>
          </p:nvSpPr>
          <p:spPr>
            <a:xfrm rot="5400000">
              <a:off x="18275427" y="6145750"/>
              <a:ext cx="321869" cy="2471894"/>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微软雅黑" panose="020B0503020204020204" charset="-122"/>
                <a:ea typeface="微软雅黑" panose="020B0503020204020204" charset="-122"/>
              </a:endParaRPr>
            </a:p>
          </p:txBody>
        </p:sp>
        <p:sp>
          <p:nvSpPr>
            <p:cNvPr id="73" name="Freeform 734"/>
            <p:cNvSpPr>
              <a:spLocks noChangeArrowheads="1"/>
            </p:cNvSpPr>
            <p:nvPr/>
          </p:nvSpPr>
          <p:spPr bwMode="auto">
            <a:xfrm rot="16200000">
              <a:off x="18271029" y="6887543"/>
              <a:ext cx="342077" cy="458013"/>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solidFill>
              <a:schemeClr val="accent4"/>
            </a:solidFill>
            <a:ln>
              <a:noFill/>
            </a:ln>
            <a:effectLst/>
          </p:spPr>
          <p:txBody>
            <a:bodyPr wrap="none" anchor="ctr"/>
            <a:lstStyle/>
            <a:p>
              <a:endParaRPr lang="en-US" sz="1800" dirty="0">
                <a:latin typeface="微软雅黑" panose="020B0503020204020204" charset="-122"/>
                <a:ea typeface="微软雅黑" panose="020B0503020204020204" charset="-122"/>
              </a:endParaRPr>
            </a:p>
          </p:txBody>
        </p:sp>
      </p:grpSp>
      <p:grpSp>
        <p:nvGrpSpPr>
          <p:cNvPr id="5" name="Group 4"/>
          <p:cNvGrpSpPr/>
          <p:nvPr/>
        </p:nvGrpSpPr>
        <p:grpSpPr>
          <a:xfrm>
            <a:off x="6086622" y="3462140"/>
            <a:ext cx="1235947" cy="309180"/>
            <a:chOff x="12168868" y="6924280"/>
            <a:chExt cx="2471894" cy="618360"/>
          </a:xfrm>
        </p:grpSpPr>
        <p:sp>
          <p:nvSpPr>
            <p:cNvPr id="27" name="Rectangle 26"/>
            <p:cNvSpPr/>
            <p:nvPr/>
          </p:nvSpPr>
          <p:spPr>
            <a:xfrm>
              <a:off x="12168868" y="7220769"/>
              <a:ext cx="2471894" cy="3218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微软雅黑" panose="020B0503020204020204" charset="-122"/>
                <a:ea typeface="微软雅黑" panose="020B0503020204020204" charset="-122"/>
              </a:endParaRPr>
            </a:p>
          </p:txBody>
        </p:sp>
        <p:sp>
          <p:nvSpPr>
            <p:cNvPr id="74" name="Freeform 734"/>
            <p:cNvSpPr>
              <a:spLocks noChangeArrowheads="1"/>
            </p:cNvSpPr>
            <p:nvPr/>
          </p:nvSpPr>
          <p:spPr bwMode="auto">
            <a:xfrm rot="16200000">
              <a:off x="13261997" y="6866312"/>
              <a:ext cx="342077" cy="458013"/>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solidFill>
              <a:schemeClr val="accent1"/>
            </a:solidFill>
            <a:ln>
              <a:noFill/>
            </a:ln>
            <a:effectLst/>
          </p:spPr>
          <p:txBody>
            <a:bodyPr wrap="none" anchor="ctr"/>
            <a:lstStyle/>
            <a:p>
              <a:endParaRPr lang="en-US" sz="1800" dirty="0">
                <a:latin typeface="微软雅黑" panose="020B0503020204020204" charset="-122"/>
                <a:ea typeface="微软雅黑" panose="020B0503020204020204" charset="-122"/>
              </a:endParaRPr>
            </a:p>
          </p:txBody>
        </p:sp>
      </p:grpSp>
      <p:grpSp>
        <p:nvGrpSpPr>
          <p:cNvPr id="9" name="Group 2"/>
          <p:cNvGrpSpPr/>
          <p:nvPr/>
        </p:nvGrpSpPr>
        <p:grpSpPr>
          <a:xfrm>
            <a:off x="3570848" y="3469756"/>
            <a:ext cx="1235947" cy="301567"/>
            <a:chOff x="7137321" y="6939512"/>
            <a:chExt cx="2471894" cy="603133"/>
          </a:xfrm>
        </p:grpSpPr>
        <p:sp>
          <p:nvSpPr>
            <p:cNvPr id="10" name="Rectangle 8"/>
            <p:cNvSpPr/>
            <p:nvPr/>
          </p:nvSpPr>
          <p:spPr>
            <a:xfrm>
              <a:off x="7137321" y="7220774"/>
              <a:ext cx="2471894" cy="3218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微软雅黑" panose="020B0503020204020204" charset="-122"/>
                <a:ea typeface="微软雅黑" panose="020B0503020204020204" charset="-122"/>
              </a:endParaRPr>
            </a:p>
          </p:txBody>
        </p:sp>
        <p:sp>
          <p:nvSpPr>
            <p:cNvPr id="75" name="Freeform 734"/>
            <p:cNvSpPr>
              <a:spLocks noChangeArrowheads="1"/>
            </p:cNvSpPr>
            <p:nvPr/>
          </p:nvSpPr>
          <p:spPr bwMode="auto">
            <a:xfrm rot="16200000">
              <a:off x="8182104" y="6881544"/>
              <a:ext cx="342077" cy="458013"/>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solidFill>
              <a:schemeClr val="accent2"/>
            </a:solidFill>
            <a:ln>
              <a:noFill/>
            </a:ln>
            <a:effectLst/>
          </p:spPr>
          <p:txBody>
            <a:bodyPr wrap="none" anchor="ctr"/>
            <a:lstStyle/>
            <a:p>
              <a:endParaRPr lang="en-US" sz="1800" dirty="0">
                <a:latin typeface="微软雅黑" panose="020B0503020204020204" charset="-122"/>
                <a:ea typeface="微软雅黑" panose="020B0503020204020204" charset="-122"/>
              </a:endParaRPr>
            </a:p>
          </p:txBody>
        </p:sp>
      </p:grpSp>
      <p:grpSp>
        <p:nvGrpSpPr>
          <p:cNvPr id="11" name="Group 9"/>
          <p:cNvGrpSpPr/>
          <p:nvPr/>
        </p:nvGrpSpPr>
        <p:grpSpPr>
          <a:xfrm>
            <a:off x="1818051" y="4416804"/>
            <a:ext cx="2266191" cy="929875"/>
            <a:chOff x="3631726" y="8833608"/>
            <a:chExt cx="4532382" cy="1859750"/>
          </a:xfrm>
        </p:grpSpPr>
        <p:sp>
          <p:nvSpPr>
            <p:cNvPr id="22" name="TextBox 21"/>
            <p:cNvSpPr txBox="1"/>
            <p:nvPr/>
          </p:nvSpPr>
          <p:spPr>
            <a:xfrm>
              <a:off x="3631726" y="9415737"/>
              <a:ext cx="4532382" cy="1277621"/>
            </a:xfrm>
            <a:prstGeom prst="rect">
              <a:avLst/>
            </a:prstGeom>
            <a:noFill/>
          </p:spPr>
          <p:txBody>
            <a:bodyPr wrap="square" lIns="91421" tIns="45711" rIns="91421" bIns="45711" rtlCol="0">
              <a:spAutoFit/>
            </a:bodyPr>
            <a:lstStyle/>
            <a:p>
              <a:pPr algn="ctr"/>
              <a:r>
                <a:rPr lang="en-US" sz="1200" dirty="0">
                  <a:solidFill>
                    <a:schemeClr val="tx2"/>
                  </a:solidFill>
                  <a:latin typeface="微软雅黑" panose="020B0503020204020204" charset="-122"/>
                  <a:ea typeface="微软雅黑" panose="020B0503020204020204" charset="-122"/>
                  <a:cs typeface="Aparajita" panose="020B0604020202020204" pitchFamily="34" charset="0"/>
                </a:rPr>
                <a:t>请在此粘贴或者输入您的文字内容请在此粘贴或者输入您的文字内容</a:t>
              </a:r>
            </a:p>
          </p:txBody>
        </p:sp>
        <p:sp>
          <p:nvSpPr>
            <p:cNvPr id="25" name="TextBox 24"/>
            <p:cNvSpPr txBox="1"/>
            <p:nvPr/>
          </p:nvSpPr>
          <p:spPr>
            <a:xfrm>
              <a:off x="4201772" y="8833608"/>
              <a:ext cx="3614420" cy="668020"/>
            </a:xfrm>
            <a:prstGeom prst="rect">
              <a:avLst/>
            </a:prstGeom>
            <a:noFill/>
          </p:spPr>
          <p:txBody>
            <a:bodyPr wrap="none" lIns="91421" tIns="45711" rIns="91421" bIns="45711" rtlCol="0">
              <a:spAutoFit/>
            </a:bodyPr>
            <a:lstStyle/>
            <a:p>
              <a:pPr algn="ctr"/>
              <a:r>
                <a:rPr lang="id-ID" sz="1600" dirty="0">
                  <a:solidFill>
                    <a:schemeClr val="tx2"/>
                  </a:solidFill>
                  <a:latin typeface="微软雅黑" panose="020B0503020204020204" charset="-122"/>
                  <a:ea typeface="微软雅黑" panose="020B0503020204020204" charset="-122"/>
                  <a:cs typeface="Aparajita" panose="020B0604020202020204" pitchFamily="34" charset="0"/>
                </a:rPr>
                <a:t>单击此处添加标题</a:t>
              </a:r>
            </a:p>
          </p:txBody>
        </p:sp>
      </p:grpSp>
      <p:sp>
        <p:nvSpPr>
          <p:cNvPr id="29" name="TextBox 28"/>
          <p:cNvSpPr txBox="1"/>
          <p:nvPr/>
        </p:nvSpPr>
        <p:spPr>
          <a:xfrm>
            <a:off x="2950975" y="2791095"/>
            <a:ext cx="2449817" cy="638810"/>
          </a:xfrm>
          <a:prstGeom prst="rect">
            <a:avLst/>
          </a:prstGeom>
          <a:noFill/>
        </p:spPr>
        <p:txBody>
          <a:bodyPr wrap="square" lIns="91421" tIns="45711" rIns="91421" bIns="45711" rtlCol="0">
            <a:spAutoFit/>
          </a:bodyPr>
          <a:lstStyle/>
          <a:p>
            <a:pPr algn="ctr"/>
            <a:r>
              <a:rPr lang="en-US" sz="1200" dirty="0">
                <a:solidFill>
                  <a:schemeClr val="tx2"/>
                </a:solidFill>
                <a:latin typeface="微软雅黑" panose="020B0503020204020204" charset="-122"/>
                <a:ea typeface="微软雅黑" panose="020B0503020204020204" charset="-122"/>
                <a:cs typeface="Aparajita" panose="020B0604020202020204" pitchFamily="34" charset="0"/>
              </a:rPr>
              <a:t>请在此粘贴或者输入您的文字内容请在此粘贴或者输入您的文字内容</a:t>
            </a:r>
          </a:p>
        </p:txBody>
      </p:sp>
      <p:sp>
        <p:nvSpPr>
          <p:cNvPr id="31" name="TextBox 30"/>
          <p:cNvSpPr txBox="1"/>
          <p:nvPr/>
        </p:nvSpPr>
        <p:spPr>
          <a:xfrm>
            <a:off x="3294567" y="2500031"/>
            <a:ext cx="1807210" cy="334010"/>
          </a:xfrm>
          <a:prstGeom prst="rect">
            <a:avLst/>
          </a:prstGeom>
          <a:noFill/>
        </p:spPr>
        <p:txBody>
          <a:bodyPr wrap="none" lIns="91421" tIns="45711" rIns="91421" bIns="45711" rtlCol="0">
            <a:spAutoFit/>
          </a:bodyPr>
          <a:lstStyle/>
          <a:p>
            <a:pPr algn="ctr"/>
            <a:r>
              <a:rPr lang="id-ID" sz="1600" dirty="0">
                <a:solidFill>
                  <a:schemeClr val="tx2"/>
                </a:solidFill>
                <a:latin typeface="微软雅黑" panose="020B0503020204020204" charset="-122"/>
                <a:ea typeface="微软雅黑" panose="020B0503020204020204" charset="-122"/>
                <a:cs typeface="Aparajita" panose="020B0604020202020204" pitchFamily="34" charset="0"/>
              </a:rPr>
              <a:t>单击此处添加标题</a:t>
            </a:r>
          </a:p>
        </p:txBody>
      </p:sp>
      <p:sp>
        <p:nvSpPr>
          <p:cNvPr id="32" name="TextBox 31"/>
          <p:cNvSpPr txBox="1"/>
          <p:nvPr/>
        </p:nvSpPr>
        <p:spPr>
          <a:xfrm>
            <a:off x="4184502" y="4718297"/>
            <a:ext cx="2449817" cy="638810"/>
          </a:xfrm>
          <a:prstGeom prst="rect">
            <a:avLst/>
          </a:prstGeom>
          <a:noFill/>
        </p:spPr>
        <p:txBody>
          <a:bodyPr wrap="square" lIns="91421" tIns="45711" rIns="91421" bIns="45711" rtlCol="0">
            <a:spAutoFit/>
          </a:bodyPr>
          <a:lstStyle/>
          <a:p>
            <a:pPr algn="ctr"/>
            <a:r>
              <a:rPr lang="en-US" sz="1200" dirty="0">
                <a:solidFill>
                  <a:schemeClr val="tx2"/>
                </a:solidFill>
                <a:latin typeface="微软雅黑" panose="020B0503020204020204" charset="-122"/>
                <a:ea typeface="微软雅黑" panose="020B0503020204020204" charset="-122"/>
                <a:cs typeface="Aparajita" panose="020B0604020202020204" pitchFamily="34" charset="0"/>
              </a:rPr>
              <a:t>请在此粘贴或者输入您的文字内容请在此粘贴或者输入您的文字内容</a:t>
            </a:r>
          </a:p>
        </p:txBody>
      </p:sp>
      <p:sp>
        <p:nvSpPr>
          <p:cNvPr id="34" name="TextBox 33"/>
          <p:cNvSpPr txBox="1"/>
          <p:nvPr/>
        </p:nvSpPr>
        <p:spPr>
          <a:xfrm>
            <a:off x="4528093" y="4427232"/>
            <a:ext cx="1807210" cy="334010"/>
          </a:xfrm>
          <a:prstGeom prst="rect">
            <a:avLst/>
          </a:prstGeom>
          <a:noFill/>
        </p:spPr>
        <p:txBody>
          <a:bodyPr wrap="none" lIns="91421" tIns="45711" rIns="91421" bIns="45711" rtlCol="0">
            <a:spAutoFit/>
          </a:bodyPr>
          <a:lstStyle/>
          <a:p>
            <a:pPr algn="ctr"/>
            <a:r>
              <a:rPr lang="id-ID" sz="1600" dirty="0">
                <a:solidFill>
                  <a:schemeClr val="tx2"/>
                </a:solidFill>
                <a:latin typeface="微软雅黑" panose="020B0503020204020204" charset="-122"/>
                <a:ea typeface="微软雅黑" panose="020B0503020204020204" charset="-122"/>
                <a:cs typeface="Aparajita" panose="020B0604020202020204" pitchFamily="34" charset="0"/>
              </a:rPr>
              <a:t>单击此处添加标题</a:t>
            </a:r>
          </a:p>
        </p:txBody>
      </p:sp>
      <p:grpSp>
        <p:nvGrpSpPr>
          <p:cNvPr id="12" name="Group 10"/>
          <p:cNvGrpSpPr/>
          <p:nvPr/>
        </p:nvGrpSpPr>
        <p:grpSpPr>
          <a:xfrm>
            <a:off x="5488946" y="2500300"/>
            <a:ext cx="2449817" cy="929875"/>
            <a:chOff x="10973517" y="5000599"/>
            <a:chExt cx="4899634" cy="1859750"/>
          </a:xfrm>
        </p:grpSpPr>
        <p:sp>
          <p:nvSpPr>
            <p:cNvPr id="39" name="TextBox 38"/>
            <p:cNvSpPr txBox="1"/>
            <p:nvPr/>
          </p:nvSpPr>
          <p:spPr>
            <a:xfrm>
              <a:off x="10973517" y="5582728"/>
              <a:ext cx="4899634" cy="1277621"/>
            </a:xfrm>
            <a:prstGeom prst="rect">
              <a:avLst/>
            </a:prstGeom>
            <a:noFill/>
          </p:spPr>
          <p:txBody>
            <a:bodyPr wrap="square" lIns="91421" tIns="45711" rIns="91421" bIns="45711" rtlCol="0">
              <a:spAutoFit/>
            </a:bodyPr>
            <a:lstStyle/>
            <a:p>
              <a:pPr algn="ctr"/>
              <a:r>
                <a:rPr lang="en-US" sz="1200" dirty="0">
                  <a:solidFill>
                    <a:schemeClr val="tx2"/>
                  </a:solidFill>
                  <a:latin typeface="微软雅黑" panose="020B0503020204020204" charset="-122"/>
                  <a:ea typeface="微软雅黑" panose="020B0503020204020204" charset="-122"/>
                  <a:cs typeface="Aparajita" panose="020B0604020202020204" pitchFamily="34" charset="0"/>
                </a:rPr>
                <a:t>请在此粘贴或者输入您的文字内容请在此粘贴或者输入您的文字内容</a:t>
              </a:r>
            </a:p>
          </p:txBody>
        </p:sp>
        <p:sp>
          <p:nvSpPr>
            <p:cNvPr id="41" name="TextBox 40"/>
            <p:cNvSpPr txBox="1"/>
            <p:nvPr/>
          </p:nvSpPr>
          <p:spPr>
            <a:xfrm>
              <a:off x="11660706" y="5000599"/>
              <a:ext cx="3614420" cy="668020"/>
            </a:xfrm>
            <a:prstGeom prst="rect">
              <a:avLst/>
            </a:prstGeom>
            <a:noFill/>
          </p:spPr>
          <p:txBody>
            <a:bodyPr wrap="none" lIns="91421" tIns="45711" rIns="91421" bIns="45711" rtlCol="0">
              <a:spAutoFit/>
            </a:bodyPr>
            <a:lstStyle/>
            <a:p>
              <a:pPr algn="ctr"/>
              <a:r>
                <a:rPr lang="id-ID" sz="1600" dirty="0">
                  <a:solidFill>
                    <a:schemeClr val="tx2"/>
                  </a:solidFill>
                  <a:latin typeface="微软雅黑" panose="020B0503020204020204" charset="-122"/>
                  <a:ea typeface="微软雅黑" panose="020B0503020204020204" charset="-122"/>
                  <a:cs typeface="Aparajita" panose="020B0604020202020204" pitchFamily="34" charset="0"/>
                </a:rPr>
                <a:t>单击此处添加标题</a:t>
              </a:r>
            </a:p>
          </p:txBody>
        </p:sp>
      </p:grpSp>
      <p:sp>
        <p:nvSpPr>
          <p:cNvPr id="42" name="TextBox 41"/>
          <p:cNvSpPr txBox="1"/>
          <p:nvPr/>
        </p:nvSpPr>
        <p:spPr>
          <a:xfrm>
            <a:off x="6728647" y="4705988"/>
            <a:ext cx="2449817" cy="638810"/>
          </a:xfrm>
          <a:prstGeom prst="rect">
            <a:avLst/>
          </a:prstGeom>
          <a:noFill/>
        </p:spPr>
        <p:txBody>
          <a:bodyPr wrap="square" lIns="91421" tIns="45711" rIns="91421" bIns="45711" rtlCol="0">
            <a:spAutoFit/>
          </a:bodyPr>
          <a:lstStyle/>
          <a:p>
            <a:pPr algn="ctr"/>
            <a:r>
              <a:rPr lang="en-US" sz="1200" dirty="0">
                <a:solidFill>
                  <a:schemeClr val="tx2"/>
                </a:solidFill>
                <a:latin typeface="微软雅黑" panose="020B0503020204020204" charset="-122"/>
                <a:ea typeface="微软雅黑" panose="020B0503020204020204" charset="-122"/>
                <a:cs typeface="Aparajita" panose="020B0604020202020204" pitchFamily="34" charset="0"/>
              </a:rPr>
              <a:t>请在此粘贴或者输入您的文字内容请在此粘贴或者输入您的文字内容</a:t>
            </a:r>
          </a:p>
        </p:txBody>
      </p:sp>
      <p:sp>
        <p:nvSpPr>
          <p:cNvPr id="43" name="AutoShape 19"/>
          <p:cNvSpPr>
            <a:spLocks noChangeAspect="1"/>
          </p:cNvSpPr>
          <p:nvPr/>
        </p:nvSpPr>
        <p:spPr bwMode="auto">
          <a:xfrm>
            <a:off x="7784636" y="3987981"/>
            <a:ext cx="438737" cy="438853"/>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accent1"/>
          </a:solidFill>
          <a:ln>
            <a:noFill/>
          </a:ln>
          <a:effectLst/>
        </p:spPr>
        <p:txBody>
          <a:bodyPr lIns="50789" tIns="50789" rIns="50789" bIns="50789" anchor="ctr"/>
          <a:lstStyle/>
          <a:p>
            <a:pPr defTabSz="913765">
              <a:defRPr/>
            </a:pPr>
            <a:endParaRPr lang="es-ES" sz="2900" dirty="0">
              <a:solidFill>
                <a:schemeClr val="bg1"/>
              </a:solidFill>
              <a:effectLst>
                <a:outerShdw blurRad="38100" dist="38100" dir="2700000" algn="tl">
                  <a:srgbClr val="000000"/>
                </a:outerShdw>
              </a:effectLst>
              <a:latin typeface="微软雅黑" panose="020B0503020204020204" charset="-122"/>
              <a:ea typeface="微软雅黑" panose="020B0503020204020204" charset="-122"/>
              <a:cs typeface="Gill Sans" charset="0"/>
              <a:sym typeface="Gill Sans" charset="0"/>
            </a:endParaRPr>
          </a:p>
        </p:txBody>
      </p:sp>
      <p:sp>
        <p:nvSpPr>
          <p:cNvPr id="44" name="TextBox 43"/>
          <p:cNvSpPr txBox="1"/>
          <p:nvPr/>
        </p:nvSpPr>
        <p:spPr>
          <a:xfrm>
            <a:off x="7072242" y="4414924"/>
            <a:ext cx="1807210" cy="334010"/>
          </a:xfrm>
          <a:prstGeom prst="rect">
            <a:avLst/>
          </a:prstGeom>
          <a:noFill/>
        </p:spPr>
        <p:txBody>
          <a:bodyPr wrap="none" lIns="91421" tIns="45711" rIns="91421" bIns="45711" rtlCol="0">
            <a:spAutoFit/>
          </a:bodyPr>
          <a:lstStyle/>
          <a:p>
            <a:pPr algn="ctr"/>
            <a:r>
              <a:rPr lang="id-ID" sz="1600" dirty="0">
                <a:solidFill>
                  <a:schemeClr val="tx2"/>
                </a:solidFill>
                <a:latin typeface="微软雅黑" panose="020B0503020204020204" charset="-122"/>
                <a:ea typeface="微软雅黑" panose="020B0503020204020204" charset="-122"/>
                <a:cs typeface="Aparajita" panose="020B0604020202020204" pitchFamily="34" charset="0"/>
              </a:rPr>
              <a:t>单击此处添加标题</a:t>
            </a:r>
          </a:p>
        </p:txBody>
      </p:sp>
      <p:grpSp>
        <p:nvGrpSpPr>
          <p:cNvPr id="13" name="Group 11"/>
          <p:cNvGrpSpPr/>
          <p:nvPr/>
        </p:nvGrpSpPr>
        <p:grpSpPr>
          <a:xfrm>
            <a:off x="7987322" y="2515894"/>
            <a:ext cx="2449817" cy="929875"/>
            <a:chOff x="15970268" y="5031787"/>
            <a:chExt cx="4899634" cy="1859750"/>
          </a:xfrm>
        </p:grpSpPr>
        <p:sp>
          <p:nvSpPr>
            <p:cNvPr id="45" name="TextBox 44"/>
            <p:cNvSpPr txBox="1"/>
            <p:nvPr/>
          </p:nvSpPr>
          <p:spPr>
            <a:xfrm>
              <a:off x="15970268" y="5613916"/>
              <a:ext cx="4899634" cy="1277621"/>
            </a:xfrm>
            <a:prstGeom prst="rect">
              <a:avLst/>
            </a:prstGeom>
            <a:noFill/>
          </p:spPr>
          <p:txBody>
            <a:bodyPr wrap="square" lIns="91421" tIns="45711" rIns="91421" bIns="45711" rtlCol="0">
              <a:spAutoFit/>
            </a:bodyPr>
            <a:lstStyle/>
            <a:p>
              <a:pPr algn="ctr"/>
              <a:r>
                <a:rPr lang="en-US" sz="1200" dirty="0">
                  <a:solidFill>
                    <a:schemeClr val="tx2"/>
                  </a:solidFill>
                  <a:latin typeface="微软雅黑" panose="020B0503020204020204" charset="-122"/>
                  <a:ea typeface="微软雅黑" panose="020B0503020204020204" charset="-122"/>
                  <a:cs typeface="Aparajita" panose="020B0604020202020204" pitchFamily="34" charset="0"/>
                </a:rPr>
                <a:t>请在此粘贴或者输入您的文字内容请在此粘贴或者输入您的文字内容</a:t>
              </a:r>
            </a:p>
          </p:txBody>
        </p:sp>
        <p:sp>
          <p:nvSpPr>
            <p:cNvPr id="47" name="TextBox 46"/>
            <p:cNvSpPr txBox="1"/>
            <p:nvPr/>
          </p:nvSpPr>
          <p:spPr>
            <a:xfrm>
              <a:off x="16657457" y="5031787"/>
              <a:ext cx="3614420" cy="668020"/>
            </a:xfrm>
            <a:prstGeom prst="rect">
              <a:avLst/>
            </a:prstGeom>
            <a:noFill/>
          </p:spPr>
          <p:txBody>
            <a:bodyPr wrap="none" lIns="91421" tIns="45711" rIns="91421" bIns="45711" rtlCol="0">
              <a:spAutoFit/>
            </a:bodyPr>
            <a:lstStyle/>
            <a:p>
              <a:pPr algn="ctr"/>
              <a:r>
                <a:rPr lang="id-ID" sz="1600" dirty="0">
                  <a:solidFill>
                    <a:schemeClr val="tx2"/>
                  </a:solidFill>
                  <a:latin typeface="微软雅黑" panose="020B0503020204020204" charset="-122"/>
                  <a:ea typeface="微软雅黑" panose="020B0503020204020204" charset="-122"/>
                  <a:cs typeface="Aparajita" panose="020B0604020202020204" pitchFamily="34" charset="0"/>
                </a:rPr>
                <a:t>单击此处添加标题</a:t>
              </a:r>
            </a:p>
          </p:txBody>
        </p:sp>
      </p:grpSp>
      <p:sp>
        <p:nvSpPr>
          <p:cNvPr id="49" name="AutoShape 20"/>
          <p:cNvSpPr/>
          <p:nvPr/>
        </p:nvSpPr>
        <p:spPr bwMode="auto">
          <a:xfrm>
            <a:off x="8994675" y="2039668"/>
            <a:ext cx="473272" cy="4715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chemeClr val="accent4"/>
          </a:solidFill>
          <a:ln>
            <a:noFill/>
          </a:ln>
          <a:effectLst/>
        </p:spPr>
        <p:txBody>
          <a:bodyPr lIns="50789" tIns="50789" rIns="50789" bIns="50789" anchor="ctr"/>
          <a:lstStyle/>
          <a:p>
            <a:pPr defTabSz="913765">
              <a:defRPr/>
            </a:pPr>
            <a:endParaRPr lang="es-ES" sz="2900" dirty="0">
              <a:solidFill>
                <a:schemeClr val="bg1"/>
              </a:solidFill>
              <a:effectLst>
                <a:outerShdw blurRad="38100" dist="38100" dir="2700000" algn="tl">
                  <a:srgbClr val="000000"/>
                </a:outerShdw>
              </a:effectLst>
              <a:latin typeface="微软雅黑" panose="020B0503020204020204" charset="-122"/>
              <a:ea typeface="微软雅黑" panose="020B0503020204020204" charset="-122"/>
              <a:cs typeface="Gill Sans" charset="0"/>
              <a:sym typeface="Gill Sans" charset="0"/>
            </a:endParaRPr>
          </a:p>
        </p:txBody>
      </p:sp>
      <p:sp>
        <p:nvSpPr>
          <p:cNvPr id="51" name="AutoShape 82"/>
          <p:cNvSpPr/>
          <p:nvPr/>
        </p:nvSpPr>
        <p:spPr bwMode="auto">
          <a:xfrm>
            <a:off x="6550856" y="2096433"/>
            <a:ext cx="400181" cy="4002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accent1"/>
          </a:solidFill>
          <a:ln>
            <a:noFill/>
          </a:ln>
          <a:effectLst/>
        </p:spPr>
        <p:txBody>
          <a:bodyPr lIns="50789" tIns="50789" rIns="50789" bIns="50789" anchor="ctr"/>
          <a:lstStyle/>
          <a:p>
            <a:pPr defTabSz="913765">
              <a:defRPr/>
            </a:pPr>
            <a:endParaRPr lang="es-ES" sz="2900" dirty="0">
              <a:solidFill>
                <a:schemeClr val="bg1"/>
              </a:solidFill>
              <a:effectLst>
                <a:outerShdw blurRad="38100" dist="38100" dir="2700000" algn="tl">
                  <a:srgbClr val="000000"/>
                </a:outerShdw>
              </a:effectLst>
              <a:latin typeface="微软雅黑" panose="020B0503020204020204" charset="-122"/>
              <a:ea typeface="微软雅黑" panose="020B0503020204020204" charset="-122"/>
              <a:cs typeface="Gill Sans" charset="0"/>
              <a:sym typeface="Gill Sans" charset="0"/>
            </a:endParaRPr>
          </a:p>
        </p:txBody>
      </p:sp>
      <p:sp>
        <p:nvSpPr>
          <p:cNvPr id="53" name="Freeform 21"/>
          <p:cNvSpPr>
            <a:spLocks noChangeArrowheads="1"/>
          </p:cNvSpPr>
          <p:nvPr/>
        </p:nvSpPr>
        <p:spPr bwMode="auto">
          <a:xfrm>
            <a:off x="2676620" y="4120999"/>
            <a:ext cx="552102" cy="307810"/>
          </a:xfrm>
          <a:custGeom>
            <a:avLst/>
            <a:gdLst>
              <a:gd name="T0" fmla="*/ 249 w 497"/>
              <a:gd name="T1" fmla="*/ 0 h 276"/>
              <a:gd name="T2" fmla="*/ 249 w 497"/>
              <a:gd name="T3" fmla="*/ 0 h 276"/>
              <a:gd name="T4" fmla="*/ 0 w 497"/>
              <a:gd name="T5" fmla="*/ 133 h 276"/>
              <a:gd name="T6" fmla="*/ 249 w 497"/>
              <a:gd name="T7" fmla="*/ 275 h 276"/>
              <a:gd name="T8" fmla="*/ 496 w 497"/>
              <a:gd name="T9" fmla="*/ 133 h 276"/>
              <a:gd name="T10" fmla="*/ 249 w 497"/>
              <a:gd name="T11" fmla="*/ 0 h 276"/>
              <a:gd name="T12" fmla="*/ 249 w 497"/>
              <a:gd name="T13" fmla="*/ 239 h 276"/>
              <a:gd name="T14" fmla="*/ 249 w 497"/>
              <a:gd name="T15" fmla="*/ 239 h 276"/>
              <a:gd name="T16" fmla="*/ 142 w 497"/>
              <a:gd name="T17" fmla="*/ 133 h 276"/>
              <a:gd name="T18" fmla="*/ 249 w 497"/>
              <a:gd name="T19" fmla="*/ 26 h 276"/>
              <a:gd name="T20" fmla="*/ 355 w 497"/>
              <a:gd name="T21" fmla="*/ 133 h 276"/>
              <a:gd name="T22" fmla="*/ 249 w 497"/>
              <a:gd name="T23" fmla="*/ 239 h 276"/>
              <a:gd name="T24" fmla="*/ 249 w 497"/>
              <a:gd name="T25" fmla="*/ 133 h 276"/>
              <a:gd name="T26" fmla="*/ 249 w 497"/>
              <a:gd name="T27" fmla="*/ 133 h 276"/>
              <a:gd name="T28" fmla="*/ 249 w 497"/>
              <a:gd name="T29" fmla="*/ 79 h 276"/>
              <a:gd name="T30" fmla="*/ 195 w 497"/>
              <a:gd name="T31" fmla="*/ 133 h 276"/>
              <a:gd name="T32" fmla="*/ 249 w 497"/>
              <a:gd name="T33" fmla="*/ 186 h 276"/>
              <a:gd name="T34" fmla="*/ 302 w 497"/>
              <a:gd name="T35" fmla="*/ 133 h 276"/>
              <a:gd name="T36" fmla="*/ 249 w 497"/>
              <a:gd name="T37" fmla="*/ 13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7" h="276">
                <a:moveTo>
                  <a:pt x="249" y="0"/>
                </a:moveTo>
                <a:lnTo>
                  <a:pt x="249" y="0"/>
                </a:lnTo>
                <a:cubicBezTo>
                  <a:pt x="89" y="0"/>
                  <a:pt x="0" y="115"/>
                  <a:pt x="0" y="133"/>
                </a:cubicBezTo>
                <a:cubicBezTo>
                  <a:pt x="0" y="151"/>
                  <a:pt x="89" y="275"/>
                  <a:pt x="249" y="275"/>
                </a:cubicBezTo>
                <a:cubicBezTo>
                  <a:pt x="408" y="275"/>
                  <a:pt x="496" y="151"/>
                  <a:pt x="496" y="133"/>
                </a:cubicBezTo>
                <a:cubicBezTo>
                  <a:pt x="496" y="115"/>
                  <a:pt x="408" y="0"/>
                  <a:pt x="249" y="0"/>
                </a:cubicBezTo>
                <a:close/>
                <a:moveTo>
                  <a:pt x="249" y="239"/>
                </a:moveTo>
                <a:lnTo>
                  <a:pt x="249" y="239"/>
                </a:lnTo>
                <a:cubicBezTo>
                  <a:pt x="186" y="239"/>
                  <a:pt x="142" y="195"/>
                  <a:pt x="142" y="133"/>
                </a:cubicBezTo>
                <a:cubicBezTo>
                  <a:pt x="142" y="79"/>
                  <a:pt x="186" y="26"/>
                  <a:pt x="249" y="26"/>
                </a:cubicBezTo>
                <a:cubicBezTo>
                  <a:pt x="310" y="26"/>
                  <a:pt x="355" y="79"/>
                  <a:pt x="355" y="133"/>
                </a:cubicBezTo>
                <a:cubicBezTo>
                  <a:pt x="355" y="195"/>
                  <a:pt x="310" y="239"/>
                  <a:pt x="249" y="239"/>
                </a:cubicBezTo>
                <a:close/>
                <a:moveTo>
                  <a:pt x="249" y="133"/>
                </a:moveTo>
                <a:lnTo>
                  <a:pt x="249" y="133"/>
                </a:lnTo>
                <a:cubicBezTo>
                  <a:pt x="239" y="123"/>
                  <a:pt x="266" y="79"/>
                  <a:pt x="249" y="79"/>
                </a:cubicBezTo>
                <a:cubicBezTo>
                  <a:pt x="221" y="79"/>
                  <a:pt x="195" y="107"/>
                  <a:pt x="195" y="133"/>
                </a:cubicBezTo>
                <a:cubicBezTo>
                  <a:pt x="195" y="168"/>
                  <a:pt x="221" y="186"/>
                  <a:pt x="249" y="186"/>
                </a:cubicBezTo>
                <a:cubicBezTo>
                  <a:pt x="274" y="186"/>
                  <a:pt x="302" y="168"/>
                  <a:pt x="302" y="133"/>
                </a:cubicBezTo>
                <a:cubicBezTo>
                  <a:pt x="302" y="123"/>
                  <a:pt x="257" y="142"/>
                  <a:pt x="249" y="133"/>
                </a:cubicBezTo>
                <a:close/>
              </a:path>
            </a:pathLst>
          </a:custGeom>
          <a:solidFill>
            <a:schemeClr val="accent1"/>
          </a:solidFill>
          <a:ln>
            <a:noFill/>
          </a:ln>
          <a:effectLst/>
        </p:spPr>
        <p:txBody>
          <a:bodyPr wrap="none" anchor="ctr"/>
          <a:lstStyle/>
          <a:p>
            <a:endParaRPr lang="en-US" sz="1800" dirty="0">
              <a:latin typeface="微软雅黑" panose="020B0503020204020204" charset="-122"/>
              <a:ea typeface="微软雅黑" panose="020B0503020204020204" charset="-122"/>
            </a:endParaRPr>
          </a:p>
        </p:txBody>
      </p:sp>
      <p:grpSp>
        <p:nvGrpSpPr>
          <p:cNvPr id="59" name="Group 58"/>
          <p:cNvGrpSpPr>
            <a:grpSpLocks noChangeAspect="1"/>
          </p:cNvGrpSpPr>
          <p:nvPr/>
        </p:nvGrpSpPr>
        <p:grpSpPr>
          <a:xfrm>
            <a:off x="4075400" y="2092521"/>
            <a:ext cx="270870" cy="419290"/>
            <a:chOff x="8468294" y="8301267"/>
            <a:chExt cx="385047" cy="596031"/>
          </a:xfrm>
          <a:solidFill>
            <a:schemeClr val="accent2"/>
          </a:solidFill>
        </p:grpSpPr>
        <p:sp>
          <p:nvSpPr>
            <p:cNvPr id="60" name="Freeform 40"/>
            <p:cNvSpPr>
              <a:spLocks noChangeArrowheads="1"/>
            </p:cNvSpPr>
            <p:nvPr/>
          </p:nvSpPr>
          <p:spPr bwMode="auto">
            <a:xfrm>
              <a:off x="8468294" y="8522801"/>
              <a:ext cx="385047" cy="374497"/>
            </a:xfrm>
            <a:custGeom>
              <a:avLst/>
              <a:gdLst>
                <a:gd name="T0" fmla="*/ 311 w 320"/>
                <a:gd name="T1" fmla="*/ 0 h 312"/>
                <a:gd name="T2" fmla="*/ 311 w 320"/>
                <a:gd name="T3" fmla="*/ 0 h 312"/>
                <a:gd name="T4" fmla="*/ 293 w 320"/>
                <a:gd name="T5" fmla="*/ 0 h 312"/>
                <a:gd name="T6" fmla="*/ 284 w 320"/>
                <a:gd name="T7" fmla="*/ 9 h 312"/>
                <a:gd name="T8" fmla="*/ 284 w 320"/>
                <a:gd name="T9" fmla="*/ 72 h 312"/>
                <a:gd name="T10" fmla="*/ 160 w 320"/>
                <a:gd name="T11" fmla="*/ 160 h 312"/>
                <a:gd name="T12" fmla="*/ 36 w 320"/>
                <a:gd name="T13" fmla="*/ 72 h 312"/>
                <a:gd name="T14" fmla="*/ 36 w 320"/>
                <a:gd name="T15" fmla="*/ 9 h 312"/>
                <a:gd name="T16" fmla="*/ 28 w 320"/>
                <a:gd name="T17" fmla="*/ 0 h 312"/>
                <a:gd name="T18" fmla="*/ 9 w 320"/>
                <a:gd name="T19" fmla="*/ 0 h 312"/>
                <a:gd name="T20" fmla="*/ 0 w 320"/>
                <a:gd name="T21" fmla="*/ 9 h 312"/>
                <a:gd name="T22" fmla="*/ 0 w 320"/>
                <a:gd name="T23" fmla="*/ 72 h 312"/>
                <a:gd name="T24" fmla="*/ 134 w 320"/>
                <a:gd name="T25" fmla="*/ 196 h 312"/>
                <a:gd name="T26" fmla="*/ 134 w 320"/>
                <a:gd name="T27" fmla="*/ 266 h 312"/>
                <a:gd name="T28" fmla="*/ 72 w 320"/>
                <a:gd name="T29" fmla="*/ 266 h 312"/>
                <a:gd name="T30" fmla="*/ 63 w 320"/>
                <a:gd name="T31" fmla="*/ 275 h 312"/>
                <a:gd name="T32" fmla="*/ 63 w 320"/>
                <a:gd name="T33" fmla="*/ 302 h 312"/>
                <a:gd name="T34" fmla="*/ 72 w 320"/>
                <a:gd name="T35" fmla="*/ 311 h 312"/>
                <a:gd name="T36" fmla="*/ 249 w 320"/>
                <a:gd name="T37" fmla="*/ 311 h 312"/>
                <a:gd name="T38" fmla="*/ 257 w 320"/>
                <a:gd name="T39" fmla="*/ 302 h 312"/>
                <a:gd name="T40" fmla="*/ 257 w 320"/>
                <a:gd name="T41" fmla="*/ 275 h 312"/>
                <a:gd name="T42" fmla="*/ 249 w 320"/>
                <a:gd name="T43" fmla="*/ 266 h 312"/>
                <a:gd name="T44" fmla="*/ 187 w 320"/>
                <a:gd name="T45" fmla="*/ 266 h 312"/>
                <a:gd name="T46" fmla="*/ 187 w 320"/>
                <a:gd name="T47" fmla="*/ 196 h 312"/>
                <a:gd name="T48" fmla="*/ 319 w 320"/>
                <a:gd name="T49" fmla="*/ 72 h 312"/>
                <a:gd name="T50" fmla="*/ 319 w 320"/>
                <a:gd name="T51" fmla="*/ 9 h 312"/>
                <a:gd name="T52" fmla="*/ 311 w 320"/>
                <a:gd name="T53"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312">
                  <a:moveTo>
                    <a:pt x="311" y="0"/>
                  </a:moveTo>
                  <a:lnTo>
                    <a:pt x="311" y="0"/>
                  </a:lnTo>
                  <a:cubicBezTo>
                    <a:pt x="293" y="0"/>
                    <a:pt x="293" y="0"/>
                    <a:pt x="293" y="0"/>
                  </a:cubicBezTo>
                  <a:cubicBezTo>
                    <a:pt x="284" y="0"/>
                    <a:pt x="284" y="0"/>
                    <a:pt x="284" y="9"/>
                  </a:cubicBezTo>
                  <a:cubicBezTo>
                    <a:pt x="284" y="72"/>
                    <a:pt x="284" y="72"/>
                    <a:pt x="284" y="72"/>
                  </a:cubicBezTo>
                  <a:cubicBezTo>
                    <a:pt x="284" y="107"/>
                    <a:pt x="257" y="160"/>
                    <a:pt x="160" y="160"/>
                  </a:cubicBezTo>
                  <a:cubicBezTo>
                    <a:pt x="63" y="160"/>
                    <a:pt x="36" y="107"/>
                    <a:pt x="36" y="72"/>
                  </a:cubicBezTo>
                  <a:cubicBezTo>
                    <a:pt x="36" y="9"/>
                    <a:pt x="36" y="9"/>
                    <a:pt x="36" y="9"/>
                  </a:cubicBezTo>
                  <a:cubicBezTo>
                    <a:pt x="36" y="0"/>
                    <a:pt x="28" y="0"/>
                    <a:pt x="28" y="0"/>
                  </a:cubicBezTo>
                  <a:cubicBezTo>
                    <a:pt x="9" y="0"/>
                    <a:pt x="9" y="0"/>
                    <a:pt x="9" y="0"/>
                  </a:cubicBezTo>
                  <a:cubicBezTo>
                    <a:pt x="9" y="0"/>
                    <a:pt x="0" y="0"/>
                    <a:pt x="0" y="9"/>
                  </a:cubicBezTo>
                  <a:cubicBezTo>
                    <a:pt x="0" y="72"/>
                    <a:pt x="0" y="72"/>
                    <a:pt x="0" y="72"/>
                  </a:cubicBezTo>
                  <a:cubicBezTo>
                    <a:pt x="0" y="134"/>
                    <a:pt x="44" y="187"/>
                    <a:pt x="134" y="196"/>
                  </a:cubicBezTo>
                  <a:cubicBezTo>
                    <a:pt x="134" y="266"/>
                    <a:pt x="134" y="266"/>
                    <a:pt x="134" y="266"/>
                  </a:cubicBezTo>
                  <a:cubicBezTo>
                    <a:pt x="72" y="266"/>
                    <a:pt x="72" y="266"/>
                    <a:pt x="72" y="266"/>
                  </a:cubicBezTo>
                  <a:cubicBezTo>
                    <a:pt x="63" y="266"/>
                    <a:pt x="63" y="266"/>
                    <a:pt x="63" y="275"/>
                  </a:cubicBezTo>
                  <a:cubicBezTo>
                    <a:pt x="63" y="302"/>
                    <a:pt x="63" y="302"/>
                    <a:pt x="63" y="302"/>
                  </a:cubicBezTo>
                  <a:cubicBezTo>
                    <a:pt x="63" y="311"/>
                    <a:pt x="63" y="311"/>
                    <a:pt x="72" y="311"/>
                  </a:cubicBezTo>
                  <a:cubicBezTo>
                    <a:pt x="249" y="311"/>
                    <a:pt x="249" y="311"/>
                    <a:pt x="249" y="311"/>
                  </a:cubicBezTo>
                  <a:cubicBezTo>
                    <a:pt x="257" y="311"/>
                    <a:pt x="257" y="311"/>
                    <a:pt x="257" y="302"/>
                  </a:cubicBezTo>
                  <a:cubicBezTo>
                    <a:pt x="257" y="275"/>
                    <a:pt x="257" y="275"/>
                    <a:pt x="257" y="275"/>
                  </a:cubicBezTo>
                  <a:cubicBezTo>
                    <a:pt x="257" y="266"/>
                    <a:pt x="257" y="266"/>
                    <a:pt x="249" y="266"/>
                  </a:cubicBezTo>
                  <a:cubicBezTo>
                    <a:pt x="187" y="266"/>
                    <a:pt x="187" y="266"/>
                    <a:pt x="187" y="266"/>
                  </a:cubicBezTo>
                  <a:cubicBezTo>
                    <a:pt x="187" y="196"/>
                    <a:pt x="187" y="196"/>
                    <a:pt x="187" y="196"/>
                  </a:cubicBezTo>
                  <a:cubicBezTo>
                    <a:pt x="275" y="187"/>
                    <a:pt x="319" y="134"/>
                    <a:pt x="319" y="72"/>
                  </a:cubicBezTo>
                  <a:cubicBezTo>
                    <a:pt x="319" y="9"/>
                    <a:pt x="319" y="9"/>
                    <a:pt x="319" y="9"/>
                  </a:cubicBezTo>
                  <a:cubicBezTo>
                    <a:pt x="319" y="0"/>
                    <a:pt x="311" y="0"/>
                    <a:pt x="311" y="0"/>
                  </a:cubicBezTo>
                </a:path>
              </a:pathLst>
            </a:custGeom>
            <a:grpFill/>
            <a:ln>
              <a:noFill/>
            </a:ln>
            <a:effectLst/>
          </p:spPr>
          <p:txBody>
            <a:bodyPr wrap="none" anchor="ctr"/>
            <a:lstStyle/>
            <a:p>
              <a:endParaRPr lang="en-US" sz="1800" dirty="0">
                <a:latin typeface="微软雅黑" panose="020B0503020204020204" charset="-122"/>
                <a:ea typeface="微软雅黑" panose="020B0503020204020204" charset="-122"/>
              </a:endParaRPr>
            </a:p>
          </p:txBody>
        </p:sp>
        <p:sp>
          <p:nvSpPr>
            <p:cNvPr id="61" name="Freeform 41"/>
            <p:cNvSpPr>
              <a:spLocks noChangeArrowheads="1"/>
            </p:cNvSpPr>
            <p:nvPr/>
          </p:nvSpPr>
          <p:spPr bwMode="auto">
            <a:xfrm>
              <a:off x="8573786" y="8522801"/>
              <a:ext cx="168787" cy="142415"/>
            </a:xfrm>
            <a:custGeom>
              <a:avLst/>
              <a:gdLst>
                <a:gd name="T0" fmla="*/ 71 w 143"/>
                <a:gd name="T1" fmla="*/ 116 h 117"/>
                <a:gd name="T2" fmla="*/ 71 w 143"/>
                <a:gd name="T3" fmla="*/ 116 h 117"/>
                <a:gd name="T4" fmla="*/ 142 w 143"/>
                <a:gd name="T5" fmla="*/ 72 h 117"/>
                <a:gd name="T6" fmla="*/ 142 w 143"/>
                <a:gd name="T7" fmla="*/ 0 h 117"/>
                <a:gd name="T8" fmla="*/ 0 w 143"/>
                <a:gd name="T9" fmla="*/ 0 h 117"/>
                <a:gd name="T10" fmla="*/ 0 w 143"/>
                <a:gd name="T11" fmla="*/ 72 h 117"/>
                <a:gd name="T12" fmla="*/ 71 w 143"/>
                <a:gd name="T13" fmla="*/ 116 h 117"/>
              </a:gdLst>
              <a:ahLst/>
              <a:cxnLst>
                <a:cxn ang="0">
                  <a:pos x="T0" y="T1"/>
                </a:cxn>
                <a:cxn ang="0">
                  <a:pos x="T2" y="T3"/>
                </a:cxn>
                <a:cxn ang="0">
                  <a:pos x="T4" y="T5"/>
                </a:cxn>
                <a:cxn ang="0">
                  <a:pos x="T6" y="T7"/>
                </a:cxn>
                <a:cxn ang="0">
                  <a:pos x="T8" y="T9"/>
                </a:cxn>
                <a:cxn ang="0">
                  <a:pos x="T10" y="T11"/>
                </a:cxn>
                <a:cxn ang="0">
                  <a:pos x="T12" y="T13"/>
                </a:cxn>
              </a:cxnLst>
              <a:rect l="0" t="0" r="r" b="b"/>
              <a:pathLst>
                <a:path w="143" h="117">
                  <a:moveTo>
                    <a:pt x="71" y="116"/>
                  </a:moveTo>
                  <a:lnTo>
                    <a:pt x="71" y="116"/>
                  </a:lnTo>
                  <a:cubicBezTo>
                    <a:pt x="133" y="116"/>
                    <a:pt x="142" y="90"/>
                    <a:pt x="142" y="72"/>
                  </a:cubicBezTo>
                  <a:cubicBezTo>
                    <a:pt x="142" y="0"/>
                    <a:pt x="142" y="0"/>
                    <a:pt x="142" y="0"/>
                  </a:cubicBezTo>
                  <a:cubicBezTo>
                    <a:pt x="0" y="0"/>
                    <a:pt x="0" y="0"/>
                    <a:pt x="0" y="0"/>
                  </a:cubicBezTo>
                  <a:cubicBezTo>
                    <a:pt x="0" y="72"/>
                    <a:pt x="0" y="72"/>
                    <a:pt x="0" y="72"/>
                  </a:cubicBezTo>
                  <a:cubicBezTo>
                    <a:pt x="0" y="90"/>
                    <a:pt x="9" y="116"/>
                    <a:pt x="71" y="116"/>
                  </a:cubicBezTo>
                </a:path>
              </a:pathLst>
            </a:custGeom>
            <a:grpFill/>
            <a:ln>
              <a:noFill/>
            </a:ln>
            <a:effectLst/>
          </p:spPr>
          <p:txBody>
            <a:bodyPr wrap="none" anchor="ctr"/>
            <a:lstStyle/>
            <a:p>
              <a:endParaRPr lang="en-US" sz="1800" dirty="0">
                <a:latin typeface="微软雅黑" panose="020B0503020204020204" charset="-122"/>
                <a:ea typeface="微软雅黑" panose="020B0503020204020204" charset="-122"/>
              </a:endParaRPr>
            </a:p>
          </p:txBody>
        </p:sp>
        <p:sp>
          <p:nvSpPr>
            <p:cNvPr id="62" name="Freeform 42"/>
            <p:cNvSpPr>
              <a:spLocks noChangeArrowheads="1"/>
            </p:cNvSpPr>
            <p:nvPr/>
          </p:nvSpPr>
          <p:spPr bwMode="auto">
            <a:xfrm>
              <a:off x="8573786" y="8301267"/>
              <a:ext cx="168787" cy="179337"/>
            </a:xfrm>
            <a:custGeom>
              <a:avLst/>
              <a:gdLst>
                <a:gd name="T0" fmla="*/ 142 w 143"/>
                <a:gd name="T1" fmla="*/ 44 h 151"/>
                <a:gd name="T2" fmla="*/ 142 w 143"/>
                <a:gd name="T3" fmla="*/ 44 h 151"/>
                <a:gd name="T4" fmla="*/ 71 w 143"/>
                <a:gd name="T5" fmla="*/ 0 h 151"/>
                <a:gd name="T6" fmla="*/ 0 w 143"/>
                <a:gd name="T7" fmla="*/ 44 h 151"/>
                <a:gd name="T8" fmla="*/ 0 w 143"/>
                <a:gd name="T9" fmla="*/ 150 h 151"/>
                <a:gd name="T10" fmla="*/ 142 w 143"/>
                <a:gd name="T11" fmla="*/ 150 h 151"/>
                <a:gd name="T12" fmla="*/ 142 w 143"/>
                <a:gd name="T13" fmla="*/ 44 h 151"/>
              </a:gdLst>
              <a:ahLst/>
              <a:cxnLst>
                <a:cxn ang="0">
                  <a:pos x="T0" y="T1"/>
                </a:cxn>
                <a:cxn ang="0">
                  <a:pos x="T2" y="T3"/>
                </a:cxn>
                <a:cxn ang="0">
                  <a:pos x="T4" y="T5"/>
                </a:cxn>
                <a:cxn ang="0">
                  <a:pos x="T6" y="T7"/>
                </a:cxn>
                <a:cxn ang="0">
                  <a:pos x="T8" y="T9"/>
                </a:cxn>
                <a:cxn ang="0">
                  <a:pos x="T10" y="T11"/>
                </a:cxn>
                <a:cxn ang="0">
                  <a:pos x="T12" y="T13"/>
                </a:cxn>
              </a:cxnLst>
              <a:rect l="0" t="0" r="r" b="b"/>
              <a:pathLst>
                <a:path w="143" h="151">
                  <a:moveTo>
                    <a:pt x="142" y="44"/>
                  </a:moveTo>
                  <a:lnTo>
                    <a:pt x="142" y="44"/>
                  </a:lnTo>
                  <a:cubicBezTo>
                    <a:pt x="142" y="26"/>
                    <a:pt x="133" y="0"/>
                    <a:pt x="71" y="0"/>
                  </a:cubicBezTo>
                  <a:cubicBezTo>
                    <a:pt x="9" y="0"/>
                    <a:pt x="0" y="26"/>
                    <a:pt x="0" y="44"/>
                  </a:cubicBezTo>
                  <a:cubicBezTo>
                    <a:pt x="0" y="150"/>
                    <a:pt x="0" y="150"/>
                    <a:pt x="0" y="150"/>
                  </a:cubicBezTo>
                  <a:cubicBezTo>
                    <a:pt x="142" y="150"/>
                    <a:pt x="142" y="150"/>
                    <a:pt x="142" y="150"/>
                  </a:cubicBezTo>
                  <a:lnTo>
                    <a:pt x="142" y="44"/>
                  </a:lnTo>
                </a:path>
              </a:pathLst>
            </a:custGeom>
            <a:grpFill/>
            <a:ln>
              <a:noFill/>
            </a:ln>
            <a:effectLst/>
          </p:spPr>
          <p:txBody>
            <a:bodyPr wrap="none" anchor="ctr"/>
            <a:lstStyle/>
            <a:p>
              <a:endParaRPr lang="en-US" sz="1800" dirty="0">
                <a:latin typeface="微软雅黑" panose="020B0503020204020204" charset="-122"/>
                <a:ea typeface="微软雅黑" panose="020B0503020204020204" charset="-122"/>
              </a:endParaRPr>
            </a:p>
          </p:txBody>
        </p:sp>
      </p:grpSp>
      <p:sp>
        <p:nvSpPr>
          <p:cNvPr id="64" name="Freeform 141"/>
          <p:cNvSpPr>
            <a:spLocks noChangeArrowheads="1"/>
          </p:cNvSpPr>
          <p:nvPr/>
        </p:nvSpPr>
        <p:spPr bwMode="auto">
          <a:xfrm>
            <a:off x="5245022" y="4015867"/>
            <a:ext cx="445221" cy="453101"/>
          </a:xfrm>
          <a:custGeom>
            <a:avLst/>
            <a:gdLst>
              <a:gd name="T0" fmla="*/ 479 w 497"/>
              <a:gd name="T1" fmla="*/ 186 h 506"/>
              <a:gd name="T2" fmla="*/ 479 w 497"/>
              <a:gd name="T3" fmla="*/ 186 h 506"/>
              <a:gd name="T4" fmla="*/ 292 w 497"/>
              <a:gd name="T5" fmla="*/ 142 h 506"/>
              <a:gd name="T6" fmla="*/ 266 w 497"/>
              <a:gd name="T7" fmla="*/ 17 h 506"/>
              <a:gd name="T8" fmla="*/ 239 w 497"/>
              <a:gd name="T9" fmla="*/ 0 h 506"/>
              <a:gd name="T10" fmla="*/ 17 w 497"/>
              <a:gd name="T11" fmla="*/ 61 h 506"/>
              <a:gd name="T12" fmla="*/ 0 w 497"/>
              <a:gd name="T13" fmla="*/ 89 h 506"/>
              <a:gd name="T14" fmla="*/ 79 w 497"/>
              <a:gd name="T15" fmla="*/ 390 h 506"/>
              <a:gd name="T16" fmla="*/ 107 w 497"/>
              <a:gd name="T17" fmla="*/ 399 h 506"/>
              <a:gd name="T18" fmla="*/ 195 w 497"/>
              <a:gd name="T19" fmla="*/ 372 h 506"/>
              <a:gd name="T20" fmla="*/ 177 w 497"/>
              <a:gd name="T21" fmla="*/ 425 h 506"/>
              <a:gd name="T22" fmla="*/ 195 w 497"/>
              <a:gd name="T23" fmla="*/ 443 h 506"/>
              <a:gd name="T24" fmla="*/ 398 w 497"/>
              <a:gd name="T25" fmla="*/ 496 h 506"/>
              <a:gd name="T26" fmla="*/ 426 w 497"/>
              <a:gd name="T27" fmla="*/ 487 h 506"/>
              <a:gd name="T28" fmla="*/ 496 w 497"/>
              <a:gd name="T29" fmla="*/ 212 h 506"/>
              <a:gd name="T30" fmla="*/ 479 w 497"/>
              <a:gd name="T31" fmla="*/ 186 h 506"/>
              <a:gd name="T32" fmla="*/ 35 w 497"/>
              <a:gd name="T33" fmla="*/ 97 h 506"/>
              <a:gd name="T34" fmla="*/ 35 w 497"/>
              <a:gd name="T35" fmla="*/ 97 h 506"/>
              <a:gd name="T36" fmla="*/ 230 w 497"/>
              <a:gd name="T37" fmla="*/ 44 h 506"/>
              <a:gd name="T38" fmla="*/ 310 w 497"/>
              <a:gd name="T39" fmla="*/ 310 h 506"/>
              <a:gd name="T40" fmla="*/ 116 w 497"/>
              <a:gd name="T41" fmla="*/ 364 h 506"/>
              <a:gd name="T42" fmla="*/ 35 w 497"/>
              <a:gd name="T43" fmla="*/ 97 h 506"/>
              <a:gd name="T44" fmla="*/ 389 w 497"/>
              <a:gd name="T45" fmla="*/ 461 h 506"/>
              <a:gd name="T46" fmla="*/ 389 w 497"/>
              <a:gd name="T47" fmla="*/ 461 h 506"/>
              <a:gd name="T48" fmla="*/ 222 w 497"/>
              <a:gd name="T49" fmla="*/ 417 h 506"/>
              <a:gd name="T50" fmla="*/ 230 w 497"/>
              <a:gd name="T51" fmla="*/ 364 h 506"/>
              <a:gd name="T52" fmla="*/ 328 w 497"/>
              <a:gd name="T53" fmla="*/ 336 h 506"/>
              <a:gd name="T54" fmla="*/ 345 w 497"/>
              <a:gd name="T55" fmla="*/ 319 h 506"/>
              <a:gd name="T56" fmla="*/ 310 w 497"/>
              <a:gd name="T57" fmla="*/ 177 h 506"/>
              <a:gd name="T58" fmla="*/ 451 w 497"/>
              <a:gd name="T59" fmla="*/ 212 h 506"/>
              <a:gd name="T60" fmla="*/ 389 w 497"/>
              <a:gd name="T61" fmla="*/ 461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506">
                <a:moveTo>
                  <a:pt x="479" y="186"/>
                </a:moveTo>
                <a:lnTo>
                  <a:pt x="479" y="186"/>
                </a:lnTo>
                <a:cubicBezTo>
                  <a:pt x="292" y="142"/>
                  <a:pt x="292" y="142"/>
                  <a:pt x="292" y="142"/>
                </a:cubicBezTo>
                <a:cubicBezTo>
                  <a:pt x="266" y="17"/>
                  <a:pt x="266" y="17"/>
                  <a:pt x="266" y="17"/>
                </a:cubicBezTo>
                <a:cubicBezTo>
                  <a:pt x="257" y="8"/>
                  <a:pt x="248" y="0"/>
                  <a:pt x="239" y="0"/>
                </a:cubicBezTo>
                <a:cubicBezTo>
                  <a:pt x="17" y="61"/>
                  <a:pt x="17" y="61"/>
                  <a:pt x="17" y="61"/>
                </a:cubicBezTo>
                <a:cubicBezTo>
                  <a:pt x="0" y="71"/>
                  <a:pt x="0" y="80"/>
                  <a:pt x="0" y="89"/>
                </a:cubicBezTo>
                <a:cubicBezTo>
                  <a:pt x="79" y="390"/>
                  <a:pt x="79" y="390"/>
                  <a:pt x="79" y="390"/>
                </a:cubicBezTo>
                <a:cubicBezTo>
                  <a:pt x="79" y="399"/>
                  <a:pt x="97" y="399"/>
                  <a:pt x="107" y="399"/>
                </a:cubicBezTo>
                <a:cubicBezTo>
                  <a:pt x="195" y="372"/>
                  <a:pt x="195" y="372"/>
                  <a:pt x="195" y="372"/>
                </a:cubicBezTo>
                <a:cubicBezTo>
                  <a:pt x="177" y="425"/>
                  <a:pt x="177" y="425"/>
                  <a:pt x="177" y="425"/>
                </a:cubicBezTo>
                <a:cubicBezTo>
                  <a:pt x="177" y="434"/>
                  <a:pt x="186" y="443"/>
                  <a:pt x="195" y="443"/>
                </a:cubicBezTo>
                <a:cubicBezTo>
                  <a:pt x="398" y="496"/>
                  <a:pt x="398" y="496"/>
                  <a:pt x="398" y="496"/>
                </a:cubicBezTo>
                <a:cubicBezTo>
                  <a:pt x="407" y="505"/>
                  <a:pt x="416" y="496"/>
                  <a:pt x="426" y="487"/>
                </a:cubicBezTo>
                <a:cubicBezTo>
                  <a:pt x="496" y="212"/>
                  <a:pt x="496" y="212"/>
                  <a:pt x="496" y="212"/>
                </a:cubicBezTo>
                <a:cubicBezTo>
                  <a:pt x="496" y="204"/>
                  <a:pt x="488" y="186"/>
                  <a:pt x="479" y="186"/>
                </a:cubicBezTo>
                <a:close/>
                <a:moveTo>
                  <a:pt x="35" y="97"/>
                </a:moveTo>
                <a:lnTo>
                  <a:pt x="35" y="97"/>
                </a:lnTo>
                <a:cubicBezTo>
                  <a:pt x="230" y="44"/>
                  <a:pt x="230" y="44"/>
                  <a:pt x="230" y="44"/>
                </a:cubicBezTo>
                <a:cubicBezTo>
                  <a:pt x="310" y="310"/>
                  <a:pt x="310" y="310"/>
                  <a:pt x="310" y="310"/>
                </a:cubicBezTo>
                <a:cubicBezTo>
                  <a:pt x="116" y="364"/>
                  <a:pt x="116" y="364"/>
                  <a:pt x="116" y="364"/>
                </a:cubicBezTo>
                <a:lnTo>
                  <a:pt x="35" y="97"/>
                </a:lnTo>
                <a:close/>
                <a:moveTo>
                  <a:pt x="389" y="461"/>
                </a:moveTo>
                <a:lnTo>
                  <a:pt x="389" y="461"/>
                </a:lnTo>
                <a:cubicBezTo>
                  <a:pt x="222" y="417"/>
                  <a:pt x="222" y="417"/>
                  <a:pt x="222" y="417"/>
                </a:cubicBezTo>
                <a:cubicBezTo>
                  <a:pt x="230" y="364"/>
                  <a:pt x="230" y="364"/>
                  <a:pt x="230" y="364"/>
                </a:cubicBezTo>
                <a:cubicBezTo>
                  <a:pt x="328" y="336"/>
                  <a:pt x="328" y="336"/>
                  <a:pt x="328" y="336"/>
                </a:cubicBezTo>
                <a:cubicBezTo>
                  <a:pt x="336" y="336"/>
                  <a:pt x="345" y="327"/>
                  <a:pt x="345" y="319"/>
                </a:cubicBezTo>
                <a:cubicBezTo>
                  <a:pt x="310" y="177"/>
                  <a:pt x="310" y="177"/>
                  <a:pt x="310" y="177"/>
                </a:cubicBezTo>
                <a:cubicBezTo>
                  <a:pt x="451" y="212"/>
                  <a:pt x="451" y="212"/>
                  <a:pt x="451" y="212"/>
                </a:cubicBezTo>
                <a:lnTo>
                  <a:pt x="389" y="461"/>
                </a:lnTo>
                <a:close/>
              </a:path>
            </a:pathLst>
          </a:custGeom>
          <a:solidFill>
            <a:schemeClr val="accent3"/>
          </a:solidFill>
          <a:ln>
            <a:noFill/>
          </a:ln>
          <a:effectLst/>
        </p:spPr>
        <p:txBody>
          <a:bodyPr wrap="none" anchor="ctr"/>
          <a:lstStyle/>
          <a:p>
            <a:endParaRPr lang="en-US" sz="1800" dirty="0">
              <a:latin typeface="微软雅黑" panose="020B0503020204020204" charset="-122"/>
              <a:ea typeface="微软雅黑" panose="020B0503020204020204" charset="-122"/>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500"/>
                                        <p:tgtEl>
                                          <p:spTgt spid="53"/>
                                        </p:tgtEl>
                                      </p:cBhvr>
                                    </p:animEffect>
                                  </p:childTnLst>
                                </p:cTn>
                              </p:par>
                              <p:par>
                                <p:cTn id="12" presetID="10"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500"/>
                                        <p:tgtEl>
                                          <p:spTgt spid="5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childTnLst>
                          </p:cTn>
                        </p:par>
                        <p:par>
                          <p:cTn id="29" fill="hold">
                            <p:stCondLst>
                              <p:cond delay="2000"/>
                            </p:stCondLst>
                            <p:childTnLst>
                              <p:par>
                                <p:cTn id="30" presetID="22" presetClass="entr" presetSubtype="1"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up)">
                                      <p:cBhvr>
                                        <p:cTn id="32" dur="500"/>
                                        <p:tgtEl>
                                          <p:spTgt spid="4"/>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fade">
                                      <p:cBhvr>
                                        <p:cTn id="36" dur="500"/>
                                        <p:tgtEl>
                                          <p:spTgt spid="6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childTnLst>
                          </p:cTn>
                        </p:par>
                        <p:par>
                          <p:cTn id="43" fill="hold">
                            <p:stCondLst>
                              <p:cond delay="3000"/>
                            </p:stCondLst>
                            <p:childTnLst>
                              <p:par>
                                <p:cTn id="44" presetID="22" presetClass="entr" presetSubtype="4"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down)">
                                      <p:cBhvr>
                                        <p:cTn id="46" dur="500"/>
                                        <p:tgtEl>
                                          <p:spTgt spid="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fade">
                                      <p:cBhvr>
                                        <p:cTn id="49" dur="500"/>
                                        <p:tgtEl>
                                          <p:spTgt spid="51"/>
                                        </p:tgtEl>
                                      </p:cBhvr>
                                    </p:animEffect>
                                  </p:childTnLst>
                                </p:cTn>
                              </p:par>
                              <p:par>
                                <p:cTn id="50" presetID="10" presetClass="entr" presetSubtype="0"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par>
                          <p:cTn id="53" fill="hold">
                            <p:stCondLst>
                              <p:cond delay="3500"/>
                            </p:stCondLst>
                            <p:childTnLst>
                              <p:par>
                                <p:cTn id="54" presetID="22" presetClass="entr" presetSubtype="1" fill="hold" nodeType="after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wipe(up)">
                                      <p:cBhvr>
                                        <p:cTn id="56" dur="500"/>
                                        <p:tgtEl>
                                          <p:spTgt spid="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fade">
                                      <p:cBhvr>
                                        <p:cTn id="62" dur="500"/>
                                        <p:tgtEl>
                                          <p:spTgt spid="4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fade">
                                      <p:cBhvr>
                                        <p:cTn id="65" dur="500"/>
                                        <p:tgtEl>
                                          <p:spTgt spid="42"/>
                                        </p:tgtEl>
                                      </p:cBhvr>
                                    </p:animEffect>
                                  </p:childTnLst>
                                </p:cTn>
                              </p:par>
                            </p:childTnLst>
                          </p:cTn>
                        </p:par>
                        <p:par>
                          <p:cTn id="66" fill="hold">
                            <p:stCondLst>
                              <p:cond delay="4000"/>
                            </p:stCondLst>
                            <p:childTnLst>
                              <p:par>
                                <p:cTn id="67" presetID="22" presetClass="entr" presetSubtype="4" fill="hold" nodeType="after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wipe(down)">
                                      <p:cBhvr>
                                        <p:cTn id="69" dur="500"/>
                                        <p:tgtEl>
                                          <p:spTgt spid="8"/>
                                        </p:tgtEl>
                                      </p:cBhvr>
                                    </p:animEffect>
                                  </p:childTnLst>
                                </p:cTn>
                              </p:par>
                            </p:childTnLst>
                          </p:cTn>
                        </p:par>
                        <p:par>
                          <p:cTn id="70" fill="hold">
                            <p:stCondLst>
                              <p:cond delay="4500"/>
                            </p:stCondLst>
                            <p:childTnLst>
                              <p:par>
                                <p:cTn id="71" presetID="10" presetClass="entr" presetSubtype="0" fill="hold" grpId="0" nodeType="afterEffect">
                                  <p:stCondLst>
                                    <p:cond delay="0"/>
                                  </p:stCondLst>
                                  <p:childTnLst>
                                    <p:set>
                                      <p:cBhvr>
                                        <p:cTn id="72" dur="1" fill="hold">
                                          <p:stCondLst>
                                            <p:cond delay="0"/>
                                          </p:stCondLst>
                                        </p:cTn>
                                        <p:tgtEl>
                                          <p:spTgt spid="49"/>
                                        </p:tgtEl>
                                        <p:attrNameLst>
                                          <p:attrName>style.visibility</p:attrName>
                                        </p:attrNameLst>
                                      </p:cBhvr>
                                      <p:to>
                                        <p:strVal val="visible"/>
                                      </p:to>
                                    </p:set>
                                    <p:animEffect transition="in" filter="fade">
                                      <p:cBhvr>
                                        <p:cTn id="73" dur="500"/>
                                        <p:tgtEl>
                                          <p:spTgt spid="49"/>
                                        </p:tgtEl>
                                      </p:cBhvr>
                                    </p:animEffect>
                                  </p:childTnLst>
                                </p:cTn>
                              </p:par>
                              <p:par>
                                <p:cTn id="74" presetID="10" presetClass="entr" presetSubtype="0" fill="hold" nodeType="with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fade">
                                      <p:cBhvr>
                                        <p:cTn id="7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P spid="32" grpId="0"/>
      <p:bldP spid="34" grpId="0"/>
      <p:bldP spid="42" grpId="0"/>
      <p:bldP spid="43" grpId="0" bldLvl="0" animBg="1"/>
      <p:bldP spid="44" grpId="0"/>
      <p:bldP spid="49" grpId="0" bldLvl="0" animBg="1"/>
      <p:bldP spid="51" grpId="0" bldLvl="0" animBg="1"/>
      <p:bldP spid="53" grpId="0" bldLvl="0" animBg="1"/>
      <p:bldP spid="6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平行四边形 3"/>
          <p:cNvSpPr/>
          <p:nvPr/>
        </p:nvSpPr>
        <p:spPr bwMode="auto">
          <a:xfrm>
            <a:off x="5362" y="2230878"/>
            <a:ext cx="2730880" cy="360040"/>
          </a:xfrm>
          <a:prstGeom prst="parallelogram">
            <a:avLst>
              <a:gd name="adj" fmla="val 76283"/>
            </a:avLst>
          </a:prstGeom>
          <a:solidFill>
            <a:schemeClr val="accent1">
              <a:lumMod val="50000"/>
            </a:schemeClr>
          </a:solidFill>
          <a:ln w="19050">
            <a:noFill/>
            <a:round/>
          </a:ln>
        </p:spPr>
        <p:txBody>
          <a:bodyPr rot="0" spcFirstLastPara="0" vertOverflow="overflow" horzOverflow="overflow" vert="horz" wrap="square" lIns="91440" tIns="45720" rIns="91440" bIns="45720" numCol="1" spcCol="0" rtlCol="0" fromWordArt="0" anchor="ctr" anchorCtr="1" forceAA="0" compatLnSpc="1">
            <a:noAutofit/>
          </a:bodyPr>
          <a:lstStyle/>
          <a:p>
            <a:pPr algn="ctr"/>
            <a:endParaRPr lang="zh-CN" altLang="en-US" sz="1200" b="1" dirty="0">
              <a:solidFill>
                <a:schemeClr val="bg1">
                  <a:lumMod val="100000"/>
                </a:schemeClr>
              </a:solidFill>
              <a:cs typeface="+mn-ea"/>
              <a:sym typeface="+mn-lt"/>
            </a:endParaRPr>
          </a:p>
        </p:txBody>
      </p:sp>
      <p:sp>
        <p:nvSpPr>
          <p:cNvPr id="6" name="矩形 5"/>
          <p:cNvSpPr/>
          <p:nvPr/>
        </p:nvSpPr>
        <p:spPr bwMode="auto">
          <a:xfrm>
            <a:off x="600" y="1834834"/>
            <a:ext cx="2459596" cy="756084"/>
          </a:xfrm>
          <a:prstGeom prst="rect">
            <a:avLst/>
          </a:prstGeom>
          <a:solidFill>
            <a:srgbClr val="D54B4A"/>
          </a:solidFill>
          <a:ln w="19050">
            <a:noFill/>
            <a:round/>
          </a:ln>
        </p:spPr>
        <p:txBody>
          <a:bodyPr rot="0" spcFirstLastPara="0" vertOverflow="overflow" horzOverflow="overflow" vert="horz" wrap="square" lIns="91440" tIns="45720" rIns="91440" bIns="45720" numCol="1" spcCol="0" rtlCol="0" fromWordArt="0" anchor="ctr" anchorCtr="1" forceAA="0" compatLnSpc="1">
            <a:noAutofit/>
          </a:bodyPr>
          <a:lstStyle/>
          <a:p>
            <a:pPr algn="ctr"/>
            <a:r>
              <a:rPr lang="zh-CN" altLang="en-US" sz="2400" b="1" dirty="0">
                <a:solidFill>
                  <a:schemeClr val="bg1">
                    <a:lumMod val="100000"/>
                  </a:schemeClr>
                </a:solidFill>
                <a:cs typeface="+mn-ea"/>
                <a:sym typeface="+mn-lt"/>
              </a:rPr>
              <a:t>目   录</a:t>
            </a:r>
          </a:p>
        </p:txBody>
      </p:sp>
      <p:sp>
        <p:nvSpPr>
          <p:cNvPr id="7" name="文本框 6"/>
          <p:cNvSpPr txBox="1"/>
          <p:nvPr/>
        </p:nvSpPr>
        <p:spPr>
          <a:xfrm>
            <a:off x="2640216" y="2349159"/>
            <a:ext cx="2088232" cy="335280"/>
          </a:xfrm>
          <a:prstGeom prst="rect">
            <a:avLst/>
          </a:prstGeom>
          <a:noFill/>
        </p:spPr>
        <p:txBody>
          <a:bodyPr wrap="square" rtlCol="0">
            <a:spAutoFit/>
          </a:bodyPr>
          <a:lstStyle/>
          <a:p>
            <a:r>
              <a:rPr lang="en-US" altLang="zh-CN" sz="1600" b="1" dirty="0">
                <a:solidFill>
                  <a:schemeClr val="accent1">
                    <a:lumMod val="75000"/>
                  </a:schemeClr>
                </a:solidFill>
              </a:rPr>
              <a:t>CONTENT</a:t>
            </a:r>
            <a:endParaRPr lang="zh-CN" altLang="en-US" sz="1600" b="1" dirty="0">
              <a:solidFill>
                <a:schemeClr val="accent1">
                  <a:lumMod val="75000"/>
                </a:schemeClr>
              </a:solidFill>
            </a:endParaRPr>
          </a:p>
        </p:txBody>
      </p:sp>
      <p:sp>
        <p:nvSpPr>
          <p:cNvPr id="8" name="矩形 7"/>
          <p:cNvSpPr/>
          <p:nvPr/>
        </p:nvSpPr>
        <p:spPr bwMode="auto">
          <a:xfrm>
            <a:off x="2731689" y="3071637"/>
            <a:ext cx="684076" cy="684076"/>
          </a:xfrm>
          <a:prstGeom prst="rect">
            <a:avLst/>
          </a:prstGeom>
          <a:solidFill>
            <a:schemeClr val="accent1"/>
          </a:solidFill>
          <a:ln w="28575" cap="flat" cmpd="sng" algn="ctr">
            <a:solidFill>
              <a:schemeClr val="accent1">
                <a:lumMod val="100000"/>
              </a:schemeClr>
            </a:solidFill>
            <a:prstDash val="solid"/>
            <a:round/>
            <a:headEnd type="none" w="med" len="med"/>
            <a:tailEnd type="none" w="med" len="med"/>
          </a:ln>
        </p:spPr>
        <p:txBody>
          <a:bodyPr rot="0" spcFirstLastPara="0" vertOverflow="overflow" horzOverflow="overflow" vert="horz" wrap="square" lIns="91440" tIns="45720" rIns="91440" bIns="45720" numCol="1" spcCol="0" rtlCol="0" fromWordArt="0" anchor="ctr" anchorCtr="1" forceAA="0" compatLnSpc="1">
            <a:noAutofit/>
          </a:bodyPr>
          <a:lstStyle/>
          <a:p>
            <a:pPr algn="ctr"/>
            <a:r>
              <a:rPr lang="en-US" altLang="zh-CN" sz="4000" b="1" dirty="0">
                <a:solidFill>
                  <a:schemeClr val="bg1">
                    <a:lumMod val="100000"/>
                  </a:schemeClr>
                </a:solidFill>
                <a:latin typeface="Impact" panose="020B0806030902050204" pitchFamily="34" charset="0"/>
                <a:cs typeface="+mn-ea"/>
                <a:sym typeface="+mn-lt"/>
              </a:rPr>
              <a:t>1</a:t>
            </a:r>
            <a:endParaRPr lang="zh-CN" altLang="en-US" sz="4000" b="1" dirty="0">
              <a:solidFill>
                <a:schemeClr val="bg1">
                  <a:lumMod val="100000"/>
                </a:schemeClr>
              </a:solidFill>
              <a:latin typeface="Impact" panose="020B0806030902050204" pitchFamily="34" charset="0"/>
              <a:cs typeface="+mn-ea"/>
              <a:sym typeface="+mn-lt"/>
            </a:endParaRPr>
          </a:p>
        </p:txBody>
      </p:sp>
      <p:grpSp>
        <p:nvGrpSpPr>
          <p:cNvPr id="9" name="组合 8"/>
          <p:cNvGrpSpPr/>
          <p:nvPr/>
        </p:nvGrpSpPr>
        <p:grpSpPr>
          <a:xfrm>
            <a:off x="3415765" y="3060073"/>
            <a:ext cx="2587220" cy="782232"/>
            <a:chOff x="1906687" y="1630469"/>
            <a:chExt cx="2587220" cy="782232"/>
          </a:xfrm>
        </p:grpSpPr>
        <p:sp>
          <p:nvSpPr>
            <p:cNvPr id="10" name="Rectangle 73"/>
            <p:cNvSpPr/>
            <p:nvPr/>
          </p:nvSpPr>
          <p:spPr>
            <a:xfrm>
              <a:off x="1906687" y="1630469"/>
              <a:ext cx="2587220" cy="246221"/>
            </a:xfrm>
            <a:prstGeom prst="rect">
              <a:avLst/>
            </a:prstGeom>
          </p:spPr>
          <p:txBody>
            <a:bodyPr wrap="square" lIns="144000" tIns="0" rIns="144000" bIns="0">
              <a:normAutofit fontScale="97500"/>
            </a:bodyPr>
            <a:lstStyle/>
            <a:p>
              <a:r>
                <a:rPr lang="zh-CN" altLang="en-US" sz="1600" b="1" dirty="0">
                  <a:solidFill>
                    <a:schemeClr val="accent1"/>
                  </a:solidFill>
                  <a:cs typeface="+mn-ea"/>
                  <a:sym typeface="+mn-lt"/>
                </a:rPr>
                <a:t>标题文本预设</a:t>
              </a:r>
              <a:endParaRPr lang="en-US" sz="1600" b="1" dirty="0">
                <a:solidFill>
                  <a:schemeClr val="accent1"/>
                </a:solidFill>
                <a:cs typeface="+mn-ea"/>
                <a:sym typeface="+mn-lt"/>
              </a:endParaRPr>
            </a:p>
          </p:txBody>
        </p:sp>
        <p:sp>
          <p:nvSpPr>
            <p:cNvPr id="11" name="Rectangle 73"/>
            <p:cNvSpPr/>
            <p:nvPr/>
          </p:nvSpPr>
          <p:spPr>
            <a:xfrm>
              <a:off x="1906687" y="1876690"/>
              <a:ext cx="2587220" cy="536011"/>
            </a:xfrm>
            <a:prstGeom prst="rect">
              <a:avLst/>
            </a:prstGeom>
          </p:spPr>
          <p:txBody>
            <a:bodyPr wrap="square" lIns="144000" tIns="0" rIns="144000" bIns="0">
              <a:normAutofit/>
            </a:bodyPr>
            <a:lstStyle/>
            <a:p>
              <a:pPr>
                <a:lnSpc>
                  <a:spcPct val="150000"/>
                </a:lnSpc>
              </a:pPr>
              <a:r>
                <a:rPr lang="zh-CN" altLang="en-US" sz="1100" dirty="0">
                  <a:solidFill>
                    <a:schemeClr val="dk1">
                      <a:lumMod val="100000"/>
                    </a:schemeClr>
                  </a:solidFill>
                  <a:cs typeface="+mn-ea"/>
                  <a:sym typeface="+mn-lt"/>
                </a:rPr>
                <a:t>此部分内容作为文字排版占位显示</a:t>
              </a:r>
            </a:p>
            <a:p>
              <a:pPr>
                <a:lnSpc>
                  <a:spcPct val="150000"/>
                </a:lnSpc>
              </a:pPr>
              <a:r>
                <a:rPr lang="zh-CN" altLang="en-US" sz="1100" dirty="0">
                  <a:solidFill>
                    <a:schemeClr val="dk1">
                      <a:lumMod val="100000"/>
                    </a:schemeClr>
                  </a:solidFill>
                  <a:cs typeface="+mn-ea"/>
                  <a:sym typeface="+mn-lt"/>
                </a:rPr>
                <a:t>（建议使用主题字体）</a:t>
              </a:r>
              <a:endParaRPr lang="en-US" sz="1100" dirty="0">
                <a:solidFill>
                  <a:schemeClr val="dk1">
                    <a:lumMod val="100000"/>
                  </a:schemeClr>
                </a:solidFill>
                <a:cs typeface="+mn-ea"/>
                <a:sym typeface="+mn-lt"/>
              </a:endParaRPr>
            </a:p>
          </p:txBody>
        </p:sp>
      </p:grpSp>
      <p:grpSp>
        <p:nvGrpSpPr>
          <p:cNvPr id="12" name="组合 11"/>
          <p:cNvGrpSpPr/>
          <p:nvPr/>
        </p:nvGrpSpPr>
        <p:grpSpPr>
          <a:xfrm>
            <a:off x="3415766" y="4153293"/>
            <a:ext cx="2587220" cy="782232"/>
            <a:chOff x="1906687" y="3419006"/>
            <a:chExt cx="2587220" cy="782232"/>
          </a:xfrm>
        </p:grpSpPr>
        <p:sp>
          <p:nvSpPr>
            <p:cNvPr id="13" name="Rectangle 73"/>
            <p:cNvSpPr/>
            <p:nvPr/>
          </p:nvSpPr>
          <p:spPr>
            <a:xfrm>
              <a:off x="1906687" y="3419006"/>
              <a:ext cx="2587220" cy="246221"/>
            </a:xfrm>
            <a:prstGeom prst="rect">
              <a:avLst/>
            </a:prstGeom>
          </p:spPr>
          <p:txBody>
            <a:bodyPr wrap="square" lIns="144000" tIns="0" rIns="144000" bIns="0">
              <a:normAutofit fontScale="97500"/>
            </a:bodyPr>
            <a:lstStyle/>
            <a:p>
              <a:r>
                <a:rPr lang="zh-CN" altLang="en-US" sz="1600" b="1" dirty="0">
                  <a:solidFill>
                    <a:schemeClr val="accent3"/>
                  </a:solidFill>
                  <a:cs typeface="+mn-ea"/>
                  <a:sym typeface="+mn-lt"/>
                </a:rPr>
                <a:t>标题文本预设</a:t>
              </a:r>
              <a:endParaRPr lang="en-US" sz="1600" b="1" dirty="0">
                <a:solidFill>
                  <a:schemeClr val="accent3"/>
                </a:solidFill>
                <a:cs typeface="+mn-ea"/>
                <a:sym typeface="+mn-lt"/>
              </a:endParaRPr>
            </a:p>
          </p:txBody>
        </p:sp>
        <p:sp>
          <p:nvSpPr>
            <p:cNvPr id="14" name="Rectangle 73"/>
            <p:cNvSpPr/>
            <p:nvPr/>
          </p:nvSpPr>
          <p:spPr>
            <a:xfrm>
              <a:off x="1906687" y="3665227"/>
              <a:ext cx="2587220" cy="536011"/>
            </a:xfrm>
            <a:prstGeom prst="rect">
              <a:avLst/>
            </a:prstGeom>
          </p:spPr>
          <p:txBody>
            <a:bodyPr wrap="square" lIns="144000" tIns="0" rIns="144000" bIns="0">
              <a:normAutofit/>
            </a:bodyPr>
            <a:lstStyle/>
            <a:p>
              <a:pPr>
                <a:lnSpc>
                  <a:spcPct val="150000"/>
                </a:lnSpc>
              </a:pPr>
              <a:r>
                <a:rPr lang="zh-CN" altLang="en-US" sz="1100" dirty="0">
                  <a:solidFill>
                    <a:schemeClr val="dk1">
                      <a:lumMod val="100000"/>
                    </a:schemeClr>
                  </a:solidFill>
                  <a:cs typeface="+mn-ea"/>
                  <a:sym typeface="+mn-lt"/>
                </a:rPr>
                <a:t>此部分内容作为文字排版占位显示</a:t>
              </a:r>
            </a:p>
            <a:p>
              <a:pPr>
                <a:lnSpc>
                  <a:spcPct val="150000"/>
                </a:lnSpc>
              </a:pPr>
              <a:r>
                <a:rPr lang="zh-CN" altLang="en-US" sz="1100" dirty="0">
                  <a:solidFill>
                    <a:schemeClr val="dk1">
                      <a:lumMod val="100000"/>
                    </a:schemeClr>
                  </a:solidFill>
                  <a:cs typeface="+mn-ea"/>
                  <a:sym typeface="+mn-lt"/>
                </a:rPr>
                <a:t>（建议使用主题字体）</a:t>
              </a:r>
              <a:endParaRPr lang="en-US" sz="1100" dirty="0">
                <a:solidFill>
                  <a:schemeClr val="dk1">
                    <a:lumMod val="100000"/>
                  </a:schemeClr>
                </a:solidFill>
                <a:cs typeface="+mn-ea"/>
                <a:sym typeface="+mn-lt"/>
              </a:endParaRPr>
            </a:p>
          </p:txBody>
        </p:sp>
      </p:grpSp>
      <p:grpSp>
        <p:nvGrpSpPr>
          <p:cNvPr id="18" name="组合 17"/>
          <p:cNvGrpSpPr/>
          <p:nvPr/>
        </p:nvGrpSpPr>
        <p:grpSpPr>
          <a:xfrm>
            <a:off x="8056313" y="3060073"/>
            <a:ext cx="2587220" cy="782232"/>
            <a:chOff x="8241018" y="1630469"/>
            <a:chExt cx="2587220" cy="782232"/>
          </a:xfrm>
        </p:grpSpPr>
        <p:sp>
          <p:nvSpPr>
            <p:cNvPr id="19" name="Rectangle 73"/>
            <p:cNvSpPr/>
            <p:nvPr/>
          </p:nvSpPr>
          <p:spPr>
            <a:xfrm>
              <a:off x="8241018" y="1630469"/>
              <a:ext cx="2587220" cy="246221"/>
            </a:xfrm>
            <a:prstGeom prst="rect">
              <a:avLst/>
            </a:prstGeom>
          </p:spPr>
          <p:txBody>
            <a:bodyPr wrap="square" lIns="144000" tIns="0" rIns="144000" bIns="0">
              <a:normAutofit fontScale="97500"/>
            </a:bodyPr>
            <a:lstStyle/>
            <a:p>
              <a:r>
                <a:rPr lang="zh-CN" altLang="en-US" sz="1600" b="1" dirty="0">
                  <a:solidFill>
                    <a:schemeClr val="accent2"/>
                  </a:solidFill>
                  <a:cs typeface="+mn-ea"/>
                  <a:sym typeface="+mn-lt"/>
                </a:rPr>
                <a:t>标题文本预设</a:t>
              </a:r>
              <a:endParaRPr lang="en-US" sz="1600" b="1" dirty="0">
                <a:solidFill>
                  <a:schemeClr val="accent2"/>
                </a:solidFill>
                <a:cs typeface="+mn-ea"/>
                <a:sym typeface="+mn-lt"/>
              </a:endParaRPr>
            </a:p>
          </p:txBody>
        </p:sp>
        <p:sp>
          <p:nvSpPr>
            <p:cNvPr id="20" name="Rectangle 73"/>
            <p:cNvSpPr/>
            <p:nvPr/>
          </p:nvSpPr>
          <p:spPr>
            <a:xfrm>
              <a:off x="8241018" y="1876690"/>
              <a:ext cx="2587220" cy="536011"/>
            </a:xfrm>
            <a:prstGeom prst="rect">
              <a:avLst/>
            </a:prstGeom>
          </p:spPr>
          <p:txBody>
            <a:bodyPr wrap="square" lIns="144000" tIns="0" rIns="144000" bIns="0">
              <a:normAutofit/>
            </a:bodyPr>
            <a:lstStyle/>
            <a:p>
              <a:pPr>
                <a:lnSpc>
                  <a:spcPct val="150000"/>
                </a:lnSpc>
              </a:pPr>
              <a:r>
                <a:rPr lang="zh-CN" altLang="en-US" sz="1100" dirty="0">
                  <a:solidFill>
                    <a:schemeClr val="dk1">
                      <a:lumMod val="100000"/>
                    </a:schemeClr>
                  </a:solidFill>
                  <a:cs typeface="+mn-ea"/>
                  <a:sym typeface="+mn-lt"/>
                </a:rPr>
                <a:t>此部分内容作为文字排版占位显示</a:t>
              </a:r>
            </a:p>
            <a:p>
              <a:pPr>
                <a:lnSpc>
                  <a:spcPct val="150000"/>
                </a:lnSpc>
              </a:pPr>
              <a:r>
                <a:rPr lang="zh-CN" altLang="en-US" sz="1100" dirty="0">
                  <a:solidFill>
                    <a:schemeClr val="dk1">
                      <a:lumMod val="100000"/>
                    </a:schemeClr>
                  </a:solidFill>
                  <a:cs typeface="+mn-ea"/>
                  <a:sym typeface="+mn-lt"/>
                </a:rPr>
                <a:t>（建议使用主题字体）</a:t>
              </a:r>
              <a:endParaRPr lang="en-US" sz="1100" dirty="0">
                <a:solidFill>
                  <a:schemeClr val="dk1">
                    <a:lumMod val="100000"/>
                  </a:schemeClr>
                </a:solidFill>
                <a:cs typeface="+mn-ea"/>
                <a:sym typeface="+mn-lt"/>
              </a:endParaRPr>
            </a:p>
          </p:txBody>
        </p:sp>
      </p:grpSp>
      <p:grpSp>
        <p:nvGrpSpPr>
          <p:cNvPr id="21" name="组合 20"/>
          <p:cNvGrpSpPr/>
          <p:nvPr/>
        </p:nvGrpSpPr>
        <p:grpSpPr>
          <a:xfrm>
            <a:off x="8056314" y="4153293"/>
            <a:ext cx="2587220" cy="782232"/>
            <a:chOff x="8241018" y="3419006"/>
            <a:chExt cx="2587220" cy="782232"/>
          </a:xfrm>
        </p:grpSpPr>
        <p:sp>
          <p:nvSpPr>
            <p:cNvPr id="22" name="Rectangle 73"/>
            <p:cNvSpPr/>
            <p:nvPr/>
          </p:nvSpPr>
          <p:spPr>
            <a:xfrm>
              <a:off x="8241018" y="3419006"/>
              <a:ext cx="2587220" cy="246221"/>
            </a:xfrm>
            <a:prstGeom prst="rect">
              <a:avLst/>
            </a:prstGeom>
          </p:spPr>
          <p:txBody>
            <a:bodyPr wrap="square" lIns="144000" tIns="0" rIns="144000" bIns="0">
              <a:normAutofit fontScale="97500"/>
            </a:bodyPr>
            <a:lstStyle/>
            <a:p>
              <a:r>
                <a:rPr lang="zh-CN" altLang="en-US" sz="1600" b="1" dirty="0">
                  <a:solidFill>
                    <a:schemeClr val="accent4"/>
                  </a:solidFill>
                  <a:cs typeface="+mn-ea"/>
                  <a:sym typeface="+mn-lt"/>
                </a:rPr>
                <a:t>标题文本预设</a:t>
              </a:r>
              <a:endParaRPr lang="en-US" sz="1600" b="1" dirty="0">
                <a:solidFill>
                  <a:schemeClr val="accent4"/>
                </a:solidFill>
                <a:cs typeface="+mn-ea"/>
                <a:sym typeface="+mn-lt"/>
              </a:endParaRPr>
            </a:p>
          </p:txBody>
        </p:sp>
        <p:sp>
          <p:nvSpPr>
            <p:cNvPr id="23" name="Rectangle 73"/>
            <p:cNvSpPr/>
            <p:nvPr/>
          </p:nvSpPr>
          <p:spPr>
            <a:xfrm>
              <a:off x="8241018" y="3665227"/>
              <a:ext cx="2587220" cy="536011"/>
            </a:xfrm>
            <a:prstGeom prst="rect">
              <a:avLst/>
            </a:prstGeom>
          </p:spPr>
          <p:txBody>
            <a:bodyPr wrap="square" lIns="144000" tIns="0" rIns="144000" bIns="0">
              <a:normAutofit/>
            </a:bodyPr>
            <a:lstStyle/>
            <a:p>
              <a:pPr>
                <a:lnSpc>
                  <a:spcPct val="150000"/>
                </a:lnSpc>
              </a:pPr>
              <a:r>
                <a:rPr lang="zh-CN" altLang="en-US" sz="1100" dirty="0">
                  <a:solidFill>
                    <a:schemeClr val="dk1">
                      <a:lumMod val="100000"/>
                    </a:schemeClr>
                  </a:solidFill>
                  <a:cs typeface="+mn-ea"/>
                  <a:sym typeface="+mn-lt"/>
                </a:rPr>
                <a:t>此部分内容作为文字排版占位显示</a:t>
              </a:r>
            </a:p>
            <a:p>
              <a:pPr>
                <a:lnSpc>
                  <a:spcPct val="150000"/>
                </a:lnSpc>
              </a:pPr>
              <a:r>
                <a:rPr lang="zh-CN" altLang="en-US" sz="1100" dirty="0">
                  <a:solidFill>
                    <a:schemeClr val="dk1">
                      <a:lumMod val="100000"/>
                    </a:schemeClr>
                  </a:solidFill>
                  <a:cs typeface="+mn-ea"/>
                  <a:sym typeface="+mn-lt"/>
                </a:rPr>
                <a:t>（建议使用主题字体）</a:t>
              </a:r>
              <a:endParaRPr lang="en-US" sz="1100" dirty="0">
                <a:solidFill>
                  <a:schemeClr val="dk1">
                    <a:lumMod val="100000"/>
                  </a:schemeClr>
                </a:solidFill>
                <a:cs typeface="+mn-ea"/>
                <a:sym typeface="+mn-lt"/>
              </a:endParaRPr>
            </a:p>
          </p:txBody>
        </p:sp>
      </p:grpSp>
      <p:sp>
        <p:nvSpPr>
          <p:cNvPr id="27" name="矩形 26"/>
          <p:cNvSpPr/>
          <p:nvPr/>
        </p:nvSpPr>
        <p:spPr bwMode="auto">
          <a:xfrm>
            <a:off x="2731689" y="4153293"/>
            <a:ext cx="684076" cy="684076"/>
          </a:xfrm>
          <a:prstGeom prst="rect">
            <a:avLst/>
          </a:prstGeom>
          <a:solidFill>
            <a:schemeClr val="accent3"/>
          </a:solidFill>
          <a:ln w="28575" cap="flat" cmpd="sng" algn="ctr">
            <a:solidFill>
              <a:schemeClr val="accent3">
                <a:lumMod val="100000"/>
              </a:schemeClr>
            </a:solidFill>
            <a:prstDash val="solid"/>
            <a:round/>
            <a:headEnd type="none" w="med" len="med"/>
            <a:tailEnd type="none" w="med" len="med"/>
          </a:ln>
        </p:spPr>
        <p:txBody>
          <a:bodyPr rot="0" spcFirstLastPara="0" vertOverflow="overflow" horzOverflow="overflow" vert="horz" wrap="square" lIns="91440" tIns="45720" rIns="91440" bIns="45720" numCol="1" spcCol="0" rtlCol="0" fromWordArt="0" anchor="ctr" anchorCtr="1" forceAA="0" compatLnSpc="1">
            <a:noAutofit/>
          </a:bodyPr>
          <a:lstStyle/>
          <a:p>
            <a:pPr algn="ctr"/>
            <a:r>
              <a:rPr lang="en-US" altLang="zh-CN" sz="4000" b="1" dirty="0">
                <a:solidFill>
                  <a:schemeClr val="bg1">
                    <a:lumMod val="100000"/>
                  </a:schemeClr>
                </a:solidFill>
                <a:latin typeface="Impact" panose="020B0806030902050204" pitchFamily="34" charset="0"/>
                <a:cs typeface="+mn-ea"/>
                <a:sym typeface="+mn-lt"/>
              </a:rPr>
              <a:t>3</a:t>
            </a:r>
            <a:endParaRPr lang="zh-CN" altLang="en-US" sz="4000" b="1" dirty="0">
              <a:solidFill>
                <a:schemeClr val="bg1">
                  <a:lumMod val="100000"/>
                </a:schemeClr>
              </a:solidFill>
              <a:latin typeface="Impact" panose="020B0806030902050204" pitchFamily="34" charset="0"/>
              <a:cs typeface="+mn-ea"/>
              <a:sym typeface="+mn-lt"/>
            </a:endParaRPr>
          </a:p>
        </p:txBody>
      </p:sp>
      <p:sp>
        <p:nvSpPr>
          <p:cNvPr id="29" name="矩形 28"/>
          <p:cNvSpPr/>
          <p:nvPr/>
        </p:nvSpPr>
        <p:spPr bwMode="auto">
          <a:xfrm>
            <a:off x="7372237" y="3071637"/>
            <a:ext cx="684076" cy="684076"/>
          </a:xfrm>
          <a:prstGeom prst="rect">
            <a:avLst/>
          </a:prstGeom>
          <a:solidFill>
            <a:schemeClr val="accent2"/>
          </a:solidFill>
          <a:ln w="28575" cap="flat" cmpd="sng" algn="ctr">
            <a:noFill/>
            <a:prstDash val="solid"/>
            <a:round/>
            <a:headEnd type="none" w="med" len="med"/>
            <a:tailEnd type="none" w="med" len="med"/>
          </a:ln>
        </p:spPr>
        <p:txBody>
          <a:bodyPr rot="0" spcFirstLastPara="0" vertOverflow="overflow" horzOverflow="overflow" vert="horz" wrap="square" lIns="91440" tIns="45720" rIns="91440" bIns="45720" numCol="1" spcCol="0" rtlCol="0" fromWordArt="0" anchor="ctr" anchorCtr="1" forceAA="0" compatLnSpc="1">
            <a:noAutofit/>
          </a:bodyPr>
          <a:lstStyle/>
          <a:p>
            <a:pPr algn="ctr"/>
            <a:r>
              <a:rPr lang="en-US" altLang="zh-CN" sz="4000" b="1" dirty="0">
                <a:solidFill>
                  <a:schemeClr val="bg1">
                    <a:lumMod val="100000"/>
                  </a:schemeClr>
                </a:solidFill>
                <a:latin typeface="Impact" panose="020B0806030902050204" pitchFamily="34" charset="0"/>
                <a:cs typeface="+mn-ea"/>
                <a:sym typeface="+mn-lt"/>
              </a:rPr>
              <a:t>2</a:t>
            </a:r>
            <a:endParaRPr lang="zh-CN" altLang="en-US" sz="4000" b="1" dirty="0">
              <a:solidFill>
                <a:schemeClr val="bg1">
                  <a:lumMod val="100000"/>
                </a:schemeClr>
              </a:solidFill>
              <a:latin typeface="Impact" panose="020B0806030902050204" pitchFamily="34" charset="0"/>
              <a:cs typeface="+mn-ea"/>
              <a:sym typeface="+mn-lt"/>
            </a:endParaRPr>
          </a:p>
        </p:txBody>
      </p:sp>
      <p:sp>
        <p:nvSpPr>
          <p:cNvPr id="30" name="矩形 29"/>
          <p:cNvSpPr/>
          <p:nvPr/>
        </p:nvSpPr>
        <p:spPr bwMode="auto">
          <a:xfrm>
            <a:off x="7372237" y="4153293"/>
            <a:ext cx="684076" cy="684076"/>
          </a:xfrm>
          <a:prstGeom prst="rect">
            <a:avLst/>
          </a:prstGeom>
          <a:solidFill>
            <a:schemeClr val="accent4"/>
          </a:solidFill>
          <a:ln w="28575" cap="flat" cmpd="sng" algn="ctr">
            <a:noFill/>
            <a:prstDash val="solid"/>
            <a:round/>
            <a:headEnd type="none" w="med" len="med"/>
            <a:tailEnd type="none" w="med" len="med"/>
          </a:ln>
        </p:spPr>
        <p:txBody>
          <a:bodyPr rot="0" spcFirstLastPara="0" vertOverflow="overflow" horzOverflow="overflow" vert="horz" wrap="square" lIns="91440" tIns="45720" rIns="91440" bIns="45720" numCol="1" spcCol="0" rtlCol="0" fromWordArt="0" anchor="ctr" anchorCtr="1" forceAA="0" compatLnSpc="1">
            <a:noAutofit/>
          </a:bodyPr>
          <a:lstStyle/>
          <a:p>
            <a:pPr algn="ctr"/>
            <a:r>
              <a:rPr lang="en-US" altLang="zh-CN" sz="4000" b="1" dirty="0">
                <a:solidFill>
                  <a:schemeClr val="bg1">
                    <a:lumMod val="100000"/>
                  </a:schemeClr>
                </a:solidFill>
                <a:latin typeface="Impact" panose="020B0806030902050204" pitchFamily="34" charset="0"/>
                <a:cs typeface="+mn-ea"/>
                <a:sym typeface="+mn-lt"/>
              </a:rPr>
              <a:t>4</a:t>
            </a:r>
            <a:endParaRPr lang="zh-CN" altLang="en-US" sz="4000" b="1" dirty="0">
              <a:solidFill>
                <a:schemeClr val="bg1">
                  <a:lumMod val="100000"/>
                </a:schemeClr>
              </a:solidFill>
              <a:latin typeface="Impact" panose="020B0806030902050204" pitchFamily="34" charset="0"/>
              <a:cs typeface="+mn-ea"/>
              <a:sym typeface="+mn-lt"/>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7"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1000"/>
                                        <p:tgtEl>
                                          <p:spTgt spid="27"/>
                                        </p:tgtEl>
                                      </p:cBhvr>
                                    </p:animEffect>
                                    <p:anim calcmode="lin" valueType="num">
                                      <p:cBhvr>
                                        <p:cTn id="39" dur="1000" fill="hold"/>
                                        <p:tgtEl>
                                          <p:spTgt spid="27"/>
                                        </p:tgtEl>
                                        <p:attrNameLst>
                                          <p:attrName>ppt_x</p:attrName>
                                        </p:attrNameLst>
                                      </p:cBhvr>
                                      <p:tavLst>
                                        <p:tav tm="0">
                                          <p:val>
                                            <p:strVal val="#ppt_x"/>
                                          </p:val>
                                        </p:tav>
                                        <p:tav tm="100000">
                                          <p:val>
                                            <p:strVal val="#ppt_x"/>
                                          </p:val>
                                        </p:tav>
                                      </p:tavLst>
                                    </p:anim>
                                    <p:anim calcmode="lin" valueType="num">
                                      <p:cBhvr>
                                        <p:cTn id="40" dur="1000" fill="hold"/>
                                        <p:tgtEl>
                                          <p:spTgt spid="27"/>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1000"/>
                                        <p:tgtEl>
                                          <p:spTgt spid="30"/>
                                        </p:tgtEl>
                                      </p:cBhvr>
                                    </p:animEffect>
                                    <p:anim calcmode="lin" valueType="num">
                                      <p:cBhvr>
                                        <p:cTn id="44" dur="1000" fill="hold"/>
                                        <p:tgtEl>
                                          <p:spTgt spid="30"/>
                                        </p:tgtEl>
                                        <p:attrNameLst>
                                          <p:attrName>ppt_x</p:attrName>
                                        </p:attrNameLst>
                                      </p:cBhvr>
                                      <p:tavLst>
                                        <p:tav tm="0">
                                          <p:val>
                                            <p:strVal val="#ppt_x"/>
                                          </p:val>
                                        </p:tav>
                                        <p:tav tm="100000">
                                          <p:val>
                                            <p:strVal val="#ppt_x"/>
                                          </p:val>
                                        </p:tav>
                                      </p:tavLst>
                                    </p:anim>
                                    <p:anim calcmode="lin" valueType="num">
                                      <p:cBhvr>
                                        <p:cTn id="4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7" grpId="0" animBg="1"/>
      <p:bldP spid="29" grpId="0" animBg="1"/>
      <p:bldP spid="3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9" name="TextBox 11"/>
          <p:cNvSpPr txBox="1"/>
          <p:nvPr/>
        </p:nvSpPr>
        <p:spPr>
          <a:xfrm>
            <a:off x="5122526" y="2067322"/>
            <a:ext cx="3840480" cy="1432560"/>
          </a:xfrm>
          <a:prstGeom prst="rect">
            <a:avLst/>
          </a:prstGeom>
          <a:noFill/>
        </p:spPr>
        <p:txBody>
          <a:bodyPr wrap="none" rtlCol="0">
            <a:spAutoFit/>
          </a:bodyPr>
          <a:lstStyle/>
          <a:p>
            <a:pPr marL="0" lvl="1"/>
            <a:r>
              <a:rPr lang="zh-CN" altLang="en-US" sz="1865" b="1" dirty="0">
                <a:solidFill>
                  <a:srgbClr val="080808"/>
                </a:solidFill>
                <a:latin typeface="微软雅黑" panose="020B0503020204020204" charset="-122"/>
                <a:ea typeface="微软雅黑" panose="020B0503020204020204" charset="-122"/>
              </a:rPr>
              <a:t> </a:t>
            </a:r>
            <a:r>
              <a:rPr lang="zh-CN" altLang="en-US" sz="3735" b="1" dirty="0">
                <a:solidFill>
                  <a:srgbClr val="080808"/>
                </a:solidFill>
                <a:latin typeface="微软雅黑" panose="020B0503020204020204" charset="-122"/>
                <a:ea typeface="微软雅黑" panose="020B0503020204020204" charset="-122"/>
              </a:rPr>
              <a:t>第四部分</a:t>
            </a:r>
            <a:endParaRPr lang="en-US" altLang="zh-CN" sz="3735" b="1" dirty="0">
              <a:solidFill>
                <a:srgbClr val="080808"/>
              </a:solidFill>
              <a:latin typeface="微软雅黑" panose="020B0503020204020204" charset="-122"/>
              <a:ea typeface="微软雅黑" panose="020B0503020204020204" charset="-122"/>
            </a:endParaRPr>
          </a:p>
          <a:p>
            <a:pPr marL="0" lvl="1" algn="ctr"/>
            <a:r>
              <a:rPr lang="zh-CN" altLang="en-US" sz="4800" b="1" dirty="0">
                <a:gradFill>
                  <a:gsLst>
                    <a:gs pos="0">
                      <a:srgbClr val="28539C"/>
                    </a:gs>
                    <a:gs pos="25000">
                      <a:srgbClr val="471537"/>
                    </a:gs>
                    <a:gs pos="52000">
                      <a:srgbClr val="7F236A"/>
                    </a:gs>
                    <a:gs pos="88000">
                      <a:srgbClr val="DC3113"/>
                    </a:gs>
                  </a:gsLst>
                  <a:lin ang="0" scaled="0"/>
                </a:gradFill>
                <a:latin typeface="微软雅黑" panose="020B0503020204020204" charset="-122"/>
                <a:ea typeface="微软雅黑" panose="020B0503020204020204" charset="-122"/>
              </a:rPr>
              <a:t>标题文字内容</a:t>
            </a:r>
          </a:p>
        </p:txBody>
      </p:sp>
      <p:cxnSp>
        <p:nvCxnSpPr>
          <p:cNvPr id="30" name="直接连接符 29"/>
          <p:cNvCxnSpPr/>
          <p:nvPr/>
        </p:nvCxnSpPr>
        <p:spPr>
          <a:xfrm flipV="1">
            <a:off x="5015865" y="1985010"/>
            <a:ext cx="0" cy="2360295"/>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31" name="TextBox 13"/>
          <p:cNvSpPr txBox="1"/>
          <p:nvPr/>
        </p:nvSpPr>
        <p:spPr>
          <a:xfrm>
            <a:off x="3524198" y="3984997"/>
            <a:ext cx="1203795" cy="348615"/>
          </a:xfrm>
          <a:prstGeom prst="rect">
            <a:avLst/>
          </a:prstGeom>
          <a:noFill/>
        </p:spPr>
        <p:txBody>
          <a:bodyPr wrap="square" lIns="0" tIns="0" rIns="0" bIns="0" rtlCol="0">
            <a:spAutoFit/>
          </a:bodyPr>
          <a:lstStyle/>
          <a:p>
            <a:r>
              <a:rPr lang="en-US" altLang="zh-CN" sz="2135" dirty="0">
                <a:solidFill>
                  <a:srgbClr val="080808"/>
                </a:solidFill>
                <a:latin typeface="微软雅黑" panose="020B0503020204020204" charset="-122"/>
                <a:ea typeface="微软雅黑" panose="020B0503020204020204" charset="-122"/>
              </a:rPr>
              <a:t>PART 01</a:t>
            </a:r>
          </a:p>
        </p:txBody>
      </p:sp>
      <p:sp>
        <p:nvSpPr>
          <p:cNvPr id="35" name="TextBox 24"/>
          <p:cNvSpPr txBox="1"/>
          <p:nvPr/>
        </p:nvSpPr>
        <p:spPr>
          <a:xfrm>
            <a:off x="5251420" y="3507482"/>
            <a:ext cx="1370509" cy="34099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36" name="TextBox 25"/>
          <p:cNvSpPr txBox="1"/>
          <p:nvPr/>
        </p:nvSpPr>
        <p:spPr>
          <a:xfrm>
            <a:off x="6654981" y="3507482"/>
            <a:ext cx="1313648" cy="34099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37" name="TextBox 26"/>
          <p:cNvSpPr txBox="1"/>
          <p:nvPr/>
        </p:nvSpPr>
        <p:spPr>
          <a:xfrm>
            <a:off x="8001682" y="3507482"/>
            <a:ext cx="1370509" cy="34099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38" name="TextBox 27"/>
          <p:cNvSpPr txBox="1"/>
          <p:nvPr/>
        </p:nvSpPr>
        <p:spPr>
          <a:xfrm>
            <a:off x="5251420" y="3970243"/>
            <a:ext cx="1313648" cy="34099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39" name="TextBox 28"/>
          <p:cNvSpPr txBox="1"/>
          <p:nvPr/>
        </p:nvSpPr>
        <p:spPr>
          <a:xfrm>
            <a:off x="6654982" y="3970243"/>
            <a:ext cx="1313648" cy="34099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40" name="TextBox 29"/>
          <p:cNvSpPr txBox="1"/>
          <p:nvPr/>
        </p:nvSpPr>
        <p:spPr>
          <a:xfrm>
            <a:off x="8001168" y="3970243"/>
            <a:ext cx="1313648" cy="34099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pic>
        <p:nvPicPr>
          <p:cNvPr id="41" name="图片 40" descr="QQ截图20170423215553"/>
          <p:cNvPicPr>
            <a:picLocks noChangeAspect="1"/>
          </p:cNvPicPr>
          <p:nvPr/>
        </p:nvPicPr>
        <p:blipFill>
          <a:blip r:embed="rId3"/>
          <a:stretch>
            <a:fillRect/>
          </a:stretch>
        </p:blipFill>
        <p:spPr>
          <a:xfrm>
            <a:off x="3116580" y="1892935"/>
            <a:ext cx="1933575" cy="2063115"/>
          </a:xfrm>
          <a:prstGeom prst="rect">
            <a:avLst/>
          </a:prstGeom>
          <a:effectLst>
            <a:outerShdw blurRad="50800" dist="38100" dir="2700000" algn="tl" rotWithShape="0">
              <a:prstClr val="black">
                <a:alpha val="40000"/>
              </a:prstClr>
            </a:outerShdw>
          </a:effectLst>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p:tgtEl>
                                          <p:spTgt spid="29"/>
                                        </p:tgtEl>
                                        <p:attrNameLst>
                                          <p:attrName>ppt_x</p:attrName>
                                        </p:attrNameLst>
                                      </p:cBhvr>
                                      <p:tavLst>
                                        <p:tav tm="0">
                                          <p:val>
                                            <p:strVal val="#ppt_x-#ppt_w*1.125000"/>
                                          </p:val>
                                        </p:tav>
                                        <p:tav tm="100000">
                                          <p:val>
                                            <p:strVal val="#ppt_x"/>
                                          </p:val>
                                        </p:tav>
                                      </p:tavLst>
                                    </p:anim>
                                    <p:animEffect transition="in" filter="wipe(right)">
                                      <p:cBhvr>
                                        <p:cTn id="12" dur="500"/>
                                        <p:tgtEl>
                                          <p:spTgt spid="29"/>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anim calcmode="lin" valueType="num">
                                      <p:cBhvr>
                                        <p:cTn id="17" dur="500" fill="hold"/>
                                        <p:tgtEl>
                                          <p:spTgt spid="31"/>
                                        </p:tgtEl>
                                        <p:attrNameLst>
                                          <p:attrName>ppt_x</p:attrName>
                                        </p:attrNameLst>
                                      </p:cBhvr>
                                      <p:tavLst>
                                        <p:tav tm="0">
                                          <p:val>
                                            <p:strVal val="#ppt_x"/>
                                          </p:val>
                                        </p:tav>
                                        <p:tav tm="100000">
                                          <p:val>
                                            <p:strVal val="#ppt_x"/>
                                          </p:val>
                                        </p:tav>
                                      </p:tavLst>
                                    </p:anim>
                                    <p:anim calcmode="lin" valueType="num">
                                      <p:cBhvr>
                                        <p:cTn id="18" dur="500" fill="hold"/>
                                        <p:tgtEl>
                                          <p:spTgt spid="3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ppt_x"/>
                                          </p:val>
                                        </p:tav>
                                        <p:tav tm="100000">
                                          <p:val>
                                            <p:strVal val="#ppt_x"/>
                                          </p:val>
                                        </p:tav>
                                      </p:tavLst>
                                    </p:anim>
                                    <p:anim calcmode="lin" valueType="num">
                                      <p:cBhvr additive="base">
                                        <p:cTn id="23" dur="500" fill="hold"/>
                                        <p:tgtEl>
                                          <p:spTgt spid="3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20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ppt_x"/>
                                          </p:val>
                                        </p:tav>
                                        <p:tav tm="100000">
                                          <p:val>
                                            <p:strVal val="#ppt_x"/>
                                          </p:val>
                                        </p:tav>
                                      </p:tavLst>
                                    </p:anim>
                                    <p:anim calcmode="lin" valueType="num">
                                      <p:cBhvr additive="base">
                                        <p:cTn id="27" dur="500" fill="hold"/>
                                        <p:tgtEl>
                                          <p:spTgt spid="3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40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500" fill="hold"/>
                                        <p:tgtEl>
                                          <p:spTgt spid="37"/>
                                        </p:tgtEl>
                                        <p:attrNameLst>
                                          <p:attrName>ppt_x</p:attrName>
                                        </p:attrNameLst>
                                      </p:cBhvr>
                                      <p:tavLst>
                                        <p:tav tm="0">
                                          <p:val>
                                            <p:strVal val="#ppt_x"/>
                                          </p:val>
                                        </p:tav>
                                        <p:tav tm="100000">
                                          <p:val>
                                            <p:strVal val="#ppt_x"/>
                                          </p:val>
                                        </p:tav>
                                      </p:tavLst>
                                    </p:anim>
                                    <p:anim calcmode="lin" valueType="num">
                                      <p:cBhvr additive="base">
                                        <p:cTn id="31" dur="500" fill="hold"/>
                                        <p:tgtEl>
                                          <p:spTgt spid="3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600"/>
                                  </p:stCondLst>
                                  <p:childTnLst>
                                    <p:set>
                                      <p:cBhvr>
                                        <p:cTn id="33" dur="1" fill="hold">
                                          <p:stCondLst>
                                            <p:cond delay="0"/>
                                          </p:stCondLst>
                                        </p:cTn>
                                        <p:tgtEl>
                                          <p:spTgt spid="38"/>
                                        </p:tgtEl>
                                        <p:attrNameLst>
                                          <p:attrName>style.visibility</p:attrName>
                                        </p:attrNameLst>
                                      </p:cBhvr>
                                      <p:to>
                                        <p:strVal val="visible"/>
                                      </p:to>
                                    </p:set>
                                    <p:anim calcmode="lin" valueType="num">
                                      <p:cBhvr additive="base">
                                        <p:cTn id="34" dur="500" fill="hold"/>
                                        <p:tgtEl>
                                          <p:spTgt spid="38"/>
                                        </p:tgtEl>
                                        <p:attrNameLst>
                                          <p:attrName>ppt_x</p:attrName>
                                        </p:attrNameLst>
                                      </p:cBhvr>
                                      <p:tavLst>
                                        <p:tav tm="0">
                                          <p:val>
                                            <p:strVal val="#ppt_x"/>
                                          </p:val>
                                        </p:tav>
                                        <p:tav tm="100000">
                                          <p:val>
                                            <p:strVal val="#ppt_x"/>
                                          </p:val>
                                        </p:tav>
                                      </p:tavLst>
                                    </p:anim>
                                    <p:anim calcmode="lin" valueType="num">
                                      <p:cBhvr additive="base">
                                        <p:cTn id="35" dur="500" fill="hold"/>
                                        <p:tgtEl>
                                          <p:spTgt spid="3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800"/>
                                  </p:stCondLst>
                                  <p:childTnLst>
                                    <p:set>
                                      <p:cBhvr>
                                        <p:cTn id="37" dur="1" fill="hold">
                                          <p:stCondLst>
                                            <p:cond delay="0"/>
                                          </p:stCondLst>
                                        </p:cTn>
                                        <p:tgtEl>
                                          <p:spTgt spid="39"/>
                                        </p:tgtEl>
                                        <p:attrNameLst>
                                          <p:attrName>style.visibility</p:attrName>
                                        </p:attrNameLst>
                                      </p:cBhvr>
                                      <p:to>
                                        <p:strVal val="visible"/>
                                      </p:to>
                                    </p:set>
                                    <p:anim calcmode="lin" valueType="num">
                                      <p:cBhvr additive="base">
                                        <p:cTn id="38" dur="500" fill="hold"/>
                                        <p:tgtEl>
                                          <p:spTgt spid="39"/>
                                        </p:tgtEl>
                                        <p:attrNameLst>
                                          <p:attrName>ppt_x</p:attrName>
                                        </p:attrNameLst>
                                      </p:cBhvr>
                                      <p:tavLst>
                                        <p:tav tm="0">
                                          <p:val>
                                            <p:strVal val="#ppt_x"/>
                                          </p:val>
                                        </p:tav>
                                        <p:tav tm="100000">
                                          <p:val>
                                            <p:strVal val="#ppt_x"/>
                                          </p:val>
                                        </p:tav>
                                      </p:tavLst>
                                    </p:anim>
                                    <p:anim calcmode="lin" valueType="num">
                                      <p:cBhvr additive="base">
                                        <p:cTn id="39" dur="500" fill="hold"/>
                                        <p:tgtEl>
                                          <p:spTgt spid="3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100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500" fill="hold"/>
                                        <p:tgtEl>
                                          <p:spTgt spid="40"/>
                                        </p:tgtEl>
                                        <p:attrNameLst>
                                          <p:attrName>ppt_x</p:attrName>
                                        </p:attrNameLst>
                                      </p:cBhvr>
                                      <p:tavLst>
                                        <p:tav tm="0">
                                          <p:val>
                                            <p:strVal val="#ppt_x"/>
                                          </p:val>
                                        </p:tav>
                                        <p:tav tm="100000">
                                          <p:val>
                                            <p:strVal val="#ppt_x"/>
                                          </p:val>
                                        </p:tav>
                                      </p:tavLst>
                                    </p:anim>
                                    <p:anim calcmode="lin" valueType="num">
                                      <p:cBhvr additive="base">
                                        <p:cTn id="43"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P spid="35" grpId="0"/>
      <p:bldP spid="36" grpId="0"/>
      <p:bldP spid="37" grpId="0"/>
      <p:bldP spid="38" grpId="0"/>
      <p:bldP spid="39" grpId="0"/>
      <p:bldP spid="4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603885" y="127000"/>
            <a:ext cx="5687060" cy="410210"/>
          </a:xfrm>
          <a:prstGeom prst="rect">
            <a:avLst/>
          </a:prstGeom>
          <a:noFill/>
        </p:spPr>
        <p:txBody>
          <a:bodyPr wrap="square" lIns="45711" tIns="22855" rIns="45711" bIns="22855" rtlCol="0">
            <a:spAutoFit/>
          </a:bodyPr>
          <a:lstStyle/>
          <a:p>
            <a:pPr algn="l"/>
            <a:r>
              <a:rPr lang="id-ID" sz="2400" b="1" dirty="0">
                <a:solidFill>
                  <a:schemeClr val="tx1"/>
                </a:solidFill>
                <a:latin typeface="微软雅黑" panose="020B0503020204020204" charset="-122"/>
                <a:cs typeface="Aparajita" panose="020B0604020202020204" pitchFamily="34" charset="0"/>
              </a:rPr>
              <a:t>单击此处添加标题</a:t>
            </a:r>
          </a:p>
        </p:txBody>
      </p:sp>
      <p:sp>
        <p:nvSpPr>
          <p:cNvPr id="23" name="Subtitle 2"/>
          <p:cNvSpPr txBox="1"/>
          <p:nvPr/>
        </p:nvSpPr>
        <p:spPr>
          <a:xfrm>
            <a:off x="603885" y="391795"/>
            <a:ext cx="3165475" cy="419735"/>
          </a:xfrm>
          <a:prstGeom prst="rect">
            <a:avLst/>
          </a:prstGeom>
        </p:spPr>
        <p:txBody>
          <a:bodyPr vert="horz" lIns="108745" tIns="54372" rIns="108745" bIns="54372" rtlCol="0">
            <a:norm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r>
              <a:rPr lang="en-US" sz="1000" dirty="0">
                <a:solidFill>
                  <a:schemeClr val="tx1"/>
                </a:solidFill>
                <a:latin typeface="微软雅黑" panose="020B0503020204020204" charset="-122"/>
                <a:cs typeface="Aparajita" panose="020B0604020202020204" pitchFamily="34" charset="0"/>
              </a:rPr>
              <a:t>Your great subtitle in this line</a:t>
            </a:r>
          </a:p>
        </p:txBody>
      </p:sp>
      <p:pic>
        <p:nvPicPr>
          <p:cNvPr id="2" name="图片 1" descr="QQ截图20170423215553"/>
          <p:cNvPicPr>
            <a:picLocks noChangeAspect="1"/>
          </p:cNvPicPr>
          <p:nvPr/>
        </p:nvPicPr>
        <p:blipFill>
          <a:blip r:embed="rId2"/>
          <a:stretch>
            <a:fillRect/>
          </a:stretch>
        </p:blipFill>
        <p:spPr>
          <a:xfrm>
            <a:off x="170815" y="99060"/>
            <a:ext cx="528955" cy="564515"/>
          </a:xfrm>
          <a:prstGeom prst="rect">
            <a:avLst/>
          </a:prstGeom>
          <a:effectLst>
            <a:outerShdw blurRad="50800" dist="38100" dir="2700000" algn="tl" rotWithShape="0">
              <a:prstClr val="black">
                <a:alpha val="40000"/>
              </a:prstClr>
            </a:outerShdw>
          </a:effectLst>
        </p:spPr>
      </p:pic>
      <p:pic>
        <p:nvPicPr>
          <p:cNvPr id="38" name="Picture 37"/>
          <p:cNvPicPr>
            <a:picLocks noChangeAspect="1"/>
          </p:cNvPicPr>
          <p:nvPr/>
        </p:nvPicPr>
        <p:blipFill>
          <a:blip r:embed="rId3"/>
          <a:stretch>
            <a:fillRect/>
          </a:stretch>
        </p:blipFill>
        <p:spPr>
          <a:xfrm>
            <a:off x="5096644" y="1704404"/>
            <a:ext cx="1999507" cy="4257277"/>
          </a:xfrm>
          <a:prstGeom prst="rect">
            <a:avLst/>
          </a:prstGeom>
        </p:spPr>
      </p:pic>
      <p:sp>
        <p:nvSpPr>
          <p:cNvPr id="7" name="Freeform 3"/>
          <p:cNvSpPr>
            <a:spLocks noChangeArrowheads="1"/>
          </p:cNvSpPr>
          <p:nvPr/>
        </p:nvSpPr>
        <p:spPr bwMode="auto">
          <a:xfrm>
            <a:off x="7948837" y="2180559"/>
            <a:ext cx="1941736" cy="3312182"/>
          </a:xfrm>
          <a:custGeom>
            <a:avLst/>
            <a:gdLst>
              <a:gd name="T0" fmla="*/ 3624 w 6688"/>
              <a:gd name="T1" fmla="*/ 0 h 11406"/>
              <a:gd name="T2" fmla="*/ 0 w 6688"/>
              <a:gd name="T3" fmla="*/ 11405 h 11406"/>
              <a:gd name="T4" fmla="*/ 3624 w 6688"/>
              <a:gd name="T5" fmla="*/ 11405 h 11406"/>
              <a:gd name="T6" fmla="*/ 6687 w 6688"/>
              <a:gd name="T7" fmla="*/ 5688 h 11406"/>
              <a:gd name="T8" fmla="*/ 3624 w 6688"/>
              <a:gd name="T9" fmla="*/ 0 h 11406"/>
            </a:gdLst>
            <a:ahLst/>
            <a:cxnLst>
              <a:cxn ang="0">
                <a:pos x="T0" y="T1"/>
              </a:cxn>
              <a:cxn ang="0">
                <a:pos x="T2" y="T3"/>
              </a:cxn>
              <a:cxn ang="0">
                <a:pos x="T4" y="T5"/>
              </a:cxn>
              <a:cxn ang="0">
                <a:pos x="T6" y="T7"/>
              </a:cxn>
              <a:cxn ang="0">
                <a:pos x="T8" y="T9"/>
              </a:cxn>
            </a:cxnLst>
            <a:rect l="0" t="0" r="r" b="b"/>
            <a:pathLst>
              <a:path w="6688" h="11406">
                <a:moveTo>
                  <a:pt x="3624" y="0"/>
                </a:moveTo>
                <a:lnTo>
                  <a:pt x="0" y="11405"/>
                </a:lnTo>
                <a:lnTo>
                  <a:pt x="3624" y="11405"/>
                </a:lnTo>
                <a:lnTo>
                  <a:pt x="6687" y="5688"/>
                </a:lnTo>
                <a:lnTo>
                  <a:pt x="3624" y="0"/>
                </a:lnTo>
              </a:path>
            </a:pathLst>
          </a:custGeom>
          <a:solidFill>
            <a:schemeClr val="accent1"/>
          </a:solidFill>
          <a:ln>
            <a:noFill/>
          </a:ln>
          <a:effectLst/>
        </p:spPr>
        <p:txBody>
          <a:bodyPr wrap="none" lIns="121898" tIns="60949" rIns="121898" bIns="60949" anchor="ctr"/>
          <a:lstStyle/>
          <a:p>
            <a:endParaRPr lang="en-US" sz="1800" dirty="0">
              <a:latin typeface="微软雅黑" panose="020B0503020204020204" charset="-122"/>
            </a:endParaRPr>
          </a:p>
        </p:txBody>
      </p:sp>
      <p:sp>
        <p:nvSpPr>
          <p:cNvPr id="8" name="Freeform 4"/>
          <p:cNvSpPr>
            <a:spLocks noChangeArrowheads="1"/>
          </p:cNvSpPr>
          <p:nvPr/>
        </p:nvSpPr>
        <p:spPr bwMode="auto">
          <a:xfrm>
            <a:off x="7941156" y="2177617"/>
            <a:ext cx="1950696" cy="3312180"/>
          </a:xfrm>
          <a:custGeom>
            <a:avLst/>
            <a:gdLst>
              <a:gd name="T0" fmla="*/ 3657 w 6720"/>
              <a:gd name="T1" fmla="*/ 0 h 11406"/>
              <a:gd name="T2" fmla="*/ 0 w 6720"/>
              <a:gd name="T3" fmla="*/ 0 h 11406"/>
              <a:gd name="T4" fmla="*/ 3657 w 6720"/>
              <a:gd name="T5" fmla="*/ 11405 h 11406"/>
              <a:gd name="T6" fmla="*/ 6719 w 6720"/>
              <a:gd name="T7" fmla="*/ 5686 h 11406"/>
              <a:gd name="T8" fmla="*/ 3657 w 6720"/>
              <a:gd name="T9" fmla="*/ 0 h 11406"/>
            </a:gdLst>
            <a:ahLst/>
            <a:cxnLst>
              <a:cxn ang="0">
                <a:pos x="T0" y="T1"/>
              </a:cxn>
              <a:cxn ang="0">
                <a:pos x="T2" y="T3"/>
              </a:cxn>
              <a:cxn ang="0">
                <a:pos x="T4" y="T5"/>
              </a:cxn>
              <a:cxn ang="0">
                <a:pos x="T6" y="T7"/>
              </a:cxn>
              <a:cxn ang="0">
                <a:pos x="T8" y="T9"/>
              </a:cxn>
            </a:cxnLst>
            <a:rect l="0" t="0" r="r" b="b"/>
            <a:pathLst>
              <a:path w="6720" h="11406">
                <a:moveTo>
                  <a:pt x="3657" y="0"/>
                </a:moveTo>
                <a:lnTo>
                  <a:pt x="0" y="0"/>
                </a:lnTo>
                <a:lnTo>
                  <a:pt x="3657" y="11405"/>
                </a:lnTo>
                <a:lnTo>
                  <a:pt x="6719" y="5686"/>
                </a:lnTo>
                <a:lnTo>
                  <a:pt x="3657" y="0"/>
                </a:lnTo>
              </a:path>
            </a:pathLst>
          </a:custGeom>
          <a:solidFill>
            <a:schemeClr val="accent5"/>
          </a:solidFill>
          <a:ln>
            <a:noFill/>
          </a:ln>
          <a:effectLst/>
        </p:spPr>
        <p:txBody>
          <a:bodyPr wrap="none" lIns="121898" tIns="60949" rIns="121898" bIns="60949" anchor="ctr"/>
          <a:lstStyle/>
          <a:p>
            <a:endParaRPr lang="en-US" sz="1800" dirty="0">
              <a:latin typeface="微软雅黑" panose="020B0503020204020204" charset="-122"/>
            </a:endParaRPr>
          </a:p>
        </p:txBody>
      </p:sp>
      <p:sp>
        <p:nvSpPr>
          <p:cNvPr id="5" name="Freeform 1"/>
          <p:cNvSpPr>
            <a:spLocks noChangeArrowheads="1"/>
          </p:cNvSpPr>
          <p:nvPr/>
        </p:nvSpPr>
        <p:spPr bwMode="auto">
          <a:xfrm>
            <a:off x="2156272" y="2177617"/>
            <a:ext cx="1950696" cy="3312180"/>
          </a:xfrm>
          <a:custGeom>
            <a:avLst/>
            <a:gdLst>
              <a:gd name="T0" fmla="*/ 6719 w 6720"/>
              <a:gd name="T1" fmla="*/ 0 h 11406"/>
              <a:gd name="T2" fmla="*/ 3062 w 6720"/>
              <a:gd name="T3" fmla="*/ 0 h 11406"/>
              <a:gd name="T4" fmla="*/ 0 w 6720"/>
              <a:gd name="T5" fmla="*/ 5718 h 11406"/>
              <a:gd name="T6" fmla="*/ 3062 w 6720"/>
              <a:gd name="T7" fmla="*/ 11405 h 11406"/>
              <a:gd name="T8" fmla="*/ 6719 w 6720"/>
              <a:gd name="T9" fmla="*/ 0 h 11406"/>
            </a:gdLst>
            <a:ahLst/>
            <a:cxnLst>
              <a:cxn ang="0">
                <a:pos x="T0" y="T1"/>
              </a:cxn>
              <a:cxn ang="0">
                <a:pos x="T2" y="T3"/>
              </a:cxn>
              <a:cxn ang="0">
                <a:pos x="T4" y="T5"/>
              </a:cxn>
              <a:cxn ang="0">
                <a:pos x="T6" y="T7"/>
              </a:cxn>
              <a:cxn ang="0">
                <a:pos x="T8" y="T9"/>
              </a:cxn>
            </a:cxnLst>
            <a:rect l="0" t="0" r="r" b="b"/>
            <a:pathLst>
              <a:path w="6720" h="11406">
                <a:moveTo>
                  <a:pt x="6719" y="0"/>
                </a:moveTo>
                <a:lnTo>
                  <a:pt x="3062" y="0"/>
                </a:lnTo>
                <a:lnTo>
                  <a:pt x="0" y="5718"/>
                </a:lnTo>
                <a:lnTo>
                  <a:pt x="3062" y="11405"/>
                </a:lnTo>
                <a:lnTo>
                  <a:pt x="6719" y="0"/>
                </a:lnTo>
              </a:path>
            </a:pathLst>
          </a:custGeom>
          <a:solidFill>
            <a:schemeClr val="accent5"/>
          </a:solidFill>
          <a:ln>
            <a:noFill/>
          </a:ln>
          <a:effectLst/>
        </p:spPr>
        <p:txBody>
          <a:bodyPr wrap="none" lIns="121898" tIns="60949" rIns="121898" bIns="60949" anchor="ctr"/>
          <a:lstStyle/>
          <a:p>
            <a:endParaRPr lang="en-US" sz="1800" dirty="0">
              <a:latin typeface="微软雅黑" panose="020B0503020204020204" charset="-122"/>
            </a:endParaRPr>
          </a:p>
        </p:txBody>
      </p:sp>
      <p:sp>
        <p:nvSpPr>
          <p:cNvPr id="6" name="Freeform 2"/>
          <p:cNvSpPr>
            <a:spLocks noChangeArrowheads="1"/>
          </p:cNvSpPr>
          <p:nvPr/>
        </p:nvSpPr>
        <p:spPr bwMode="auto">
          <a:xfrm>
            <a:off x="2153249" y="2191699"/>
            <a:ext cx="1941736" cy="3312182"/>
          </a:xfrm>
          <a:custGeom>
            <a:avLst/>
            <a:gdLst>
              <a:gd name="T0" fmla="*/ 3062 w 6688"/>
              <a:gd name="T1" fmla="*/ 0 h 11406"/>
              <a:gd name="T2" fmla="*/ 0 w 6688"/>
              <a:gd name="T3" fmla="*/ 5686 h 11406"/>
              <a:gd name="T4" fmla="*/ 3062 w 6688"/>
              <a:gd name="T5" fmla="*/ 11405 h 11406"/>
              <a:gd name="T6" fmla="*/ 6687 w 6688"/>
              <a:gd name="T7" fmla="*/ 11405 h 11406"/>
              <a:gd name="T8" fmla="*/ 3062 w 6688"/>
              <a:gd name="T9" fmla="*/ 0 h 11406"/>
            </a:gdLst>
            <a:ahLst/>
            <a:cxnLst>
              <a:cxn ang="0">
                <a:pos x="T0" y="T1"/>
              </a:cxn>
              <a:cxn ang="0">
                <a:pos x="T2" y="T3"/>
              </a:cxn>
              <a:cxn ang="0">
                <a:pos x="T4" y="T5"/>
              </a:cxn>
              <a:cxn ang="0">
                <a:pos x="T6" y="T7"/>
              </a:cxn>
              <a:cxn ang="0">
                <a:pos x="T8" y="T9"/>
              </a:cxn>
            </a:cxnLst>
            <a:rect l="0" t="0" r="r" b="b"/>
            <a:pathLst>
              <a:path w="6688" h="11406">
                <a:moveTo>
                  <a:pt x="3062" y="0"/>
                </a:moveTo>
                <a:lnTo>
                  <a:pt x="0" y="5686"/>
                </a:lnTo>
                <a:lnTo>
                  <a:pt x="3062" y="11405"/>
                </a:lnTo>
                <a:lnTo>
                  <a:pt x="6687" y="11405"/>
                </a:lnTo>
                <a:lnTo>
                  <a:pt x="3062" y="0"/>
                </a:lnTo>
              </a:path>
            </a:pathLst>
          </a:custGeom>
          <a:solidFill>
            <a:schemeClr val="accent1"/>
          </a:solidFill>
          <a:ln>
            <a:noFill/>
          </a:ln>
          <a:effectLst/>
        </p:spPr>
        <p:txBody>
          <a:bodyPr wrap="none" lIns="121898" tIns="60949" rIns="121898" bIns="60949" anchor="ctr"/>
          <a:lstStyle/>
          <a:p>
            <a:endParaRPr lang="en-US" sz="1800" dirty="0">
              <a:latin typeface="微软雅黑" panose="020B0503020204020204" charset="-122"/>
            </a:endParaRPr>
          </a:p>
        </p:txBody>
      </p:sp>
      <p:grpSp>
        <p:nvGrpSpPr>
          <p:cNvPr id="44" name="Group 43"/>
          <p:cNvGrpSpPr/>
          <p:nvPr/>
        </p:nvGrpSpPr>
        <p:grpSpPr>
          <a:xfrm>
            <a:off x="3723252" y="3202142"/>
            <a:ext cx="1170823" cy="1418788"/>
            <a:chOff x="2765604" y="2192731"/>
            <a:chExt cx="878346" cy="1064091"/>
          </a:xfrm>
        </p:grpSpPr>
        <p:cxnSp>
          <p:nvCxnSpPr>
            <p:cNvPr id="22" name="Straight Connector 21"/>
            <p:cNvCxnSpPr/>
            <p:nvPr/>
          </p:nvCxnSpPr>
          <p:spPr>
            <a:xfrm flipH="1" flipV="1">
              <a:off x="2878928" y="2192731"/>
              <a:ext cx="765022" cy="121621"/>
            </a:xfrm>
            <a:prstGeom prst="line">
              <a:avLst/>
            </a:prstGeom>
            <a:ln>
              <a:solidFill>
                <a:srgbClr val="DBDBDB"/>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flipH="1">
              <a:off x="2765604" y="2314352"/>
              <a:ext cx="878346" cy="420262"/>
            </a:xfrm>
            <a:prstGeom prst="line">
              <a:avLst/>
            </a:prstGeom>
            <a:ln>
              <a:solidFill>
                <a:srgbClr val="DBDBDB"/>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H="1">
              <a:off x="3026734" y="2314352"/>
              <a:ext cx="617216" cy="942470"/>
            </a:xfrm>
            <a:prstGeom prst="line">
              <a:avLst/>
            </a:prstGeom>
            <a:ln>
              <a:solidFill>
                <a:srgbClr val="DBDBDB"/>
              </a:solidFill>
            </a:ln>
            <a:effectLst/>
          </p:spPr>
          <p:style>
            <a:lnRef idx="2">
              <a:schemeClr val="accent1"/>
            </a:lnRef>
            <a:fillRef idx="0">
              <a:schemeClr val="accent1"/>
            </a:fillRef>
            <a:effectRef idx="1">
              <a:schemeClr val="accent1"/>
            </a:effectRef>
            <a:fontRef idx="minor">
              <a:schemeClr val="tx1"/>
            </a:fontRef>
          </p:style>
        </p:cxnSp>
      </p:grpSp>
      <p:grpSp>
        <p:nvGrpSpPr>
          <p:cNvPr id="48" name="Group 47"/>
          <p:cNvGrpSpPr/>
          <p:nvPr/>
        </p:nvGrpSpPr>
        <p:grpSpPr>
          <a:xfrm>
            <a:off x="7284950" y="2992967"/>
            <a:ext cx="970893" cy="1347779"/>
            <a:chOff x="5578681" y="2027495"/>
            <a:chExt cx="728359" cy="1010834"/>
          </a:xfrm>
        </p:grpSpPr>
        <p:cxnSp>
          <p:nvCxnSpPr>
            <p:cNvPr id="33" name="Straight Connector 32"/>
            <p:cNvCxnSpPr/>
            <p:nvPr/>
          </p:nvCxnSpPr>
          <p:spPr>
            <a:xfrm flipV="1">
              <a:off x="5578681" y="2027495"/>
              <a:ext cx="551701" cy="286857"/>
            </a:xfrm>
            <a:prstGeom prst="line">
              <a:avLst/>
            </a:prstGeom>
            <a:ln>
              <a:solidFill>
                <a:srgbClr val="DBDBDB"/>
              </a:soli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a:off x="5578681" y="2314352"/>
              <a:ext cx="728359" cy="201765"/>
            </a:xfrm>
            <a:prstGeom prst="line">
              <a:avLst/>
            </a:prstGeom>
            <a:ln>
              <a:solidFill>
                <a:srgbClr val="DBDBDB"/>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a:off x="5578681" y="2314352"/>
              <a:ext cx="704101" cy="723977"/>
            </a:xfrm>
            <a:prstGeom prst="line">
              <a:avLst/>
            </a:prstGeom>
            <a:ln>
              <a:solidFill>
                <a:srgbClr val="DBDBDB"/>
              </a:solidFill>
            </a:ln>
            <a:effectLst/>
          </p:spPr>
          <p:style>
            <a:lnRef idx="2">
              <a:schemeClr val="accent1"/>
            </a:lnRef>
            <a:fillRef idx="0">
              <a:schemeClr val="accent1"/>
            </a:fillRef>
            <a:effectRef idx="1">
              <a:schemeClr val="accent1"/>
            </a:effectRef>
            <a:fontRef idx="minor">
              <a:schemeClr val="tx1"/>
            </a:fontRef>
          </p:style>
        </p:cxnSp>
      </p:grpSp>
      <p:sp>
        <p:nvSpPr>
          <p:cNvPr id="46" name="Subtitle 2"/>
          <p:cNvSpPr txBox="1"/>
          <p:nvPr/>
        </p:nvSpPr>
        <p:spPr>
          <a:xfrm>
            <a:off x="594470" y="2365366"/>
            <a:ext cx="1482689" cy="2880995"/>
          </a:xfrm>
          <a:prstGeom prst="rect">
            <a:avLst/>
          </a:prstGeom>
          <a:solidFill>
            <a:srgbClr val="F3F3F3"/>
          </a:solidFill>
        </p:spPr>
        <p:txBody>
          <a:bodyPr vert="horz" wrap="square" lIns="121898" tIns="60949" rIns="121898" bIns="6094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r">
              <a:lnSpc>
                <a:spcPct val="120000"/>
              </a:lnSpc>
              <a:buNone/>
            </a:pPr>
            <a:r>
              <a:rPr lang="en-US" sz="1400" b="1" dirty="0">
                <a:solidFill>
                  <a:schemeClr val="tx1"/>
                </a:solidFill>
                <a:latin typeface="微软雅黑" panose="020B0503020204020204" charset="-122"/>
                <a:cs typeface="Aparajita" panose="020B0604020202020204" pitchFamily="34" charset="0"/>
              </a:rPr>
              <a:t>此处添加标题</a:t>
            </a:r>
          </a:p>
          <a:p>
            <a:pPr marL="0" indent="0" algn="r">
              <a:lnSpc>
                <a:spcPct val="120000"/>
              </a:lnSpc>
              <a:buNone/>
            </a:pPr>
            <a:r>
              <a:rPr lang="en-US" sz="1350" dirty="0">
                <a:solidFill>
                  <a:schemeClr val="tx1"/>
                </a:solidFill>
                <a:latin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39" name="Freeform 22"/>
          <p:cNvSpPr>
            <a:spLocks noChangeArrowheads="1"/>
          </p:cNvSpPr>
          <p:nvPr/>
        </p:nvSpPr>
        <p:spPr bwMode="auto">
          <a:xfrm>
            <a:off x="8300402" y="4812262"/>
            <a:ext cx="464022" cy="464025"/>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sp>
        <p:nvSpPr>
          <p:cNvPr id="41" name="Freeform 24"/>
          <p:cNvSpPr>
            <a:spLocks noChangeArrowheads="1"/>
          </p:cNvSpPr>
          <p:nvPr/>
        </p:nvSpPr>
        <p:spPr bwMode="auto">
          <a:xfrm>
            <a:off x="3334463" y="2331946"/>
            <a:ext cx="499377" cy="397735"/>
          </a:xfrm>
          <a:custGeom>
            <a:avLst/>
            <a:gdLst>
              <a:gd name="T0" fmla="*/ 248 w 497"/>
              <a:gd name="T1" fmla="*/ 150 h 399"/>
              <a:gd name="T2" fmla="*/ 248 w 497"/>
              <a:gd name="T3" fmla="*/ 150 h 399"/>
              <a:gd name="T4" fmla="*/ 177 w 497"/>
              <a:gd name="T5" fmla="*/ 221 h 399"/>
              <a:gd name="T6" fmla="*/ 248 w 497"/>
              <a:gd name="T7" fmla="*/ 292 h 399"/>
              <a:gd name="T8" fmla="*/ 319 w 497"/>
              <a:gd name="T9" fmla="*/ 221 h 399"/>
              <a:gd name="T10" fmla="*/ 248 w 497"/>
              <a:gd name="T11" fmla="*/ 150 h 399"/>
              <a:gd name="T12" fmla="*/ 442 w 497"/>
              <a:gd name="T13" fmla="*/ 70 h 399"/>
              <a:gd name="T14" fmla="*/ 442 w 497"/>
              <a:gd name="T15" fmla="*/ 70 h 399"/>
              <a:gd name="T16" fmla="*/ 389 w 497"/>
              <a:gd name="T17" fmla="*/ 70 h 399"/>
              <a:gd name="T18" fmla="*/ 363 w 497"/>
              <a:gd name="T19" fmla="*/ 61 h 399"/>
              <a:gd name="T20" fmla="*/ 354 w 497"/>
              <a:gd name="T21" fmla="*/ 8 h 399"/>
              <a:gd name="T22" fmla="*/ 327 w 497"/>
              <a:gd name="T23" fmla="*/ 0 h 399"/>
              <a:gd name="T24" fmla="*/ 159 w 497"/>
              <a:gd name="T25" fmla="*/ 0 h 399"/>
              <a:gd name="T26" fmla="*/ 142 w 497"/>
              <a:gd name="T27" fmla="*/ 8 h 399"/>
              <a:gd name="T28" fmla="*/ 123 w 497"/>
              <a:gd name="T29" fmla="*/ 61 h 399"/>
              <a:gd name="T30" fmla="*/ 106 w 497"/>
              <a:gd name="T31" fmla="*/ 70 h 399"/>
              <a:gd name="T32" fmla="*/ 53 w 497"/>
              <a:gd name="T33" fmla="*/ 70 h 399"/>
              <a:gd name="T34" fmla="*/ 0 w 497"/>
              <a:gd name="T35" fmla="*/ 123 h 399"/>
              <a:gd name="T36" fmla="*/ 0 w 497"/>
              <a:gd name="T37" fmla="*/ 345 h 399"/>
              <a:gd name="T38" fmla="*/ 53 w 497"/>
              <a:gd name="T39" fmla="*/ 398 h 399"/>
              <a:gd name="T40" fmla="*/ 442 w 497"/>
              <a:gd name="T41" fmla="*/ 398 h 399"/>
              <a:gd name="T42" fmla="*/ 496 w 497"/>
              <a:gd name="T43" fmla="*/ 345 h 399"/>
              <a:gd name="T44" fmla="*/ 496 w 497"/>
              <a:gd name="T45" fmla="*/ 123 h 399"/>
              <a:gd name="T46" fmla="*/ 442 w 497"/>
              <a:gd name="T47" fmla="*/ 70 h 399"/>
              <a:gd name="T48" fmla="*/ 248 w 497"/>
              <a:gd name="T49" fmla="*/ 345 h 399"/>
              <a:gd name="T50" fmla="*/ 248 w 497"/>
              <a:gd name="T51" fmla="*/ 345 h 399"/>
              <a:gd name="T52" fmla="*/ 123 w 497"/>
              <a:gd name="T53" fmla="*/ 221 h 399"/>
              <a:gd name="T54" fmla="*/ 248 w 497"/>
              <a:gd name="T55" fmla="*/ 97 h 399"/>
              <a:gd name="T56" fmla="*/ 372 w 497"/>
              <a:gd name="T57" fmla="*/ 221 h 399"/>
              <a:gd name="T58" fmla="*/ 248 w 497"/>
              <a:gd name="T59" fmla="*/ 345 h 399"/>
              <a:gd name="T60" fmla="*/ 425 w 497"/>
              <a:gd name="T61" fmla="*/ 159 h 399"/>
              <a:gd name="T62" fmla="*/ 425 w 497"/>
              <a:gd name="T63" fmla="*/ 159 h 399"/>
              <a:gd name="T64" fmla="*/ 407 w 497"/>
              <a:gd name="T65" fmla="*/ 141 h 399"/>
              <a:gd name="T66" fmla="*/ 425 w 497"/>
              <a:gd name="T67" fmla="*/ 123 h 399"/>
              <a:gd name="T68" fmla="*/ 442 w 497"/>
              <a:gd name="T69" fmla="*/ 141 h 399"/>
              <a:gd name="T70" fmla="*/ 425 w 497"/>
              <a:gd name="T71" fmla="*/ 15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7" h="399">
                <a:moveTo>
                  <a:pt x="248" y="150"/>
                </a:moveTo>
                <a:lnTo>
                  <a:pt x="248" y="150"/>
                </a:lnTo>
                <a:cubicBezTo>
                  <a:pt x="203" y="150"/>
                  <a:pt x="177" y="176"/>
                  <a:pt x="177" y="221"/>
                </a:cubicBezTo>
                <a:cubicBezTo>
                  <a:pt x="177" y="266"/>
                  <a:pt x="203" y="292"/>
                  <a:pt x="248" y="292"/>
                </a:cubicBezTo>
                <a:cubicBezTo>
                  <a:pt x="292" y="292"/>
                  <a:pt x="319" y="266"/>
                  <a:pt x="319" y="221"/>
                </a:cubicBezTo>
                <a:cubicBezTo>
                  <a:pt x="319" y="176"/>
                  <a:pt x="292" y="150"/>
                  <a:pt x="248" y="150"/>
                </a:cubicBezTo>
                <a:close/>
                <a:moveTo>
                  <a:pt x="442" y="70"/>
                </a:moveTo>
                <a:lnTo>
                  <a:pt x="442" y="70"/>
                </a:lnTo>
                <a:cubicBezTo>
                  <a:pt x="389" y="70"/>
                  <a:pt x="389" y="70"/>
                  <a:pt x="389" y="70"/>
                </a:cubicBezTo>
                <a:cubicBezTo>
                  <a:pt x="380" y="70"/>
                  <a:pt x="372" y="70"/>
                  <a:pt x="363" y="61"/>
                </a:cubicBezTo>
                <a:cubicBezTo>
                  <a:pt x="354" y="8"/>
                  <a:pt x="354" y="8"/>
                  <a:pt x="354" y="8"/>
                </a:cubicBezTo>
                <a:cubicBezTo>
                  <a:pt x="345" y="8"/>
                  <a:pt x="336" y="0"/>
                  <a:pt x="327" y="0"/>
                </a:cubicBezTo>
                <a:cubicBezTo>
                  <a:pt x="159" y="0"/>
                  <a:pt x="159" y="0"/>
                  <a:pt x="159" y="0"/>
                </a:cubicBezTo>
                <a:cubicBezTo>
                  <a:pt x="159" y="0"/>
                  <a:pt x="150" y="8"/>
                  <a:pt x="142" y="8"/>
                </a:cubicBezTo>
                <a:cubicBezTo>
                  <a:pt x="123" y="61"/>
                  <a:pt x="123" y="61"/>
                  <a:pt x="123" y="61"/>
                </a:cubicBezTo>
                <a:cubicBezTo>
                  <a:pt x="123" y="70"/>
                  <a:pt x="115" y="70"/>
                  <a:pt x="106" y="70"/>
                </a:cubicBezTo>
                <a:cubicBezTo>
                  <a:pt x="53" y="70"/>
                  <a:pt x="53" y="70"/>
                  <a:pt x="53" y="70"/>
                </a:cubicBezTo>
                <a:cubicBezTo>
                  <a:pt x="17" y="70"/>
                  <a:pt x="0" y="97"/>
                  <a:pt x="0" y="123"/>
                </a:cubicBezTo>
                <a:cubicBezTo>
                  <a:pt x="0" y="345"/>
                  <a:pt x="0" y="345"/>
                  <a:pt x="0" y="345"/>
                </a:cubicBezTo>
                <a:cubicBezTo>
                  <a:pt x="0" y="372"/>
                  <a:pt x="17" y="398"/>
                  <a:pt x="53" y="398"/>
                </a:cubicBezTo>
                <a:cubicBezTo>
                  <a:pt x="442" y="398"/>
                  <a:pt x="442" y="398"/>
                  <a:pt x="442" y="398"/>
                </a:cubicBezTo>
                <a:cubicBezTo>
                  <a:pt x="470" y="398"/>
                  <a:pt x="496" y="372"/>
                  <a:pt x="496" y="345"/>
                </a:cubicBezTo>
                <a:cubicBezTo>
                  <a:pt x="496" y="123"/>
                  <a:pt x="496" y="123"/>
                  <a:pt x="496" y="123"/>
                </a:cubicBezTo>
                <a:cubicBezTo>
                  <a:pt x="496" y="97"/>
                  <a:pt x="470" y="70"/>
                  <a:pt x="442" y="70"/>
                </a:cubicBezTo>
                <a:close/>
                <a:moveTo>
                  <a:pt x="248" y="345"/>
                </a:moveTo>
                <a:lnTo>
                  <a:pt x="248" y="345"/>
                </a:lnTo>
                <a:cubicBezTo>
                  <a:pt x="177" y="345"/>
                  <a:pt x="123" y="292"/>
                  <a:pt x="123" y="221"/>
                </a:cubicBezTo>
                <a:cubicBezTo>
                  <a:pt x="123" y="150"/>
                  <a:pt x="177" y="97"/>
                  <a:pt x="248" y="97"/>
                </a:cubicBezTo>
                <a:cubicBezTo>
                  <a:pt x="319" y="97"/>
                  <a:pt x="372" y="150"/>
                  <a:pt x="372" y="221"/>
                </a:cubicBezTo>
                <a:cubicBezTo>
                  <a:pt x="372" y="292"/>
                  <a:pt x="319" y="345"/>
                  <a:pt x="248" y="345"/>
                </a:cubicBezTo>
                <a:close/>
                <a:moveTo>
                  <a:pt x="425" y="159"/>
                </a:moveTo>
                <a:lnTo>
                  <a:pt x="425" y="159"/>
                </a:lnTo>
                <a:cubicBezTo>
                  <a:pt x="416" y="159"/>
                  <a:pt x="407" y="150"/>
                  <a:pt x="407" y="141"/>
                </a:cubicBezTo>
                <a:cubicBezTo>
                  <a:pt x="407" y="132"/>
                  <a:pt x="416" y="123"/>
                  <a:pt x="425" y="123"/>
                </a:cubicBezTo>
                <a:cubicBezTo>
                  <a:pt x="433" y="123"/>
                  <a:pt x="442" y="132"/>
                  <a:pt x="442" y="141"/>
                </a:cubicBezTo>
                <a:cubicBezTo>
                  <a:pt x="442" y="150"/>
                  <a:pt x="433" y="159"/>
                  <a:pt x="425" y="159"/>
                </a:cubicBez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sp>
        <p:nvSpPr>
          <p:cNvPr id="43" name="Freeform 74"/>
          <p:cNvSpPr>
            <a:spLocks noChangeArrowheads="1"/>
          </p:cNvSpPr>
          <p:nvPr/>
        </p:nvSpPr>
        <p:spPr bwMode="auto">
          <a:xfrm>
            <a:off x="9160589" y="3598372"/>
            <a:ext cx="464025" cy="410993"/>
          </a:xfrm>
          <a:custGeom>
            <a:avLst/>
            <a:gdLst>
              <a:gd name="T0" fmla="*/ 451 w 461"/>
              <a:gd name="T1" fmla="*/ 213 h 409"/>
              <a:gd name="T2" fmla="*/ 451 w 461"/>
              <a:gd name="T3" fmla="*/ 213 h 409"/>
              <a:gd name="T4" fmla="*/ 247 w 461"/>
              <a:gd name="T5" fmla="*/ 17 h 409"/>
              <a:gd name="T6" fmla="*/ 212 w 461"/>
              <a:gd name="T7" fmla="*/ 17 h 409"/>
              <a:gd name="T8" fmla="*/ 9 w 461"/>
              <a:gd name="T9" fmla="*/ 213 h 409"/>
              <a:gd name="T10" fmla="*/ 18 w 461"/>
              <a:gd name="T11" fmla="*/ 230 h 409"/>
              <a:gd name="T12" fmla="*/ 62 w 461"/>
              <a:gd name="T13" fmla="*/ 230 h 409"/>
              <a:gd name="T14" fmla="*/ 62 w 461"/>
              <a:gd name="T15" fmla="*/ 390 h 409"/>
              <a:gd name="T16" fmla="*/ 79 w 461"/>
              <a:gd name="T17" fmla="*/ 408 h 409"/>
              <a:gd name="T18" fmla="*/ 177 w 461"/>
              <a:gd name="T19" fmla="*/ 408 h 409"/>
              <a:gd name="T20" fmla="*/ 177 w 461"/>
              <a:gd name="T21" fmla="*/ 248 h 409"/>
              <a:gd name="T22" fmla="*/ 283 w 461"/>
              <a:gd name="T23" fmla="*/ 248 h 409"/>
              <a:gd name="T24" fmla="*/ 283 w 461"/>
              <a:gd name="T25" fmla="*/ 408 h 409"/>
              <a:gd name="T26" fmla="*/ 381 w 461"/>
              <a:gd name="T27" fmla="*/ 408 h 409"/>
              <a:gd name="T28" fmla="*/ 398 w 461"/>
              <a:gd name="T29" fmla="*/ 390 h 409"/>
              <a:gd name="T30" fmla="*/ 398 w 461"/>
              <a:gd name="T31" fmla="*/ 230 h 409"/>
              <a:gd name="T32" fmla="*/ 443 w 461"/>
              <a:gd name="T33" fmla="*/ 230 h 409"/>
              <a:gd name="T34" fmla="*/ 451 w 461"/>
              <a:gd name="T35" fmla="*/ 213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chemeClr val="bg1"/>
          </a:solidFill>
          <a:ln>
            <a:noFill/>
          </a:ln>
          <a:effectLst/>
        </p:spPr>
        <p:txBody>
          <a:bodyPr wrap="none" anchor="ctr"/>
          <a:lstStyle/>
          <a:p>
            <a:endParaRPr lang="en-US" sz="1800" dirty="0">
              <a:latin typeface="微软雅黑" panose="020B0503020204020204" charset="-122"/>
            </a:endParaRPr>
          </a:p>
        </p:txBody>
      </p:sp>
      <p:sp>
        <p:nvSpPr>
          <p:cNvPr id="45" name="Freeform 99"/>
          <p:cNvSpPr>
            <a:spLocks noChangeArrowheads="1"/>
          </p:cNvSpPr>
          <p:nvPr/>
        </p:nvSpPr>
        <p:spPr bwMode="auto">
          <a:xfrm>
            <a:off x="3223873" y="4960220"/>
            <a:ext cx="499380" cy="304928"/>
          </a:xfrm>
          <a:custGeom>
            <a:avLst/>
            <a:gdLst>
              <a:gd name="T0" fmla="*/ 381 w 497"/>
              <a:gd name="T1" fmla="*/ 151 h 303"/>
              <a:gd name="T2" fmla="*/ 381 w 497"/>
              <a:gd name="T3" fmla="*/ 151 h 303"/>
              <a:gd name="T4" fmla="*/ 434 w 497"/>
              <a:gd name="T5" fmla="*/ 45 h 303"/>
              <a:gd name="T6" fmla="*/ 470 w 497"/>
              <a:gd name="T7" fmla="*/ 45 h 303"/>
              <a:gd name="T8" fmla="*/ 381 w 497"/>
              <a:gd name="T9" fmla="*/ 0 h 303"/>
              <a:gd name="T10" fmla="*/ 133 w 497"/>
              <a:gd name="T11" fmla="*/ 0 h 303"/>
              <a:gd name="T12" fmla="*/ 0 w 497"/>
              <a:gd name="T13" fmla="*/ 151 h 303"/>
              <a:gd name="T14" fmla="*/ 133 w 497"/>
              <a:gd name="T15" fmla="*/ 302 h 303"/>
              <a:gd name="T16" fmla="*/ 381 w 497"/>
              <a:gd name="T17" fmla="*/ 302 h 303"/>
              <a:gd name="T18" fmla="*/ 470 w 497"/>
              <a:gd name="T19" fmla="*/ 257 h 303"/>
              <a:gd name="T20" fmla="*/ 434 w 497"/>
              <a:gd name="T21" fmla="*/ 257 h 303"/>
              <a:gd name="T22" fmla="*/ 381 w 497"/>
              <a:gd name="T23" fmla="*/ 151 h 303"/>
              <a:gd name="T24" fmla="*/ 310 w 497"/>
              <a:gd name="T25" fmla="*/ 196 h 303"/>
              <a:gd name="T26" fmla="*/ 310 w 497"/>
              <a:gd name="T27" fmla="*/ 196 h 303"/>
              <a:gd name="T28" fmla="*/ 302 w 497"/>
              <a:gd name="T29" fmla="*/ 196 h 303"/>
              <a:gd name="T30" fmla="*/ 221 w 497"/>
              <a:gd name="T31" fmla="*/ 169 h 303"/>
              <a:gd name="T32" fmla="*/ 212 w 497"/>
              <a:gd name="T33" fmla="*/ 196 h 303"/>
              <a:gd name="T34" fmla="*/ 186 w 497"/>
              <a:gd name="T35" fmla="*/ 204 h 303"/>
              <a:gd name="T36" fmla="*/ 98 w 497"/>
              <a:gd name="T37" fmla="*/ 125 h 303"/>
              <a:gd name="T38" fmla="*/ 89 w 497"/>
              <a:gd name="T39" fmla="*/ 107 h 303"/>
              <a:gd name="T40" fmla="*/ 106 w 497"/>
              <a:gd name="T41" fmla="*/ 107 h 303"/>
              <a:gd name="T42" fmla="*/ 177 w 497"/>
              <a:gd name="T43" fmla="*/ 143 h 303"/>
              <a:gd name="T44" fmla="*/ 195 w 497"/>
              <a:gd name="T45" fmla="*/ 116 h 303"/>
              <a:gd name="T46" fmla="*/ 221 w 497"/>
              <a:gd name="T47" fmla="*/ 107 h 303"/>
              <a:gd name="T48" fmla="*/ 310 w 497"/>
              <a:gd name="T49" fmla="*/ 187 h 303"/>
              <a:gd name="T50" fmla="*/ 310 w 497"/>
              <a:gd name="T51" fmla="*/ 196 h 303"/>
              <a:gd name="T52" fmla="*/ 470 w 497"/>
              <a:gd name="T53" fmla="*/ 98 h 303"/>
              <a:gd name="T54" fmla="*/ 470 w 497"/>
              <a:gd name="T55" fmla="*/ 98 h 303"/>
              <a:gd name="T56" fmla="*/ 452 w 497"/>
              <a:gd name="T57" fmla="*/ 98 h 303"/>
              <a:gd name="T58" fmla="*/ 425 w 497"/>
              <a:gd name="T59" fmla="*/ 151 h 303"/>
              <a:gd name="T60" fmla="*/ 452 w 497"/>
              <a:gd name="T61" fmla="*/ 204 h 303"/>
              <a:gd name="T62" fmla="*/ 470 w 497"/>
              <a:gd name="T63" fmla="*/ 204 h 303"/>
              <a:gd name="T64" fmla="*/ 496 w 497"/>
              <a:gd name="T65" fmla="*/ 151 h 303"/>
              <a:gd name="T66" fmla="*/ 470 w 497"/>
              <a:gd name="T67" fmla="*/ 9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303">
                <a:moveTo>
                  <a:pt x="381" y="151"/>
                </a:moveTo>
                <a:lnTo>
                  <a:pt x="381" y="151"/>
                </a:lnTo>
                <a:cubicBezTo>
                  <a:pt x="381" y="90"/>
                  <a:pt x="417" y="45"/>
                  <a:pt x="434" y="45"/>
                </a:cubicBezTo>
                <a:cubicBezTo>
                  <a:pt x="443" y="45"/>
                  <a:pt x="470" y="45"/>
                  <a:pt x="470" y="45"/>
                </a:cubicBezTo>
                <a:cubicBezTo>
                  <a:pt x="452" y="18"/>
                  <a:pt x="443" y="0"/>
                  <a:pt x="381" y="0"/>
                </a:cubicBezTo>
                <a:cubicBezTo>
                  <a:pt x="133" y="0"/>
                  <a:pt x="133" y="0"/>
                  <a:pt x="133" y="0"/>
                </a:cubicBezTo>
                <a:cubicBezTo>
                  <a:pt x="36" y="0"/>
                  <a:pt x="0" y="90"/>
                  <a:pt x="0" y="151"/>
                </a:cubicBezTo>
                <a:cubicBezTo>
                  <a:pt x="0" y="213"/>
                  <a:pt x="36" y="302"/>
                  <a:pt x="133" y="302"/>
                </a:cubicBezTo>
                <a:cubicBezTo>
                  <a:pt x="381" y="302"/>
                  <a:pt x="381" y="302"/>
                  <a:pt x="381" y="302"/>
                </a:cubicBezTo>
                <a:cubicBezTo>
                  <a:pt x="443" y="302"/>
                  <a:pt x="452" y="284"/>
                  <a:pt x="470" y="257"/>
                </a:cubicBezTo>
                <a:cubicBezTo>
                  <a:pt x="470" y="257"/>
                  <a:pt x="461" y="257"/>
                  <a:pt x="434" y="257"/>
                </a:cubicBezTo>
                <a:cubicBezTo>
                  <a:pt x="417" y="257"/>
                  <a:pt x="381" y="222"/>
                  <a:pt x="381" y="151"/>
                </a:cubicBezTo>
                <a:close/>
                <a:moveTo>
                  <a:pt x="310" y="196"/>
                </a:moveTo>
                <a:lnTo>
                  <a:pt x="310" y="196"/>
                </a:lnTo>
                <a:cubicBezTo>
                  <a:pt x="310" y="204"/>
                  <a:pt x="302" y="196"/>
                  <a:pt x="302" y="196"/>
                </a:cubicBezTo>
                <a:cubicBezTo>
                  <a:pt x="221" y="169"/>
                  <a:pt x="221" y="169"/>
                  <a:pt x="221" y="169"/>
                </a:cubicBezTo>
                <a:cubicBezTo>
                  <a:pt x="221" y="169"/>
                  <a:pt x="221" y="178"/>
                  <a:pt x="212" y="196"/>
                </a:cubicBezTo>
                <a:cubicBezTo>
                  <a:pt x="204" y="204"/>
                  <a:pt x="204" y="222"/>
                  <a:pt x="186" y="204"/>
                </a:cubicBezTo>
                <a:cubicBezTo>
                  <a:pt x="159" y="187"/>
                  <a:pt x="98" y="125"/>
                  <a:pt x="98" y="125"/>
                </a:cubicBezTo>
                <a:cubicBezTo>
                  <a:pt x="98" y="125"/>
                  <a:pt x="89" y="116"/>
                  <a:pt x="89" y="107"/>
                </a:cubicBezTo>
                <a:cubicBezTo>
                  <a:pt x="98" y="107"/>
                  <a:pt x="106" y="107"/>
                  <a:pt x="106" y="107"/>
                </a:cubicBezTo>
                <a:cubicBezTo>
                  <a:pt x="177" y="143"/>
                  <a:pt x="177" y="143"/>
                  <a:pt x="177" y="143"/>
                </a:cubicBezTo>
                <a:cubicBezTo>
                  <a:pt x="177" y="143"/>
                  <a:pt x="186" y="125"/>
                  <a:pt x="195" y="116"/>
                </a:cubicBezTo>
                <a:cubicBezTo>
                  <a:pt x="195" y="98"/>
                  <a:pt x="204" y="90"/>
                  <a:pt x="221" y="107"/>
                </a:cubicBezTo>
                <a:cubicBezTo>
                  <a:pt x="239" y="116"/>
                  <a:pt x="310" y="187"/>
                  <a:pt x="310" y="187"/>
                </a:cubicBezTo>
                <a:cubicBezTo>
                  <a:pt x="310" y="187"/>
                  <a:pt x="319" y="196"/>
                  <a:pt x="310" y="196"/>
                </a:cubicBezTo>
                <a:close/>
                <a:moveTo>
                  <a:pt x="470" y="98"/>
                </a:moveTo>
                <a:lnTo>
                  <a:pt x="470" y="98"/>
                </a:lnTo>
                <a:cubicBezTo>
                  <a:pt x="452" y="98"/>
                  <a:pt x="452" y="98"/>
                  <a:pt x="452" y="98"/>
                </a:cubicBezTo>
                <a:cubicBezTo>
                  <a:pt x="434" y="98"/>
                  <a:pt x="425" y="125"/>
                  <a:pt x="425" y="151"/>
                </a:cubicBezTo>
                <a:cubicBezTo>
                  <a:pt x="425" y="178"/>
                  <a:pt x="434" y="204"/>
                  <a:pt x="452" y="204"/>
                </a:cubicBezTo>
                <a:cubicBezTo>
                  <a:pt x="470" y="204"/>
                  <a:pt x="470" y="204"/>
                  <a:pt x="470" y="204"/>
                </a:cubicBezTo>
                <a:cubicBezTo>
                  <a:pt x="478" y="204"/>
                  <a:pt x="496" y="178"/>
                  <a:pt x="496" y="151"/>
                </a:cubicBezTo>
                <a:cubicBezTo>
                  <a:pt x="496" y="125"/>
                  <a:pt x="478" y="98"/>
                  <a:pt x="470" y="98"/>
                </a:cubicBez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sp>
        <p:nvSpPr>
          <p:cNvPr id="49" name="Freeform 103"/>
          <p:cNvSpPr>
            <a:spLocks noChangeArrowheads="1"/>
          </p:cNvSpPr>
          <p:nvPr/>
        </p:nvSpPr>
        <p:spPr bwMode="auto">
          <a:xfrm>
            <a:off x="8397092" y="2365366"/>
            <a:ext cx="384475" cy="490538"/>
          </a:xfrm>
          <a:custGeom>
            <a:avLst/>
            <a:gdLst>
              <a:gd name="T0" fmla="*/ 116 w 383"/>
              <a:gd name="T1" fmla="*/ 62 h 488"/>
              <a:gd name="T2" fmla="*/ 116 w 383"/>
              <a:gd name="T3" fmla="*/ 62 h 488"/>
              <a:gd name="T4" fmla="*/ 116 w 383"/>
              <a:gd name="T5" fmla="*/ 355 h 488"/>
              <a:gd name="T6" fmla="*/ 63 w 383"/>
              <a:gd name="T7" fmla="*/ 364 h 488"/>
              <a:gd name="T8" fmla="*/ 18 w 383"/>
              <a:gd name="T9" fmla="*/ 443 h 488"/>
              <a:gd name="T10" fmla="*/ 98 w 383"/>
              <a:gd name="T11" fmla="*/ 470 h 488"/>
              <a:gd name="T12" fmla="*/ 160 w 383"/>
              <a:gd name="T13" fmla="*/ 399 h 488"/>
              <a:gd name="T14" fmla="*/ 160 w 383"/>
              <a:gd name="T15" fmla="*/ 160 h 488"/>
              <a:gd name="T16" fmla="*/ 337 w 383"/>
              <a:gd name="T17" fmla="*/ 115 h 488"/>
              <a:gd name="T18" fmla="*/ 337 w 383"/>
              <a:gd name="T19" fmla="*/ 311 h 488"/>
              <a:gd name="T20" fmla="*/ 284 w 383"/>
              <a:gd name="T21" fmla="*/ 311 h 488"/>
              <a:gd name="T22" fmla="*/ 239 w 383"/>
              <a:gd name="T23" fmla="*/ 399 h 488"/>
              <a:gd name="T24" fmla="*/ 319 w 383"/>
              <a:gd name="T25" fmla="*/ 425 h 488"/>
              <a:gd name="T26" fmla="*/ 382 w 383"/>
              <a:gd name="T27" fmla="*/ 355 h 488"/>
              <a:gd name="T28" fmla="*/ 382 w 383"/>
              <a:gd name="T29" fmla="*/ 0 h 488"/>
              <a:gd name="T30" fmla="*/ 116 w 383"/>
              <a:gd name="T31" fmla="*/ 6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3" h="488">
                <a:moveTo>
                  <a:pt x="116" y="62"/>
                </a:moveTo>
                <a:lnTo>
                  <a:pt x="116" y="62"/>
                </a:lnTo>
                <a:cubicBezTo>
                  <a:pt x="116" y="355"/>
                  <a:pt x="116" y="355"/>
                  <a:pt x="116" y="355"/>
                </a:cubicBezTo>
                <a:cubicBezTo>
                  <a:pt x="98" y="355"/>
                  <a:pt x="80" y="355"/>
                  <a:pt x="63" y="364"/>
                </a:cubicBezTo>
                <a:cubicBezTo>
                  <a:pt x="18" y="372"/>
                  <a:pt x="0" y="417"/>
                  <a:pt x="18" y="443"/>
                </a:cubicBezTo>
                <a:cubicBezTo>
                  <a:pt x="27" y="478"/>
                  <a:pt x="63" y="487"/>
                  <a:pt x="98" y="470"/>
                </a:cubicBezTo>
                <a:cubicBezTo>
                  <a:pt x="133" y="461"/>
                  <a:pt x="160" y="434"/>
                  <a:pt x="160" y="399"/>
                </a:cubicBezTo>
                <a:cubicBezTo>
                  <a:pt x="160" y="399"/>
                  <a:pt x="160" y="248"/>
                  <a:pt x="160" y="160"/>
                </a:cubicBezTo>
                <a:cubicBezTo>
                  <a:pt x="337" y="115"/>
                  <a:pt x="337" y="115"/>
                  <a:pt x="337" y="115"/>
                </a:cubicBezTo>
                <a:cubicBezTo>
                  <a:pt x="337" y="311"/>
                  <a:pt x="337" y="311"/>
                  <a:pt x="337" y="311"/>
                </a:cubicBezTo>
                <a:cubicBezTo>
                  <a:pt x="319" y="301"/>
                  <a:pt x="301" y="301"/>
                  <a:pt x="284" y="311"/>
                </a:cubicBezTo>
                <a:cubicBezTo>
                  <a:pt x="239" y="328"/>
                  <a:pt x="222" y="364"/>
                  <a:pt x="239" y="399"/>
                </a:cubicBezTo>
                <a:cubicBezTo>
                  <a:pt x="248" y="425"/>
                  <a:pt x="284" y="434"/>
                  <a:pt x="319" y="425"/>
                </a:cubicBezTo>
                <a:cubicBezTo>
                  <a:pt x="355" y="408"/>
                  <a:pt x="382" y="381"/>
                  <a:pt x="382" y="355"/>
                </a:cubicBezTo>
                <a:cubicBezTo>
                  <a:pt x="382" y="0"/>
                  <a:pt x="382" y="0"/>
                  <a:pt x="382" y="0"/>
                </a:cubicBezTo>
                <a:lnTo>
                  <a:pt x="116" y="62"/>
                </a:lnTo>
              </a:path>
            </a:pathLst>
          </a:custGeom>
          <a:solidFill>
            <a:schemeClr val="bg1"/>
          </a:solidFill>
          <a:ln>
            <a:noFill/>
          </a:ln>
          <a:effectLst/>
        </p:spPr>
        <p:txBody>
          <a:bodyPr wrap="none" anchor="ctr"/>
          <a:lstStyle/>
          <a:p>
            <a:endParaRPr lang="en-US" sz="1800" dirty="0">
              <a:latin typeface="微软雅黑" panose="020B0503020204020204" charset="-122"/>
            </a:endParaRPr>
          </a:p>
        </p:txBody>
      </p:sp>
      <p:sp>
        <p:nvSpPr>
          <p:cNvPr id="50" name="Freeform 51"/>
          <p:cNvSpPr>
            <a:spLocks noChangeArrowheads="1"/>
          </p:cNvSpPr>
          <p:nvPr/>
        </p:nvSpPr>
        <p:spPr bwMode="auto">
          <a:xfrm>
            <a:off x="2586314" y="3693190"/>
            <a:ext cx="464025" cy="287255"/>
          </a:xfrm>
          <a:custGeom>
            <a:avLst/>
            <a:gdLst>
              <a:gd name="T0" fmla="*/ 18 w 461"/>
              <a:gd name="T1" fmla="*/ 27 h 285"/>
              <a:gd name="T2" fmla="*/ 18 w 461"/>
              <a:gd name="T3" fmla="*/ 27 h 285"/>
              <a:gd name="T4" fmla="*/ 203 w 461"/>
              <a:gd name="T5" fmla="*/ 125 h 285"/>
              <a:gd name="T6" fmla="*/ 231 w 461"/>
              <a:gd name="T7" fmla="*/ 133 h 285"/>
              <a:gd name="T8" fmla="*/ 248 w 461"/>
              <a:gd name="T9" fmla="*/ 125 h 285"/>
              <a:gd name="T10" fmla="*/ 434 w 461"/>
              <a:gd name="T11" fmla="*/ 27 h 285"/>
              <a:gd name="T12" fmla="*/ 443 w 461"/>
              <a:gd name="T13" fmla="*/ 0 h 285"/>
              <a:gd name="T14" fmla="*/ 18 w 461"/>
              <a:gd name="T15" fmla="*/ 0 h 285"/>
              <a:gd name="T16" fmla="*/ 18 w 461"/>
              <a:gd name="T17" fmla="*/ 27 h 285"/>
              <a:gd name="T18" fmla="*/ 443 w 461"/>
              <a:gd name="T19" fmla="*/ 80 h 285"/>
              <a:gd name="T20" fmla="*/ 443 w 461"/>
              <a:gd name="T21" fmla="*/ 80 h 285"/>
              <a:gd name="T22" fmla="*/ 248 w 461"/>
              <a:gd name="T23" fmla="*/ 178 h 285"/>
              <a:gd name="T24" fmla="*/ 231 w 461"/>
              <a:gd name="T25" fmla="*/ 178 h 285"/>
              <a:gd name="T26" fmla="*/ 203 w 461"/>
              <a:gd name="T27" fmla="*/ 178 h 285"/>
              <a:gd name="T28" fmla="*/ 18 w 461"/>
              <a:gd name="T29" fmla="*/ 80 h 285"/>
              <a:gd name="T30" fmla="*/ 9 w 461"/>
              <a:gd name="T31" fmla="*/ 80 h 285"/>
              <a:gd name="T32" fmla="*/ 9 w 461"/>
              <a:gd name="T33" fmla="*/ 266 h 285"/>
              <a:gd name="T34" fmla="*/ 35 w 461"/>
              <a:gd name="T35" fmla="*/ 284 h 285"/>
              <a:gd name="T36" fmla="*/ 425 w 461"/>
              <a:gd name="T37" fmla="*/ 284 h 285"/>
              <a:gd name="T38" fmla="*/ 452 w 461"/>
              <a:gd name="T39" fmla="*/ 266 h 285"/>
              <a:gd name="T40" fmla="*/ 452 w 461"/>
              <a:gd name="T41" fmla="*/ 80 h 285"/>
              <a:gd name="T42" fmla="*/ 443 w 461"/>
              <a:gd name="T43" fmla="*/ 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pic>
        <p:nvPicPr>
          <p:cNvPr id="4" name="图片占位符 3" descr="C:\Users\Administrator\Desktop\001aa04b652e0cf95a3c03.jpg001aa04b652e0cf95a3c03"/>
          <p:cNvPicPr>
            <a:picLocks noGrp="1" noChangeAspect="1"/>
          </p:cNvPicPr>
          <p:nvPr>
            <p:ph type="pic" sz="quarter" idx="10"/>
          </p:nvPr>
        </p:nvPicPr>
        <p:blipFill>
          <a:blip r:embed="rId4"/>
          <a:srcRect/>
          <a:stretch>
            <a:fillRect/>
          </a:stretch>
        </p:blipFill>
        <p:spPr>
          <a:xfrm>
            <a:off x="5259705" y="2365375"/>
            <a:ext cx="1673860" cy="2899410"/>
          </a:xfrm>
        </p:spPr>
      </p:pic>
      <p:sp>
        <p:nvSpPr>
          <p:cNvPr id="9" name="Subtitle 2"/>
          <p:cNvSpPr txBox="1"/>
          <p:nvPr/>
        </p:nvSpPr>
        <p:spPr>
          <a:xfrm>
            <a:off x="10061050" y="2365366"/>
            <a:ext cx="1482689" cy="2880995"/>
          </a:xfrm>
          <a:prstGeom prst="rect">
            <a:avLst/>
          </a:prstGeom>
          <a:solidFill>
            <a:srgbClr val="F3F3F3"/>
          </a:solidFill>
        </p:spPr>
        <p:txBody>
          <a:bodyPr vert="horz" wrap="square" lIns="121898" tIns="60949" rIns="121898" bIns="6094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r">
              <a:lnSpc>
                <a:spcPct val="120000"/>
              </a:lnSpc>
              <a:buNone/>
            </a:pPr>
            <a:r>
              <a:rPr lang="en-US" sz="1400" b="1" dirty="0">
                <a:solidFill>
                  <a:schemeClr val="tx1"/>
                </a:solidFill>
                <a:latin typeface="微软雅黑" panose="020B0503020204020204" charset="-122"/>
                <a:cs typeface="Aparajita" panose="020B0604020202020204" pitchFamily="34" charset="0"/>
              </a:rPr>
              <a:t>此处添加标题</a:t>
            </a:r>
          </a:p>
          <a:p>
            <a:pPr marL="0" indent="0" algn="r">
              <a:lnSpc>
                <a:spcPct val="120000"/>
              </a:lnSpc>
              <a:buNone/>
            </a:pPr>
            <a:r>
              <a:rPr lang="en-US" sz="1350" dirty="0">
                <a:solidFill>
                  <a:schemeClr val="tx1"/>
                </a:solidFill>
                <a:latin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a:t>
            </a:r>
          </a:p>
        </p:txBody>
      </p: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500" fill="hold"/>
                                        <p:tgtEl>
                                          <p:spTgt spid="46"/>
                                        </p:tgtEl>
                                        <p:attrNameLst>
                                          <p:attrName>ppt_x</p:attrName>
                                        </p:attrNameLst>
                                      </p:cBhvr>
                                      <p:tavLst>
                                        <p:tav tm="0">
                                          <p:val>
                                            <p:strVal val="0-#ppt_w/2"/>
                                          </p:val>
                                        </p:tav>
                                        <p:tav tm="100000">
                                          <p:val>
                                            <p:strVal val="#ppt_x"/>
                                          </p:val>
                                        </p:tav>
                                      </p:tavLst>
                                    </p:anim>
                                    <p:anim calcmode="lin" valueType="num">
                                      <p:cBhvr additive="base">
                                        <p:cTn id="13" dur="500" fill="hold"/>
                                        <p:tgtEl>
                                          <p:spTgt spid="46"/>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50"/>
                                        </p:tgtEl>
                                        <p:attrNameLst>
                                          <p:attrName>style.visibility</p:attrName>
                                        </p:attrNameLst>
                                      </p:cBhvr>
                                      <p:to>
                                        <p:strVal val="visible"/>
                                      </p:to>
                                    </p:set>
                                    <p:anim calcmode="lin" valueType="num">
                                      <p:cBhvr additive="base">
                                        <p:cTn id="20" dur="500" fill="hold"/>
                                        <p:tgtEl>
                                          <p:spTgt spid="50"/>
                                        </p:tgtEl>
                                        <p:attrNameLst>
                                          <p:attrName>ppt_x</p:attrName>
                                        </p:attrNameLst>
                                      </p:cBhvr>
                                      <p:tavLst>
                                        <p:tav tm="0">
                                          <p:val>
                                            <p:strVal val="0-#ppt_w/2"/>
                                          </p:val>
                                        </p:tav>
                                        <p:tav tm="100000">
                                          <p:val>
                                            <p:strVal val="#ppt_x"/>
                                          </p:val>
                                        </p:tav>
                                      </p:tavLst>
                                    </p:anim>
                                    <p:anim calcmode="lin" valueType="num">
                                      <p:cBhvr additive="base">
                                        <p:cTn id="21" dur="500" fill="hold"/>
                                        <p:tgtEl>
                                          <p:spTgt spid="50"/>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fill="hold"/>
                                        <p:tgtEl>
                                          <p:spTgt spid="45"/>
                                        </p:tgtEl>
                                        <p:attrNameLst>
                                          <p:attrName>ppt_x</p:attrName>
                                        </p:attrNameLst>
                                      </p:cBhvr>
                                      <p:tavLst>
                                        <p:tav tm="0">
                                          <p:val>
                                            <p:strVal val="0-#ppt_w/2"/>
                                          </p:val>
                                        </p:tav>
                                        <p:tav tm="100000">
                                          <p:val>
                                            <p:strVal val="#ppt_x"/>
                                          </p:val>
                                        </p:tav>
                                      </p:tavLst>
                                    </p:anim>
                                    <p:anim calcmode="lin" valueType="num">
                                      <p:cBhvr additive="base">
                                        <p:cTn id="25" dur="500" fill="hold"/>
                                        <p:tgtEl>
                                          <p:spTgt spid="4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additive="base">
                                        <p:cTn id="28" dur="500" fill="hold"/>
                                        <p:tgtEl>
                                          <p:spTgt spid="41"/>
                                        </p:tgtEl>
                                        <p:attrNameLst>
                                          <p:attrName>ppt_x</p:attrName>
                                        </p:attrNameLst>
                                      </p:cBhvr>
                                      <p:tavLst>
                                        <p:tav tm="0">
                                          <p:val>
                                            <p:strVal val="0-#ppt_w/2"/>
                                          </p:val>
                                        </p:tav>
                                        <p:tav tm="100000">
                                          <p:val>
                                            <p:strVal val="#ppt_x"/>
                                          </p:val>
                                        </p:tav>
                                      </p:tavLst>
                                    </p:anim>
                                    <p:anim calcmode="lin" valueType="num">
                                      <p:cBhvr additive="base">
                                        <p:cTn id="29" dur="500" fill="hold"/>
                                        <p:tgtEl>
                                          <p:spTgt spid="41"/>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0-#ppt_w/2"/>
                                          </p:val>
                                        </p:tav>
                                        <p:tav tm="100000">
                                          <p:val>
                                            <p:strVal val="#ppt_x"/>
                                          </p:val>
                                        </p:tav>
                                      </p:tavLst>
                                    </p:anim>
                                    <p:anim calcmode="lin" valueType="num">
                                      <p:cBhvr additive="base">
                                        <p:cTn id="33" dur="500" fill="hold"/>
                                        <p:tgtEl>
                                          <p:spTgt spid="44"/>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0-#ppt_w/2"/>
                                          </p:val>
                                        </p:tav>
                                        <p:tav tm="100000">
                                          <p:val>
                                            <p:strVal val="#ppt_x"/>
                                          </p:val>
                                        </p:tav>
                                      </p:tavLst>
                                    </p:anim>
                                    <p:anim calcmode="lin" valueType="num">
                                      <p:cBhvr additive="base">
                                        <p:cTn id="37" dur="500" fill="hold"/>
                                        <p:tgtEl>
                                          <p:spTgt spid="5"/>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1+#ppt_w/2"/>
                                          </p:val>
                                        </p:tav>
                                        <p:tav tm="100000">
                                          <p:val>
                                            <p:strVal val="#ppt_x"/>
                                          </p:val>
                                        </p:tav>
                                      </p:tavLst>
                                    </p:anim>
                                    <p:anim calcmode="lin" valueType="num">
                                      <p:cBhvr additive="base">
                                        <p:cTn id="41" dur="500" fill="hold"/>
                                        <p:tgtEl>
                                          <p:spTgt spid="8"/>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1+#ppt_w/2"/>
                                          </p:val>
                                        </p:tav>
                                        <p:tav tm="100000">
                                          <p:val>
                                            <p:strVal val="#ppt_x"/>
                                          </p:val>
                                        </p:tav>
                                      </p:tavLst>
                                    </p:anim>
                                    <p:anim calcmode="lin" valueType="num">
                                      <p:cBhvr additive="base">
                                        <p:cTn id="45" dur="500" fill="hold"/>
                                        <p:tgtEl>
                                          <p:spTgt spid="7"/>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500" fill="hold"/>
                                        <p:tgtEl>
                                          <p:spTgt spid="39"/>
                                        </p:tgtEl>
                                        <p:attrNameLst>
                                          <p:attrName>ppt_x</p:attrName>
                                        </p:attrNameLst>
                                      </p:cBhvr>
                                      <p:tavLst>
                                        <p:tav tm="0">
                                          <p:val>
                                            <p:strVal val="1+#ppt_w/2"/>
                                          </p:val>
                                        </p:tav>
                                        <p:tav tm="100000">
                                          <p:val>
                                            <p:strVal val="#ppt_x"/>
                                          </p:val>
                                        </p:tav>
                                      </p:tavLst>
                                    </p:anim>
                                    <p:anim calcmode="lin" valueType="num">
                                      <p:cBhvr additive="base">
                                        <p:cTn id="49" dur="500" fill="hold"/>
                                        <p:tgtEl>
                                          <p:spTgt spid="39"/>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additive="base">
                                        <p:cTn id="52" dur="500" fill="hold"/>
                                        <p:tgtEl>
                                          <p:spTgt spid="43"/>
                                        </p:tgtEl>
                                        <p:attrNameLst>
                                          <p:attrName>ppt_x</p:attrName>
                                        </p:attrNameLst>
                                      </p:cBhvr>
                                      <p:tavLst>
                                        <p:tav tm="0">
                                          <p:val>
                                            <p:strVal val="1+#ppt_w/2"/>
                                          </p:val>
                                        </p:tav>
                                        <p:tav tm="100000">
                                          <p:val>
                                            <p:strVal val="#ppt_x"/>
                                          </p:val>
                                        </p:tav>
                                      </p:tavLst>
                                    </p:anim>
                                    <p:anim calcmode="lin" valueType="num">
                                      <p:cBhvr additive="base">
                                        <p:cTn id="53" dur="500" fill="hold"/>
                                        <p:tgtEl>
                                          <p:spTgt spid="43"/>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additive="base">
                                        <p:cTn id="56" dur="500" fill="hold"/>
                                        <p:tgtEl>
                                          <p:spTgt spid="49"/>
                                        </p:tgtEl>
                                        <p:attrNameLst>
                                          <p:attrName>ppt_x</p:attrName>
                                        </p:attrNameLst>
                                      </p:cBhvr>
                                      <p:tavLst>
                                        <p:tav tm="0">
                                          <p:val>
                                            <p:strVal val="1+#ppt_w/2"/>
                                          </p:val>
                                        </p:tav>
                                        <p:tav tm="100000">
                                          <p:val>
                                            <p:strVal val="#ppt_x"/>
                                          </p:val>
                                        </p:tav>
                                      </p:tavLst>
                                    </p:anim>
                                    <p:anim calcmode="lin" valueType="num">
                                      <p:cBhvr additive="base">
                                        <p:cTn id="57" dur="500" fill="hold"/>
                                        <p:tgtEl>
                                          <p:spTgt spid="49"/>
                                        </p:tgtEl>
                                        <p:attrNameLst>
                                          <p:attrName>ppt_y</p:attrName>
                                        </p:attrNameLst>
                                      </p:cBhvr>
                                      <p:tavLst>
                                        <p:tav tm="0">
                                          <p:val>
                                            <p:strVal val="#ppt_y"/>
                                          </p:val>
                                        </p:tav>
                                        <p:tav tm="100000">
                                          <p:val>
                                            <p:strVal val="#ppt_y"/>
                                          </p:val>
                                        </p:tav>
                                      </p:tavLst>
                                    </p:anim>
                                  </p:childTnLst>
                                </p:cTn>
                              </p:par>
                              <p:par>
                                <p:cTn id="58" presetID="2" presetClass="entr" presetSubtype="2" fill="hold" nodeType="withEffect">
                                  <p:stCondLst>
                                    <p:cond delay="0"/>
                                  </p:stCondLst>
                                  <p:childTnLst>
                                    <p:set>
                                      <p:cBhvr>
                                        <p:cTn id="59" dur="1" fill="hold">
                                          <p:stCondLst>
                                            <p:cond delay="0"/>
                                          </p:stCondLst>
                                        </p:cTn>
                                        <p:tgtEl>
                                          <p:spTgt spid="48"/>
                                        </p:tgtEl>
                                        <p:attrNameLst>
                                          <p:attrName>style.visibility</p:attrName>
                                        </p:attrNameLst>
                                      </p:cBhvr>
                                      <p:to>
                                        <p:strVal val="visible"/>
                                      </p:to>
                                    </p:set>
                                    <p:anim calcmode="lin" valueType="num">
                                      <p:cBhvr additive="base">
                                        <p:cTn id="60" dur="500" fill="hold"/>
                                        <p:tgtEl>
                                          <p:spTgt spid="48"/>
                                        </p:tgtEl>
                                        <p:attrNameLst>
                                          <p:attrName>ppt_x</p:attrName>
                                        </p:attrNameLst>
                                      </p:cBhvr>
                                      <p:tavLst>
                                        <p:tav tm="0">
                                          <p:val>
                                            <p:strVal val="1+#ppt_w/2"/>
                                          </p:val>
                                        </p:tav>
                                        <p:tav tm="100000">
                                          <p:val>
                                            <p:strVal val="#ppt_x"/>
                                          </p:val>
                                        </p:tav>
                                      </p:tavLst>
                                    </p:anim>
                                    <p:anim calcmode="lin" valueType="num">
                                      <p:cBhvr additive="base">
                                        <p:cTn id="61" dur="500" fill="hold"/>
                                        <p:tgtEl>
                                          <p:spTgt spid="48"/>
                                        </p:tgtEl>
                                        <p:attrNameLst>
                                          <p:attrName>ppt_y</p:attrName>
                                        </p:attrNameLst>
                                      </p:cBhvr>
                                      <p:tavLst>
                                        <p:tav tm="0">
                                          <p:val>
                                            <p:strVal val="#ppt_y"/>
                                          </p:val>
                                        </p:tav>
                                        <p:tav tm="100000">
                                          <p:val>
                                            <p:strVal val="#ppt_y"/>
                                          </p:val>
                                        </p:tav>
                                      </p:tavLst>
                                    </p:anim>
                                  </p:childTnLst>
                                </p:cTn>
                              </p:par>
                            </p:childTnLst>
                          </p:cTn>
                        </p:par>
                        <p:par>
                          <p:cTn id="62" fill="hold">
                            <p:stCondLst>
                              <p:cond delay="1000"/>
                            </p:stCondLst>
                            <p:childTnLst>
                              <p:par>
                                <p:cTn id="63" presetID="2" presetClass="entr" presetSubtype="8" fill="hold" grpId="0" nodeType="afterEffect">
                                  <p:stCondLst>
                                    <p:cond delay="0"/>
                                  </p:stCondLst>
                                  <p:childTnLst>
                                    <p:set>
                                      <p:cBhvr>
                                        <p:cTn id="64" dur="1" fill="hold">
                                          <p:stCondLst>
                                            <p:cond delay="0"/>
                                          </p:stCondLst>
                                        </p:cTn>
                                        <p:tgtEl>
                                          <p:spTgt spid="9"/>
                                        </p:tgtEl>
                                        <p:attrNameLst>
                                          <p:attrName>style.visibility</p:attrName>
                                        </p:attrNameLst>
                                      </p:cBhvr>
                                      <p:to>
                                        <p:strVal val="visible"/>
                                      </p:to>
                                    </p:set>
                                    <p:anim calcmode="lin" valueType="num">
                                      <p:cBhvr additive="base">
                                        <p:cTn id="65" dur="500" fill="hold"/>
                                        <p:tgtEl>
                                          <p:spTgt spid="9"/>
                                        </p:tgtEl>
                                        <p:attrNameLst>
                                          <p:attrName>ppt_x</p:attrName>
                                        </p:attrNameLst>
                                      </p:cBhvr>
                                      <p:tavLst>
                                        <p:tav tm="0">
                                          <p:val>
                                            <p:strVal val="0-#ppt_w/2"/>
                                          </p:val>
                                        </p:tav>
                                        <p:tav tm="100000">
                                          <p:val>
                                            <p:strVal val="#ppt_x"/>
                                          </p:val>
                                        </p:tav>
                                      </p:tavLst>
                                    </p:anim>
                                    <p:anim calcmode="lin" valueType="num">
                                      <p:cBhvr additive="base">
                                        <p:cTn id="6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5" grpId="0" bldLvl="0" animBg="1"/>
      <p:bldP spid="6" grpId="0" bldLvl="0" animBg="1"/>
      <p:bldP spid="46" grpId="0" bldLvl="0" animBg="1"/>
      <p:bldP spid="39" grpId="0" bldLvl="0" animBg="1"/>
      <p:bldP spid="41" grpId="0" bldLvl="0" animBg="1"/>
      <p:bldP spid="43" grpId="0" bldLvl="0" animBg="1"/>
      <p:bldP spid="45" grpId="0" bldLvl="0" animBg="1"/>
      <p:bldP spid="49" grpId="0" bldLvl="0" animBg="1"/>
      <p:bldP spid="50" grpId="0" bldLvl="0" animBg="1"/>
      <p:bldP spid="9"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0"/>
          <p:cNvSpPr txBox="1"/>
          <p:nvPr/>
        </p:nvSpPr>
        <p:spPr>
          <a:xfrm>
            <a:off x="603885" y="127000"/>
            <a:ext cx="5687060" cy="410210"/>
          </a:xfrm>
          <a:prstGeom prst="rect">
            <a:avLst/>
          </a:prstGeom>
          <a:noFill/>
        </p:spPr>
        <p:txBody>
          <a:bodyPr wrap="square" lIns="45711" tIns="22855" rIns="45711" bIns="22855" rtlCol="0">
            <a:spAutoFit/>
          </a:bodyPr>
          <a:lstStyle/>
          <a:p>
            <a:pPr algn="l"/>
            <a:r>
              <a:rPr lang="id-ID" sz="2400" b="1" dirty="0">
                <a:solidFill>
                  <a:schemeClr val="tx1"/>
                </a:solidFill>
                <a:latin typeface="微软雅黑" panose="020B0503020204020204" charset="-122"/>
                <a:cs typeface="Aparajita" panose="020B0604020202020204" pitchFamily="34" charset="0"/>
              </a:rPr>
              <a:t>单击此处添加标题</a:t>
            </a:r>
          </a:p>
        </p:txBody>
      </p:sp>
      <p:sp>
        <p:nvSpPr>
          <p:cNvPr id="6" name="Subtitle 2"/>
          <p:cNvSpPr txBox="1"/>
          <p:nvPr/>
        </p:nvSpPr>
        <p:spPr>
          <a:xfrm>
            <a:off x="603885" y="391795"/>
            <a:ext cx="3165475" cy="419735"/>
          </a:xfrm>
          <a:prstGeom prst="rect">
            <a:avLst/>
          </a:prstGeom>
        </p:spPr>
        <p:txBody>
          <a:bodyPr vert="horz" lIns="108745" tIns="54372" rIns="108745" bIns="54372" rtlCol="0">
            <a:norm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r>
              <a:rPr lang="en-US" sz="1000" dirty="0">
                <a:solidFill>
                  <a:schemeClr val="tx1"/>
                </a:solidFill>
                <a:latin typeface="微软雅黑" panose="020B0503020204020204" charset="-122"/>
                <a:cs typeface="Aparajita" panose="020B0604020202020204" pitchFamily="34" charset="0"/>
              </a:rPr>
              <a:t>Your great subtitle in this line</a:t>
            </a:r>
          </a:p>
        </p:txBody>
      </p:sp>
      <p:pic>
        <p:nvPicPr>
          <p:cNvPr id="7" name="图片 6" descr="QQ截图20170423215553"/>
          <p:cNvPicPr>
            <a:picLocks noChangeAspect="1"/>
          </p:cNvPicPr>
          <p:nvPr/>
        </p:nvPicPr>
        <p:blipFill>
          <a:blip r:embed="rId2"/>
          <a:stretch>
            <a:fillRect/>
          </a:stretch>
        </p:blipFill>
        <p:spPr>
          <a:xfrm>
            <a:off x="170815" y="99060"/>
            <a:ext cx="528955" cy="564515"/>
          </a:xfrm>
          <a:prstGeom prst="rect">
            <a:avLst/>
          </a:prstGeom>
          <a:effectLst>
            <a:outerShdw blurRad="50800" dist="38100" dir="2700000" algn="tl" rotWithShape="0">
              <a:prstClr val="black">
                <a:alpha val="40000"/>
              </a:prstClr>
            </a:outerShdw>
          </a:effectLst>
        </p:spPr>
      </p:pic>
      <p:grpSp>
        <p:nvGrpSpPr>
          <p:cNvPr id="18" name="Group 3"/>
          <p:cNvGrpSpPr/>
          <p:nvPr/>
        </p:nvGrpSpPr>
        <p:grpSpPr>
          <a:xfrm>
            <a:off x="2414060" y="2403948"/>
            <a:ext cx="1824092" cy="1420284"/>
            <a:chOff x="4823744" y="4807895"/>
            <a:chExt cx="3648183" cy="2840568"/>
          </a:xfrm>
        </p:grpSpPr>
        <p:sp>
          <p:nvSpPr>
            <p:cNvPr id="19" name="Rectangle 9"/>
            <p:cNvSpPr/>
            <p:nvPr/>
          </p:nvSpPr>
          <p:spPr bwMode="auto">
            <a:xfrm>
              <a:off x="4823744" y="4807895"/>
              <a:ext cx="647532" cy="1947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62" name="Rectangle 61"/>
            <p:cNvSpPr/>
            <p:nvPr/>
          </p:nvSpPr>
          <p:spPr bwMode="auto">
            <a:xfrm>
              <a:off x="4823744" y="5099997"/>
              <a:ext cx="647532" cy="1947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64" name="Rectangle 63"/>
            <p:cNvSpPr/>
            <p:nvPr/>
          </p:nvSpPr>
          <p:spPr bwMode="auto">
            <a:xfrm>
              <a:off x="4823744" y="5396330"/>
              <a:ext cx="647532" cy="1947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65" name="Rectangle 64"/>
            <p:cNvSpPr/>
            <p:nvPr/>
          </p:nvSpPr>
          <p:spPr bwMode="auto">
            <a:xfrm>
              <a:off x="4823744" y="5688428"/>
              <a:ext cx="647532" cy="1947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0" name="Rectangle 65"/>
            <p:cNvSpPr/>
            <p:nvPr/>
          </p:nvSpPr>
          <p:spPr bwMode="auto">
            <a:xfrm>
              <a:off x="4823744" y="5984762"/>
              <a:ext cx="647532" cy="1947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67" name="Rectangle 66"/>
            <p:cNvSpPr/>
            <p:nvPr/>
          </p:nvSpPr>
          <p:spPr bwMode="auto">
            <a:xfrm>
              <a:off x="4823744" y="6276863"/>
              <a:ext cx="647532" cy="1947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70" name="Rectangle 69"/>
            <p:cNvSpPr/>
            <p:nvPr/>
          </p:nvSpPr>
          <p:spPr bwMode="auto">
            <a:xfrm>
              <a:off x="4823744" y="6573197"/>
              <a:ext cx="647532" cy="1947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71" name="Rectangle 70"/>
            <p:cNvSpPr/>
            <p:nvPr/>
          </p:nvSpPr>
          <p:spPr bwMode="auto">
            <a:xfrm>
              <a:off x="4823744" y="6865295"/>
              <a:ext cx="647532" cy="1947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72" name="Rectangle 71"/>
            <p:cNvSpPr/>
            <p:nvPr/>
          </p:nvSpPr>
          <p:spPr bwMode="auto">
            <a:xfrm>
              <a:off x="4823744" y="7161628"/>
              <a:ext cx="647532" cy="1947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73" name="Rectangle 72"/>
            <p:cNvSpPr/>
            <p:nvPr/>
          </p:nvSpPr>
          <p:spPr bwMode="auto">
            <a:xfrm>
              <a:off x="4823744" y="7453730"/>
              <a:ext cx="647532" cy="1947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2" name="Rectangle 83"/>
            <p:cNvSpPr/>
            <p:nvPr/>
          </p:nvSpPr>
          <p:spPr bwMode="auto">
            <a:xfrm>
              <a:off x="5818321" y="4807895"/>
              <a:ext cx="647528" cy="1947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4" name="Rectangle 84"/>
            <p:cNvSpPr/>
            <p:nvPr/>
          </p:nvSpPr>
          <p:spPr bwMode="auto">
            <a:xfrm>
              <a:off x="5818321" y="5099997"/>
              <a:ext cx="647528" cy="1947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5" name="Rectangle 85"/>
            <p:cNvSpPr/>
            <p:nvPr/>
          </p:nvSpPr>
          <p:spPr bwMode="auto">
            <a:xfrm>
              <a:off x="5818321" y="5396330"/>
              <a:ext cx="647528" cy="1947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6" name="Rectangle 86"/>
            <p:cNvSpPr/>
            <p:nvPr/>
          </p:nvSpPr>
          <p:spPr bwMode="auto">
            <a:xfrm>
              <a:off x="5818321" y="5688428"/>
              <a:ext cx="647528" cy="1947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7" name="Rectangle 87"/>
            <p:cNvSpPr/>
            <p:nvPr/>
          </p:nvSpPr>
          <p:spPr bwMode="auto">
            <a:xfrm>
              <a:off x="5818321" y="5984762"/>
              <a:ext cx="647528" cy="1947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8" name="Rectangle 88"/>
            <p:cNvSpPr/>
            <p:nvPr/>
          </p:nvSpPr>
          <p:spPr bwMode="auto">
            <a:xfrm>
              <a:off x="5818321" y="6276863"/>
              <a:ext cx="647528" cy="1947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9" name="Rectangle 89"/>
            <p:cNvSpPr/>
            <p:nvPr/>
          </p:nvSpPr>
          <p:spPr bwMode="auto">
            <a:xfrm>
              <a:off x="5818321" y="6573197"/>
              <a:ext cx="647528" cy="1947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91" name="Rectangle 90"/>
            <p:cNvSpPr/>
            <p:nvPr/>
          </p:nvSpPr>
          <p:spPr bwMode="auto">
            <a:xfrm>
              <a:off x="5818321" y="6865295"/>
              <a:ext cx="647528" cy="1947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92" name="Rectangle 91"/>
            <p:cNvSpPr/>
            <p:nvPr/>
          </p:nvSpPr>
          <p:spPr bwMode="auto">
            <a:xfrm>
              <a:off x="5818321" y="7161628"/>
              <a:ext cx="647528" cy="1947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93" name="Rectangle 92"/>
            <p:cNvSpPr/>
            <p:nvPr/>
          </p:nvSpPr>
          <p:spPr bwMode="auto">
            <a:xfrm>
              <a:off x="5818321" y="7453730"/>
              <a:ext cx="647528" cy="1947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94" name="Rectangle 93"/>
            <p:cNvSpPr/>
            <p:nvPr/>
          </p:nvSpPr>
          <p:spPr bwMode="auto">
            <a:xfrm>
              <a:off x="6829822" y="4807895"/>
              <a:ext cx="647532" cy="1947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95" name="Rectangle 94"/>
            <p:cNvSpPr/>
            <p:nvPr/>
          </p:nvSpPr>
          <p:spPr bwMode="auto">
            <a:xfrm>
              <a:off x="6829822" y="5099997"/>
              <a:ext cx="647532" cy="1947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96" name="Rectangle 95"/>
            <p:cNvSpPr/>
            <p:nvPr/>
          </p:nvSpPr>
          <p:spPr bwMode="auto">
            <a:xfrm>
              <a:off x="6829822" y="5396330"/>
              <a:ext cx="647532" cy="1947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97" name="Rectangle 96"/>
            <p:cNvSpPr/>
            <p:nvPr/>
          </p:nvSpPr>
          <p:spPr bwMode="auto">
            <a:xfrm>
              <a:off x="6829822" y="5688428"/>
              <a:ext cx="647532" cy="1947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98" name="Rectangle 97"/>
            <p:cNvSpPr/>
            <p:nvPr/>
          </p:nvSpPr>
          <p:spPr bwMode="auto">
            <a:xfrm>
              <a:off x="6829822" y="5984762"/>
              <a:ext cx="647532" cy="1947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99" name="Rectangle 98"/>
            <p:cNvSpPr/>
            <p:nvPr/>
          </p:nvSpPr>
          <p:spPr bwMode="auto">
            <a:xfrm>
              <a:off x="6829822" y="6276863"/>
              <a:ext cx="647532" cy="1947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00" name="Rectangle 99"/>
            <p:cNvSpPr/>
            <p:nvPr/>
          </p:nvSpPr>
          <p:spPr bwMode="auto">
            <a:xfrm>
              <a:off x="6829822" y="6573197"/>
              <a:ext cx="647532" cy="1947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01" name="Rectangle 100"/>
            <p:cNvSpPr/>
            <p:nvPr/>
          </p:nvSpPr>
          <p:spPr bwMode="auto">
            <a:xfrm>
              <a:off x="6829822" y="6865295"/>
              <a:ext cx="647532" cy="1947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02" name="Rectangle 101"/>
            <p:cNvSpPr/>
            <p:nvPr/>
          </p:nvSpPr>
          <p:spPr bwMode="auto">
            <a:xfrm>
              <a:off x="6829822" y="7161628"/>
              <a:ext cx="647532" cy="1947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03" name="Rectangle 102"/>
            <p:cNvSpPr/>
            <p:nvPr/>
          </p:nvSpPr>
          <p:spPr bwMode="auto">
            <a:xfrm>
              <a:off x="6829822" y="7453730"/>
              <a:ext cx="647532" cy="1947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04" name="Rectangle 103"/>
            <p:cNvSpPr/>
            <p:nvPr/>
          </p:nvSpPr>
          <p:spPr bwMode="auto">
            <a:xfrm>
              <a:off x="7824399" y="4807895"/>
              <a:ext cx="647528" cy="1947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30" name="Rectangle 104"/>
            <p:cNvSpPr/>
            <p:nvPr/>
          </p:nvSpPr>
          <p:spPr bwMode="auto">
            <a:xfrm>
              <a:off x="7824399" y="5099997"/>
              <a:ext cx="647528" cy="1947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31" name="Rectangle 105"/>
            <p:cNvSpPr/>
            <p:nvPr/>
          </p:nvSpPr>
          <p:spPr bwMode="auto">
            <a:xfrm>
              <a:off x="7824399" y="5396330"/>
              <a:ext cx="647528" cy="1947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32" name="Rectangle 106"/>
            <p:cNvSpPr/>
            <p:nvPr/>
          </p:nvSpPr>
          <p:spPr bwMode="auto">
            <a:xfrm>
              <a:off x="7824399" y="5688428"/>
              <a:ext cx="647528" cy="1947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08" name="Rectangle 107"/>
            <p:cNvSpPr/>
            <p:nvPr/>
          </p:nvSpPr>
          <p:spPr bwMode="auto">
            <a:xfrm>
              <a:off x="7824399" y="5984762"/>
              <a:ext cx="647528" cy="19473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09" name="Rectangle 108"/>
            <p:cNvSpPr/>
            <p:nvPr/>
          </p:nvSpPr>
          <p:spPr bwMode="auto">
            <a:xfrm>
              <a:off x="7824399" y="6276863"/>
              <a:ext cx="647528" cy="1947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10" name="Rectangle 109"/>
            <p:cNvSpPr/>
            <p:nvPr/>
          </p:nvSpPr>
          <p:spPr bwMode="auto">
            <a:xfrm>
              <a:off x="7824399" y="6573197"/>
              <a:ext cx="647528" cy="1947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11" name="Rectangle 110"/>
            <p:cNvSpPr/>
            <p:nvPr/>
          </p:nvSpPr>
          <p:spPr bwMode="auto">
            <a:xfrm>
              <a:off x="7824399" y="6865295"/>
              <a:ext cx="647528" cy="1947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12" name="Rectangle 111"/>
            <p:cNvSpPr/>
            <p:nvPr/>
          </p:nvSpPr>
          <p:spPr bwMode="auto">
            <a:xfrm>
              <a:off x="7824399" y="7161628"/>
              <a:ext cx="647528" cy="1947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13" name="Rectangle 112"/>
            <p:cNvSpPr/>
            <p:nvPr/>
          </p:nvSpPr>
          <p:spPr bwMode="auto">
            <a:xfrm>
              <a:off x="7824399" y="7453730"/>
              <a:ext cx="647528" cy="1947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grpSp>
      <p:grpSp>
        <p:nvGrpSpPr>
          <p:cNvPr id="119" name="Group 118"/>
          <p:cNvGrpSpPr/>
          <p:nvPr/>
        </p:nvGrpSpPr>
        <p:grpSpPr bwMode="auto">
          <a:xfrm>
            <a:off x="5188288" y="2403948"/>
            <a:ext cx="1824092" cy="1420284"/>
            <a:chOff x="755576" y="1443081"/>
            <a:chExt cx="916502" cy="2385975"/>
          </a:xfrm>
        </p:grpSpPr>
        <p:sp>
          <p:nvSpPr>
            <p:cNvPr id="124" name="Rectangle 123"/>
            <p:cNvSpPr/>
            <p:nvPr/>
          </p:nvSpPr>
          <p:spPr>
            <a:xfrm>
              <a:off x="755576" y="1443081"/>
              <a:ext cx="162673" cy="1635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25" name="Rectangle 124"/>
            <p:cNvSpPr/>
            <p:nvPr/>
          </p:nvSpPr>
          <p:spPr>
            <a:xfrm>
              <a:off x="755576" y="1688436"/>
              <a:ext cx="162673" cy="1635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26" name="Rectangle 125"/>
            <p:cNvSpPr/>
            <p:nvPr/>
          </p:nvSpPr>
          <p:spPr>
            <a:xfrm>
              <a:off x="755576" y="1937345"/>
              <a:ext cx="162673" cy="1635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27" name="Rectangle 126"/>
            <p:cNvSpPr/>
            <p:nvPr/>
          </p:nvSpPr>
          <p:spPr>
            <a:xfrm>
              <a:off x="755576" y="2182697"/>
              <a:ext cx="162673" cy="1635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28" name="Rectangle 127"/>
            <p:cNvSpPr/>
            <p:nvPr/>
          </p:nvSpPr>
          <p:spPr>
            <a:xfrm>
              <a:off x="755576" y="2431607"/>
              <a:ext cx="162673" cy="1635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29" name="Rectangle 128"/>
            <p:cNvSpPr/>
            <p:nvPr/>
          </p:nvSpPr>
          <p:spPr>
            <a:xfrm>
              <a:off x="755576" y="2676961"/>
              <a:ext cx="162673" cy="1635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30" name="Rectangle 129"/>
            <p:cNvSpPr/>
            <p:nvPr/>
          </p:nvSpPr>
          <p:spPr>
            <a:xfrm>
              <a:off x="755576" y="2925871"/>
              <a:ext cx="162673" cy="1635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31" name="Rectangle 130"/>
            <p:cNvSpPr/>
            <p:nvPr/>
          </p:nvSpPr>
          <p:spPr>
            <a:xfrm>
              <a:off x="755576" y="3171223"/>
              <a:ext cx="162673" cy="1635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32" name="Rectangle 131"/>
            <p:cNvSpPr/>
            <p:nvPr/>
          </p:nvSpPr>
          <p:spPr>
            <a:xfrm>
              <a:off x="755576" y="3420132"/>
              <a:ext cx="162673" cy="1635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33" name="Rectangle 132"/>
            <p:cNvSpPr/>
            <p:nvPr/>
          </p:nvSpPr>
          <p:spPr>
            <a:xfrm>
              <a:off x="755576" y="3665487"/>
              <a:ext cx="162673" cy="1635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34" name="Rectangle 133"/>
            <p:cNvSpPr/>
            <p:nvPr/>
          </p:nvSpPr>
          <p:spPr>
            <a:xfrm>
              <a:off x="1005434" y="1443081"/>
              <a:ext cx="162674" cy="1635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35" name="Rectangle 134"/>
            <p:cNvSpPr/>
            <p:nvPr/>
          </p:nvSpPr>
          <p:spPr>
            <a:xfrm>
              <a:off x="1005434" y="1688436"/>
              <a:ext cx="162674" cy="1635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36" name="Rectangle 135"/>
            <p:cNvSpPr/>
            <p:nvPr/>
          </p:nvSpPr>
          <p:spPr>
            <a:xfrm>
              <a:off x="1005434" y="1937345"/>
              <a:ext cx="162674" cy="1635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37" name="Rectangle 136"/>
            <p:cNvSpPr/>
            <p:nvPr/>
          </p:nvSpPr>
          <p:spPr>
            <a:xfrm>
              <a:off x="1005434" y="2182697"/>
              <a:ext cx="162674" cy="1635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38" name="Rectangle 137"/>
            <p:cNvSpPr/>
            <p:nvPr/>
          </p:nvSpPr>
          <p:spPr>
            <a:xfrm>
              <a:off x="1005434" y="2431607"/>
              <a:ext cx="162674" cy="1635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39" name="Rectangle 138"/>
            <p:cNvSpPr/>
            <p:nvPr/>
          </p:nvSpPr>
          <p:spPr>
            <a:xfrm>
              <a:off x="1005434" y="2676961"/>
              <a:ext cx="162674" cy="1635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40" name="Rectangle 139"/>
            <p:cNvSpPr/>
            <p:nvPr/>
          </p:nvSpPr>
          <p:spPr>
            <a:xfrm>
              <a:off x="1005434" y="2925871"/>
              <a:ext cx="162674" cy="1635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41" name="Rectangle 140"/>
            <p:cNvSpPr/>
            <p:nvPr/>
          </p:nvSpPr>
          <p:spPr>
            <a:xfrm>
              <a:off x="1005434" y="3171223"/>
              <a:ext cx="162674" cy="1635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42" name="Rectangle 141"/>
            <p:cNvSpPr/>
            <p:nvPr/>
          </p:nvSpPr>
          <p:spPr>
            <a:xfrm>
              <a:off x="1005434" y="3420132"/>
              <a:ext cx="162674" cy="1635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43" name="Rectangle 142"/>
            <p:cNvSpPr/>
            <p:nvPr/>
          </p:nvSpPr>
          <p:spPr>
            <a:xfrm>
              <a:off x="1005434" y="3665487"/>
              <a:ext cx="162674" cy="1635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44" name="Rectangle 143"/>
            <p:cNvSpPr/>
            <p:nvPr/>
          </p:nvSpPr>
          <p:spPr>
            <a:xfrm>
              <a:off x="1259546" y="1443081"/>
              <a:ext cx="162673" cy="1635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45" name="Rectangle 144"/>
            <p:cNvSpPr/>
            <p:nvPr/>
          </p:nvSpPr>
          <p:spPr>
            <a:xfrm>
              <a:off x="1259546" y="1688436"/>
              <a:ext cx="162673" cy="1635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46" name="Rectangle 145"/>
            <p:cNvSpPr/>
            <p:nvPr/>
          </p:nvSpPr>
          <p:spPr>
            <a:xfrm>
              <a:off x="1259546" y="1937345"/>
              <a:ext cx="162673" cy="1635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61" name="Rectangle 160"/>
            <p:cNvSpPr/>
            <p:nvPr/>
          </p:nvSpPr>
          <p:spPr>
            <a:xfrm>
              <a:off x="1259546" y="2182697"/>
              <a:ext cx="162673" cy="1635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62" name="Rectangle 161"/>
            <p:cNvSpPr/>
            <p:nvPr/>
          </p:nvSpPr>
          <p:spPr>
            <a:xfrm>
              <a:off x="1259546" y="2431607"/>
              <a:ext cx="162673" cy="1635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73" name="Rectangle 172"/>
            <p:cNvSpPr/>
            <p:nvPr/>
          </p:nvSpPr>
          <p:spPr>
            <a:xfrm>
              <a:off x="1259546" y="2676961"/>
              <a:ext cx="162673" cy="1635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74" name="Rectangle 173"/>
            <p:cNvSpPr/>
            <p:nvPr/>
          </p:nvSpPr>
          <p:spPr>
            <a:xfrm>
              <a:off x="1259546" y="2925871"/>
              <a:ext cx="162673" cy="1635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75" name="Rectangle 174"/>
            <p:cNvSpPr/>
            <p:nvPr/>
          </p:nvSpPr>
          <p:spPr>
            <a:xfrm>
              <a:off x="1259546" y="3171223"/>
              <a:ext cx="162673" cy="1635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76" name="Rectangle 175"/>
            <p:cNvSpPr/>
            <p:nvPr/>
          </p:nvSpPr>
          <p:spPr>
            <a:xfrm>
              <a:off x="1259546" y="3420132"/>
              <a:ext cx="162673" cy="1635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77" name="Rectangle 176"/>
            <p:cNvSpPr/>
            <p:nvPr/>
          </p:nvSpPr>
          <p:spPr>
            <a:xfrm>
              <a:off x="1259546" y="3665487"/>
              <a:ext cx="162673" cy="1635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78" name="Rectangle 177"/>
            <p:cNvSpPr/>
            <p:nvPr/>
          </p:nvSpPr>
          <p:spPr>
            <a:xfrm>
              <a:off x="1509404" y="1443081"/>
              <a:ext cx="162674" cy="1635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79" name="Rectangle 178"/>
            <p:cNvSpPr/>
            <p:nvPr/>
          </p:nvSpPr>
          <p:spPr>
            <a:xfrm>
              <a:off x="1509404" y="1688436"/>
              <a:ext cx="162674" cy="16356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80" name="Rectangle 179"/>
            <p:cNvSpPr/>
            <p:nvPr/>
          </p:nvSpPr>
          <p:spPr>
            <a:xfrm>
              <a:off x="1509404" y="1937345"/>
              <a:ext cx="162674" cy="16356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81" name="Rectangle 180"/>
            <p:cNvSpPr/>
            <p:nvPr/>
          </p:nvSpPr>
          <p:spPr>
            <a:xfrm>
              <a:off x="1509404" y="2182697"/>
              <a:ext cx="162674" cy="16356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82" name="Rectangle 181"/>
            <p:cNvSpPr/>
            <p:nvPr/>
          </p:nvSpPr>
          <p:spPr>
            <a:xfrm>
              <a:off x="1509404" y="2431607"/>
              <a:ext cx="162674" cy="16356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83" name="Rectangle 182"/>
            <p:cNvSpPr/>
            <p:nvPr/>
          </p:nvSpPr>
          <p:spPr>
            <a:xfrm>
              <a:off x="1509404" y="2676961"/>
              <a:ext cx="162674" cy="16356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84" name="Rectangle 183"/>
            <p:cNvSpPr/>
            <p:nvPr/>
          </p:nvSpPr>
          <p:spPr>
            <a:xfrm>
              <a:off x="1509404" y="2925871"/>
              <a:ext cx="162674" cy="16356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85" name="Rectangle 184"/>
            <p:cNvSpPr/>
            <p:nvPr/>
          </p:nvSpPr>
          <p:spPr>
            <a:xfrm>
              <a:off x="1509404" y="3171223"/>
              <a:ext cx="162674" cy="16356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86" name="Rectangle 185"/>
            <p:cNvSpPr/>
            <p:nvPr/>
          </p:nvSpPr>
          <p:spPr>
            <a:xfrm>
              <a:off x="1509404" y="3420132"/>
              <a:ext cx="162674" cy="16356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87" name="Rectangle 186"/>
            <p:cNvSpPr/>
            <p:nvPr/>
          </p:nvSpPr>
          <p:spPr>
            <a:xfrm>
              <a:off x="1509404" y="3665487"/>
              <a:ext cx="162674" cy="16356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grpSp>
      <p:grpSp>
        <p:nvGrpSpPr>
          <p:cNvPr id="189" name="Group 188"/>
          <p:cNvGrpSpPr/>
          <p:nvPr/>
        </p:nvGrpSpPr>
        <p:grpSpPr bwMode="auto">
          <a:xfrm>
            <a:off x="7970979" y="2403948"/>
            <a:ext cx="1824092" cy="1420284"/>
            <a:chOff x="755576" y="1443081"/>
            <a:chExt cx="916502" cy="2385975"/>
          </a:xfrm>
        </p:grpSpPr>
        <p:sp>
          <p:nvSpPr>
            <p:cNvPr id="194" name="Rectangle 193"/>
            <p:cNvSpPr/>
            <p:nvPr/>
          </p:nvSpPr>
          <p:spPr>
            <a:xfrm>
              <a:off x="755576" y="1443081"/>
              <a:ext cx="162674" cy="1635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95" name="Rectangle 194"/>
            <p:cNvSpPr/>
            <p:nvPr/>
          </p:nvSpPr>
          <p:spPr>
            <a:xfrm>
              <a:off x="755576" y="1688436"/>
              <a:ext cx="162674" cy="1635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96" name="Rectangle 195"/>
            <p:cNvSpPr/>
            <p:nvPr/>
          </p:nvSpPr>
          <p:spPr>
            <a:xfrm>
              <a:off x="755576" y="1937345"/>
              <a:ext cx="162674" cy="1635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97" name="Rectangle 196"/>
            <p:cNvSpPr/>
            <p:nvPr/>
          </p:nvSpPr>
          <p:spPr>
            <a:xfrm>
              <a:off x="755576" y="2182697"/>
              <a:ext cx="162674" cy="1635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98" name="Rectangle 197"/>
            <p:cNvSpPr/>
            <p:nvPr/>
          </p:nvSpPr>
          <p:spPr>
            <a:xfrm>
              <a:off x="755576" y="2431607"/>
              <a:ext cx="162674" cy="1635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199" name="Rectangle 198"/>
            <p:cNvSpPr/>
            <p:nvPr/>
          </p:nvSpPr>
          <p:spPr>
            <a:xfrm>
              <a:off x="755576" y="2676961"/>
              <a:ext cx="162674" cy="1635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00" name="Rectangle 199"/>
            <p:cNvSpPr/>
            <p:nvPr/>
          </p:nvSpPr>
          <p:spPr>
            <a:xfrm>
              <a:off x="755576" y="2925871"/>
              <a:ext cx="162674" cy="1635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01" name="Rectangle 200"/>
            <p:cNvSpPr/>
            <p:nvPr/>
          </p:nvSpPr>
          <p:spPr>
            <a:xfrm>
              <a:off x="755576" y="3171223"/>
              <a:ext cx="162674" cy="1635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02" name="Rectangle 201"/>
            <p:cNvSpPr/>
            <p:nvPr/>
          </p:nvSpPr>
          <p:spPr>
            <a:xfrm>
              <a:off x="755576" y="3420132"/>
              <a:ext cx="162674" cy="1635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03" name="Rectangle 202"/>
            <p:cNvSpPr/>
            <p:nvPr/>
          </p:nvSpPr>
          <p:spPr>
            <a:xfrm>
              <a:off x="755576" y="3665487"/>
              <a:ext cx="162674" cy="1635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04" name="Rectangle 203"/>
            <p:cNvSpPr/>
            <p:nvPr/>
          </p:nvSpPr>
          <p:spPr>
            <a:xfrm>
              <a:off x="1005435" y="1443081"/>
              <a:ext cx="162673" cy="1635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05" name="Rectangle 204"/>
            <p:cNvSpPr/>
            <p:nvPr/>
          </p:nvSpPr>
          <p:spPr>
            <a:xfrm>
              <a:off x="1005435" y="1688436"/>
              <a:ext cx="162673" cy="1635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06" name="Rectangle 205"/>
            <p:cNvSpPr/>
            <p:nvPr/>
          </p:nvSpPr>
          <p:spPr>
            <a:xfrm>
              <a:off x="1005435" y="1937345"/>
              <a:ext cx="162673" cy="1635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07" name="Rectangle 206"/>
            <p:cNvSpPr/>
            <p:nvPr/>
          </p:nvSpPr>
          <p:spPr>
            <a:xfrm>
              <a:off x="1005435" y="2182697"/>
              <a:ext cx="162673" cy="1635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08" name="Rectangle 207"/>
            <p:cNvSpPr/>
            <p:nvPr/>
          </p:nvSpPr>
          <p:spPr>
            <a:xfrm>
              <a:off x="1005435" y="2431607"/>
              <a:ext cx="162673" cy="1635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09" name="Rectangle 208"/>
            <p:cNvSpPr/>
            <p:nvPr/>
          </p:nvSpPr>
          <p:spPr>
            <a:xfrm>
              <a:off x="1005435" y="2676961"/>
              <a:ext cx="162673" cy="1635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10" name="Rectangle 209"/>
            <p:cNvSpPr/>
            <p:nvPr/>
          </p:nvSpPr>
          <p:spPr>
            <a:xfrm>
              <a:off x="1005435" y="2925871"/>
              <a:ext cx="162673" cy="1635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11" name="Rectangle 210"/>
            <p:cNvSpPr/>
            <p:nvPr/>
          </p:nvSpPr>
          <p:spPr>
            <a:xfrm>
              <a:off x="1005435" y="3171223"/>
              <a:ext cx="162673" cy="1635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12" name="Rectangle 211"/>
            <p:cNvSpPr/>
            <p:nvPr/>
          </p:nvSpPr>
          <p:spPr>
            <a:xfrm>
              <a:off x="1005435" y="3420132"/>
              <a:ext cx="162673" cy="1635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13" name="Rectangle 212"/>
            <p:cNvSpPr/>
            <p:nvPr/>
          </p:nvSpPr>
          <p:spPr>
            <a:xfrm>
              <a:off x="1005435" y="3665487"/>
              <a:ext cx="162673" cy="1635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14" name="Rectangle 213"/>
            <p:cNvSpPr/>
            <p:nvPr/>
          </p:nvSpPr>
          <p:spPr>
            <a:xfrm>
              <a:off x="1259546" y="1443081"/>
              <a:ext cx="162674" cy="1635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15" name="Rectangle 214"/>
            <p:cNvSpPr/>
            <p:nvPr/>
          </p:nvSpPr>
          <p:spPr>
            <a:xfrm>
              <a:off x="1259546" y="1688436"/>
              <a:ext cx="162674" cy="1635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16" name="Rectangle 215"/>
            <p:cNvSpPr/>
            <p:nvPr/>
          </p:nvSpPr>
          <p:spPr>
            <a:xfrm>
              <a:off x="1259546" y="1937345"/>
              <a:ext cx="162674" cy="1635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17" name="Rectangle 216"/>
            <p:cNvSpPr/>
            <p:nvPr/>
          </p:nvSpPr>
          <p:spPr>
            <a:xfrm>
              <a:off x="1259546" y="2182697"/>
              <a:ext cx="162674" cy="1635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18" name="Rectangle 217"/>
            <p:cNvSpPr/>
            <p:nvPr/>
          </p:nvSpPr>
          <p:spPr>
            <a:xfrm>
              <a:off x="1259546" y="2431607"/>
              <a:ext cx="162674" cy="1635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19" name="Rectangle 218"/>
            <p:cNvSpPr/>
            <p:nvPr/>
          </p:nvSpPr>
          <p:spPr>
            <a:xfrm>
              <a:off x="1259546" y="2676961"/>
              <a:ext cx="162674" cy="1635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20" name="Rectangle 219"/>
            <p:cNvSpPr/>
            <p:nvPr/>
          </p:nvSpPr>
          <p:spPr>
            <a:xfrm>
              <a:off x="1259546" y="2925871"/>
              <a:ext cx="162674" cy="1635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21" name="Rectangle 220"/>
            <p:cNvSpPr/>
            <p:nvPr/>
          </p:nvSpPr>
          <p:spPr>
            <a:xfrm>
              <a:off x="1259546" y="3171223"/>
              <a:ext cx="162674" cy="1635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22" name="Rectangle 221"/>
            <p:cNvSpPr/>
            <p:nvPr/>
          </p:nvSpPr>
          <p:spPr>
            <a:xfrm>
              <a:off x="1259546" y="3420132"/>
              <a:ext cx="162674" cy="1635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23" name="Rectangle 222"/>
            <p:cNvSpPr/>
            <p:nvPr/>
          </p:nvSpPr>
          <p:spPr>
            <a:xfrm>
              <a:off x="1259546" y="3665487"/>
              <a:ext cx="162674" cy="1635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24" name="Rectangle 223"/>
            <p:cNvSpPr/>
            <p:nvPr/>
          </p:nvSpPr>
          <p:spPr>
            <a:xfrm>
              <a:off x="1509405" y="1443081"/>
              <a:ext cx="162673" cy="16356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25" name="Rectangle 224"/>
            <p:cNvSpPr/>
            <p:nvPr/>
          </p:nvSpPr>
          <p:spPr>
            <a:xfrm>
              <a:off x="1509405" y="1688436"/>
              <a:ext cx="162673" cy="16356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26" name="Rectangle 225"/>
            <p:cNvSpPr/>
            <p:nvPr/>
          </p:nvSpPr>
          <p:spPr>
            <a:xfrm>
              <a:off x="1509405" y="1937345"/>
              <a:ext cx="162673" cy="16356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27" name="Rectangle 226"/>
            <p:cNvSpPr/>
            <p:nvPr/>
          </p:nvSpPr>
          <p:spPr>
            <a:xfrm>
              <a:off x="1509405" y="2182697"/>
              <a:ext cx="162673" cy="16356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28" name="Rectangle 227"/>
            <p:cNvSpPr/>
            <p:nvPr/>
          </p:nvSpPr>
          <p:spPr>
            <a:xfrm>
              <a:off x="1509405" y="2431607"/>
              <a:ext cx="162673" cy="16356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29" name="Rectangle 228"/>
            <p:cNvSpPr/>
            <p:nvPr/>
          </p:nvSpPr>
          <p:spPr>
            <a:xfrm>
              <a:off x="1509405" y="2676961"/>
              <a:ext cx="162673" cy="16356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30" name="Rectangle 229"/>
            <p:cNvSpPr/>
            <p:nvPr/>
          </p:nvSpPr>
          <p:spPr>
            <a:xfrm>
              <a:off x="1509405" y="2925871"/>
              <a:ext cx="162673" cy="16356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31" name="Rectangle 230"/>
            <p:cNvSpPr/>
            <p:nvPr/>
          </p:nvSpPr>
          <p:spPr>
            <a:xfrm>
              <a:off x="1509405" y="3171223"/>
              <a:ext cx="162673" cy="16356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32" name="Rectangle 231"/>
            <p:cNvSpPr/>
            <p:nvPr/>
          </p:nvSpPr>
          <p:spPr>
            <a:xfrm>
              <a:off x="1509405" y="3420132"/>
              <a:ext cx="162673" cy="16356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33" name="Rectangle 232"/>
            <p:cNvSpPr/>
            <p:nvPr/>
          </p:nvSpPr>
          <p:spPr>
            <a:xfrm>
              <a:off x="1509405" y="3665487"/>
              <a:ext cx="162673" cy="16356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grpSp>
      <p:cxnSp>
        <p:nvCxnSpPr>
          <p:cNvPr id="280" name="Straight Connector 279"/>
          <p:cNvCxnSpPr/>
          <p:nvPr/>
        </p:nvCxnSpPr>
        <p:spPr>
          <a:xfrm>
            <a:off x="4717511" y="1893784"/>
            <a:ext cx="0" cy="327511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81" name="Straight Connector 280"/>
          <p:cNvCxnSpPr/>
          <p:nvPr/>
        </p:nvCxnSpPr>
        <p:spPr>
          <a:xfrm>
            <a:off x="7500596" y="1893784"/>
            <a:ext cx="0" cy="327511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40" name="TextBox 30"/>
          <p:cNvSpPr txBox="1">
            <a:spLocks noChangeArrowheads="1"/>
          </p:cNvSpPr>
          <p:nvPr/>
        </p:nvSpPr>
        <p:spPr bwMode="auto">
          <a:xfrm>
            <a:off x="2142715" y="4014732"/>
            <a:ext cx="2480754" cy="1005840"/>
          </a:xfrm>
          <a:prstGeom prst="rect">
            <a:avLst/>
          </a:prstGeom>
          <a:noFill/>
          <a:ln>
            <a:noFill/>
          </a:ln>
        </p:spPr>
        <p:txBody>
          <a:bodyPr wrap="square">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9pPr>
          </a:lstStyle>
          <a:p>
            <a:r>
              <a:rPr lang="en-US" sz="1200" dirty="0">
                <a:solidFill>
                  <a:schemeClr val="tx2"/>
                </a:solidFill>
                <a:latin typeface="微软雅黑" panose="020B0503020204020204" charset="-122"/>
                <a:ea typeface="Open Sans Light" panose="020B0306030504020204" pitchFamily="34" charset="0"/>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241" name="TextBox 30"/>
          <p:cNvSpPr txBox="1">
            <a:spLocks noChangeArrowheads="1"/>
          </p:cNvSpPr>
          <p:nvPr/>
        </p:nvSpPr>
        <p:spPr bwMode="auto">
          <a:xfrm>
            <a:off x="4876564" y="4003498"/>
            <a:ext cx="2510954" cy="1005840"/>
          </a:xfrm>
          <a:prstGeom prst="rect">
            <a:avLst/>
          </a:prstGeom>
          <a:noFill/>
          <a:ln>
            <a:noFill/>
          </a:ln>
        </p:spPr>
        <p:txBody>
          <a:bodyPr wrap="square">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9pPr>
          </a:lstStyle>
          <a:p>
            <a:r>
              <a:rPr lang="en-US" sz="1200" dirty="0">
                <a:solidFill>
                  <a:schemeClr val="tx2"/>
                </a:solidFill>
                <a:latin typeface="微软雅黑" panose="020B0503020204020204" charset="-122"/>
                <a:ea typeface="Open Sans Light" panose="020B0306030504020204" pitchFamily="34" charset="0"/>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242" name="TextBox 30"/>
          <p:cNvSpPr txBox="1">
            <a:spLocks noChangeArrowheads="1"/>
          </p:cNvSpPr>
          <p:nvPr/>
        </p:nvSpPr>
        <p:spPr bwMode="auto">
          <a:xfrm>
            <a:off x="7613675" y="4003592"/>
            <a:ext cx="2553411" cy="1005840"/>
          </a:xfrm>
          <a:prstGeom prst="rect">
            <a:avLst/>
          </a:prstGeom>
          <a:noFill/>
          <a:ln>
            <a:noFill/>
          </a:ln>
        </p:spPr>
        <p:txBody>
          <a:bodyPr wrap="square">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9pPr>
          </a:lstStyle>
          <a:p>
            <a:r>
              <a:rPr lang="en-US" sz="1200" dirty="0">
                <a:solidFill>
                  <a:schemeClr val="tx2"/>
                </a:solidFill>
                <a:latin typeface="微软雅黑" panose="020B0503020204020204" charset="-122"/>
                <a:ea typeface="Open Sans Light" panose="020B0306030504020204" pitchFamily="34" charset="0"/>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243" name="TextBox 31"/>
          <p:cNvSpPr txBox="1">
            <a:spLocks noChangeArrowheads="1"/>
          </p:cNvSpPr>
          <p:nvPr/>
        </p:nvSpPr>
        <p:spPr bwMode="auto">
          <a:xfrm>
            <a:off x="2883478" y="1705519"/>
            <a:ext cx="889000" cy="458470"/>
          </a:xfrm>
          <a:prstGeom prst="rect">
            <a:avLst/>
          </a:prstGeom>
          <a:noFill/>
          <a:ln>
            <a:noFill/>
          </a:ln>
        </p:spPr>
        <p:txBody>
          <a:bodyPr wrap="none">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ctr" eaLnBrk="1" hangingPunct="1"/>
            <a:r>
              <a:rPr lang="en-US" altLang="id-ID" sz="2250" b="1" dirty="0">
                <a:solidFill>
                  <a:schemeClr val="tx2"/>
                </a:solidFill>
                <a:latin typeface="微软雅黑" panose="020B0503020204020204" charset="-122"/>
                <a:cs typeface="Aparajita" panose="020B0604020202020204" pitchFamily="34" charset="0"/>
              </a:rPr>
              <a:t>2017</a:t>
            </a:r>
          </a:p>
        </p:txBody>
      </p:sp>
      <p:sp>
        <p:nvSpPr>
          <p:cNvPr id="244" name="Rounded Rectangle 243"/>
          <p:cNvSpPr/>
          <p:nvPr/>
        </p:nvSpPr>
        <p:spPr>
          <a:xfrm>
            <a:off x="2369258" y="2133643"/>
            <a:ext cx="1903030" cy="5486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Lato Light"/>
            </a:endParaRPr>
          </a:p>
        </p:txBody>
      </p:sp>
      <p:sp>
        <p:nvSpPr>
          <p:cNvPr id="245" name="TextBox 31"/>
          <p:cNvSpPr txBox="1">
            <a:spLocks noChangeArrowheads="1"/>
          </p:cNvSpPr>
          <p:nvPr/>
        </p:nvSpPr>
        <p:spPr bwMode="auto">
          <a:xfrm>
            <a:off x="5648643" y="1720907"/>
            <a:ext cx="889000" cy="458470"/>
          </a:xfrm>
          <a:prstGeom prst="rect">
            <a:avLst/>
          </a:prstGeom>
          <a:noFill/>
          <a:ln>
            <a:noFill/>
          </a:ln>
        </p:spPr>
        <p:txBody>
          <a:bodyPr wrap="none">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ctr" eaLnBrk="1" hangingPunct="1"/>
            <a:r>
              <a:rPr lang="en-US" altLang="id-ID" sz="2250" b="1" dirty="0">
                <a:solidFill>
                  <a:schemeClr val="tx2"/>
                </a:solidFill>
                <a:latin typeface="微软雅黑" panose="020B0503020204020204" charset="-122"/>
                <a:cs typeface="Aparajita" panose="020B0604020202020204" pitchFamily="34" charset="0"/>
              </a:rPr>
              <a:t>2018</a:t>
            </a:r>
          </a:p>
        </p:txBody>
      </p:sp>
      <p:sp>
        <p:nvSpPr>
          <p:cNvPr id="246" name="Rounded Rectangle 245"/>
          <p:cNvSpPr/>
          <p:nvPr/>
        </p:nvSpPr>
        <p:spPr>
          <a:xfrm>
            <a:off x="5123283" y="2149031"/>
            <a:ext cx="1903030" cy="5486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Lato Light"/>
            </a:endParaRPr>
          </a:p>
        </p:txBody>
      </p:sp>
      <p:sp>
        <p:nvSpPr>
          <p:cNvPr id="247" name="TextBox 31"/>
          <p:cNvSpPr txBox="1">
            <a:spLocks noChangeArrowheads="1"/>
          </p:cNvSpPr>
          <p:nvPr/>
        </p:nvSpPr>
        <p:spPr bwMode="auto">
          <a:xfrm>
            <a:off x="8436651" y="1720907"/>
            <a:ext cx="889000" cy="458470"/>
          </a:xfrm>
          <a:prstGeom prst="rect">
            <a:avLst/>
          </a:prstGeom>
          <a:noFill/>
          <a:ln>
            <a:noFill/>
          </a:ln>
        </p:spPr>
        <p:txBody>
          <a:bodyPr wrap="none">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ctr" eaLnBrk="1" hangingPunct="1"/>
            <a:r>
              <a:rPr lang="en-US" altLang="id-ID" sz="2250" b="1" dirty="0">
                <a:solidFill>
                  <a:schemeClr val="tx2"/>
                </a:solidFill>
                <a:latin typeface="微软雅黑" panose="020B0503020204020204" charset="-122"/>
                <a:cs typeface="Aparajita" panose="020B0604020202020204" pitchFamily="34" charset="0"/>
              </a:rPr>
              <a:t>2019</a:t>
            </a:r>
          </a:p>
        </p:txBody>
      </p:sp>
      <p:sp>
        <p:nvSpPr>
          <p:cNvPr id="248" name="Rounded Rectangle 247"/>
          <p:cNvSpPr/>
          <p:nvPr/>
        </p:nvSpPr>
        <p:spPr>
          <a:xfrm>
            <a:off x="7922431" y="2149031"/>
            <a:ext cx="1903030" cy="54863"/>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ctr"/>
            <a:endParaRPr lang="bg-BG" sz="1800" dirty="0">
              <a:latin typeface="Lato Light"/>
            </a:endParaRPr>
          </a:p>
        </p:txBody>
      </p:sp>
      <p:grpSp>
        <p:nvGrpSpPr>
          <p:cNvPr id="249" name="Group 248"/>
          <p:cNvGrpSpPr/>
          <p:nvPr/>
        </p:nvGrpSpPr>
        <p:grpSpPr>
          <a:xfrm>
            <a:off x="4272401" y="5264749"/>
            <a:ext cx="3791691" cy="317501"/>
            <a:chOff x="8159162" y="3555955"/>
            <a:chExt cx="7583382" cy="635001"/>
          </a:xfrm>
        </p:grpSpPr>
        <p:grpSp>
          <p:nvGrpSpPr>
            <p:cNvPr id="250" name="Group 249"/>
            <p:cNvGrpSpPr/>
            <p:nvPr/>
          </p:nvGrpSpPr>
          <p:grpSpPr bwMode="auto">
            <a:xfrm>
              <a:off x="8159162" y="3555955"/>
              <a:ext cx="2235736" cy="635001"/>
              <a:chOff x="6876115" y="1996532"/>
              <a:chExt cx="1485168" cy="238569"/>
            </a:xfrm>
          </p:grpSpPr>
          <p:sp>
            <p:nvSpPr>
              <p:cNvPr id="260" name="Rectangle 259"/>
              <p:cNvSpPr/>
              <p:nvPr/>
            </p:nvSpPr>
            <p:spPr>
              <a:xfrm>
                <a:off x="6876115" y="2076140"/>
                <a:ext cx="241781" cy="731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61" name="Subtitle 2"/>
              <p:cNvSpPr txBox="1"/>
              <p:nvPr/>
            </p:nvSpPr>
            <p:spPr>
              <a:xfrm>
                <a:off x="7132697" y="1996532"/>
                <a:ext cx="1228586" cy="23856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defRPr/>
                </a:pPr>
                <a:r>
                  <a:rPr lang="en-US" sz="1450" b="1" dirty="0">
                    <a:solidFill>
                      <a:schemeClr val="tx2"/>
                    </a:solidFill>
                    <a:latin typeface="微软雅黑" panose="020B0503020204020204" charset="-122"/>
                    <a:ea typeface="Franchise" pitchFamily="49" charset="0"/>
                    <a:cs typeface="Aparajita" panose="020B0604020202020204" pitchFamily="34" charset="0"/>
                  </a:rPr>
                  <a:t>Shoes</a:t>
                </a:r>
              </a:p>
            </p:txBody>
          </p:sp>
        </p:grpSp>
        <p:grpSp>
          <p:nvGrpSpPr>
            <p:cNvPr id="251" name="Group 250"/>
            <p:cNvGrpSpPr/>
            <p:nvPr/>
          </p:nvGrpSpPr>
          <p:grpSpPr bwMode="auto">
            <a:xfrm>
              <a:off x="10067899" y="3555955"/>
              <a:ext cx="2235736" cy="635001"/>
              <a:chOff x="6876115" y="1996532"/>
              <a:chExt cx="1485168" cy="238569"/>
            </a:xfrm>
          </p:grpSpPr>
          <p:sp>
            <p:nvSpPr>
              <p:cNvPr id="258" name="Rectangle 257"/>
              <p:cNvSpPr/>
              <p:nvPr/>
            </p:nvSpPr>
            <p:spPr>
              <a:xfrm>
                <a:off x="6876115" y="2076140"/>
                <a:ext cx="241781" cy="731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59" name="Subtitle 2"/>
              <p:cNvSpPr txBox="1"/>
              <p:nvPr/>
            </p:nvSpPr>
            <p:spPr>
              <a:xfrm>
                <a:off x="7132697" y="1996532"/>
                <a:ext cx="1228586" cy="23856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defRPr/>
                </a:pPr>
                <a:r>
                  <a:rPr lang="en-US" sz="1450" b="1" dirty="0">
                    <a:solidFill>
                      <a:schemeClr val="tx2"/>
                    </a:solidFill>
                    <a:latin typeface="微软雅黑" panose="020B0503020204020204" charset="-122"/>
                    <a:ea typeface="Franchise" pitchFamily="49" charset="0"/>
                    <a:cs typeface="Aparajita" panose="020B0604020202020204" pitchFamily="34" charset="0"/>
                  </a:rPr>
                  <a:t>T-Shirts</a:t>
                </a:r>
              </a:p>
            </p:txBody>
          </p:sp>
        </p:grpSp>
        <p:grpSp>
          <p:nvGrpSpPr>
            <p:cNvPr id="252" name="Group 251"/>
            <p:cNvGrpSpPr/>
            <p:nvPr/>
          </p:nvGrpSpPr>
          <p:grpSpPr bwMode="auto">
            <a:xfrm>
              <a:off x="12181634" y="3555955"/>
              <a:ext cx="2068097" cy="635001"/>
              <a:chOff x="6795075" y="1996532"/>
              <a:chExt cx="1373808" cy="238569"/>
            </a:xfrm>
          </p:grpSpPr>
          <p:sp>
            <p:nvSpPr>
              <p:cNvPr id="256" name="Rectangle 255"/>
              <p:cNvSpPr/>
              <p:nvPr/>
            </p:nvSpPr>
            <p:spPr>
              <a:xfrm>
                <a:off x="6795075" y="2076140"/>
                <a:ext cx="241781" cy="7316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57" name="Subtitle 2"/>
              <p:cNvSpPr txBox="1"/>
              <p:nvPr/>
            </p:nvSpPr>
            <p:spPr>
              <a:xfrm>
                <a:off x="6940297" y="1996532"/>
                <a:ext cx="1228586" cy="23856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defRPr/>
                </a:pPr>
                <a:r>
                  <a:rPr lang="en-US" sz="1450" b="1" dirty="0">
                    <a:solidFill>
                      <a:schemeClr val="tx2"/>
                    </a:solidFill>
                    <a:latin typeface="微软雅黑" panose="020B0503020204020204" charset="-122"/>
                    <a:ea typeface="Franchise" pitchFamily="49" charset="0"/>
                    <a:cs typeface="Aparajita" panose="020B0604020202020204" pitchFamily="34" charset="0"/>
                  </a:rPr>
                  <a:t>Jeans</a:t>
                </a:r>
              </a:p>
            </p:txBody>
          </p:sp>
        </p:grpSp>
        <p:grpSp>
          <p:nvGrpSpPr>
            <p:cNvPr id="253" name="Group 252"/>
            <p:cNvGrpSpPr/>
            <p:nvPr/>
          </p:nvGrpSpPr>
          <p:grpSpPr bwMode="auto">
            <a:xfrm>
              <a:off x="13937812" y="3555955"/>
              <a:ext cx="1804732" cy="635001"/>
              <a:chOff x="6476515" y="1996532"/>
              <a:chExt cx="1198858" cy="238569"/>
            </a:xfrm>
          </p:grpSpPr>
          <p:sp>
            <p:nvSpPr>
              <p:cNvPr id="254" name="Rectangle 253"/>
              <p:cNvSpPr/>
              <p:nvPr/>
            </p:nvSpPr>
            <p:spPr>
              <a:xfrm>
                <a:off x="6476515" y="2076140"/>
                <a:ext cx="241781" cy="731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latin typeface="微软雅黑" panose="020B0503020204020204" charset="-122"/>
                </a:endParaRPr>
              </a:p>
            </p:txBody>
          </p:sp>
          <p:sp>
            <p:nvSpPr>
              <p:cNvPr id="255" name="Subtitle 2"/>
              <p:cNvSpPr txBox="1"/>
              <p:nvPr/>
            </p:nvSpPr>
            <p:spPr>
              <a:xfrm>
                <a:off x="6733097" y="1996532"/>
                <a:ext cx="942276" cy="238569"/>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defRPr/>
                </a:pPr>
                <a:r>
                  <a:rPr lang="en-US" sz="1450" b="1" dirty="0">
                    <a:solidFill>
                      <a:schemeClr val="tx2"/>
                    </a:solidFill>
                    <a:latin typeface="微软雅黑" panose="020B0503020204020204" charset="-122"/>
                    <a:ea typeface="Franchise" pitchFamily="49" charset="0"/>
                    <a:cs typeface="Aparajita" panose="020B0604020202020204" pitchFamily="34" charset="0"/>
                  </a:rPr>
                  <a:t>Pants</a:t>
                </a:r>
              </a:p>
            </p:txBody>
          </p:sp>
        </p:grpSp>
      </p:gr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3"/>
                                        </p:tgtEl>
                                        <p:attrNameLst>
                                          <p:attrName>style.visibility</p:attrName>
                                        </p:attrNameLst>
                                      </p:cBhvr>
                                      <p:to>
                                        <p:strVal val="visible"/>
                                      </p:to>
                                    </p:set>
                                    <p:animEffect transition="in" filter="fade">
                                      <p:cBhvr>
                                        <p:cTn id="7" dur="500"/>
                                        <p:tgtEl>
                                          <p:spTgt spid="2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4"/>
                                        </p:tgtEl>
                                        <p:attrNameLst>
                                          <p:attrName>style.visibility</p:attrName>
                                        </p:attrNameLst>
                                      </p:cBhvr>
                                      <p:to>
                                        <p:strVal val="visible"/>
                                      </p:to>
                                    </p:set>
                                    <p:animEffect transition="in" filter="fade">
                                      <p:cBhvr>
                                        <p:cTn id="10" dur="500"/>
                                        <p:tgtEl>
                                          <p:spTgt spid="244"/>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500"/>
                                        <p:tgtEl>
                                          <p:spTgt spid="18"/>
                                        </p:tgtEl>
                                        <p:attrNameLst>
                                          <p:attrName>ppt_y</p:attrName>
                                        </p:attrNameLst>
                                      </p:cBhvr>
                                      <p:tavLst>
                                        <p:tav tm="0">
                                          <p:val>
                                            <p:strVal val="#ppt_y+#ppt_h*1.125000"/>
                                          </p:val>
                                        </p:tav>
                                        <p:tav tm="100000">
                                          <p:val>
                                            <p:strVal val="#ppt_y"/>
                                          </p:val>
                                        </p:tav>
                                      </p:tavLst>
                                    </p:anim>
                                    <p:animEffect transition="in" filter="wipe(up)">
                                      <p:cBhvr>
                                        <p:cTn id="15" dur="500"/>
                                        <p:tgtEl>
                                          <p:spTgt spid="18"/>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40">
                                            <p:txEl>
                                              <p:pRg st="0" end="0"/>
                                            </p:txEl>
                                          </p:spTgt>
                                        </p:tgtEl>
                                        <p:attrNameLst>
                                          <p:attrName>style.visibility</p:attrName>
                                        </p:attrNameLst>
                                      </p:cBhvr>
                                      <p:to>
                                        <p:strVal val="visible"/>
                                      </p:to>
                                    </p:set>
                                    <p:animEffect transition="in" filter="fade">
                                      <p:cBhvr>
                                        <p:cTn id="19" dur="500"/>
                                        <p:tgtEl>
                                          <p:spTgt spid="240">
                                            <p:txEl>
                                              <p:pRg st="0" end="0"/>
                                            </p:txEl>
                                          </p:spTgt>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280"/>
                                        </p:tgtEl>
                                        <p:attrNameLst>
                                          <p:attrName>style.visibility</p:attrName>
                                        </p:attrNameLst>
                                      </p:cBhvr>
                                      <p:to>
                                        <p:strVal val="visible"/>
                                      </p:to>
                                    </p:set>
                                    <p:animEffect transition="in" filter="wipe(down)">
                                      <p:cBhvr>
                                        <p:cTn id="23" dur="500"/>
                                        <p:tgtEl>
                                          <p:spTgt spid="280"/>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45"/>
                                        </p:tgtEl>
                                        <p:attrNameLst>
                                          <p:attrName>style.visibility</p:attrName>
                                        </p:attrNameLst>
                                      </p:cBhvr>
                                      <p:to>
                                        <p:strVal val="visible"/>
                                      </p:to>
                                    </p:set>
                                    <p:animEffect transition="in" filter="fade">
                                      <p:cBhvr>
                                        <p:cTn id="27" dur="500"/>
                                        <p:tgtEl>
                                          <p:spTgt spid="24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46"/>
                                        </p:tgtEl>
                                        <p:attrNameLst>
                                          <p:attrName>style.visibility</p:attrName>
                                        </p:attrNameLst>
                                      </p:cBhvr>
                                      <p:to>
                                        <p:strVal val="visible"/>
                                      </p:to>
                                    </p:set>
                                    <p:animEffect transition="in" filter="fade">
                                      <p:cBhvr>
                                        <p:cTn id="30" dur="500"/>
                                        <p:tgtEl>
                                          <p:spTgt spid="246"/>
                                        </p:tgtEl>
                                      </p:cBhvr>
                                    </p:animEffect>
                                  </p:childTnLst>
                                </p:cTn>
                              </p:par>
                            </p:childTnLst>
                          </p:cTn>
                        </p:par>
                        <p:par>
                          <p:cTn id="31" fill="hold">
                            <p:stCondLst>
                              <p:cond delay="2500"/>
                            </p:stCondLst>
                            <p:childTnLst>
                              <p:par>
                                <p:cTn id="32" presetID="12" presetClass="entr" presetSubtype="4" fill="hold" nodeType="afterEffect">
                                  <p:stCondLst>
                                    <p:cond delay="0"/>
                                  </p:stCondLst>
                                  <p:childTnLst>
                                    <p:set>
                                      <p:cBhvr>
                                        <p:cTn id="33" dur="1" fill="hold">
                                          <p:stCondLst>
                                            <p:cond delay="0"/>
                                          </p:stCondLst>
                                        </p:cTn>
                                        <p:tgtEl>
                                          <p:spTgt spid="119"/>
                                        </p:tgtEl>
                                        <p:attrNameLst>
                                          <p:attrName>style.visibility</p:attrName>
                                        </p:attrNameLst>
                                      </p:cBhvr>
                                      <p:to>
                                        <p:strVal val="visible"/>
                                      </p:to>
                                    </p:set>
                                    <p:anim calcmode="lin" valueType="num">
                                      <p:cBhvr additive="base">
                                        <p:cTn id="34" dur="500"/>
                                        <p:tgtEl>
                                          <p:spTgt spid="119"/>
                                        </p:tgtEl>
                                        <p:attrNameLst>
                                          <p:attrName>ppt_y</p:attrName>
                                        </p:attrNameLst>
                                      </p:cBhvr>
                                      <p:tavLst>
                                        <p:tav tm="0">
                                          <p:val>
                                            <p:strVal val="#ppt_y+#ppt_h*1.125000"/>
                                          </p:val>
                                        </p:tav>
                                        <p:tav tm="100000">
                                          <p:val>
                                            <p:strVal val="#ppt_y"/>
                                          </p:val>
                                        </p:tav>
                                      </p:tavLst>
                                    </p:anim>
                                    <p:animEffect transition="in" filter="wipe(up)">
                                      <p:cBhvr>
                                        <p:cTn id="35" dur="500"/>
                                        <p:tgtEl>
                                          <p:spTgt spid="119"/>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241">
                                            <p:txEl>
                                              <p:pRg st="0" end="0"/>
                                            </p:txEl>
                                          </p:spTgt>
                                        </p:tgtEl>
                                        <p:attrNameLst>
                                          <p:attrName>style.visibility</p:attrName>
                                        </p:attrNameLst>
                                      </p:cBhvr>
                                      <p:to>
                                        <p:strVal val="visible"/>
                                      </p:to>
                                    </p:set>
                                    <p:animEffect transition="in" filter="fade">
                                      <p:cBhvr>
                                        <p:cTn id="39" dur="500"/>
                                        <p:tgtEl>
                                          <p:spTgt spid="241">
                                            <p:txEl>
                                              <p:pRg st="0" end="0"/>
                                            </p:txEl>
                                          </p:spTgt>
                                        </p:tgtEl>
                                      </p:cBhvr>
                                    </p:animEffect>
                                  </p:childTnLst>
                                </p:cTn>
                              </p:par>
                            </p:childTnLst>
                          </p:cTn>
                        </p:par>
                        <p:par>
                          <p:cTn id="40" fill="hold">
                            <p:stCondLst>
                              <p:cond delay="3500"/>
                            </p:stCondLst>
                            <p:childTnLst>
                              <p:par>
                                <p:cTn id="41" presetID="22" presetClass="entr" presetSubtype="4" fill="hold" nodeType="afterEffect">
                                  <p:stCondLst>
                                    <p:cond delay="0"/>
                                  </p:stCondLst>
                                  <p:childTnLst>
                                    <p:set>
                                      <p:cBhvr>
                                        <p:cTn id="42" dur="1" fill="hold">
                                          <p:stCondLst>
                                            <p:cond delay="0"/>
                                          </p:stCondLst>
                                        </p:cTn>
                                        <p:tgtEl>
                                          <p:spTgt spid="281"/>
                                        </p:tgtEl>
                                        <p:attrNameLst>
                                          <p:attrName>style.visibility</p:attrName>
                                        </p:attrNameLst>
                                      </p:cBhvr>
                                      <p:to>
                                        <p:strVal val="visible"/>
                                      </p:to>
                                    </p:set>
                                    <p:animEffect transition="in" filter="wipe(down)">
                                      <p:cBhvr>
                                        <p:cTn id="43" dur="500"/>
                                        <p:tgtEl>
                                          <p:spTgt spid="281"/>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247"/>
                                        </p:tgtEl>
                                        <p:attrNameLst>
                                          <p:attrName>style.visibility</p:attrName>
                                        </p:attrNameLst>
                                      </p:cBhvr>
                                      <p:to>
                                        <p:strVal val="visible"/>
                                      </p:to>
                                    </p:set>
                                    <p:animEffect transition="in" filter="fade">
                                      <p:cBhvr>
                                        <p:cTn id="47" dur="500"/>
                                        <p:tgtEl>
                                          <p:spTgt spid="247"/>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248"/>
                                        </p:tgtEl>
                                        <p:attrNameLst>
                                          <p:attrName>style.visibility</p:attrName>
                                        </p:attrNameLst>
                                      </p:cBhvr>
                                      <p:to>
                                        <p:strVal val="visible"/>
                                      </p:to>
                                    </p:set>
                                    <p:animEffect transition="in" filter="fade">
                                      <p:cBhvr>
                                        <p:cTn id="51" dur="500"/>
                                        <p:tgtEl>
                                          <p:spTgt spid="248"/>
                                        </p:tgtEl>
                                      </p:cBhvr>
                                    </p:animEffect>
                                  </p:childTnLst>
                                </p:cTn>
                              </p:par>
                            </p:childTnLst>
                          </p:cTn>
                        </p:par>
                        <p:par>
                          <p:cTn id="52" fill="hold">
                            <p:stCondLst>
                              <p:cond delay="5000"/>
                            </p:stCondLst>
                            <p:childTnLst>
                              <p:par>
                                <p:cTn id="53" presetID="12" presetClass="entr" presetSubtype="4" fill="hold" nodeType="afterEffect">
                                  <p:stCondLst>
                                    <p:cond delay="0"/>
                                  </p:stCondLst>
                                  <p:childTnLst>
                                    <p:set>
                                      <p:cBhvr>
                                        <p:cTn id="54" dur="1" fill="hold">
                                          <p:stCondLst>
                                            <p:cond delay="0"/>
                                          </p:stCondLst>
                                        </p:cTn>
                                        <p:tgtEl>
                                          <p:spTgt spid="189"/>
                                        </p:tgtEl>
                                        <p:attrNameLst>
                                          <p:attrName>style.visibility</p:attrName>
                                        </p:attrNameLst>
                                      </p:cBhvr>
                                      <p:to>
                                        <p:strVal val="visible"/>
                                      </p:to>
                                    </p:set>
                                    <p:anim calcmode="lin" valueType="num">
                                      <p:cBhvr additive="base">
                                        <p:cTn id="55" dur="500"/>
                                        <p:tgtEl>
                                          <p:spTgt spid="189"/>
                                        </p:tgtEl>
                                        <p:attrNameLst>
                                          <p:attrName>ppt_y</p:attrName>
                                        </p:attrNameLst>
                                      </p:cBhvr>
                                      <p:tavLst>
                                        <p:tav tm="0">
                                          <p:val>
                                            <p:strVal val="#ppt_y+#ppt_h*1.125000"/>
                                          </p:val>
                                        </p:tav>
                                        <p:tav tm="100000">
                                          <p:val>
                                            <p:strVal val="#ppt_y"/>
                                          </p:val>
                                        </p:tav>
                                      </p:tavLst>
                                    </p:anim>
                                    <p:animEffect transition="in" filter="wipe(up)">
                                      <p:cBhvr>
                                        <p:cTn id="56" dur="500"/>
                                        <p:tgtEl>
                                          <p:spTgt spid="189"/>
                                        </p:tgtEl>
                                      </p:cBhvr>
                                    </p:animEffect>
                                  </p:childTnLst>
                                </p:cTn>
                              </p:par>
                            </p:childTnLst>
                          </p:cTn>
                        </p:par>
                        <p:par>
                          <p:cTn id="57" fill="hold">
                            <p:stCondLst>
                              <p:cond delay="5500"/>
                            </p:stCondLst>
                            <p:childTnLst>
                              <p:par>
                                <p:cTn id="58" presetID="10" presetClass="entr" presetSubtype="0" fill="hold" grpId="0" nodeType="afterEffect">
                                  <p:stCondLst>
                                    <p:cond delay="0"/>
                                  </p:stCondLst>
                                  <p:childTnLst>
                                    <p:set>
                                      <p:cBhvr>
                                        <p:cTn id="59" dur="1" fill="hold">
                                          <p:stCondLst>
                                            <p:cond delay="0"/>
                                          </p:stCondLst>
                                        </p:cTn>
                                        <p:tgtEl>
                                          <p:spTgt spid="242">
                                            <p:txEl>
                                              <p:pRg st="0" end="0"/>
                                            </p:txEl>
                                          </p:spTgt>
                                        </p:tgtEl>
                                        <p:attrNameLst>
                                          <p:attrName>style.visibility</p:attrName>
                                        </p:attrNameLst>
                                      </p:cBhvr>
                                      <p:to>
                                        <p:strVal val="visible"/>
                                      </p:to>
                                    </p:set>
                                    <p:animEffect transition="in" filter="fade">
                                      <p:cBhvr>
                                        <p:cTn id="60" dur="500"/>
                                        <p:tgtEl>
                                          <p:spTgt spid="242">
                                            <p:txEl>
                                              <p:pRg st="0" end="0"/>
                                            </p:txEl>
                                          </p:spTgt>
                                        </p:tgtEl>
                                      </p:cBhvr>
                                    </p:animEffect>
                                  </p:childTnLst>
                                </p:cTn>
                              </p:par>
                            </p:childTnLst>
                          </p:cTn>
                        </p:par>
                        <p:par>
                          <p:cTn id="61" fill="hold">
                            <p:stCondLst>
                              <p:cond delay="6000"/>
                            </p:stCondLst>
                            <p:childTnLst>
                              <p:par>
                                <p:cTn id="62" presetID="53" presetClass="entr" presetSubtype="16" fill="hold" nodeType="afterEffect">
                                  <p:stCondLst>
                                    <p:cond delay="0"/>
                                  </p:stCondLst>
                                  <p:childTnLst>
                                    <p:set>
                                      <p:cBhvr>
                                        <p:cTn id="63" dur="1" fill="hold">
                                          <p:stCondLst>
                                            <p:cond delay="0"/>
                                          </p:stCondLst>
                                        </p:cTn>
                                        <p:tgtEl>
                                          <p:spTgt spid="249"/>
                                        </p:tgtEl>
                                        <p:attrNameLst>
                                          <p:attrName>style.visibility</p:attrName>
                                        </p:attrNameLst>
                                      </p:cBhvr>
                                      <p:to>
                                        <p:strVal val="visible"/>
                                      </p:to>
                                    </p:set>
                                    <p:anim calcmode="lin" valueType="num">
                                      <p:cBhvr>
                                        <p:cTn id="64" dur="500" fill="hold"/>
                                        <p:tgtEl>
                                          <p:spTgt spid="249"/>
                                        </p:tgtEl>
                                        <p:attrNameLst>
                                          <p:attrName>ppt_w</p:attrName>
                                        </p:attrNameLst>
                                      </p:cBhvr>
                                      <p:tavLst>
                                        <p:tav tm="0">
                                          <p:val>
                                            <p:fltVal val="0"/>
                                          </p:val>
                                        </p:tav>
                                        <p:tav tm="100000">
                                          <p:val>
                                            <p:strVal val="#ppt_w"/>
                                          </p:val>
                                        </p:tav>
                                      </p:tavLst>
                                    </p:anim>
                                    <p:anim calcmode="lin" valueType="num">
                                      <p:cBhvr>
                                        <p:cTn id="65" dur="500" fill="hold"/>
                                        <p:tgtEl>
                                          <p:spTgt spid="249"/>
                                        </p:tgtEl>
                                        <p:attrNameLst>
                                          <p:attrName>ppt_h</p:attrName>
                                        </p:attrNameLst>
                                      </p:cBhvr>
                                      <p:tavLst>
                                        <p:tav tm="0">
                                          <p:val>
                                            <p:fltVal val="0"/>
                                          </p:val>
                                        </p:tav>
                                        <p:tav tm="100000">
                                          <p:val>
                                            <p:strVal val="#ppt_h"/>
                                          </p:val>
                                        </p:tav>
                                      </p:tavLst>
                                    </p:anim>
                                    <p:animEffect transition="in" filter="fade">
                                      <p:cBhvr>
                                        <p:cTn id="66" dur="500"/>
                                        <p:tgtEl>
                                          <p:spTgt spid="2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 grpId="0" build="p"/>
      <p:bldP spid="241" grpId="0" build="p"/>
      <p:bldP spid="242" grpId="0" build="p"/>
      <p:bldP spid="243" grpId="0"/>
      <p:bldP spid="244" grpId="0" bldLvl="0" animBg="1"/>
      <p:bldP spid="245" grpId="0"/>
      <p:bldP spid="246" grpId="0" bldLvl="0" animBg="1"/>
      <p:bldP spid="247" grpId="0"/>
      <p:bldP spid="248"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90"/>
          <p:cNvSpPr/>
          <p:nvPr/>
        </p:nvSpPr>
        <p:spPr>
          <a:xfrm>
            <a:off x="1711047" y="1855943"/>
            <a:ext cx="774395" cy="774596"/>
          </a:xfrm>
          <a:prstGeom prst="ellipse">
            <a:avLst/>
          </a:prstGeom>
          <a:noFill/>
          <a:ln w="38100" cmpd="sng">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121898" tIns="60949" rIns="121898" bIns="60949" rtlCol="0" anchor="ctr"/>
          <a:lstStyle/>
          <a:p>
            <a:pPr algn="ctr"/>
            <a:endParaRPr lang="en-US" sz="1800" dirty="0">
              <a:latin typeface="微软雅黑" panose="020B0503020204020204" charset="-122"/>
            </a:endParaRPr>
          </a:p>
        </p:txBody>
      </p:sp>
      <p:sp>
        <p:nvSpPr>
          <p:cNvPr id="92" name="Subtitle 2"/>
          <p:cNvSpPr txBox="1"/>
          <p:nvPr/>
        </p:nvSpPr>
        <p:spPr>
          <a:xfrm>
            <a:off x="2511103" y="1839953"/>
            <a:ext cx="3977075" cy="796925"/>
          </a:xfrm>
          <a:prstGeom prst="rect">
            <a:avLst/>
          </a:prstGeom>
        </p:spPr>
        <p:txBody>
          <a:bodyPr vert="horz" wrap="square" lIns="121872" tIns="60934" rIns="121872" bIns="60934"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en-US" sz="1800" b="1" dirty="0">
                <a:solidFill>
                  <a:schemeClr val="tx2"/>
                </a:solidFill>
                <a:latin typeface="微软雅黑" panose="020B0503020204020204" charset="-122"/>
                <a:cs typeface="Aparajita" panose="020B0604020202020204" pitchFamily="34" charset="0"/>
              </a:rPr>
              <a:t>单击此处添加标题</a:t>
            </a:r>
          </a:p>
          <a:p>
            <a:pPr marL="0" indent="0">
              <a:buNone/>
            </a:pPr>
            <a:r>
              <a:rPr lang="en-US" sz="1200">
                <a:latin typeface="微软雅黑" panose="020B0503020204020204" charset="-122"/>
                <a:cs typeface="Aparajita" panose="020B0604020202020204" pitchFamily="34" charset="0"/>
              </a:rPr>
              <a:t>请在此粘贴或者输入您的文字内容请在此粘贴或者输入您的文字内容请在此粘贴或者输入您的文字内容</a:t>
            </a:r>
          </a:p>
        </p:txBody>
      </p:sp>
      <p:sp>
        <p:nvSpPr>
          <p:cNvPr id="93" name="Subtitle 2"/>
          <p:cNvSpPr txBox="1"/>
          <p:nvPr/>
        </p:nvSpPr>
        <p:spPr>
          <a:xfrm>
            <a:off x="1758734" y="2026932"/>
            <a:ext cx="760127" cy="422275"/>
          </a:xfrm>
          <a:prstGeom prst="rect">
            <a:avLst/>
          </a:prstGeom>
        </p:spPr>
        <p:txBody>
          <a:bodyPr vert="horz" wrap="square" lIns="121872" tIns="60934" rIns="121872" bIns="60934"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en-US" sz="1850" dirty="0">
                <a:latin typeface="微软雅黑" panose="020B0503020204020204" charset="-122"/>
                <a:cs typeface="Aparajita" panose="020B0604020202020204" pitchFamily="34" charset="0"/>
              </a:rPr>
              <a:t>25%</a:t>
            </a:r>
            <a:endParaRPr lang="en-US" sz="1350" dirty="0">
              <a:latin typeface="微软雅黑" panose="020B0503020204020204" charset="-122"/>
              <a:cs typeface="Aparajita" panose="020B0604020202020204" pitchFamily="34" charset="0"/>
            </a:endParaRPr>
          </a:p>
        </p:txBody>
      </p:sp>
      <p:grpSp>
        <p:nvGrpSpPr>
          <p:cNvPr id="94" name="Group 93"/>
          <p:cNvGrpSpPr/>
          <p:nvPr/>
        </p:nvGrpSpPr>
        <p:grpSpPr>
          <a:xfrm>
            <a:off x="7175382" y="1687379"/>
            <a:ext cx="2766905" cy="4396183"/>
            <a:chOff x="15037068" y="3018278"/>
            <a:chExt cx="5533810" cy="8792366"/>
          </a:xfrm>
        </p:grpSpPr>
        <p:sp>
          <p:nvSpPr>
            <p:cNvPr id="95" name="Freeform 1"/>
            <p:cNvSpPr>
              <a:spLocks noChangeArrowheads="1"/>
            </p:cNvSpPr>
            <p:nvPr/>
          </p:nvSpPr>
          <p:spPr bwMode="auto">
            <a:xfrm>
              <a:off x="17995158" y="6449560"/>
              <a:ext cx="1578743" cy="2309246"/>
            </a:xfrm>
            <a:custGeom>
              <a:avLst/>
              <a:gdLst>
                <a:gd name="T0" fmla="*/ 2000 w 2969"/>
                <a:gd name="T1" fmla="*/ 656 h 4375"/>
                <a:gd name="T2" fmla="*/ 2000 w 2969"/>
                <a:gd name="T3" fmla="*/ 656 h 4375"/>
                <a:gd name="T4" fmla="*/ 2281 w 2969"/>
                <a:gd name="T5" fmla="*/ 562 h 4375"/>
                <a:gd name="T6" fmla="*/ 2750 w 2969"/>
                <a:gd name="T7" fmla="*/ 812 h 4375"/>
                <a:gd name="T8" fmla="*/ 2968 w 2969"/>
                <a:gd name="T9" fmla="*/ 812 h 4375"/>
                <a:gd name="T10" fmla="*/ 2968 w 2969"/>
                <a:gd name="T11" fmla="*/ 0 h 4375"/>
                <a:gd name="T12" fmla="*/ 0 w 2969"/>
                <a:gd name="T13" fmla="*/ 0 h 4375"/>
                <a:gd name="T14" fmla="*/ 0 w 2969"/>
                <a:gd name="T15" fmla="*/ 3186 h 4375"/>
                <a:gd name="T16" fmla="*/ 1062 w 2969"/>
                <a:gd name="T17" fmla="*/ 3186 h 4375"/>
                <a:gd name="T18" fmla="*/ 1156 w 2969"/>
                <a:gd name="T19" fmla="*/ 3249 h 4375"/>
                <a:gd name="T20" fmla="*/ 1156 w 2969"/>
                <a:gd name="T21" fmla="*/ 3624 h 4375"/>
                <a:gd name="T22" fmla="*/ 1125 w 2969"/>
                <a:gd name="T23" fmla="*/ 3686 h 4375"/>
                <a:gd name="T24" fmla="*/ 875 w 2969"/>
                <a:gd name="T25" fmla="*/ 4030 h 4375"/>
                <a:gd name="T26" fmla="*/ 968 w 2969"/>
                <a:gd name="T27" fmla="*/ 4249 h 4375"/>
                <a:gd name="T28" fmla="*/ 1250 w 2969"/>
                <a:gd name="T29" fmla="*/ 4374 h 4375"/>
                <a:gd name="T30" fmla="*/ 1718 w 2969"/>
                <a:gd name="T31" fmla="*/ 4093 h 4375"/>
                <a:gd name="T32" fmla="*/ 1437 w 2969"/>
                <a:gd name="T33" fmla="*/ 3655 h 4375"/>
                <a:gd name="T34" fmla="*/ 1406 w 2969"/>
                <a:gd name="T35" fmla="*/ 3593 h 4375"/>
                <a:gd name="T36" fmla="*/ 1406 w 2969"/>
                <a:gd name="T37" fmla="*/ 3249 h 4375"/>
                <a:gd name="T38" fmla="*/ 1468 w 2969"/>
                <a:gd name="T39" fmla="*/ 3155 h 4375"/>
                <a:gd name="T40" fmla="*/ 2968 w 2969"/>
                <a:gd name="T41" fmla="*/ 3155 h 4375"/>
                <a:gd name="T42" fmla="*/ 2968 w 2969"/>
                <a:gd name="T43" fmla="*/ 1375 h 4375"/>
                <a:gd name="T44" fmla="*/ 2812 w 2969"/>
                <a:gd name="T45" fmla="*/ 1375 h 4375"/>
                <a:gd name="T46" fmla="*/ 2312 w 2969"/>
                <a:gd name="T47" fmla="*/ 1687 h 4375"/>
                <a:gd name="T48" fmla="*/ 1843 w 2969"/>
                <a:gd name="T49" fmla="*/ 1125 h 4375"/>
                <a:gd name="T50" fmla="*/ 2000 w 2969"/>
                <a:gd name="T51" fmla="*/ 656 h 4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69" h="4375">
                  <a:moveTo>
                    <a:pt x="2000" y="656"/>
                  </a:moveTo>
                  <a:lnTo>
                    <a:pt x="2000" y="656"/>
                  </a:lnTo>
                  <a:cubicBezTo>
                    <a:pt x="2062" y="594"/>
                    <a:pt x="2156" y="562"/>
                    <a:pt x="2281" y="562"/>
                  </a:cubicBezTo>
                  <a:cubicBezTo>
                    <a:pt x="2468" y="562"/>
                    <a:pt x="2656" y="750"/>
                    <a:pt x="2750" y="812"/>
                  </a:cubicBezTo>
                  <a:cubicBezTo>
                    <a:pt x="2968" y="812"/>
                    <a:pt x="2968" y="812"/>
                    <a:pt x="2968" y="812"/>
                  </a:cubicBezTo>
                  <a:cubicBezTo>
                    <a:pt x="2968" y="0"/>
                    <a:pt x="2968" y="0"/>
                    <a:pt x="2968" y="0"/>
                  </a:cubicBezTo>
                  <a:cubicBezTo>
                    <a:pt x="0" y="0"/>
                    <a:pt x="0" y="0"/>
                    <a:pt x="0" y="0"/>
                  </a:cubicBezTo>
                  <a:cubicBezTo>
                    <a:pt x="0" y="3186"/>
                    <a:pt x="0" y="3186"/>
                    <a:pt x="0" y="3186"/>
                  </a:cubicBezTo>
                  <a:cubicBezTo>
                    <a:pt x="1062" y="3186"/>
                    <a:pt x="1062" y="3186"/>
                    <a:pt x="1062" y="3186"/>
                  </a:cubicBezTo>
                  <a:cubicBezTo>
                    <a:pt x="1125" y="3186"/>
                    <a:pt x="1156" y="3218"/>
                    <a:pt x="1156" y="3249"/>
                  </a:cubicBezTo>
                  <a:cubicBezTo>
                    <a:pt x="1156" y="3624"/>
                    <a:pt x="1156" y="3624"/>
                    <a:pt x="1156" y="3624"/>
                  </a:cubicBezTo>
                  <a:cubicBezTo>
                    <a:pt x="1156" y="3655"/>
                    <a:pt x="1125" y="3686"/>
                    <a:pt x="1125" y="3686"/>
                  </a:cubicBezTo>
                  <a:cubicBezTo>
                    <a:pt x="1062" y="3749"/>
                    <a:pt x="875" y="3905"/>
                    <a:pt x="875" y="4030"/>
                  </a:cubicBezTo>
                  <a:cubicBezTo>
                    <a:pt x="875" y="4093"/>
                    <a:pt x="906" y="4186"/>
                    <a:pt x="968" y="4249"/>
                  </a:cubicBezTo>
                  <a:cubicBezTo>
                    <a:pt x="1031" y="4311"/>
                    <a:pt x="1125" y="4374"/>
                    <a:pt x="1250" y="4374"/>
                  </a:cubicBezTo>
                  <a:cubicBezTo>
                    <a:pt x="1406" y="4374"/>
                    <a:pt x="1687" y="4311"/>
                    <a:pt x="1718" y="4093"/>
                  </a:cubicBezTo>
                  <a:cubicBezTo>
                    <a:pt x="1718" y="3843"/>
                    <a:pt x="1437" y="3655"/>
                    <a:pt x="1437" y="3655"/>
                  </a:cubicBezTo>
                  <a:cubicBezTo>
                    <a:pt x="1406" y="3655"/>
                    <a:pt x="1406" y="3624"/>
                    <a:pt x="1406" y="3593"/>
                  </a:cubicBezTo>
                  <a:cubicBezTo>
                    <a:pt x="1406" y="3249"/>
                    <a:pt x="1406" y="3249"/>
                    <a:pt x="1406" y="3249"/>
                  </a:cubicBezTo>
                  <a:cubicBezTo>
                    <a:pt x="1406" y="3186"/>
                    <a:pt x="1437" y="3155"/>
                    <a:pt x="1468" y="3155"/>
                  </a:cubicBezTo>
                  <a:cubicBezTo>
                    <a:pt x="2968" y="3155"/>
                    <a:pt x="2968" y="3155"/>
                    <a:pt x="2968" y="3155"/>
                  </a:cubicBezTo>
                  <a:cubicBezTo>
                    <a:pt x="2968" y="1375"/>
                    <a:pt x="2968" y="1375"/>
                    <a:pt x="2968" y="1375"/>
                  </a:cubicBezTo>
                  <a:cubicBezTo>
                    <a:pt x="2812" y="1375"/>
                    <a:pt x="2812" y="1375"/>
                    <a:pt x="2812" y="1375"/>
                  </a:cubicBezTo>
                  <a:cubicBezTo>
                    <a:pt x="2718" y="1469"/>
                    <a:pt x="2500" y="1687"/>
                    <a:pt x="2312" y="1687"/>
                  </a:cubicBezTo>
                  <a:cubicBezTo>
                    <a:pt x="2093" y="1687"/>
                    <a:pt x="1843" y="1531"/>
                    <a:pt x="1843" y="1125"/>
                  </a:cubicBezTo>
                  <a:cubicBezTo>
                    <a:pt x="1843" y="875"/>
                    <a:pt x="1937" y="719"/>
                    <a:pt x="2000" y="656"/>
                  </a:cubicBezTo>
                </a:path>
              </a:pathLst>
            </a:custGeom>
            <a:solidFill>
              <a:schemeClr val="accent3"/>
            </a:solidFill>
            <a:ln>
              <a:noFill/>
            </a:ln>
            <a:effectLst/>
          </p:spPr>
          <p:txBody>
            <a:bodyPr wrap="none" lIns="121898" tIns="60949" rIns="121898" bIns="60949" anchor="ctr"/>
            <a:lstStyle/>
            <a:p>
              <a:endParaRPr lang="en-US" sz="1800" dirty="0">
                <a:latin typeface="微软雅黑" panose="020B0503020204020204" charset="-122"/>
              </a:endParaRPr>
            </a:p>
          </p:txBody>
        </p:sp>
        <p:sp>
          <p:nvSpPr>
            <p:cNvPr id="96" name="Freeform 2"/>
            <p:cNvSpPr>
              <a:spLocks noChangeArrowheads="1"/>
            </p:cNvSpPr>
            <p:nvPr/>
          </p:nvSpPr>
          <p:spPr bwMode="auto">
            <a:xfrm>
              <a:off x="16331965" y="6449560"/>
              <a:ext cx="1581089" cy="1683051"/>
            </a:xfrm>
            <a:custGeom>
              <a:avLst/>
              <a:gdLst>
                <a:gd name="T0" fmla="*/ 2969 w 2970"/>
                <a:gd name="T1" fmla="*/ 0 h 3187"/>
                <a:gd name="T2" fmla="*/ 2969 w 2970"/>
                <a:gd name="T3" fmla="*/ 0 h 3187"/>
                <a:gd name="T4" fmla="*/ 0 w 2970"/>
                <a:gd name="T5" fmla="*/ 0 h 3187"/>
                <a:gd name="T6" fmla="*/ 0 w 2970"/>
                <a:gd name="T7" fmla="*/ 781 h 3187"/>
                <a:gd name="T8" fmla="*/ 219 w 2970"/>
                <a:gd name="T9" fmla="*/ 781 h 3187"/>
                <a:gd name="T10" fmla="*/ 719 w 2970"/>
                <a:gd name="T11" fmla="*/ 500 h 3187"/>
                <a:gd name="T12" fmla="*/ 1126 w 2970"/>
                <a:gd name="T13" fmla="*/ 1062 h 3187"/>
                <a:gd name="T14" fmla="*/ 1001 w 2970"/>
                <a:gd name="T15" fmla="*/ 1500 h 3187"/>
                <a:gd name="T16" fmla="*/ 688 w 2970"/>
                <a:gd name="T17" fmla="*/ 1625 h 3187"/>
                <a:gd name="T18" fmla="*/ 219 w 2970"/>
                <a:gd name="T19" fmla="*/ 1344 h 3187"/>
                <a:gd name="T20" fmla="*/ 0 w 2970"/>
                <a:gd name="T21" fmla="*/ 1344 h 3187"/>
                <a:gd name="T22" fmla="*/ 0 w 2970"/>
                <a:gd name="T23" fmla="*/ 3030 h 3187"/>
                <a:gd name="T24" fmla="*/ 63 w 2970"/>
                <a:gd name="T25" fmla="*/ 3186 h 3187"/>
                <a:gd name="T26" fmla="*/ 2969 w 2970"/>
                <a:gd name="T27" fmla="*/ 3186 h 3187"/>
                <a:gd name="T28" fmla="*/ 2969 w 2970"/>
                <a:gd name="T29" fmla="*/ 0 h 3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70" h="3187">
                  <a:moveTo>
                    <a:pt x="2969" y="0"/>
                  </a:moveTo>
                  <a:lnTo>
                    <a:pt x="2969" y="0"/>
                  </a:lnTo>
                  <a:cubicBezTo>
                    <a:pt x="0" y="0"/>
                    <a:pt x="0" y="0"/>
                    <a:pt x="0" y="0"/>
                  </a:cubicBezTo>
                  <a:cubicBezTo>
                    <a:pt x="0" y="781"/>
                    <a:pt x="0" y="781"/>
                    <a:pt x="0" y="781"/>
                  </a:cubicBezTo>
                  <a:cubicBezTo>
                    <a:pt x="219" y="781"/>
                    <a:pt x="219" y="781"/>
                    <a:pt x="219" y="781"/>
                  </a:cubicBezTo>
                  <a:cubicBezTo>
                    <a:pt x="251" y="687"/>
                    <a:pt x="407" y="500"/>
                    <a:pt x="719" y="500"/>
                  </a:cubicBezTo>
                  <a:cubicBezTo>
                    <a:pt x="1126" y="500"/>
                    <a:pt x="1126" y="937"/>
                    <a:pt x="1126" y="1062"/>
                  </a:cubicBezTo>
                  <a:cubicBezTo>
                    <a:pt x="1126" y="1281"/>
                    <a:pt x="1094" y="1406"/>
                    <a:pt x="1001" y="1500"/>
                  </a:cubicBezTo>
                  <a:cubicBezTo>
                    <a:pt x="907" y="1594"/>
                    <a:pt x="813" y="1625"/>
                    <a:pt x="688" y="1625"/>
                  </a:cubicBezTo>
                  <a:cubicBezTo>
                    <a:pt x="438" y="1594"/>
                    <a:pt x="282" y="1437"/>
                    <a:pt x="219" y="1344"/>
                  </a:cubicBezTo>
                  <a:cubicBezTo>
                    <a:pt x="0" y="1344"/>
                    <a:pt x="0" y="1344"/>
                    <a:pt x="0" y="1344"/>
                  </a:cubicBezTo>
                  <a:cubicBezTo>
                    <a:pt x="0" y="3030"/>
                    <a:pt x="0" y="3030"/>
                    <a:pt x="0" y="3030"/>
                  </a:cubicBezTo>
                  <a:cubicBezTo>
                    <a:pt x="32" y="3093"/>
                    <a:pt x="32" y="3124"/>
                    <a:pt x="63" y="3186"/>
                  </a:cubicBezTo>
                  <a:cubicBezTo>
                    <a:pt x="2969" y="3186"/>
                    <a:pt x="2969" y="3186"/>
                    <a:pt x="2969" y="3186"/>
                  </a:cubicBezTo>
                  <a:lnTo>
                    <a:pt x="2969" y="0"/>
                  </a:lnTo>
                </a:path>
              </a:pathLst>
            </a:custGeom>
            <a:solidFill>
              <a:schemeClr val="accent4"/>
            </a:solidFill>
            <a:ln>
              <a:noFill/>
            </a:ln>
            <a:effectLst/>
          </p:spPr>
          <p:txBody>
            <a:bodyPr wrap="none" lIns="121898" tIns="60949" rIns="121898" bIns="60949" anchor="ctr"/>
            <a:lstStyle/>
            <a:p>
              <a:endParaRPr lang="en-US" sz="1800" dirty="0">
                <a:latin typeface="微软雅黑" panose="020B0503020204020204" charset="-122"/>
              </a:endParaRPr>
            </a:p>
          </p:txBody>
        </p:sp>
        <p:sp>
          <p:nvSpPr>
            <p:cNvPr id="97" name="Freeform 3"/>
            <p:cNvSpPr>
              <a:spLocks noChangeArrowheads="1"/>
            </p:cNvSpPr>
            <p:nvPr/>
          </p:nvSpPr>
          <p:spPr bwMode="auto">
            <a:xfrm>
              <a:off x="16331965" y="3018278"/>
              <a:ext cx="4055937" cy="2227771"/>
            </a:xfrm>
            <a:custGeom>
              <a:avLst/>
              <a:gdLst>
                <a:gd name="T0" fmla="*/ 0 w 7626"/>
                <a:gd name="T1" fmla="*/ 3031 h 4220"/>
                <a:gd name="T2" fmla="*/ 0 w 7626"/>
                <a:gd name="T3" fmla="*/ 3031 h 4220"/>
                <a:gd name="T4" fmla="*/ 1282 w 7626"/>
                <a:gd name="T5" fmla="*/ 3031 h 4220"/>
                <a:gd name="T6" fmla="*/ 1344 w 7626"/>
                <a:gd name="T7" fmla="*/ 3094 h 4220"/>
                <a:gd name="T8" fmla="*/ 1344 w 7626"/>
                <a:gd name="T9" fmla="*/ 3500 h 4220"/>
                <a:gd name="T10" fmla="*/ 1313 w 7626"/>
                <a:gd name="T11" fmla="*/ 3562 h 4220"/>
                <a:gd name="T12" fmla="*/ 1094 w 7626"/>
                <a:gd name="T13" fmla="*/ 3875 h 4220"/>
                <a:gd name="T14" fmla="*/ 1469 w 7626"/>
                <a:gd name="T15" fmla="*/ 4219 h 4220"/>
                <a:gd name="T16" fmla="*/ 1907 w 7626"/>
                <a:gd name="T17" fmla="*/ 3906 h 4220"/>
                <a:gd name="T18" fmla="*/ 1657 w 7626"/>
                <a:gd name="T19" fmla="*/ 3531 h 4220"/>
                <a:gd name="T20" fmla="*/ 1594 w 7626"/>
                <a:gd name="T21" fmla="*/ 3469 h 4220"/>
                <a:gd name="T22" fmla="*/ 1626 w 7626"/>
                <a:gd name="T23" fmla="*/ 3125 h 4220"/>
                <a:gd name="T24" fmla="*/ 1688 w 7626"/>
                <a:gd name="T25" fmla="*/ 3062 h 4220"/>
                <a:gd name="T26" fmla="*/ 4437 w 7626"/>
                <a:gd name="T27" fmla="*/ 3062 h 4220"/>
                <a:gd name="T28" fmla="*/ 4437 w 7626"/>
                <a:gd name="T29" fmla="*/ 2812 h 4220"/>
                <a:gd name="T30" fmla="*/ 4156 w 7626"/>
                <a:gd name="T31" fmla="*/ 2312 h 4220"/>
                <a:gd name="T32" fmla="*/ 4687 w 7626"/>
                <a:gd name="T33" fmla="*/ 1906 h 4220"/>
                <a:gd name="T34" fmla="*/ 5250 w 7626"/>
                <a:gd name="T35" fmla="*/ 2312 h 4220"/>
                <a:gd name="T36" fmla="*/ 4968 w 7626"/>
                <a:gd name="T37" fmla="*/ 2812 h 4220"/>
                <a:gd name="T38" fmla="*/ 4968 w 7626"/>
                <a:gd name="T39" fmla="*/ 3031 h 4220"/>
                <a:gd name="T40" fmla="*/ 7625 w 7626"/>
                <a:gd name="T41" fmla="*/ 3031 h 4220"/>
                <a:gd name="T42" fmla="*/ 6531 w 7626"/>
                <a:gd name="T43" fmla="*/ 1375 h 4220"/>
                <a:gd name="T44" fmla="*/ 3156 w 7626"/>
                <a:gd name="T45" fmla="*/ 0 h 4220"/>
                <a:gd name="T46" fmla="*/ 0 w 7626"/>
                <a:gd name="T47" fmla="*/ 1000 h 4220"/>
                <a:gd name="T48" fmla="*/ 0 w 7626"/>
                <a:gd name="T49" fmla="*/ 3031 h 4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626" h="4220">
                  <a:moveTo>
                    <a:pt x="0" y="3031"/>
                  </a:moveTo>
                  <a:lnTo>
                    <a:pt x="0" y="3031"/>
                  </a:lnTo>
                  <a:cubicBezTo>
                    <a:pt x="1282" y="3031"/>
                    <a:pt x="1282" y="3031"/>
                    <a:pt x="1282" y="3031"/>
                  </a:cubicBezTo>
                  <a:cubicBezTo>
                    <a:pt x="1313" y="3031"/>
                    <a:pt x="1344" y="3062"/>
                    <a:pt x="1344" y="3094"/>
                  </a:cubicBezTo>
                  <a:cubicBezTo>
                    <a:pt x="1344" y="3500"/>
                    <a:pt x="1344" y="3500"/>
                    <a:pt x="1344" y="3500"/>
                  </a:cubicBezTo>
                  <a:cubicBezTo>
                    <a:pt x="1344" y="3500"/>
                    <a:pt x="1344" y="3531"/>
                    <a:pt x="1313" y="3562"/>
                  </a:cubicBezTo>
                  <a:cubicBezTo>
                    <a:pt x="1251" y="3594"/>
                    <a:pt x="1094" y="3719"/>
                    <a:pt x="1094" y="3875"/>
                  </a:cubicBezTo>
                  <a:cubicBezTo>
                    <a:pt x="1094" y="4031"/>
                    <a:pt x="1219" y="4219"/>
                    <a:pt x="1469" y="4219"/>
                  </a:cubicBezTo>
                  <a:cubicBezTo>
                    <a:pt x="1719" y="4219"/>
                    <a:pt x="1907" y="4062"/>
                    <a:pt x="1907" y="3906"/>
                  </a:cubicBezTo>
                  <a:cubicBezTo>
                    <a:pt x="1938" y="3656"/>
                    <a:pt x="1657" y="3531"/>
                    <a:pt x="1657" y="3531"/>
                  </a:cubicBezTo>
                  <a:cubicBezTo>
                    <a:pt x="1626" y="3531"/>
                    <a:pt x="1594" y="3500"/>
                    <a:pt x="1594" y="3469"/>
                  </a:cubicBezTo>
                  <a:cubicBezTo>
                    <a:pt x="1626" y="3125"/>
                    <a:pt x="1626" y="3125"/>
                    <a:pt x="1626" y="3125"/>
                  </a:cubicBezTo>
                  <a:cubicBezTo>
                    <a:pt x="1626" y="3094"/>
                    <a:pt x="1657" y="3062"/>
                    <a:pt x="1688" y="3062"/>
                  </a:cubicBezTo>
                  <a:cubicBezTo>
                    <a:pt x="4437" y="3062"/>
                    <a:pt x="4437" y="3062"/>
                    <a:pt x="4437" y="3062"/>
                  </a:cubicBezTo>
                  <a:cubicBezTo>
                    <a:pt x="4437" y="2812"/>
                    <a:pt x="4437" y="2812"/>
                    <a:pt x="4437" y="2812"/>
                  </a:cubicBezTo>
                  <a:cubicBezTo>
                    <a:pt x="4343" y="2750"/>
                    <a:pt x="4156" y="2594"/>
                    <a:pt x="4156" y="2312"/>
                  </a:cubicBezTo>
                  <a:cubicBezTo>
                    <a:pt x="4156" y="2031"/>
                    <a:pt x="4437" y="1906"/>
                    <a:pt x="4687" y="1906"/>
                  </a:cubicBezTo>
                  <a:cubicBezTo>
                    <a:pt x="4937" y="1906"/>
                    <a:pt x="5250" y="2000"/>
                    <a:pt x="5250" y="2312"/>
                  </a:cubicBezTo>
                  <a:cubicBezTo>
                    <a:pt x="5250" y="2594"/>
                    <a:pt x="5062" y="2750"/>
                    <a:pt x="4968" y="2812"/>
                  </a:cubicBezTo>
                  <a:cubicBezTo>
                    <a:pt x="4968" y="3031"/>
                    <a:pt x="4968" y="3031"/>
                    <a:pt x="4968" y="3031"/>
                  </a:cubicBezTo>
                  <a:cubicBezTo>
                    <a:pt x="7625" y="3031"/>
                    <a:pt x="7625" y="3031"/>
                    <a:pt x="7625" y="3031"/>
                  </a:cubicBezTo>
                  <a:cubicBezTo>
                    <a:pt x="7374" y="2437"/>
                    <a:pt x="6999" y="1812"/>
                    <a:pt x="6531" y="1375"/>
                  </a:cubicBezTo>
                  <a:cubicBezTo>
                    <a:pt x="5531" y="562"/>
                    <a:pt x="4625" y="31"/>
                    <a:pt x="3156" y="0"/>
                  </a:cubicBezTo>
                  <a:cubicBezTo>
                    <a:pt x="2251" y="0"/>
                    <a:pt x="1032" y="250"/>
                    <a:pt x="0" y="1000"/>
                  </a:cubicBezTo>
                  <a:lnTo>
                    <a:pt x="0" y="3031"/>
                  </a:lnTo>
                </a:path>
              </a:pathLst>
            </a:custGeom>
            <a:solidFill>
              <a:schemeClr val="accent1"/>
            </a:solidFill>
            <a:ln>
              <a:noFill/>
            </a:ln>
            <a:effectLst/>
          </p:spPr>
          <p:txBody>
            <a:bodyPr wrap="none" lIns="121898" tIns="60949" rIns="121898" bIns="60949" anchor="ctr"/>
            <a:lstStyle/>
            <a:p>
              <a:endParaRPr lang="en-US" sz="1800" dirty="0">
                <a:latin typeface="微软雅黑" panose="020B0503020204020204" charset="-122"/>
              </a:endParaRPr>
            </a:p>
          </p:txBody>
        </p:sp>
        <p:sp>
          <p:nvSpPr>
            <p:cNvPr id="98" name="Freeform 4"/>
            <p:cNvSpPr>
              <a:spLocks noChangeArrowheads="1"/>
            </p:cNvSpPr>
            <p:nvPr/>
          </p:nvSpPr>
          <p:spPr bwMode="auto">
            <a:xfrm>
              <a:off x="17995157" y="4107722"/>
              <a:ext cx="2176929" cy="2276656"/>
            </a:xfrm>
            <a:custGeom>
              <a:avLst/>
              <a:gdLst>
                <a:gd name="T0" fmla="*/ 2968 w 4094"/>
                <a:gd name="T1" fmla="*/ 2875 h 4314"/>
                <a:gd name="T2" fmla="*/ 2968 w 4094"/>
                <a:gd name="T3" fmla="*/ 2875 h 4314"/>
                <a:gd name="T4" fmla="*/ 3031 w 4094"/>
                <a:gd name="T5" fmla="*/ 2813 h 4314"/>
                <a:gd name="T6" fmla="*/ 3375 w 4094"/>
                <a:gd name="T7" fmla="*/ 2813 h 4314"/>
                <a:gd name="T8" fmla="*/ 3406 w 4094"/>
                <a:gd name="T9" fmla="*/ 2844 h 4314"/>
                <a:gd name="T10" fmla="*/ 3812 w 4094"/>
                <a:gd name="T11" fmla="*/ 3063 h 4314"/>
                <a:gd name="T12" fmla="*/ 4093 w 4094"/>
                <a:gd name="T13" fmla="*/ 2657 h 4314"/>
                <a:gd name="T14" fmla="*/ 3812 w 4094"/>
                <a:gd name="T15" fmla="*/ 2282 h 4314"/>
                <a:gd name="T16" fmla="*/ 3406 w 4094"/>
                <a:gd name="T17" fmla="*/ 2532 h 4314"/>
                <a:gd name="T18" fmla="*/ 3343 w 4094"/>
                <a:gd name="T19" fmla="*/ 2563 h 4314"/>
                <a:gd name="T20" fmla="*/ 3000 w 4094"/>
                <a:gd name="T21" fmla="*/ 2563 h 4314"/>
                <a:gd name="T22" fmla="*/ 2937 w 4094"/>
                <a:gd name="T23" fmla="*/ 2500 h 4314"/>
                <a:gd name="T24" fmla="*/ 2937 w 4094"/>
                <a:gd name="T25" fmla="*/ 1125 h 4314"/>
                <a:gd name="T26" fmla="*/ 1781 w 4094"/>
                <a:gd name="T27" fmla="*/ 1125 h 4314"/>
                <a:gd name="T28" fmla="*/ 1718 w 4094"/>
                <a:gd name="T29" fmla="*/ 1063 h 4314"/>
                <a:gd name="T30" fmla="*/ 1718 w 4094"/>
                <a:gd name="T31" fmla="*/ 719 h 4314"/>
                <a:gd name="T32" fmla="*/ 1750 w 4094"/>
                <a:gd name="T33" fmla="*/ 657 h 4314"/>
                <a:gd name="T34" fmla="*/ 1968 w 4094"/>
                <a:gd name="T35" fmla="*/ 250 h 4314"/>
                <a:gd name="T36" fmla="*/ 1562 w 4094"/>
                <a:gd name="T37" fmla="*/ 0 h 4314"/>
                <a:gd name="T38" fmla="*/ 1187 w 4094"/>
                <a:gd name="T39" fmla="*/ 250 h 4314"/>
                <a:gd name="T40" fmla="*/ 1406 w 4094"/>
                <a:gd name="T41" fmla="*/ 657 h 4314"/>
                <a:gd name="T42" fmla="*/ 1468 w 4094"/>
                <a:gd name="T43" fmla="*/ 719 h 4314"/>
                <a:gd name="T44" fmla="*/ 1468 w 4094"/>
                <a:gd name="T45" fmla="*/ 1063 h 4314"/>
                <a:gd name="T46" fmla="*/ 1375 w 4094"/>
                <a:gd name="T47" fmla="*/ 1157 h 4314"/>
                <a:gd name="T48" fmla="*/ 0 w 4094"/>
                <a:gd name="T49" fmla="*/ 1157 h 4314"/>
                <a:gd name="T50" fmla="*/ 0 w 4094"/>
                <a:gd name="T51" fmla="*/ 4313 h 4314"/>
                <a:gd name="T52" fmla="*/ 2968 w 4094"/>
                <a:gd name="T53" fmla="*/ 4313 h 4314"/>
                <a:gd name="T54" fmla="*/ 2968 w 4094"/>
                <a:gd name="T55" fmla="*/ 2875 h 4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94" h="4314">
                  <a:moveTo>
                    <a:pt x="2968" y="2875"/>
                  </a:moveTo>
                  <a:lnTo>
                    <a:pt x="2968" y="2875"/>
                  </a:lnTo>
                  <a:cubicBezTo>
                    <a:pt x="2968" y="2844"/>
                    <a:pt x="3000" y="2813"/>
                    <a:pt x="3031" y="2813"/>
                  </a:cubicBezTo>
                  <a:cubicBezTo>
                    <a:pt x="3375" y="2813"/>
                    <a:pt x="3375" y="2813"/>
                    <a:pt x="3375" y="2813"/>
                  </a:cubicBezTo>
                  <a:cubicBezTo>
                    <a:pt x="3375" y="2813"/>
                    <a:pt x="3406" y="2813"/>
                    <a:pt x="3406" y="2844"/>
                  </a:cubicBezTo>
                  <a:cubicBezTo>
                    <a:pt x="3468" y="2907"/>
                    <a:pt x="3656" y="3063"/>
                    <a:pt x="3812" y="3063"/>
                  </a:cubicBezTo>
                  <a:cubicBezTo>
                    <a:pt x="3999" y="3063"/>
                    <a:pt x="4093" y="2844"/>
                    <a:pt x="4093" y="2657"/>
                  </a:cubicBezTo>
                  <a:cubicBezTo>
                    <a:pt x="4093" y="2407"/>
                    <a:pt x="3968" y="2282"/>
                    <a:pt x="3812" y="2282"/>
                  </a:cubicBezTo>
                  <a:cubicBezTo>
                    <a:pt x="3687" y="2282"/>
                    <a:pt x="3499" y="2438"/>
                    <a:pt x="3406" y="2532"/>
                  </a:cubicBezTo>
                  <a:cubicBezTo>
                    <a:pt x="3406" y="2563"/>
                    <a:pt x="3375" y="2563"/>
                    <a:pt x="3343" y="2563"/>
                  </a:cubicBezTo>
                  <a:cubicBezTo>
                    <a:pt x="3000" y="2563"/>
                    <a:pt x="3000" y="2563"/>
                    <a:pt x="3000" y="2563"/>
                  </a:cubicBezTo>
                  <a:cubicBezTo>
                    <a:pt x="2968" y="2563"/>
                    <a:pt x="2937" y="2532"/>
                    <a:pt x="2937" y="2500"/>
                  </a:cubicBezTo>
                  <a:cubicBezTo>
                    <a:pt x="2937" y="1125"/>
                    <a:pt x="2937" y="1125"/>
                    <a:pt x="2937" y="1125"/>
                  </a:cubicBezTo>
                  <a:cubicBezTo>
                    <a:pt x="1781" y="1125"/>
                    <a:pt x="1781" y="1125"/>
                    <a:pt x="1781" y="1125"/>
                  </a:cubicBezTo>
                  <a:cubicBezTo>
                    <a:pt x="1750" y="1125"/>
                    <a:pt x="1718" y="1094"/>
                    <a:pt x="1718" y="1063"/>
                  </a:cubicBezTo>
                  <a:cubicBezTo>
                    <a:pt x="1718" y="719"/>
                    <a:pt x="1718" y="719"/>
                    <a:pt x="1718" y="719"/>
                  </a:cubicBezTo>
                  <a:cubicBezTo>
                    <a:pt x="1718" y="688"/>
                    <a:pt x="1718" y="657"/>
                    <a:pt x="1750" y="657"/>
                  </a:cubicBezTo>
                  <a:cubicBezTo>
                    <a:pt x="1750" y="657"/>
                    <a:pt x="1968" y="500"/>
                    <a:pt x="1968" y="250"/>
                  </a:cubicBezTo>
                  <a:cubicBezTo>
                    <a:pt x="1968" y="0"/>
                    <a:pt x="1625" y="0"/>
                    <a:pt x="1562" y="0"/>
                  </a:cubicBezTo>
                  <a:cubicBezTo>
                    <a:pt x="1406" y="0"/>
                    <a:pt x="1187" y="32"/>
                    <a:pt x="1187" y="250"/>
                  </a:cubicBezTo>
                  <a:cubicBezTo>
                    <a:pt x="1187" y="500"/>
                    <a:pt x="1406" y="625"/>
                    <a:pt x="1406" y="657"/>
                  </a:cubicBezTo>
                  <a:cubicBezTo>
                    <a:pt x="1437" y="657"/>
                    <a:pt x="1468" y="688"/>
                    <a:pt x="1468" y="719"/>
                  </a:cubicBezTo>
                  <a:cubicBezTo>
                    <a:pt x="1468" y="1063"/>
                    <a:pt x="1468" y="1063"/>
                    <a:pt x="1468" y="1063"/>
                  </a:cubicBezTo>
                  <a:cubicBezTo>
                    <a:pt x="1468" y="1094"/>
                    <a:pt x="1406" y="1157"/>
                    <a:pt x="1375" y="1157"/>
                  </a:cubicBezTo>
                  <a:cubicBezTo>
                    <a:pt x="0" y="1157"/>
                    <a:pt x="0" y="1157"/>
                    <a:pt x="0" y="1157"/>
                  </a:cubicBezTo>
                  <a:cubicBezTo>
                    <a:pt x="0" y="4313"/>
                    <a:pt x="0" y="4313"/>
                    <a:pt x="0" y="4313"/>
                  </a:cubicBezTo>
                  <a:cubicBezTo>
                    <a:pt x="2968" y="4313"/>
                    <a:pt x="2968" y="4313"/>
                    <a:pt x="2968" y="4313"/>
                  </a:cubicBezTo>
                  <a:lnTo>
                    <a:pt x="2968" y="2875"/>
                  </a:lnTo>
                </a:path>
              </a:pathLst>
            </a:custGeom>
            <a:solidFill>
              <a:schemeClr val="accent2"/>
            </a:solidFill>
            <a:ln>
              <a:noFill/>
            </a:ln>
            <a:effectLst/>
          </p:spPr>
          <p:txBody>
            <a:bodyPr wrap="none" lIns="121898" tIns="60949" rIns="121898" bIns="60949" anchor="ctr"/>
            <a:lstStyle/>
            <a:p>
              <a:endParaRPr lang="en-US" sz="1800" dirty="0">
                <a:latin typeface="微软雅黑" panose="020B0503020204020204" charset="-122"/>
              </a:endParaRPr>
            </a:p>
          </p:txBody>
        </p:sp>
        <p:sp>
          <p:nvSpPr>
            <p:cNvPr id="99" name="Freeform 5"/>
            <p:cNvSpPr>
              <a:spLocks noChangeArrowheads="1"/>
            </p:cNvSpPr>
            <p:nvPr/>
          </p:nvSpPr>
          <p:spPr bwMode="auto">
            <a:xfrm>
              <a:off x="19057819" y="4717624"/>
              <a:ext cx="1513059" cy="3266002"/>
            </a:xfrm>
            <a:custGeom>
              <a:avLst/>
              <a:gdLst>
                <a:gd name="T0" fmla="*/ 1093 w 2844"/>
                <a:gd name="T1" fmla="*/ 0 h 6187"/>
                <a:gd name="T2" fmla="*/ 1093 w 2844"/>
                <a:gd name="T3" fmla="*/ 0 h 6187"/>
                <a:gd name="T4" fmla="*/ 1093 w 2844"/>
                <a:gd name="T5" fmla="*/ 1250 h 6187"/>
                <a:gd name="T6" fmla="*/ 1312 w 2844"/>
                <a:gd name="T7" fmla="*/ 1250 h 6187"/>
                <a:gd name="T8" fmla="*/ 1812 w 2844"/>
                <a:gd name="T9" fmla="*/ 968 h 6187"/>
                <a:gd name="T10" fmla="*/ 2218 w 2844"/>
                <a:gd name="T11" fmla="*/ 1500 h 6187"/>
                <a:gd name="T12" fmla="*/ 1812 w 2844"/>
                <a:gd name="T13" fmla="*/ 2062 h 6187"/>
                <a:gd name="T14" fmla="*/ 1312 w 2844"/>
                <a:gd name="T15" fmla="*/ 1781 h 6187"/>
                <a:gd name="T16" fmla="*/ 1125 w 2844"/>
                <a:gd name="T17" fmla="*/ 1781 h 6187"/>
                <a:gd name="T18" fmla="*/ 1125 w 2844"/>
                <a:gd name="T19" fmla="*/ 4187 h 6187"/>
                <a:gd name="T20" fmla="*/ 1031 w 2844"/>
                <a:gd name="T21" fmla="*/ 4250 h 6187"/>
                <a:gd name="T22" fmla="*/ 718 w 2844"/>
                <a:gd name="T23" fmla="*/ 4250 h 6187"/>
                <a:gd name="T24" fmla="*/ 656 w 2844"/>
                <a:gd name="T25" fmla="*/ 4218 h 6187"/>
                <a:gd name="T26" fmla="*/ 281 w 2844"/>
                <a:gd name="T27" fmla="*/ 4000 h 6187"/>
                <a:gd name="T28" fmla="*/ 93 w 2844"/>
                <a:gd name="T29" fmla="*/ 4062 h 6187"/>
                <a:gd name="T30" fmla="*/ 0 w 2844"/>
                <a:gd name="T31" fmla="*/ 4406 h 6187"/>
                <a:gd name="T32" fmla="*/ 312 w 2844"/>
                <a:gd name="T33" fmla="*/ 4812 h 6187"/>
                <a:gd name="T34" fmla="*/ 718 w 2844"/>
                <a:gd name="T35" fmla="*/ 4531 h 6187"/>
                <a:gd name="T36" fmla="*/ 750 w 2844"/>
                <a:gd name="T37" fmla="*/ 4500 h 6187"/>
                <a:gd name="T38" fmla="*/ 1031 w 2844"/>
                <a:gd name="T39" fmla="*/ 4500 h 6187"/>
                <a:gd name="T40" fmla="*/ 1125 w 2844"/>
                <a:gd name="T41" fmla="*/ 4593 h 6187"/>
                <a:gd name="T42" fmla="*/ 1125 w 2844"/>
                <a:gd name="T43" fmla="*/ 6186 h 6187"/>
                <a:gd name="T44" fmla="*/ 2156 w 2844"/>
                <a:gd name="T45" fmla="*/ 3906 h 6187"/>
                <a:gd name="T46" fmla="*/ 2843 w 2844"/>
                <a:gd name="T47" fmla="*/ 1437 h 6187"/>
                <a:gd name="T48" fmla="*/ 2562 w 2844"/>
                <a:gd name="T49" fmla="*/ 0 h 6187"/>
                <a:gd name="T50" fmla="*/ 1093 w 2844"/>
                <a:gd name="T51" fmla="*/ 0 h 6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44" h="6187">
                  <a:moveTo>
                    <a:pt x="1093" y="0"/>
                  </a:moveTo>
                  <a:lnTo>
                    <a:pt x="1093" y="0"/>
                  </a:lnTo>
                  <a:cubicBezTo>
                    <a:pt x="1093" y="1250"/>
                    <a:pt x="1093" y="1250"/>
                    <a:pt x="1093" y="1250"/>
                  </a:cubicBezTo>
                  <a:cubicBezTo>
                    <a:pt x="1312" y="1250"/>
                    <a:pt x="1312" y="1250"/>
                    <a:pt x="1312" y="1250"/>
                  </a:cubicBezTo>
                  <a:cubicBezTo>
                    <a:pt x="1406" y="1187"/>
                    <a:pt x="1624" y="968"/>
                    <a:pt x="1812" y="968"/>
                  </a:cubicBezTo>
                  <a:cubicBezTo>
                    <a:pt x="1999" y="968"/>
                    <a:pt x="2218" y="1125"/>
                    <a:pt x="2218" y="1500"/>
                  </a:cubicBezTo>
                  <a:cubicBezTo>
                    <a:pt x="2218" y="1843"/>
                    <a:pt x="2062" y="2062"/>
                    <a:pt x="1812" y="2062"/>
                  </a:cubicBezTo>
                  <a:cubicBezTo>
                    <a:pt x="1593" y="2062"/>
                    <a:pt x="1406" y="1875"/>
                    <a:pt x="1312" y="1781"/>
                  </a:cubicBezTo>
                  <a:cubicBezTo>
                    <a:pt x="1125" y="1781"/>
                    <a:pt x="1125" y="1781"/>
                    <a:pt x="1125" y="1781"/>
                  </a:cubicBezTo>
                  <a:cubicBezTo>
                    <a:pt x="1125" y="4187"/>
                    <a:pt x="1125" y="4187"/>
                    <a:pt x="1125" y="4187"/>
                  </a:cubicBezTo>
                  <a:cubicBezTo>
                    <a:pt x="1125" y="4218"/>
                    <a:pt x="1062" y="4250"/>
                    <a:pt x="1031" y="4250"/>
                  </a:cubicBezTo>
                  <a:cubicBezTo>
                    <a:pt x="718" y="4250"/>
                    <a:pt x="718" y="4250"/>
                    <a:pt x="718" y="4250"/>
                  </a:cubicBezTo>
                  <a:cubicBezTo>
                    <a:pt x="687" y="4250"/>
                    <a:pt x="656" y="4250"/>
                    <a:pt x="656" y="4218"/>
                  </a:cubicBezTo>
                  <a:cubicBezTo>
                    <a:pt x="593" y="4156"/>
                    <a:pt x="406" y="4000"/>
                    <a:pt x="281" y="4000"/>
                  </a:cubicBezTo>
                  <a:cubicBezTo>
                    <a:pt x="187" y="4000"/>
                    <a:pt x="156" y="4000"/>
                    <a:pt x="93" y="4062"/>
                  </a:cubicBezTo>
                  <a:cubicBezTo>
                    <a:pt x="31" y="4125"/>
                    <a:pt x="0" y="4250"/>
                    <a:pt x="0" y="4406"/>
                  </a:cubicBezTo>
                  <a:cubicBezTo>
                    <a:pt x="0" y="4656"/>
                    <a:pt x="93" y="4812"/>
                    <a:pt x="312" y="4812"/>
                  </a:cubicBezTo>
                  <a:cubicBezTo>
                    <a:pt x="437" y="4812"/>
                    <a:pt x="656" y="4593"/>
                    <a:pt x="718" y="4531"/>
                  </a:cubicBezTo>
                  <a:lnTo>
                    <a:pt x="750" y="4500"/>
                  </a:lnTo>
                  <a:cubicBezTo>
                    <a:pt x="1031" y="4500"/>
                    <a:pt x="1031" y="4500"/>
                    <a:pt x="1031" y="4500"/>
                  </a:cubicBezTo>
                  <a:cubicBezTo>
                    <a:pt x="1062" y="4500"/>
                    <a:pt x="1125" y="4531"/>
                    <a:pt x="1125" y="4593"/>
                  </a:cubicBezTo>
                  <a:cubicBezTo>
                    <a:pt x="1125" y="6186"/>
                    <a:pt x="1125" y="6186"/>
                    <a:pt x="1125" y="6186"/>
                  </a:cubicBezTo>
                  <a:cubicBezTo>
                    <a:pt x="1406" y="5530"/>
                    <a:pt x="1843" y="4562"/>
                    <a:pt x="2156" y="3906"/>
                  </a:cubicBezTo>
                  <a:cubicBezTo>
                    <a:pt x="2687" y="2875"/>
                    <a:pt x="2843" y="2250"/>
                    <a:pt x="2843" y="1437"/>
                  </a:cubicBezTo>
                  <a:cubicBezTo>
                    <a:pt x="2843" y="1062"/>
                    <a:pt x="2750" y="531"/>
                    <a:pt x="2562" y="0"/>
                  </a:cubicBezTo>
                  <a:lnTo>
                    <a:pt x="1093" y="0"/>
                  </a:lnTo>
                </a:path>
              </a:pathLst>
            </a:custGeom>
            <a:solidFill>
              <a:schemeClr val="accent2"/>
            </a:solidFill>
            <a:ln>
              <a:noFill/>
            </a:ln>
            <a:effectLst/>
          </p:spPr>
          <p:txBody>
            <a:bodyPr wrap="none" lIns="121898" tIns="60949" rIns="121898" bIns="60949" anchor="ctr"/>
            <a:lstStyle/>
            <a:p>
              <a:endParaRPr lang="en-US" sz="1800" dirty="0">
                <a:latin typeface="微软雅黑" panose="020B0503020204020204" charset="-122"/>
              </a:endParaRPr>
            </a:p>
          </p:txBody>
        </p:sp>
        <p:sp>
          <p:nvSpPr>
            <p:cNvPr id="100" name="Freeform 6"/>
            <p:cNvSpPr>
              <a:spLocks noChangeArrowheads="1"/>
            </p:cNvSpPr>
            <p:nvPr/>
          </p:nvSpPr>
          <p:spPr bwMode="auto">
            <a:xfrm>
              <a:off x="16399994" y="8197791"/>
              <a:ext cx="3157487" cy="1287312"/>
            </a:xfrm>
            <a:custGeom>
              <a:avLst/>
              <a:gdLst>
                <a:gd name="T0" fmla="*/ 4530 w 5937"/>
                <a:gd name="T1" fmla="*/ 0 h 2439"/>
                <a:gd name="T2" fmla="*/ 4530 w 5937"/>
                <a:gd name="T3" fmla="*/ 0 h 2439"/>
                <a:gd name="T4" fmla="*/ 4530 w 5937"/>
                <a:gd name="T5" fmla="*/ 250 h 2439"/>
                <a:gd name="T6" fmla="*/ 4842 w 5937"/>
                <a:gd name="T7" fmla="*/ 782 h 2439"/>
                <a:gd name="T8" fmla="*/ 4249 w 5937"/>
                <a:gd name="T9" fmla="*/ 1188 h 2439"/>
                <a:gd name="T10" fmla="*/ 3842 w 5937"/>
                <a:gd name="T11" fmla="*/ 1032 h 2439"/>
                <a:gd name="T12" fmla="*/ 3717 w 5937"/>
                <a:gd name="T13" fmla="*/ 719 h 2439"/>
                <a:gd name="T14" fmla="*/ 3999 w 5937"/>
                <a:gd name="T15" fmla="*/ 282 h 2439"/>
                <a:gd name="T16" fmla="*/ 3999 w 5937"/>
                <a:gd name="T17" fmla="*/ 32 h 2439"/>
                <a:gd name="T18" fmla="*/ 0 w 5937"/>
                <a:gd name="T19" fmla="*/ 32 h 2439"/>
                <a:gd name="T20" fmla="*/ 156 w 5937"/>
                <a:gd name="T21" fmla="*/ 719 h 2439"/>
                <a:gd name="T22" fmla="*/ 1125 w 5937"/>
                <a:gd name="T23" fmla="*/ 2438 h 2439"/>
                <a:gd name="T24" fmla="*/ 4780 w 5937"/>
                <a:gd name="T25" fmla="*/ 2438 h 2439"/>
                <a:gd name="T26" fmla="*/ 5624 w 5937"/>
                <a:gd name="T27" fmla="*/ 1657 h 2439"/>
                <a:gd name="T28" fmla="*/ 5780 w 5937"/>
                <a:gd name="T29" fmla="*/ 344 h 2439"/>
                <a:gd name="T30" fmla="*/ 5936 w 5937"/>
                <a:gd name="T31" fmla="*/ 0 h 2439"/>
                <a:gd name="T32" fmla="*/ 4530 w 5937"/>
                <a:gd name="T33" fmla="*/ 0 h 2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937" h="2439">
                  <a:moveTo>
                    <a:pt x="4530" y="0"/>
                  </a:moveTo>
                  <a:lnTo>
                    <a:pt x="4530" y="0"/>
                  </a:lnTo>
                  <a:cubicBezTo>
                    <a:pt x="4530" y="250"/>
                    <a:pt x="4530" y="250"/>
                    <a:pt x="4530" y="250"/>
                  </a:cubicBezTo>
                  <a:cubicBezTo>
                    <a:pt x="4624" y="313"/>
                    <a:pt x="4874" y="500"/>
                    <a:pt x="4842" y="782"/>
                  </a:cubicBezTo>
                  <a:cubicBezTo>
                    <a:pt x="4842" y="1032"/>
                    <a:pt x="4624" y="1188"/>
                    <a:pt x="4249" y="1188"/>
                  </a:cubicBezTo>
                  <a:cubicBezTo>
                    <a:pt x="4030" y="1188"/>
                    <a:pt x="3905" y="1125"/>
                    <a:pt x="3842" y="1032"/>
                  </a:cubicBezTo>
                  <a:cubicBezTo>
                    <a:pt x="3749" y="969"/>
                    <a:pt x="3717" y="844"/>
                    <a:pt x="3717" y="719"/>
                  </a:cubicBezTo>
                  <a:cubicBezTo>
                    <a:pt x="3749" y="532"/>
                    <a:pt x="3936" y="344"/>
                    <a:pt x="3999" y="282"/>
                  </a:cubicBezTo>
                  <a:cubicBezTo>
                    <a:pt x="3999" y="32"/>
                    <a:pt x="3999" y="32"/>
                    <a:pt x="3999" y="32"/>
                  </a:cubicBezTo>
                  <a:cubicBezTo>
                    <a:pt x="0" y="32"/>
                    <a:pt x="0" y="32"/>
                    <a:pt x="0" y="32"/>
                  </a:cubicBezTo>
                  <a:cubicBezTo>
                    <a:pt x="93" y="313"/>
                    <a:pt x="187" y="563"/>
                    <a:pt x="156" y="719"/>
                  </a:cubicBezTo>
                  <a:cubicBezTo>
                    <a:pt x="125" y="2063"/>
                    <a:pt x="843" y="2438"/>
                    <a:pt x="1125" y="2438"/>
                  </a:cubicBezTo>
                  <a:cubicBezTo>
                    <a:pt x="2156" y="2438"/>
                    <a:pt x="4436" y="2438"/>
                    <a:pt x="4780" y="2438"/>
                  </a:cubicBezTo>
                  <a:cubicBezTo>
                    <a:pt x="5124" y="2438"/>
                    <a:pt x="5467" y="2000"/>
                    <a:pt x="5624" y="1657"/>
                  </a:cubicBezTo>
                  <a:cubicBezTo>
                    <a:pt x="5749" y="1313"/>
                    <a:pt x="5655" y="594"/>
                    <a:pt x="5780" y="344"/>
                  </a:cubicBezTo>
                  <a:cubicBezTo>
                    <a:pt x="5811" y="313"/>
                    <a:pt x="5842" y="188"/>
                    <a:pt x="5936" y="0"/>
                  </a:cubicBezTo>
                  <a:lnTo>
                    <a:pt x="4530" y="0"/>
                  </a:lnTo>
                </a:path>
              </a:pathLst>
            </a:custGeom>
            <a:solidFill>
              <a:schemeClr val="accent3"/>
            </a:solidFill>
            <a:ln>
              <a:noFill/>
            </a:ln>
            <a:effectLst/>
          </p:spPr>
          <p:txBody>
            <a:bodyPr wrap="none" lIns="121898" tIns="60949" rIns="121898" bIns="60949" anchor="ctr"/>
            <a:lstStyle/>
            <a:p>
              <a:endParaRPr lang="en-US" sz="1800" dirty="0">
                <a:latin typeface="微软雅黑" panose="020B0503020204020204" charset="-122"/>
              </a:endParaRPr>
            </a:p>
          </p:txBody>
        </p:sp>
        <p:sp>
          <p:nvSpPr>
            <p:cNvPr id="101" name="Freeform 7"/>
            <p:cNvSpPr>
              <a:spLocks noChangeArrowheads="1"/>
            </p:cNvSpPr>
            <p:nvPr/>
          </p:nvSpPr>
          <p:spPr bwMode="auto">
            <a:xfrm>
              <a:off x="15037068" y="3611888"/>
              <a:ext cx="1813326" cy="4271641"/>
            </a:xfrm>
            <a:custGeom>
              <a:avLst/>
              <a:gdLst>
                <a:gd name="T0" fmla="*/ 2281 w 3407"/>
                <a:gd name="T1" fmla="*/ 6625 h 8094"/>
                <a:gd name="T2" fmla="*/ 2281 w 3407"/>
                <a:gd name="T3" fmla="*/ 6625 h 8094"/>
                <a:gd name="T4" fmla="*/ 2344 w 3407"/>
                <a:gd name="T5" fmla="*/ 6562 h 8094"/>
                <a:gd name="T6" fmla="*/ 2719 w 3407"/>
                <a:gd name="T7" fmla="*/ 6562 h 8094"/>
                <a:gd name="T8" fmla="*/ 2781 w 3407"/>
                <a:gd name="T9" fmla="*/ 6625 h 8094"/>
                <a:gd name="T10" fmla="*/ 3125 w 3407"/>
                <a:gd name="T11" fmla="*/ 6844 h 8094"/>
                <a:gd name="T12" fmla="*/ 3313 w 3407"/>
                <a:gd name="T13" fmla="*/ 6781 h 8094"/>
                <a:gd name="T14" fmla="*/ 3406 w 3407"/>
                <a:gd name="T15" fmla="*/ 6437 h 8094"/>
                <a:gd name="T16" fmla="*/ 3125 w 3407"/>
                <a:gd name="T17" fmla="*/ 6031 h 8094"/>
                <a:gd name="T18" fmla="*/ 2781 w 3407"/>
                <a:gd name="T19" fmla="*/ 6281 h 8094"/>
                <a:gd name="T20" fmla="*/ 2688 w 3407"/>
                <a:gd name="T21" fmla="*/ 6312 h 8094"/>
                <a:gd name="T22" fmla="*/ 2375 w 3407"/>
                <a:gd name="T23" fmla="*/ 6312 h 8094"/>
                <a:gd name="T24" fmla="*/ 2281 w 3407"/>
                <a:gd name="T25" fmla="*/ 6250 h 8094"/>
                <a:gd name="T26" fmla="*/ 2281 w 3407"/>
                <a:gd name="T27" fmla="*/ 5344 h 8094"/>
                <a:gd name="T28" fmla="*/ 2281 w 3407"/>
                <a:gd name="T29" fmla="*/ 5312 h 8094"/>
                <a:gd name="T30" fmla="*/ 2281 w 3407"/>
                <a:gd name="T31" fmla="*/ 5281 h 8094"/>
                <a:gd name="T32" fmla="*/ 2281 w 3407"/>
                <a:gd name="T33" fmla="*/ 0 h 8094"/>
                <a:gd name="T34" fmla="*/ 906 w 3407"/>
                <a:gd name="T35" fmla="*/ 1906 h 8094"/>
                <a:gd name="T36" fmla="*/ 1500 w 3407"/>
                <a:gd name="T37" fmla="*/ 6562 h 8094"/>
                <a:gd name="T38" fmla="*/ 2281 w 3407"/>
                <a:gd name="T39" fmla="*/ 8093 h 8094"/>
                <a:gd name="T40" fmla="*/ 2281 w 3407"/>
                <a:gd name="T41" fmla="*/ 6625 h 8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7" h="8094">
                  <a:moveTo>
                    <a:pt x="2281" y="6625"/>
                  </a:moveTo>
                  <a:lnTo>
                    <a:pt x="2281" y="6625"/>
                  </a:lnTo>
                  <a:cubicBezTo>
                    <a:pt x="2281" y="6594"/>
                    <a:pt x="2312" y="6562"/>
                    <a:pt x="2344" y="6562"/>
                  </a:cubicBezTo>
                  <a:cubicBezTo>
                    <a:pt x="2719" y="6562"/>
                    <a:pt x="2719" y="6562"/>
                    <a:pt x="2719" y="6562"/>
                  </a:cubicBezTo>
                  <a:cubicBezTo>
                    <a:pt x="2750" y="6562"/>
                    <a:pt x="2781" y="6594"/>
                    <a:pt x="2781" y="6625"/>
                  </a:cubicBezTo>
                  <a:cubicBezTo>
                    <a:pt x="2781" y="6625"/>
                    <a:pt x="2844" y="6844"/>
                    <a:pt x="3125" y="6844"/>
                  </a:cubicBezTo>
                  <a:cubicBezTo>
                    <a:pt x="3219" y="6844"/>
                    <a:pt x="3281" y="6812"/>
                    <a:pt x="3313" y="6781"/>
                  </a:cubicBezTo>
                  <a:cubicBezTo>
                    <a:pt x="3375" y="6719"/>
                    <a:pt x="3406" y="6594"/>
                    <a:pt x="3406" y="6437"/>
                  </a:cubicBezTo>
                  <a:cubicBezTo>
                    <a:pt x="3406" y="6187"/>
                    <a:pt x="3375" y="6031"/>
                    <a:pt x="3125" y="6031"/>
                  </a:cubicBezTo>
                  <a:cubicBezTo>
                    <a:pt x="2875" y="6000"/>
                    <a:pt x="2781" y="6250"/>
                    <a:pt x="2781" y="6281"/>
                  </a:cubicBezTo>
                  <a:cubicBezTo>
                    <a:pt x="2750" y="6281"/>
                    <a:pt x="2719" y="6312"/>
                    <a:pt x="2688" y="6312"/>
                  </a:cubicBezTo>
                  <a:cubicBezTo>
                    <a:pt x="2375" y="6312"/>
                    <a:pt x="2375" y="6312"/>
                    <a:pt x="2375" y="6312"/>
                  </a:cubicBezTo>
                  <a:cubicBezTo>
                    <a:pt x="2312" y="6312"/>
                    <a:pt x="2281" y="6281"/>
                    <a:pt x="2281" y="6250"/>
                  </a:cubicBezTo>
                  <a:cubicBezTo>
                    <a:pt x="2281" y="5344"/>
                    <a:pt x="2281" y="5344"/>
                    <a:pt x="2281" y="5344"/>
                  </a:cubicBezTo>
                  <a:cubicBezTo>
                    <a:pt x="2281" y="5344"/>
                    <a:pt x="2281" y="5344"/>
                    <a:pt x="2281" y="5312"/>
                  </a:cubicBezTo>
                  <a:lnTo>
                    <a:pt x="2281" y="5281"/>
                  </a:lnTo>
                  <a:cubicBezTo>
                    <a:pt x="2281" y="0"/>
                    <a:pt x="2281" y="0"/>
                    <a:pt x="2281" y="0"/>
                  </a:cubicBezTo>
                  <a:cubicBezTo>
                    <a:pt x="1719" y="469"/>
                    <a:pt x="1250" y="1094"/>
                    <a:pt x="906" y="1906"/>
                  </a:cubicBezTo>
                  <a:cubicBezTo>
                    <a:pt x="0" y="4219"/>
                    <a:pt x="1313" y="6156"/>
                    <a:pt x="1500" y="6562"/>
                  </a:cubicBezTo>
                  <a:cubicBezTo>
                    <a:pt x="1625" y="6781"/>
                    <a:pt x="1969" y="7436"/>
                    <a:pt x="2281" y="8093"/>
                  </a:cubicBezTo>
                  <a:lnTo>
                    <a:pt x="2281" y="6625"/>
                  </a:lnTo>
                </a:path>
              </a:pathLst>
            </a:custGeom>
            <a:solidFill>
              <a:schemeClr val="accent4"/>
            </a:solidFill>
            <a:ln>
              <a:noFill/>
            </a:ln>
            <a:effectLst/>
          </p:spPr>
          <p:txBody>
            <a:bodyPr wrap="none" lIns="121898" tIns="60949" rIns="121898" bIns="60949" anchor="ctr"/>
            <a:lstStyle/>
            <a:p>
              <a:endParaRPr lang="en-US" sz="1800" dirty="0">
                <a:latin typeface="微软雅黑" panose="020B0503020204020204" charset="-122"/>
              </a:endParaRPr>
            </a:p>
          </p:txBody>
        </p:sp>
        <p:sp>
          <p:nvSpPr>
            <p:cNvPr id="102" name="Freeform 8"/>
            <p:cNvSpPr>
              <a:spLocks noChangeArrowheads="1"/>
            </p:cNvSpPr>
            <p:nvPr/>
          </p:nvSpPr>
          <p:spPr bwMode="auto">
            <a:xfrm>
              <a:off x="16331965" y="4701329"/>
              <a:ext cx="1581089" cy="1683051"/>
            </a:xfrm>
            <a:custGeom>
              <a:avLst/>
              <a:gdLst>
                <a:gd name="T0" fmla="*/ 2969 w 2970"/>
                <a:gd name="T1" fmla="*/ 32 h 3189"/>
                <a:gd name="T2" fmla="*/ 2969 w 2970"/>
                <a:gd name="T3" fmla="*/ 32 h 3189"/>
                <a:gd name="T4" fmla="*/ 1751 w 2970"/>
                <a:gd name="T5" fmla="*/ 32 h 3189"/>
                <a:gd name="T6" fmla="*/ 1751 w 2970"/>
                <a:gd name="T7" fmla="*/ 219 h 3189"/>
                <a:gd name="T8" fmla="*/ 2063 w 2970"/>
                <a:gd name="T9" fmla="*/ 719 h 3189"/>
                <a:gd name="T10" fmla="*/ 1469 w 2970"/>
                <a:gd name="T11" fmla="*/ 1188 h 3189"/>
                <a:gd name="T12" fmla="*/ 969 w 2970"/>
                <a:gd name="T13" fmla="*/ 688 h 3189"/>
                <a:gd name="T14" fmla="*/ 1219 w 2970"/>
                <a:gd name="T15" fmla="*/ 250 h 3189"/>
                <a:gd name="T16" fmla="*/ 1219 w 2970"/>
                <a:gd name="T17" fmla="*/ 0 h 3189"/>
                <a:gd name="T18" fmla="*/ 0 w 2970"/>
                <a:gd name="T19" fmla="*/ 0 h 3189"/>
                <a:gd name="T20" fmla="*/ 0 w 2970"/>
                <a:gd name="T21" fmla="*/ 3188 h 3189"/>
                <a:gd name="T22" fmla="*/ 2969 w 2970"/>
                <a:gd name="T23" fmla="*/ 3188 h 3189"/>
                <a:gd name="T24" fmla="*/ 2969 w 2970"/>
                <a:gd name="T25" fmla="*/ 32 h 3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70" h="3189">
                  <a:moveTo>
                    <a:pt x="2969" y="32"/>
                  </a:moveTo>
                  <a:lnTo>
                    <a:pt x="2969" y="32"/>
                  </a:lnTo>
                  <a:cubicBezTo>
                    <a:pt x="1751" y="32"/>
                    <a:pt x="1751" y="32"/>
                    <a:pt x="1751" y="32"/>
                  </a:cubicBezTo>
                  <a:cubicBezTo>
                    <a:pt x="1751" y="219"/>
                    <a:pt x="1751" y="219"/>
                    <a:pt x="1751" y="219"/>
                  </a:cubicBezTo>
                  <a:cubicBezTo>
                    <a:pt x="1844" y="282"/>
                    <a:pt x="2063" y="438"/>
                    <a:pt x="2063" y="719"/>
                  </a:cubicBezTo>
                  <a:cubicBezTo>
                    <a:pt x="2063" y="969"/>
                    <a:pt x="1782" y="1188"/>
                    <a:pt x="1469" y="1188"/>
                  </a:cubicBezTo>
                  <a:cubicBezTo>
                    <a:pt x="1126" y="1188"/>
                    <a:pt x="969" y="907"/>
                    <a:pt x="969" y="688"/>
                  </a:cubicBezTo>
                  <a:cubicBezTo>
                    <a:pt x="969" y="469"/>
                    <a:pt x="1126" y="313"/>
                    <a:pt x="1219" y="250"/>
                  </a:cubicBezTo>
                  <a:cubicBezTo>
                    <a:pt x="1219" y="0"/>
                    <a:pt x="1219" y="0"/>
                    <a:pt x="1219" y="0"/>
                  </a:cubicBezTo>
                  <a:cubicBezTo>
                    <a:pt x="0" y="0"/>
                    <a:pt x="0" y="0"/>
                    <a:pt x="0" y="0"/>
                  </a:cubicBezTo>
                  <a:cubicBezTo>
                    <a:pt x="0" y="3188"/>
                    <a:pt x="0" y="3188"/>
                    <a:pt x="0" y="3188"/>
                  </a:cubicBezTo>
                  <a:cubicBezTo>
                    <a:pt x="2969" y="3188"/>
                    <a:pt x="2969" y="3188"/>
                    <a:pt x="2969" y="3188"/>
                  </a:cubicBezTo>
                  <a:lnTo>
                    <a:pt x="2969" y="32"/>
                  </a:lnTo>
                </a:path>
              </a:pathLst>
            </a:custGeom>
            <a:solidFill>
              <a:schemeClr val="accent1"/>
            </a:solidFill>
            <a:ln>
              <a:noFill/>
            </a:ln>
            <a:effectLst/>
          </p:spPr>
          <p:txBody>
            <a:bodyPr wrap="none" lIns="121898" tIns="60949" rIns="121898" bIns="60949" anchor="ctr"/>
            <a:lstStyle/>
            <a:p>
              <a:endParaRPr lang="en-US" sz="1800" dirty="0">
                <a:latin typeface="微软雅黑" panose="020B0503020204020204" charset="-122"/>
              </a:endParaRPr>
            </a:p>
          </p:txBody>
        </p:sp>
        <p:sp>
          <p:nvSpPr>
            <p:cNvPr id="103" name="Freeform 9"/>
            <p:cNvSpPr>
              <a:spLocks noChangeArrowheads="1"/>
            </p:cNvSpPr>
            <p:nvPr/>
          </p:nvSpPr>
          <p:spPr bwMode="auto">
            <a:xfrm>
              <a:off x="16782364" y="9485102"/>
              <a:ext cx="2343482" cy="2127673"/>
            </a:xfrm>
            <a:custGeom>
              <a:avLst/>
              <a:gdLst>
                <a:gd name="T0" fmla="*/ 63 w 4407"/>
                <a:gd name="T1" fmla="*/ 0 h 4032"/>
                <a:gd name="T2" fmla="*/ 63 w 4407"/>
                <a:gd name="T3" fmla="*/ 0 h 4032"/>
                <a:gd name="T4" fmla="*/ 4312 w 4407"/>
                <a:gd name="T5" fmla="*/ 0 h 4032"/>
                <a:gd name="T6" fmla="*/ 4312 w 4407"/>
                <a:gd name="T7" fmla="*/ 375 h 4032"/>
                <a:gd name="T8" fmla="*/ 4406 w 4407"/>
                <a:gd name="T9" fmla="*/ 562 h 4032"/>
                <a:gd name="T10" fmla="*/ 4187 w 4407"/>
                <a:gd name="T11" fmla="*/ 906 h 4032"/>
                <a:gd name="T12" fmla="*/ 4374 w 4407"/>
                <a:gd name="T13" fmla="*/ 1187 h 4032"/>
                <a:gd name="T14" fmla="*/ 4187 w 4407"/>
                <a:gd name="T15" fmla="*/ 1562 h 4032"/>
                <a:gd name="T16" fmla="*/ 4343 w 4407"/>
                <a:gd name="T17" fmla="*/ 1812 h 4032"/>
                <a:gd name="T18" fmla="*/ 4187 w 4407"/>
                <a:gd name="T19" fmla="*/ 2094 h 4032"/>
                <a:gd name="T20" fmla="*/ 4343 w 4407"/>
                <a:gd name="T21" fmla="*/ 2375 h 4032"/>
                <a:gd name="T22" fmla="*/ 4187 w 4407"/>
                <a:gd name="T23" fmla="*/ 2719 h 4032"/>
                <a:gd name="T24" fmla="*/ 4281 w 4407"/>
                <a:gd name="T25" fmla="*/ 2906 h 4032"/>
                <a:gd name="T26" fmla="*/ 3937 w 4407"/>
                <a:gd name="T27" fmla="*/ 3406 h 4032"/>
                <a:gd name="T28" fmla="*/ 3218 w 4407"/>
                <a:gd name="T29" fmla="*/ 4031 h 4032"/>
                <a:gd name="T30" fmla="*/ 1188 w 4407"/>
                <a:gd name="T31" fmla="*/ 4031 h 4032"/>
                <a:gd name="T32" fmla="*/ 282 w 4407"/>
                <a:gd name="T33" fmla="*/ 3281 h 4032"/>
                <a:gd name="T34" fmla="*/ 219 w 4407"/>
                <a:gd name="T35" fmla="*/ 2937 h 4032"/>
                <a:gd name="T36" fmla="*/ 32 w 4407"/>
                <a:gd name="T37" fmla="*/ 2656 h 4032"/>
                <a:gd name="T38" fmla="*/ 188 w 4407"/>
                <a:gd name="T39" fmla="*/ 2437 h 4032"/>
                <a:gd name="T40" fmla="*/ 32 w 4407"/>
                <a:gd name="T41" fmla="*/ 2031 h 4032"/>
                <a:gd name="T42" fmla="*/ 157 w 4407"/>
                <a:gd name="T43" fmla="*/ 1781 h 4032"/>
                <a:gd name="T44" fmla="*/ 32 w 4407"/>
                <a:gd name="T45" fmla="*/ 1469 h 4032"/>
                <a:gd name="T46" fmla="*/ 188 w 4407"/>
                <a:gd name="T47" fmla="*/ 1156 h 4032"/>
                <a:gd name="T48" fmla="*/ 32 w 4407"/>
                <a:gd name="T49" fmla="*/ 844 h 4032"/>
                <a:gd name="T50" fmla="*/ 63 w 4407"/>
                <a:gd name="T51" fmla="*/ 0 h 4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07" h="4032">
                  <a:moveTo>
                    <a:pt x="63" y="0"/>
                  </a:moveTo>
                  <a:lnTo>
                    <a:pt x="63" y="0"/>
                  </a:lnTo>
                  <a:cubicBezTo>
                    <a:pt x="4312" y="0"/>
                    <a:pt x="4312" y="0"/>
                    <a:pt x="4312" y="0"/>
                  </a:cubicBezTo>
                  <a:cubicBezTo>
                    <a:pt x="4312" y="375"/>
                    <a:pt x="4312" y="375"/>
                    <a:pt x="4312" y="375"/>
                  </a:cubicBezTo>
                  <a:cubicBezTo>
                    <a:pt x="4312" y="375"/>
                    <a:pt x="4406" y="437"/>
                    <a:pt x="4406" y="562"/>
                  </a:cubicBezTo>
                  <a:cubicBezTo>
                    <a:pt x="4406" y="687"/>
                    <a:pt x="4187" y="812"/>
                    <a:pt x="4187" y="906"/>
                  </a:cubicBezTo>
                  <a:cubicBezTo>
                    <a:pt x="4187" y="1000"/>
                    <a:pt x="4374" y="1062"/>
                    <a:pt x="4374" y="1187"/>
                  </a:cubicBezTo>
                  <a:cubicBezTo>
                    <a:pt x="4374" y="1312"/>
                    <a:pt x="4187" y="1406"/>
                    <a:pt x="4187" y="1562"/>
                  </a:cubicBezTo>
                  <a:cubicBezTo>
                    <a:pt x="4218" y="1687"/>
                    <a:pt x="4374" y="1687"/>
                    <a:pt x="4343" y="1812"/>
                  </a:cubicBezTo>
                  <a:cubicBezTo>
                    <a:pt x="4343" y="1906"/>
                    <a:pt x="4187" y="2000"/>
                    <a:pt x="4187" y="2094"/>
                  </a:cubicBezTo>
                  <a:cubicBezTo>
                    <a:pt x="4187" y="2218"/>
                    <a:pt x="4343" y="2281"/>
                    <a:pt x="4343" y="2375"/>
                  </a:cubicBezTo>
                  <a:cubicBezTo>
                    <a:pt x="4343" y="2500"/>
                    <a:pt x="4187" y="2594"/>
                    <a:pt x="4187" y="2719"/>
                  </a:cubicBezTo>
                  <a:cubicBezTo>
                    <a:pt x="4187" y="2812"/>
                    <a:pt x="4281" y="2844"/>
                    <a:pt x="4281" y="2906"/>
                  </a:cubicBezTo>
                  <a:cubicBezTo>
                    <a:pt x="4281" y="3000"/>
                    <a:pt x="4249" y="3156"/>
                    <a:pt x="3937" y="3406"/>
                  </a:cubicBezTo>
                  <a:cubicBezTo>
                    <a:pt x="3656" y="3656"/>
                    <a:pt x="3218" y="4031"/>
                    <a:pt x="3218" y="4031"/>
                  </a:cubicBezTo>
                  <a:cubicBezTo>
                    <a:pt x="1188" y="4031"/>
                    <a:pt x="1188" y="4031"/>
                    <a:pt x="1188" y="4031"/>
                  </a:cubicBezTo>
                  <a:cubicBezTo>
                    <a:pt x="282" y="3281"/>
                    <a:pt x="282" y="3281"/>
                    <a:pt x="282" y="3281"/>
                  </a:cubicBezTo>
                  <a:cubicBezTo>
                    <a:pt x="250" y="3187"/>
                    <a:pt x="250" y="3000"/>
                    <a:pt x="219" y="2937"/>
                  </a:cubicBezTo>
                  <a:cubicBezTo>
                    <a:pt x="219" y="2875"/>
                    <a:pt x="32" y="2781"/>
                    <a:pt x="32" y="2656"/>
                  </a:cubicBezTo>
                  <a:cubicBezTo>
                    <a:pt x="32" y="2562"/>
                    <a:pt x="188" y="2531"/>
                    <a:pt x="188" y="2437"/>
                  </a:cubicBezTo>
                  <a:cubicBezTo>
                    <a:pt x="188" y="2375"/>
                    <a:pt x="0" y="2156"/>
                    <a:pt x="32" y="2031"/>
                  </a:cubicBezTo>
                  <a:cubicBezTo>
                    <a:pt x="32" y="1875"/>
                    <a:pt x="157" y="1844"/>
                    <a:pt x="157" y="1781"/>
                  </a:cubicBezTo>
                  <a:cubicBezTo>
                    <a:pt x="188" y="1687"/>
                    <a:pt x="32" y="1594"/>
                    <a:pt x="32" y="1469"/>
                  </a:cubicBezTo>
                  <a:cubicBezTo>
                    <a:pt x="32" y="1375"/>
                    <a:pt x="188" y="1250"/>
                    <a:pt x="188" y="1156"/>
                  </a:cubicBezTo>
                  <a:cubicBezTo>
                    <a:pt x="188" y="1062"/>
                    <a:pt x="32" y="1000"/>
                    <a:pt x="32" y="844"/>
                  </a:cubicBezTo>
                  <a:cubicBezTo>
                    <a:pt x="0" y="656"/>
                    <a:pt x="63" y="0"/>
                    <a:pt x="63" y="0"/>
                  </a:cubicBezTo>
                </a:path>
              </a:pathLst>
            </a:custGeom>
            <a:solidFill>
              <a:srgbClr val="454545"/>
            </a:solidFill>
            <a:ln>
              <a:noFill/>
            </a:ln>
            <a:effectLst/>
          </p:spPr>
          <p:txBody>
            <a:bodyPr wrap="none" lIns="121898" tIns="60949" rIns="121898" bIns="60949" anchor="ctr"/>
            <a:lstStyle/>
            <a:p>
              <a:endParaRPr lang="en-US" sz="1800" dirty="0">
                <a:latin typeface="微软雅黑" panose="020B0503020204020204" charset="-122"/>
              </a:endParaRPr>
            </a:p>
          </p:txBody>
        </p:sp>
        <p:sp>
          <p:nvSpPr>
            <p:cNvPr id="104" name="Freeform 10"/>
            <p:cNvSpPr>
              <a:spLocks noChangeArrowheads="1"/>
            </p:cNvSpPr>
            <p:nvPr/>
          </p:nvSpPr>
          <p:spPr bwMode="auto">
            <a:xfrm>
              <a:off x="17446233" y="11677954"/>
              <a:ext cx="964135" cy="132690"/>
            </a:xfrm>
            <a:custGeom>
              <a:avLst/>
              <a:gdLst>
                <a:gd name="T0" fmla="*/ 0 w 1813"/>
                <a:gd name="T1" fmla="*/ 0 h 251"/>
                <a:gd name="T2" fmla="*/ 0 w 1813"/>
                <a:gd name="T3" fmla="*/ 0 h 251"/>
                <a:gd name="T4" fmla="*/ 1812 w 1813"/>
                <a:gd name="T5" fmla="*/ 0 h 251"/>
                <a:gd name="T6" fmla="*/ 1531 w 1813"/>
                <a:gd name="T7" fmla="*/ 250 h 251"/>
                <a:gd name="T8" fmla="*/ 344 w 1813"/>
                <a:gd name="T9" fmla="*/ 250 h 251"/>
                <a:gd name="T10" fmla="*/ 0 w 1813"/>
                <a:gd name="T11" fmla="*/ 0 h 251"/>
              </a:gdLst>
              <a:ahLst/>
              <a:cxnLst>
                <a:cxn ang="0">
                  <a:pos x="T0" y="T1"/>
                </a:cxn>
                <a:cxn ang="0">
                  <a:pos x="T2" y="T3"/>
                </a:cxn>
                <a:cxn ang="0">
                  <a:pos x="T4" y="T5"/>
                </a:cxn>
                <a:cxn ang="0">
                  <a:pos x="T6" y="T7"/>
                </a:cxn>
                <a:cxn ang="0">
                  <a:pos x="T8" y="T9"/>
                </a:cxn>
                <a:cxn ang="0">
                  <a:pos x="T10" y="T11"/>
                </a:cxn>
              </a:cxnLst>
              <a:rect l="0" t="0" r="r" b="b"/>
              <a:pathLst>
                <a:path w="1813" h="251">
                  <a:moveTo>
                    <a:pt x="0" y="0"/>
                  </a:moveTo>
                  <a:lnTo>
                    <a:pt x="0" y="0"/>
                  </a:lnTo>
                  <a:cubicBezTo>
                    <a:pt x="1812" y="0"/>
                    <a:pt x="1812" y="0"/>
                    <a:pt x="1812" y="0"/>
                  </a:cubicBezTo>
                  <a:cubicBezTo>
                    <a:pt x="1812" y="0"/>
                    <a:pt x="1624" y="250"/>
                    <a:pt x="1531" y="250"/>
                  </a:cubicBezTo>
                  <a:cubicBezTo>
                    <a:pt x="1406" y="250"/>
                    <a:pt x="407" y="250"/>
                    <a:pt x="344" y="250"/>
                  </a:cubicBezTo>
                  <a:cubicBezTo>
                    <a:pt x="250" y="250"/>
                    <a:pt x="0" y="0"/>
                    <a:pt x="0" y="0"/>
                  </a:cubicBezTo>
                </a:path>
              </a:pathLst>
            </a:custGeom>
            <a:solidFill>
              <a:srgbClr val="454545"/>
            </a:solidFill>
            <a:ln>
              <a:noFill/>
            </a:ln>
            <a:effectLst/>
          </p:spPr>
          <p:txBody>
            <a:bodyPr wrap="none" lIns="121898" tIns="60949" rIns="121898" bIns="60949" anchor="ctr"/>
            <a:lstStyle/>
            <a:p>
              <a:endParaRPr lang="en-US" sz="1800" dirty="0">
                <a:latin typeface="微软雅黑" panose="020B0503020204020204" charset="-122"/>
              </a:endParaRPr>
            </a:p>
          </p:txBody>
        </p:sp>
      </p:grpSp>
      <p:sp>
        <p:nvSpPr>
          <p:cNvPr id="105" name="Freeform 155"/>
          <p:cNvSpPr>
            <a:spLocks noChangeArrowheads="1"/>
          </p:cNvSpPr>
          <p:nvPr/>
        </p:nvSpPr>
        <p:spPr bwMode="auto">
          <a:xfrm>
            <a:off x="8005398" y="2897930"/>
            <a:ext cx="411585" cy="362885"/>
          </a:xfrm>
          <a:custGeom>
            <a:avLst/>
            <a:gdLst>
              <a:gd name="T0" fmla="*/ 855 w 856"/>
              <a:gd name="T1" fmla="*/ 81 h 753"/>
              <a:gd name="T2" fmla="*/ 855 w 856"/>
              <a:gd name="T3" fmla="*/ 81 h 753"/>
              <a:gd name="T4" fmla="*/ 753 w 856"/>
              <a:gd name="T5" fmla="*/ 101 h 753"/>
              <a:gd name="T6" fmla="*/ 834 w 856"/>
              <a:gd name="T7" fmla="*/ 0 h 753"/>
              <a:gd name="T8" fmla="*/ 732 w 856"/>
              <a:gd name="T9" fmla="*/ 60 h 753"/>
              <a:gd name="T10" fmla="*/ 590 w 856"/>
              <a:gd name="T11" fmla="*/ 0 h 753"/>
              <a:gd name="T12" fmla="*/ 407 w 856"/>
              <a:gd name="T13" fmla="*/ 183 h 753"/>
              <a:gd name="T14" fmla="*/ 428 w 856"/>
              <a:gd name="T15" fmla="*/ 223 h 753"/>
              <a:gd name="T16" fmla="*/ 61 w 856"/>
              <a:gd name="T17" fmla="*/ 20 h 753"/>
              <a:gd name="T18" fmla="*/ 41 w 856"/>
              <a:gd name="T19" fmla="*/ 121 h 753"/>
              <a:gd name="T20" fmla="*/ 102 w 856"/>
              <a:gd name="T21" fmla="*/ 284 h 753"/>
              <a:gd name="T22" fmla="*/ 21 w 856"/>
              <a:gd name="T23" fmla="*/ 264 h 753"/>
              <a:gd name="T24" fmla="*/ 21 w 856"/>
              <a:gd name="T25" fmla="*/ 264 h 753"/>
              <a:gd name="T26" fmla="*/ 163 w 856"/>
              <a:gd name="T27" fmla="*/ 447 h 753"/>
              <a:gd name="T28" fmla="*/ 122 w 856"/>
              <a:gd name="T29" fmla="*/ 447 h 753"/>
              <a:gd name="T30" fmla="*/ 102 w 856"/>
              <a:gd name="T31" fmla="*/ 447 h 753"/>
              <a:gd name="T32" fmla="*/ 265 w 856"/>
              <a:gd name="T33" fmla="*/ 589 h 753"/>
              <a:gd name="T34" fmla="*/ 41 w 856"/>
              <a:gd name="T35" fmla="*/ 671 h 753"/>
              <a:gd name="T36" fmla="*/ 0 w 856"/>
              <a:gd name="T37" fmla="*/ 671 h 753"/>
              <a:gd name="T38" fmla="*/ 265 w 856"/>
              <a:gd name="T39" fmla="*/ 752 h 753"/>
              <a:gd name="T40" fmla="*/ 773 w 856"/>
              <a:gd name="T41" fmla="*/ 203 h 753"/>
              <a:gd name="T42" fmla="*/ 773 w 856"/>
              <a:gd name="T43" fmla="*/ 183 h 753"/>
              <a:gd name="T44" fmla="*/ 855 w 856"/>
              <a:gd name="T45" fmla="*/ 81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6" h="753">
                <a:moveTo>
                  <a:pt x="855" y="81"/>
                </a:moveTo>
                <a:lnTo>
                  <a:pt x="855" y="81"/>
                </a:lnTo>
                <a:cubicBezTo>
                  <a:pt x="834" y="101"/>
                  <a:pt x="793" y="101"/>
                  <a:pt x="753" y="101"/>
                </a:cubicBezTo>
                <a:cubicBezTo>
                  <a:pt x="793" y="81"/>
                  <a:pt x="814" y="40"/>
                  <a:pt x="834" y="0"/>
                </a:cubicBezTo>
                <a:cubicBezTo>
                  <a:pt x="793" y="20"/>
                  <a:pt x="773" y="40"/>
                  <a:pt x="732" y="60"/>
                </a:cubicBezTo>
                <a:cubicBezTo>
                  <a:pt x="692" y="20"/>
                  <a:pt x="651" y="0"/>
                  <a:pt x="590" y="0"/>
                </a:cubicBezTo>
                <a:cubicBezTo>
                  <a:pt x="488" y="0"/>
                  <a:pt x="407" y="81"/>
                  <a:pt x="407" y="183"/>
                </a:cubicBezTo>
                <a:cubicBezTo>
                  <a:pt x="407" y="203"/>
                  <a:pt x="428" y="203"/>
                  <a:pt x="428" y="223"/>
                </a:cubicBezTo>
                <a:cubicBezTo>
                  <a:pt x="265" y="223"/>
                  <a:pt x="142" y="142"/>
                  <a:pt x="61" y="20"/>
                </a:cubicBezTo>
                <a:cubicBezTo>
                  <a:pt x="41" y="60"/>
                  <a:pt x="41" y="81"/>
                  <a:pt x="41" y="121"/>
                </a:cubicBezTo>
                <a:cubicBezTo>
                  <a:pt x="41" y="183"/>
                  <a:pt x="61" y="244"/>
                  <a:pt x="102" y="284"/>
                </a:cubicBezTo>
                <a:cubicBezTo>
                  <a:pt x="81" y="284"/>
                  <a:pt x="61" y="264"/>
                  <a:pt x="21" y="264"/>
                </a:cubicBezTo>
                <a:lnTo>
                  <a:pt x="21" y="264"/>
                </a:lnTo>
                <a:cubicBezTo>
                  <a:pt x="21" y="345"/>
                  <a:pt x="81" y="427"/>
                  <a:pt x="163" y="447"/>
                </a:cubicBezTo>
                <a:cubicBezTo>
                  <a:pt x="163" y="447"/>
                  <a:pt x="142" y="447"/>
                  <a:pt x="122" y="447"/>
                </a:cubicBezTo>
                <a:lnTo>
                  <a:pt x="102" y="447"/>
                </a:lnTo>
                <a:cubicBezTo>
                  <a:pt x="122" y="528"/>
                  <a:pt x="183" y="589"/>
                  <a:pt x="265" y="589"/>
                </a:cubicBezTo>
                <a:cubicBezTo>
                  <a:pt x="204" y="630"/>
                  <a:pt x="122" y="671"/>
                  <a:pt x="41" y="671"/>
                </a:cubicBezTo>
                <a:cubicBezTo>
                  <a:pt x="21" y="671"/>
                  <a:pt x="0" y="671"/>
                  <a:pt x="0" y="671"/>
                </a:cubicBezTo>
                <a:cubicBezTo>
                  <a:pt x="81" y="711"/>
                  <a:pt x="163" y="752"/>
                  <a:pt x="265" y="752"/>
                </a:cubicBezTo>
                <a:cubicBezTo>
                  <a:pt x="590" y="752"/>
                  <a:pt x="773" y="447"/>
                  <a:pt x="773" y="203"/>
                </a:cubicBezTo>
                <a:lnTo>
                  <a:pt x="773" y="183"/>
                </a:lnTo>
                <a:cubicBezTo>
                  <a:pt x="814" y="142"/>
                  <a:pt x="834" y="121"/>
                  <a:pt x="855" y="81"/>
                </a:cubicBezTo>
              </a:path>
            </a:pathLst>
          </a:custGeom>
          <a:solidFill>
            <a:schemeClr val="bg1"/>
          </a:solidFill>
          <a:ln>
            <a:noFill/>
          </a:ln>
          <a:effectLst/>
        </p:spPr>
        <p:txBody>
          <a:bodyPr wrap="none" lIns="121898" tIns="60949" rIns="121898" bIns="60949" anchor="ctr"/>
          <a:lstStyle/>
          <a:p>
            <a:endParaRPr lang="en-US" sz="1800" dirty="0">
              <a:latin typeface="微软雅黑" panose="020B0503020204020204" charset="-122"/>
              <a:ea typeface="微软雅黑" panose="020B0503020204020204" charset="-122"/>
            </a:endParaRPr>
          </a:p>
        </p:txBody>
      </p:sp>
      <p:sp>
        <p:nvSpPr>
          <p:cNvPr id="106" name="Freeform 153"/>
          <p:cNvSpPr>
            <a:spLocks noChangeArrowheads="1"/>
          </p:cNvSpPr>
          <p:nvPr/>
        </p:nvSpPr>
        <p:spPr bwMode="auto">
          <a:xfrm>
            <a:off x="8934930" y="2721490"/>
            <a:ext cx="223031" cy="482550"/>
          </a:xfrm>
          <a:custGeom>
            <a:avLst/>
            <a:gdLst>
              <a:gd name="T0" fmla="*/ 406 w 407"/>
              <a:gd name="T1" fmla="*/ 285 h 876"/>
              <a:gd name="T2" fmla="*/ 406 w 407"/>
              <a:gd name="T3" fmla="*/ 285 h 876"/>
              <a:gd name="T4" fmla="*/ 264 w 407"/>
              <a:gd name="T5" fmla="*/ 285 h 876"/>
              <a:gd name="T6" fmla="*/ 264 w 407"/>
              <a:gd name="T7" fmla="*/ 204 h 876"/>
              <a:gd name="T8" fmla="*/ 305 w 407"/>
              <a:gd name="T9" fmla="*/ 163 h 876"/>
              <a:gd name="T10" fmla="*/ 406 w 407"/>
              <a:gd name="T11" fmla="*/ 163 h 876"/>
              <a:gd name="T12" fmla="*/ 406 w 407"/>
              <a:gd name="T13" fmla="*/ 0 h 876"/>
              <a:gd name="T14" fmla="*/ 264 w 407"/>
              <a:gd name="T15" fmla="*/ 0 h 876"/>
              <a:gd name="T16" fmla="*/ 81 w 407"/>
              <a:gd name="T17" fmla="*/ 183 h 876"/>
              <a:gd name="T18" fmla="*/ 81 w 407"/>
              <a:gd name="T19" fmla="*/ 285 h 876"/>
              <a:gd name="T20" fmla="*/ 0 w 407"/>
              <a:gd name="T21" fmla="*/ 285 h 876"/>
              <a:gd name="T22" fmla="*/ 0 w 407"/>
              <a:gd name="T23" fmla="*/ 427 h 876"/>
              <a:gd name="T24" fmla="*/ 81 w 407"/>
              <a:gd name="T25" fmla="*/ 427 h 876"/>
              <a:gd name="T26" fmla="*/ 81 w 407"/>
              <a:gd name="T27" fmla="*/ 875 h 876"/>
              <a:gd name="T28" fmla="*/ 264 w 407"/>
              <a:gd name="T29" fmla="*/ 875 h 876"/>
              <a:gd name="T30" fmla="*/ 264 w 407"/>
              <a:gd name="T31" fmla="*/ 427 h 876"/>
              <a:gd name="T32" fmla="*/ 386 w 407"/>
              <a:gd name="T33" fmla="*/ 427 h 876"/>
              <a:gd name="T34" fmla="*/ 406 w 407"/>
              <a:gd name="T35" fmla="*/ 285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7" h="876">
                <a:moveTo>
                  <a:pt x="406" y="285"/>
                </a:moveTo>
                <a:lnTo>
                  <a:pt x="406" y="285"/>
                </a:lnTo>
                <a:cubicBezTo>
                  <a:pt x="264" y="285"/>
                  <a:pt x="264" y="285"/>
                  <a:pt x="264" y="285"/>
                </a:cubicBezTo>
                <a:cubicBezTo>
                  <a:pt x="264" y="204"/>
                  <a:pt x="264" y="204"/>
                  <a:pt x="264" y="204"/>
                </a:cubicBezTo>
                <a:cubicBezTo>
                  <a:pt x="264" y="163"/>
                  <a:pt x="285" y="163"/>
                  <a:pt x="305" y="163"/>
                </a:cubicBezTo>
                <a:cubicBezTo>
                  <a:pt x="325" y="163"/>
                  <a:pt x="406" y="163"/>
                  <a:pt x="406" y="163"/>
                </a:cubicBezTo>
                <a:cubicBezTo>
                  <a:pt x="406" y="0"/>
                  <a:pt x="406" y="0"/>
                  <a:pt x="406" y="0"/>
                </a:cubicBezTo>
                <a:cubicBezTo>
                  <a:pt x="264" y="0"/>
                  <a:pt x="264" y="0"/>
                  <a:pt x="264" y="0"/>
                </a:cubicBezTo>
                <a:cubicBezTo>
                  <a:pt x="122" y="0"/>
                  <a:pt x="81" y="122"/>
                  <a:pt x="81" y="183"/>
                </a:cubicBezTo>
                <a:cubicBezTo>
                  <a:pt x="81" y="285"/>
                  <a:pt x="81" y="285"/>
                  <a:pt x="81" y="285"/>
                </a:cubicBezTo>
                <a:cubicBezTo>
                  <a:pt x="0" y="285"/>
                  <a:pt x="0" y="285"/>
                  <a:pt x="0" y="285"/>
                </a:cubicBezTo>
                <a:cubicBezTo>
                  <a:pt x="0" y="427"/>
                  <a:pt x="0" y="427"/>
                  <a:pt x="0" y="427"/>
                </a:cubicBezTo>
                <a:cubicBezTo>
                  <a:pt x="81" y="427"/>
                  <a:pt x="81" y="427"/>
                  <a:pt x="81" y="427"/>
                </a:cubicBezTo>
                <a:cubicBezTo>
                  <a:pt x="81" y="631"/>
                  <a:pt x="81" y="875"/>
                  <a:pt x="81" y="875"/>
                </a:cubicBezTo>
                <a:cubicBezTo>
                  <a:pt x="264" y="875"/>
                  <a:pt x="264" y="875"/>
                  <a:pt x="264" y="875"/>
                </a:cubicBezTo>
                <a:cubicBezTo>
                  <a:pt x="264" y="875"/>
                  <a:pt x="264" y="631"/>
                  <a:pt x="264" y="427"/>
                </a:cubicBezTo>
                <a:cubicBezTo>
                  <a:pt x="386" y="427"/>
                  <a:pt x="386" y="427"/>
                  <a:pt x="386" y="427"/>
                </a:cubicBezTo>
                <a:lnTo>
                  <a:pt x="406" y="285"/>
                </a:lnTo>
              </a:path>
            </a:pathLst>
          </a:custGeom>
          <a:solidFill>
            <a:schemeClr val="bg1"/>
          </a:solidFill>
          <a:ln>
            <a:noFill/>
          </a:ln>
          <a:effectLst/>
        </p:spPr>
        <p:txBody>
          <a:bodyPr wrap="none" lIns="121898" tIns="60949" rIns="121898" bIns="60949" anchor="ctr"/>
          <a:lstStyle/>
          <a:p>
            <a:endParaRPr lang="en-US" sz="1800" dirty="0">
              <a:latin typeface="微软雅黑" panose="020B0503020204020204" charset="-122"/>
              <a:ea typeface="微软雅黑" panose="020B0503020204020204" charset="-122"/>
            </a:endParaRPr>
          </a:p>
        </p:txBody>
      </p:sp>
      <p:sp>
        <p:nvSpPr>
          <p:cNvPr id="107" name="Freeform 62"/>
          <p:cNvSpPr>
            <a:spLocks noChangeArrowheads="1"/>
          </p:cNvSpPr>
          <p:nvPr/>
        </p:nvSpPr>
        <p:spPr bwMode="auto">
          <a:xfrm>
            <a:off x="8783084" y="3603139"/>
            <a:ext cx="278221" cy="330381"/>
          </a:xfrm>
          <a:custGeom>
            <a:avLst/>
            <a:gdLst>
              <a:gd name="T0" fmla="*/ 773 w 774"/>
              <a:gd name="T1" fmla="*/ 427 h 896"/>
              <a:gd name="T2" fmla="*/ 773 w 774"/>
              <a:gd name="T3" fmla="*/ 427 h 896"/>
              <a:gd name="T4" fmla="*/ 692 w 774"/>
              <a:gd name="T5" fmla="*/ 712 h 896"/>
              <a:gd name="T6" fmla="*/ 264 w 774"/>
              <a:gd name="T7" fmla="*/ 834 h 896"/>
              <a:gd name="T8" fmla="*/ 0 w 774"/>
              <a:gd name="T9" fmla="*/ 468 h 896"/>
              <a:gd name="T10" fmla="*/ 102 w 774"/>
              <a:gd name="T11" fmla="*/ 244 h 896"/>
              <a:gd name="T12" fmla="*/ 122 w 774"/>
              <a:gd name="T13" fmla="*/ 244 h 896"/>
              <a:gd name="T14" fmla="*/ 122 w 774"/>
              <a:gd name="T15" fmla="*/ 264 h 896"/>
              <a:gd name="T16" fmla="*/ 142 w 774"/>
              <a:gd name="T17" fmla="*/ 509 h 896"/>
              <a:gd name="T18" fmla="*/ 142 w 774"/>
              <a:gd name="T19" fmla="*/ 509 h 896"/>
              <a:gd name="T20" fmla="*/ 163 w 774"/>
              <a:gd name="T21" fmla="*/ 529 h 896"/>
              <a:gd name="T22" fmla="*/ 183 w 774"/>
              <a:gd name="T23" fmla="*/ 509 h 896"/>
              <a:gd name="T24" fmla="*/ 447 w 774"/>
              <a:gd name="T25" fmla="*/ 40 h 896"/>
              <a:gd name="T26" fmla="*/ 630 w 774"/>
              <a:gd name="T27" fmla="*/ 0 h 896"/>
              <a:gd name="T28" fmla="*/ 692 w 774"/>
              <a:gd name="T29" fmla="*/ 40 h 896"/>
              <a:gd name="T30" fmla="*/ 753 w 774"/>
              <a:gd name="T31" fmla="*/ 285 h 896"/>
              <a:gd name="T32" fmla="*/ 773 w 774"/>
              <a:gd name="T33" fmla="*/ 427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74" h="896">
                <a:moveTo>
                  <a:pt x="773" y="427"/>
                </a:moveTo>
                <a:lnTo>
                  <a:pt x="773" y="427"/>
                </a:lnTo>
                <a:cubicBezTo>
                  <a:pt x="773" y="529"/>
                  <a:pt x="753" y="630"/>
                  <a:pt x="692" y="712"/>
                </a:cubicBezTo>
                <a:cubicBezTo>
                  <a:pt x="590" y="834"/>
                  <a:pt x="407" y="895"/>
                  <a:pt x="264" y="834"/>
                </a:cubicBezTo>
                <a:cubicBezTo>
                  <a:pt x="102" y="773"/>
                  <a:pt x="0" y="630"/>
                  <a:pt x="0" y="468"/>
                </a:cubicBezTo>
                <a:cubicBezTo>
                  <a:pt x="0" y="386"/>
                  <a:pt x="41" y="305"/>
                  <a:pt x="102" y="244"/>
                </a:cubicBezTo>
                <a:cubicBezTo>
                  <a:pt x="102" y="244"/>
                  <a:pt x="102" y="223"/>
                  <a:pt x="122" y="244"/>
                </a:cubicBezTo>
                <a:cubicBezTo>
                  <a:pt x="122" y="244"/>
                  <a:pt x="122" y="244"/>
                  <a:pt x="122" y="264"/>
                </a:cubicBezTo>
                <a:cubicBezTo>
                  <a:pt x="102" y="346"/>
                  <a:pt x="102" y="427"/>
                  <a:pt x="142" y="509"/>
                </a:cubicBezTo>
                <a:lnTo>
                  <a:pt x="142" y="509"/>
                </a:lnTo>
                <a:cubicBezTo>
                  <a:pt x="142" y="529"/>
                  <a:pt x="142" y="529"/>
                  <a:pt x="163" y="529"/>
                </a:cubicBezTo>
                <a:cubicBezTo>
                  <a:pt x="183" y="529"/>
                  <a:pt x="163" y="509"/>
                  <a:pt x="183" y="509"/>
                </a:cubicBezTo>
                <a:cubicBezTo>
                  <a:pt x="183" y="305"/>
                  <a:pt x="285" y="163"/>
                  <a:pt x="447" y="40"/>
                </a:cubicBezTo>
                <a:cubicBezTo>
                  <a:pt x="509" y="20"/>
                  <a:pt x="570" y="0"/>
                  <a:pt x="630" y="0"/>
                </a:cubicBezTo>
                <a:cubicBezTo>
                  <a:pt x="671" y="0"/>
                  <a:pt x="671" y="20"/>
                  <a:pt x="692" y="40"/>
                </a:cubicBezTo>
                <a:cubicBezTo>
                  <a:pt x="733" y="122"/>
                  <a:pt x="753" y="203"/>
                  <a:pt x="753" y="285"/>
                </a:cubicBezTo>
                <a:cubicBezTo>
                  <a:pt x="773" y="326"/>
                  <a:pt x="773" y="386"/>
                  <a:pt x="773" y="427"/>
                </a:cubicBezTo>
              </a:path>
            </a:pathLst>
          </a:custGeom>
          <a:solidFill>
            <a:srgbClr val="FFFFFF"/>
          </a:solidFill>
          <a:ln>
            <a:noFill/>
          </a:ln>
          <a:effectLst/>
        </p:spPr>
        <p:txBody>
          <a:bodyPr wrap="none" lIns="121898" tIns="60949" rIns="121898" bIns="60949" anchor="ctr"/>
          <a:lstStyle/>
          <a:p>
            <a:endParaRPr lang="en-US" sz="1800" dirty="0">
              <a:latin typeface="微软雅黑" panose="020B0503020204020204" charset="-122"/>
              <a:ea typeface="微软雅黑" panose="020B0503020204020204" charset="-122"/>
            </a:endParaRPr>
          </a:p>
        </p:txBody>
      </p:sp>
      <p:sp>
        <p:nvSpPr>
          <p:cNvPr id="108" name="TextBox 107"/>
          <p:cNvSpPr txBox="1"/>
          <p:nvPr/>
        </p:nvSpPr>
        <p:spPr>
          <a:xfrm>
            <a:off x="8161766" y="3410359"/>
            <a:ext cx="452168" cy="567886"/>
          </a:xfrm>
          <a:prstGeom prst="rect">
            <a:avLst/>
          </a:prstGeom>
          <a:noFill/>
        </p:spPr>
        <p:txBody>
          <a:bodyPr wrap="square" lIns="0" tIns="0" rIns="121872" bIns="0" rtlCol="0">
            <a:noAutofit/>
          </a:bodyPr>
          <a:lstStyle/>
          <a:p>
            <a:r>
              <a:rPr lang="en-US" sz="4250" b="1" dirty="0">
                <a:solidFill>
                  <a:schemeClr val="bg1"/>
                </a:solidFill>
                <a:latin typeface="微软雅黑" panose="020B0503020204020204" charset="-122"/>
                <a:ea typeface="微软雅黑" panose="020B0503020204020204" charset="-122"/>
                <a:cs typeface="Modern Pictograms"/>
              </a:rPr>
              <a:t>P</a:t>
            </a:r>
          </a:p>
        </p:txBody>
      </p:sp>
      <p:sp>
        <p:nvSpPr>
          <p:cNvPr id="109" name="Oval 108"/>
          <p:cNvSpPr/>
          <p:nvPr/>
        </p:nvSpPr>
        <p:spPr>
          <a:xfrm>
            <a:off x="1704405" y="2909185"/>
            <a:ext cx="774395" cy="774596"/>
          </a:xfrm>
          <a:prstGeom prst="ellipse">
            <a:avLst/>
          </a:prstGeom>
          <a:noFill/>
          <a:ln w="38100"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lIns="121898" tIns="60949" rIns="121898" bIns="60949" rtlCol="0" anchor="ctr"/>
          <a:lstStyle/>
          <a:p>
            <a:pPr algn="ctr"/>
            <a:endParaRPr lang="en-US" sz="1800" dirty="0">
              <a:latin typeface="微软雅黑" panose="020B0503020204020204" charset="-122"/>
            </a:endParaRPr>
          </a:p>
        </p:txBody>
      </p:sp>
      <p:sp>
        <p:nvSpPr>
          <p:cNvPr id="110" name="Subtitle 2"/>
          <p:cNvSpPr txBox="1"/>
          <p:nvPr/>
        </p:nvSpPr>
        <p:spPr>
          <a:xfrm>
            <a:off x="2504462" y="2893194"/>
            <a:ext cx="3977075" cy="796925"/>
          </a:xfrm>
          <a:prstGeom prst="rect">
            <a:avLst/>
          </a:prstGeom>
        </p:spPr>
        <p:txBody>
          <a:bodyPr vert="horz" wrap="square" lIns="121872" tIns="60934" rIns="121872" bIns="60934"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en-US" sz="1800" b="1" dirty="0">
                <a:solidFill>
                  <a:schemeClr val="tx2"/>
                </a:solidFill>
                <a:latin typeface="微软雅黑" panose="020B0503020204020204" charset="-122"/>
                <a:cs typeface="Aparajita" panose="020B0604020202020204" pitchFamily="34" charset="0"/>
              </a:rPr>
              <a:t>单击此处添加标题</a:t>
            </a:r>
          </a:p>
          <a:p>
            <a:pPr marL="0" indent="0">
              <a:buNone/>
            </a:pPr>
            <a:r>
              <a:rPr lang="en-US" sz="1200">
                <a:latin typeface="微软雅黑" panose="020B0503020204020204" charset="-122"/>
                <a:cs typeface="Aparajita" panose="020B0604020202020204" pitchFamily="34" charset="0"/>
              </a:rPr>
              <a:t>请在此粘贴或者输入您的文字内容请在此粘贴或者输入您的文字内容请在此粘贴或者输入您的文字内容</a:t>
            </a:r>
          </a:p>
        </p:txBody>
      </p:sp>
      <p:sp>
        <p:nvSpPr>
          <p:cNvPr id="111" name="Subtitle 2"/>
          <p:cNvSpPr txBox="1"/>
          <p:nvPr/>
        </p:nvSpPr>
        <p:spPr>
          <a:xfrm>
            <a:off x="1752092" y="3080173"/>
            <a:ext cx="760127" cy="422275"/>
          </a:xfrm>
          <a:prstGeom prst="rect">
            <a:avLst/>
          </a:prstGeom>
        </p:spPr>
        <p:txBody>
          <a:bodyPr vert="horz" wrap="square" lIns="121872" tIns="60934" rIns="121872" bIns="60934"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en-US" sz="1850" dirty="0">
                <a:latin typeface="微软雅黑" panose="020B0503020204020204" charset="-122"/>
                <a:cs typeface="Aparajita" panose="020B0604020202020204" pitchFamily="34" charset="0"/>
              </a:rPr>
              <a:t>25%</a:t>
            </a:r>
            <a:endParaRPr lang="en-US" sz="1350" dirty="0">
              <a:latin typeface="微软雅黑" panose="020B0503020204020204" charset="-122"/>
              <a:cs typeface="Aparajita" panose="020B0604020202020204" pitchFamily="34" charset="0"/>
            </a:endParaRPr>
          </a:p>
        </p:txBody>
      </p:sp>
      <p:sp>
        <p:nvSpPr>
          <p:cNvPr id="112" name="Oval 111"/>
          <p:cNvSpPr/>
          <p:nvPr/>
        </p:nvSpPr>
        <p:spPr>
          <a:xfrm>
            <a:off x="1704405" y="3944262"/>
            <a:ext cx="774395" cy="774596"/>
          </a:xfrm>
          <a:prstGeom prst="ellipse">
            <a:avLst/>
          </a:prstGeom>
          <a:noFill/>
          <a:ln w="38100"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lIns="121898" tIns="60949" rIns="121898" bIns="60949" rtlCol="0" anchor="ctr"/>
          <a:lstStyle/>
          <a:p>
            <a:pPr algn="ctr"/>
            <a:endParaRPr lang="en-US" sz="1800" dirty="0">
              <a:latin typeface="微软雅黑" panose="020B0503020204020204" charset="-122"/>
            </a:endParaRPr>
          </a:p>
        </p:txBody>
      </p:sp>
      <p:sp>
        <p:nvSpPr>
          <p:cNvPr id="113" name="Subtitle 2"/>
          <p:cNvSpPr txBox="1"/>
          <p:nvPr/>
        </p:nvSpPr>
        <p:spPr>
          <a:xfrm>
            <a:off x="2504462" y="3928271"/>
            <a:ext cx="3977075" cy="796925"/>
          </a:xfrm>
          <a:prstGeom prst="rect">
            <a:avLst/>
          </a:prstGeom>
        </p:spPr>
        <p:txBody>
          <a:bodyPr vert="horz" wrap="square" lIns="121872" tIns="60934" rIns="121872" bIns="60934"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en-US" sz="1800" b="1" dirty="0" err="1">
                <a:solidFill>
                  <a:schemeClr val="tx2"/>
                </a:solidFill>
                <a:latin typeface="微软雅黑" panose="020B0503020204020204" charset="-122"/>
                <a:cs typeface="Aparajita" panose="020B0604020202020204" pitchFamily="34" charset="0"/>
              </a:rPr>
              <a:t>单击此处添加标题</a:t>
            </a:r>
          </a:p>
          <a:p>
            <a:pPr marL="0" indent="0">
              <a:buNone/>
            </a:pPr>
            <a:r>
              <a:rPr lang="en-US" sz="1200">
                <a:latin typeface="微软雅黑" panose="020B0503020204020204" charset="-122"/>
                <a:cs typeface="Aparajita" panose="020B0604020202020204" pitchFamily="34" charset="0"/>
              </a:rPr>
              <a:t>请在此粘贴或者输入您的文字内容请在此粘贴或者输入您的文字内容请在此粘贴或者输入您的文字内容</a:t>
            </a:r>
          </a:p>
        </p:txBody>
      </p:sp>
      <p:sp>
        <p:nvSpPr>
          <p:cNvPr id="114" name="Subtitle 2"/>
          <p:cNvSpPr txBox="1"/>
          <p:nvPr/>
        </p:nvSpPr>
        <p:spPr>
          <a:xfrm>
            <a:off x="1752092" y="4115250"/>
            <a:ext cx="760127" cy="422275"/>
          </a:xfrm>
          <a:prstGeom prst="rect">
            <a:avLst/>
          </a:prstGeom>
        </p:spPr>
        <p:txBody>
          <a:bodyPr vert="horz" wrap="square" lIns="121872" tIns="60934" rIns="121872" bIns="60934"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en-US" sz="1850" dirty="0">
                <a:latin typeface="微软雅黑" panose="020B0503020204020204" charset="-122"/>
                <a:cs typeface="Aparajita" panose="020B0604020202020204" pitchFamily="34" charset="0"/>
              </a:rPr>
              <a:t>25%</a:t>
            </a:r>
            <a:endParaRPr lang="en-US" sz="1350" dirty="0">
              <a:latin typeface="微软雅黑" panose="020B0503020204020204" charset="-122"/>
              <a:cs typeface="Aparajita" panose="020B0604020202020204" pitchFamily="34" charset="0"/>
            </a:endParaRPr>
          </a:p>
        </p:txBody>
      </p:sp>
      <p:sp>
        <p:nvSpPr>
          <p:cNvPr id="115" name="Oval 114"/>
          <p:cNvSpPr/>
          <p:nvPr/>
        </p:nvSpPr>
        <p:spPr>
          <a:xfrm>
            <a:off x="1704405" y="5014730"/>
            <a:ext cx="774395" cy="774596"/>
          </a:xfrm>
          <a:prstGeom prst="ellipse">
            <a:avLst/>
          </a:prstGeom>
          <a:noFill/>
          <a:ln w="38100" cmpd="sng">
            <a:solidFill>
              <a:schemeClr val="accent4"/>
            </a:solidFill>
          </a:ln>
          <a:effectLst/>
        </p:spPr>
        <p:style>
          <a:lnRef idx="1">
            <a:schemeClr val="accent1"/>
          </a:lnRef>
          <a:fillRef idx="3">
            <a:schemeClr val="accent1"/>
          </a:fillRef>
          <a:effectRef idx="2">
            <a:schemeClr val="accent1"/>
          </a:effectRef>
          <a:fontRef idx="minor">
            <a:schemeClr val="lt1"/>
          </a:fontRef>
        </p:style>
        <p:txBody>
          <a:bodyPr lIns="121898" tIns="60949" rIns="121898" bIns="60949" rtlCol="0" anchor="ctr"/>
          <a:lstStyle/>
          <a:p>
            <a:pPr algn="ctr"/>
            <a:endParaRPr lang="en-US" sz="1800" dirty="0">
              <a:latin typeface="微软雅黑" panose="020B0503020204020204" charset="-122"/>
            </a:endParaRPr>
          </a:p>
        </p:txBody>
      </p:sp>
      <p:sp>
        <p:nvSpPr>
          <p:cNvPr id="116" name="Subtitle 2"/>
          <p:cNvSpPr txBox="1"/>
          <p:nvPr/>
        </p:nvSpPr>
        <p:spPr>
          <a:xfrm>
            <a:off x="2504462" y="4998739"/>
            <a:ext cx="3977075" cy="796925"/>
          </a:xfrm>
          <a:prstGeom prst="rect">
            <a:avLst/>
          </a:prstGeom>
        </p:spPr>
        <p:txBody>
          <a:bodyPr vert="horz" wrap="square" lIns="121872" tIns="60934" rIns="121872" bIns="60934"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en-US" sz="1800" b="1" dirty="0" err="1">
                <a:solidFill>
                  <a:schemeClr val="tx2"/>
                </a:solidFill>
                <a:latin typeface="微软雅黑" panose="020B0503020204020204" charset="-122"/>
                <a:cs typeface="Aparajita" panose="020B0604020202020204" pitchFamily="34" charset="0"/>
              </a:rPr>
              <a:t>单击此处添加标题</a:t>
            </a:r>
          </a:p>
          <a:p>
            <a:pPr marL="0" indent="0">
              <a:buNone/>
            </a:pPr>
            <a:r>
              <a:rPr lang="en-US" sz="1200">
                <a:latin typeface="微软雅黑" panose="020B0503020204020204" charset="-122"/>
                <a:cs typeface="Aparajita" panose="020B0604020202020204" pitchFamily="34" charset="0"/>
              </a:rPr>
              <a:t>请在此粘贴或者输入您的文字内容请在此粘贴或者输入您的文字内容请在此粘贴或者输入您的文字内容</a:t>
            </a:r>
          </a:p>
        </p:txBody>
      </p:sp>
      <p:sp>
        <p:nvSpPr>
          <p:cNvPr id="9" name="Subtitle 2"/>
          <p:cNvSpPr txBox="1"/>
          <p:nvPr/>
        </p:nvSpPr>
        <p:spPr>
          <a:xfrm>
            <a:off x="1752092" y="5185718"/>
            <a:ext cx="760127" cy="422275"/>
          </a:xfrm>
          <a:prstGeom prst="rect">
            <a:avLst/>
          </a:prstGeom>
        </p:spPr>
        <p:txBody>
          <a:bodyPr vert="horz" wrap="square" lIns="121872" tIns="60934" rIns="121872" bIns="60934"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en-US" sz="1850" dirty="0">
                <a:latin typeface="微软雅黑" panose="020B0503020204020204" charset="-122"/>
                <a:cs typeface="Aparajita" panose="020B0604020202020204" pitchFamily="34" charset="0"/>
              </a:rPr>
              <a:t>25%</a:t>
            </a:r>
            <a:endParaRPr lang="en-US" sz="1350" dirty="0">
              <a:latin typeface="微软雅黑" panose="020B0503020204020204" charset="-122"/>
              <a:cs typeface="Aparajita" panose="020B0604020202020204" pitchFamily="34" charset="0"/>
            </a:endParaRPr>
          </a:p>
        </p:txBody>
      </p:sp>
      <p:sp>
        <p:nvSpPr>
          <p:cNvPr id="10" name="TextBox 20"/>
          <p:cNvSpPr txBox="1"/>
          <p:nvPr/>
        </p:nvSpPr>
        <p:spPr>
          <a:xfrm>
            <a:off x="603885" y="127000"/>
            <a:ext cx="5687060" cy="410210"/>
          </a:xfrm>
          <a:prstGeom prst="rect">
            <a:avLst/>
          </a:prstGeom>
          <a:noFill/>
        </p:spPr>
        <p:txBody>
          <a:bodyPr wrap="square" lIns="45711" tIns="22855" rIns="45711" bIns="22855" rtlCol="0">
            <a:spAutoFit/>
          </a:bodyPr>
          <a:lstStyle/>
          <a:p>
            <a:pPr algn="l"/>
            <a:r>
              <a:rPr lang="id-ID" sz="2400" b="1" dirty="0">
                <a:solidFill>
                  <a:schemeClr val="tx1"/>
                </a:solidFill>
                <a:latin typeface="微软雅黑" panose="020B0503020204020204" charset="-122"/>
                <a:cs typeface="Aparajita" panose="020B0604020202020204" pitchFamily="34" charset="0"/>
              </a:rPr>
              <a:t>单击此处添加标题</a:t>
            </a:r>
          </a:p>
        </p:txBody>
      </p:sp>
      <p:sp>
        <p:nvSpPr>
          <p:cNvPr id="11" name="Subtitle 2"/>
          <p:cNvSpPr txBox="1"/>
          <p:nvPr/>
        </p:nvSpPr>
        <p:spPr>
          <a:xfrm>
            <a:off x="603885" y="391795"/>
            <a:ext cx="3165475" cy="419735"/>
          </a:xfrm>
          <a:prstGeom prst="rect">
            <a:avLst/>
          </a:prstGeom>
        </p:spPr>
        <p:txBody>
          <a:bodyPr vert="horz" lIns="108745" tIns="54372" rIns="108745" bIns="54372" rtlCol="0">
            <a:norm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r>
              <a:rPr lang="en-US" sz="1000" dirty="0">
                <a:solidFill>
                  <a:schemeClr val="tx1"/>
                </a:solidFill>
                <a:latin typeface="微软雅黑" panose="020B0503020204020204" charset="-122"/>
                <a:cs typeface="Aparajita" panose="020B0604020202020204" pitchFamily="34" charset="0"/>
              </a:rPr>
              <a:t>Your great subtitle in this line</a:t>
            </a:r>
          </a:p>
        </p:txBody>
      </p:sp>
      <p:pic>
        <p:nvPicPr>
          <p:cNvPr id="12" name="图片 11" descr="QQ截图20170423215553"/>
          <p:cNvPicPr>
            <a:picLocks noChangeAspect="1"/>
          </p:cNvPicPr>
          <p:nvPr/>
        </p:nvPicPr>
        <p:blipFill>
          <a:blip r:embed="rId2"/>
          <a:stretch>
            <a:fillRect/>
          </a:stretch>
        </p:blipFill>
        <p:spPr>
          <a:xfrm>
            <a:off x="170815" y="99060"/>
            <a:ext cx="528955" cy="564515"/>
          </a:xfrm>
          <a:prstGeom prst="rect">
            <a:avLst/>
          </a:prstGeom>
          <a:effectLst>
            <a:outerShdw blurRad="50800" dist="38100" dir="2700000" algn="tl" rotWithShape="0">
              <a:prstClr val="black">
                <a:alpha val="40000"/>
              </a:prstClr>
            </a:outerShdw>
          </a:effec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p:cTn id="7" dur="500" fill="hold"/>
                                        <p:tgtEl>
                                          <p:spTgt spid="94"/>
                                        </p:tgtEl>
                                        <p:attrNameLst>
                                          <p:attrName>ppt_w</p:attrName>
                                        </p:attrNameLst>
                                      </p:cBhvr>
                                      <p:tavLst>
                                        <p:tav tm="0">
                                          <p:val>
                                            <p:fltVal val="0"/>
                                          </p:val>
                                        </p:tav>
                                        <p:tav tm="100000">
                                          <p:val>
                                            <p:strVal val="#ppt_w"/>
                                          </p:val>
                                        </p:tav>
                                      </p:tavLst>
                                    </p:anim>
                                    <p:anim calcmode="lin" valueType="num">
                                      <p:cBhvr>
                                        <p:cTn id="8" dur="500" fill="hold"/>
                                        <p:tgtEl>
                                          <p:spTgt spid="94"/>
                                        </p:tgtEl>
                                        <p:attrNameLst>
                                          <p:attrName>ppt_h</p:attrName>
                                        </p:attrNameLst>
                                      </p:cBhvr>
                                      <p:tavLst>
                                        <p:tav tm="0">
                                          <p:val>
                                            <p:fltVal val="0"/>
                                          </p:val>
                                        </p:tav>
                                        <p:tav tm="100000">
                                          <p:val>
                                            <p:strVal val="#ppt_h"/>
                                          </p:val>
                                        </p:tav>
                                      </p:tavLst>
                                    </p:anim>
                                    <p:animEffect transition="in" filter="fade">
                                      <p:cBhvr>
                                        <p:cTn id="9" dur="500"/>
                                        <p:tgtEl>
                                          <p:spTgt spid="9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5"/>
                                        </p:tgtEl>
                                        <p:attrNameLst>
                                          <p:attrName>style.visibility</p:attrName>
                                        </p:attrNameLst>
                                      </p:cBhvr>
                                      <p:to>
                                        <p:strVal val="visible"/>
                                      </p:to>
                                    </p:set>
                                    <p:anim calcmode="lin" valueType="num">
                                      <p:cBhvr>
                                        <p:cTn id="12" dur="500" fill="hold"/>
                                        <p:tgtEl>
                                          <p:spTgt spid="105"/>
                                        </p:tgtEl>
                                        <p:attrNameLst>
                                          <p:attrName>ppt_w</p:attrName>
                                        </p:attrNameLst>
                                      </p:cBhvr>
                                      <p:tavLst>
                                        <p:tav tm="0">
                                          <p:val>
                                            <p:fltVal val="0"/>
                                          </p:val>
                                        </p:tav>
                                        <p:tav tm="100000">
                                          <p:val>
                                            <p:strVal val="#ppt_w"/>
                                          </p:val>
                                        </p:tav>
                                      </p:tavLst>
                                    </p:anim>
                                    <p:anim calcmode="lin" valueType="num">
                                      <p:cBhvr>
                                        <p:cTn id="13" dur="500" fill="hold"/>
                                        <p:tgtEl>
                                          <p:spTgt spid="105"/>
                                        </p:tgtEl>
                                        <p:attrNameLst>
                                          <p:attrName>ppt_h</p:attrName>
                                        </p:attrNameLst>
                                      </p:cBhvr>
                                      <p:tavLst>
                                        <p:tav tm="0">
                                          <p:val>
                                            <p:fltVal val="0"/>
                                          </p:val>
                                        </p:tav>
                                        <p:tav tm="100000">
                                          <p:val>
                                            <p:strVal val="#ppt_h"/>
                                          </p:val>
                                        </p:tav>
                                      </p:tavLst>
                                    </p:anim>
                                    <p:animEffect transition="in" filter="fade">
                                      <p:cBhvr>
                                        <p:cTn id="14" dur="500"/>
                                        <p:tgtEl>
                                          <p:spTgt spid="10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8"/>
                                        </p:tgtEl>
                                        <p:attrNameLst>
                                          <p:attrName>style.visibility</p:attrName>
                                        </p:attrNameLst>
                                      </p:cBhvr>
                                      <p:to>
                                        <p:strVal val="visible"/>
                                      </p:to>
                                    </p:set>
                                    <p:anim calcmode="lin" valueType="num">
                                      <p:cBhvr>
                                        <p:cTn id="17" dur="500" fill="hold"/>
                                        <p:tgtEl>
                                          <p:spTgt spid="108"/>
                                        </p:tgtEl>
                                        <p:attrNameLst>
                                          <p:attrName>ppt_w</p:attrName>
                                        </p:attrNameLst>
                                      </p:cBhvr>
                                      <p:tavLst>
                                        <p:tav tm="0">
                                          <p:val>
                                            <p:fltVal val="0"/>
                                          </p:val>
                                        </p:tav>
                                        <p:tav tm="100000">
                                          <p:val>
                                            <p:strVal val="#ppt_w"/>
                                          </p:val>
                                        </p:tav>
                                      </p:tavLst>
                                    </p:anim>
                                    <p:anim calcmode="lin" valueType="num">
                                      <p:cBhvr>
                                        <p:cTn id="18" dur="500" fill="hold"/>
                                        <p:tgtEl>
                                          <p:spTgt spid="108"/>
                                        </p:tgtEl>
                                        <p:attrNameLst>
                                          <p:attrName>ppt_h</p:attrName>
                                        </p:attrNameLst>
                                      </p:cBhvr>
                                      <p:tavLst>
                                        <p:tav tm="0">
                                          <p:val>
                                            <p:fltVal val="0"/>
                                          </p:val>
                                        </p:tav>
                                        <p:tav tm="100000">
                                          <p:val>
                                            <p:strVal val="#ppt_h"/>
                                          </p:val>
                                        </p:tav>
                                      </p:tavLst>
                                    </p:anim>
                                    <p:animEffect transition="in" filter="fade">
                                      <p:cBhvr>
                                        <p:cTn id="19" dur="500"/>
                                        <p:tgtEl>
                                          <p:spTgt spid="10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7"/>
                                        </p:tgtEl>
                                        <p:attrNameLst>
                                          <p:attrName>style.visibility</p:attrName>
                                        </p:attrNameLst>
                                      </p:cBhvr>
                                      <p:to>
                                        <p:strVal val="visible"/>
                                      </p:to>
                                    </p:set>
                                    <p:anim calcmode="lin" valueType="num">
                                      <p:cBhvr>
                                        <p:cTn id="22" dur="500" fill="hold"/>
                                        <p:tgtEl>
                                          <p:spTgt spid="107"/>
                                        </p:tgtEl>
                                        <p:attrNameLst>
                                          <p:attrName>ppt_w</p:attrName>
                                        </p:attrNameLst>
                                      </p:cBhvr>
                                      <p:tavLst>
                                        <p:tav tm="0">
                                          <p:val>
                                            <p:fltVal val="0"/>
                                          </p:val>
                                        </p:tav>
                                        <p:tav tm="100000">
                                          <p:val>
                                            <p:strVal val="#ppt_w"/>
                                          </p:val>
                                        </p:tav>
                                      </p:tavLst>
                                    </p:anim>
                                    <p:anim calcmode="lin" valueType="num">
                                      <p:cBhvr>
                                        <p:cTn id="23" dur="500" fill="hold"/>
                                        <p:tgtEl>
                                          <p:spTgt spid="107"/>
                                        </p:tgtEl>
                                        <p:attrNameLst>
                                          <p:attrName>ppt_h</p:attrName>
                                        </p:attrNameLst>
                                      </p:cBhvr>
                                      <p:tavLst>
                                        <p:tav tm="0">
                                          <p:val>
                                            <p:fltVal val="0"/>
                                          </p:val>
                                        </p:tav>
                                        <p:tav tm="100000">
                                          <p:val>
                                            <p:strVal val="#ppt_h"/>
                                          </p:val>
                                        </p:tav>
                                      </p:tavLst>
                                    </p:anim>
                                    <p:animEffect transition="in" filter="fade">
                                      <p:cBhvr>
                                        <p:cTn id="24" dur="500"/>
                                        <p:tgtEl>
                                          <p:spTgt spid="10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6"/>
                                        </p:tgtEl>
                                        <p:attrNameLst>
                                          <p:attrName>style.visibility</p:attrName>
                                        </p:attrNameLst>
                                      </p:cBhvr>
                                      <p:to>
                                        <p:strVal val="visible"/>
                                      </p:to>
                                    </p:set>
                                    <p:anim calcmode="lin" valueType="num">
                                      <p:cBhvr>
                                        <p:cTn id="27" dur="500" fill="hold"/>
                                        <p:tgtEl>
                                          <p:spTgt spid="106"/>
                                        </p:tgtEl>
                                        <p:attrNameLst>
                                          <p:attrName>ppt_w</p:attrName>
                                        </p:attrNameLst>
                                      </p:cBhvr>
                                      <p:tavLst>
                                        <p:tav tm="0">
                                          <p:val>
                                            <p:fltVal val="0"/>
                                          </p:val>
                                        </p:tav>
                                        <p:tav tm="100000">
                                          <p:val>
                                            <p:strVal val="#ppt_w"/>
                                          </p:val>
                                        </p:tav>
                                      </p:tavLst>
                                    </p:anim>
                                    <p:anim calcmode="lin" valueType="num">
                                      <p:cBhvr>
                                        <p:cTn id="28" dur="500" fill="hold"/>
                                        <p:tgtEl>
                                          <p:spTgt spid="106"/>
                                        </p:tgtEl>
                                        <p:attrNameLst>
                                          <p:attrName>ppt_h</p:attrName>
                                        </p:attrNameLst>
                                      </p:cBhvr>
                                      <p:tavLst>
                                        <p:tav tm="0">
                                          <p:val>
                                            <p:fltVal val="0"/>
                                          </p:val>
                                        </p:tav>
                                        <p:tav tm="100000">
                                          <p:val>
                                            <p:strVal val="#ppt_h"/>
                                          </p:val>
                                        </p:tav>
                                      </p:tavLst>
                                    </p:anim>
                                    <p:animEffect transition="in" filter="fade">
                                      <p:cBhvr>
                                        <p:cTn id="29" dur="500"/>
                                        <p:tgtEl>
                                          <p:spTgt spid="106"/>
                                        </p:tgtEl>
                                      </p:cBhvr>
                                    </p:animEffect>
                                  </p:childTnLst>
                                </p:cTn>
                              </p:par>
                            </p:childTnLst>
                          </p:cTn>
                        </p:par>
                        <p:par>
                          <p:cTn id="30" fill="hold">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93"/>
                                        </p:tgtEl>
                                        <p:attrNameLst>
                                          <p:attrName>style.visibility</p:attrName>
                                        </p:attrNameLst>
                                      </p:cBhvr>
                                      <p:to>
                                        <p:strVal val="visible"/>
                                      </p:to>
                                    </p:set>
                                    <p:animEffect transition="in" filter="wipe(left)">
                                      <p:cBhvr>
                                        <p:cTn id="36" dur="500"/>
                                        <p:tgtEl>
                                          <p:spTgt spid="93"/>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92"/>
                                        </p:tgtEl>
                                        <p:attrNameLst>
                                          <p:attrName>style.visibility</p:attrName>
                                        </p:attrNameLst>
                                      </p:cBhvr>
                                      <p:to>
                                        <p:strVal val="visible"/>
                                      </p:to>
                                    </p:set>
                                    <p:animEffect transition="in" filter="wipe(left)">
                                      <p:cBhvr>
                                        <p:cTn id="39" dur="500"/>
                                        <p:tgtEl>
                                          <p:spTgt spid="92"/>
                                        </p:tgtEl>
                                      </p:cBhvr>
                                    </p:animEffect>
                                  </p:childTnLst>
                                </p:cTn>
                              </p:par>
                            </p:childTnLst>
                          </p:cTn>
                        </p:par>
                        <p:par>
                          <p:cTn id="40" fill="hold">
                            <p:stCondLst>
                              <p:cond delay="1000"/>
                            </p:stCondLst>
                            <p:childTnLst>
                              <p:par>
                                <p:cTn id="41" presetID="22" presetClass="entr" presetSubtype="8" fill="hold" grpId="0" nodeType="afterEffect">
                                  <p:stCondLst>
                                    <p:cond delay="0"/>
                                  </p:stCondLst>
                                  <p:childTnLst>
                                    <p:set>
                                      <p:cBhvr>
                                        <p:cTn id="42" dur="1" fill="hold">
                                          <p:stCondLst>
                                            <p:cond delay="0"/>
                                          </p:stCondLst>
                                        </p:cTn>
                                        <p:tgtEl>
                                          <p:spTgt spid="109"/>
                                        </p:tgtEl>
                                        <p:attrNameLst>
                                          <p:attrName>style.visibility</p:attrName>
                                        </p:attrNameLst>
                                      </p:cBhvr>
                                      <p:to>
                                        <p:strVal val="visible"/>
                                      </p:to>
                                    </p:set>
                                    <p:animEffect transition="in" filter="wipe(left)">
                                      <p:cBhvr>
                                        <p:cTn id="43" dur="500"/>
                                        <p:tgtEl>
                                          <p:spTgt spid="109"/>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11"/>
                                        </p:tgtEl>
                                        <p:attrNameLst>
                                          <p:attrName>style.visibility</p:attrName>
                                        </p:attrNameLst>
                                      </p:cBhvr>
                                      <p:to>
                                        <p:strVal val="visible"/>
                                      </p:to>
                                    </p:set>
                                    <p:animEffect transition="in" filter="wipe(left)">
                                      <p:cBhvr>
                                        <p:cTn id="46" dur="500"/>
                                        <p:tgtEl>
                                          <p:spTgt spid="111"/>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10"/>
                                        </p:tgtEl>
                                        <p:attrNameLst>
                                          <p:attrName>style.visibility</p:attrName>
                                        </p:attrNameLst>
                                      </p:cBhvr>
                                      <p:to>
                                        <p:strVal val="visible"/>
                                      </p:to>
                                    </p:set>
                                    <p:animEffect transition="in" filter="wipe(left)">
                                      <p:cBhvr>
                                        <p:cTn id="49" dur="500"/>
                                        <p:tgtEl>
                                          <p:spTgt spid="110"/>
                                        </p:tgtEl>
                                      </p:cBhvr>
                                    </p:animEffect>
                                  </p:childTnLst>
                                </p:cTn>
                              </p:par>
                            </p:childTnLst>
                          </p:cTn>
                        </p:par>
                        <p:par>
                          <p:cTn id="50" fill="hold">
                            <p:stCondLst>
                              <p:cond delay="1500"/>
                            </p:stCondLst>
                            <p:childTnLst>
                              <p:par>
                                <p:cTn id="51" presetID="22" presetClass="entr" presetSubtype="8" fill="hold" grpId="0" nodeType="afterEffect">
                                  <p:stCondLst>
                                    <p:cond delay="0"/>
                                  </p:stCondLst>
                                  <p:childTnLst>
                                    <p:set>
                                      <p:cBhvr>
                                        <p:cTn id="52" dur="1" fill="hold">
                                          <p:stCondLst>
                                            <p:cond delay="0"/>
                                          </p:stCondLst>
                                        </p:cTn>
                                        <p:tgtEl>
                                          <p:spTgt spid="112"/>
                                        </p:tgtEl>
                                        <p:attrNameLst>
                                          <p:attrName>style.visibility</p:attrName>
                                        </p:attrNameLst>
                                      </p:cBhvr>
                                      <p:to>
                                        <p:strVal val="visible"/>
                                      </p:to>
                                    </p:set>
                                    <p:animEffect transition="in" filter="wipe(left)">
                                      <p:cBhvr>
                                        <p:cTn id="53" dur="500"/>
                                        <p:tgtEl>
                                          <p:spTgt spid="11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14"/>
                                        </p:tgtEl>
                                        <p:attrNameLst>
                                          <p:attrName>style.visibility</p:attrName>
                                        </p:attrNameLst>
                                      </p:cBhvr>
                                      <p:to>
                                        <p:strVal val="visible"/>
                                      </p:to>
                                    </p:set>
                                    <p:animEffect transition="in" filter="wipe(left)">
                                      <p:cBhvr>
                                        <p:cTn id="56" dur="500"/>
                                        <p:tgtEl>
                                          <p:spTgt spid="11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13"/>
                                        </p:tgtEl>
                                        <p:attrNameLst>
                                          <p:attrName>style.visibility</p:attrName>
                                        </p:attrNameLst>
                                      </p:cBhvr>
                                      <p:to>
                                        <p:strVal val="visible"/>
                                      </p:to>
                                    </p:set>
                                    <p:animEffect transition="in" filter="wipe(left)">
                                      <p:cBhvr>
                                        <p:cTn id="59" dur="500"/>
                                        <p:tgtEl>
                                          <p:spTgt spid="113"/>
                                        </p:tgtEl>
                                      </p:cBhvr>
                                    </p:animEffect>
                                  </p:childTnLst>
                                </p:cTn>
                              </p:par>
                            </p:childTnLst>
                          </p:cTn>
                        </p:par>
                        <p:par>
                          <p:cTn id="60" fill="hold">
                            <p:stCondLst>
                              <p:cond delay="2000"/>
                            </p:stCondLst>
                            <p:childTnLst>
                              <p:par>
                                <p:cTn id="61" presetID="22" presetClass="entr" presetSubtype="8" fill="hold" grpId="0" nodeType="afterEffect">
                                  <p:stCondLst>
                                    <p:cond delay="0"/>
                                  </p:stCondLst>
                                  <p:childTnLst>
                                    <p:set>
                                      <p:cBhvr>
                                        <p:cTn id="62" dur="1" fill="hold">
                                          <p:stCondLst>
                                            <p:cond delay="0"/>
                                          </p:stCondLst>
                                        </p:cTn>
                                        <p:tgtEl>
                                          <p:spTgt spid="115"/>
                                        </p:tgtEl>
                                        <p:attrNameLst>
                                          <p:attrName>style.visibility</p:attrName>
                                        </p:attrNameLst>
                                      </p:cBhvr>
                                      <p:to>
                                        <p:strVal val="visible"/>
                                      </p:to>
                                    </p:set>
                                    <p:animEffect transition="in" filter="wipe(left)">
                                      <p:cBhvr>
                                        <p:cTn id="63" dur="500"/>
                                        <p:tgtEl>
                                          <p:spTgt spid="115"/>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wipe(left)">
                                      <p:cBhvr>
                                        <p:cTn id="66" dur="500"/>
                                        <p:tgtEl>
                                          <p:spTgt spid="9"/>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116"/>
                                        </p:tgtEl>
                                        <p:attrNameLst>
                                          <p:attrName>style.visibility</p:attrName>
                                        </p:attrNameLst>
                                      </p:cBhvr>
                                      <p:to>
                                        <p:strVal val="visible"/>
                                      </p:to>
                                    </p:set>
                                    <p:animEffect transition="in" filter="wipe(left)">
                                      <p:cBhvr>
                                        <p:cTn id="69"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2" grpId="0"/>
      <p:bldP spid="93" grpId="0"/>
      <p:bldP spid="105" grpId="0" bldLvl="0" animBg="1"/>
      <p:bldP spid="106" grpId="0" bldLvl="0" animBg="1"/>
      <p:bldP spid="107" grpId="0" bldLvl="0" animBg="1"/>
      <p:bldP spid="108" grpId="0"/>
      <p:bldP spid="109" grpId="0" bldLvl="0" animBg="1"/>
      <p:bldP spid="110" grpId="0"/>
      <p:bldP spid="111" grpId="0"/>
      <p:bldP spid="112" grpId="0" bldLvl="0" animBg="1"/>
      <p:bldP spid="113" grpId="0"/>
      <p:bldP spid="114" grpId="0"/>
      <p:bldP spid="115" grpId="0" bldLvl="0" animBg="1"/>
      <p:bldP spid="116"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603885" y="127000"/>
            <a:ext cx="5687060" cy="410210"/>
          </a:xfrm>
          <a:prstGeom prst="rect">
            <a:avLst/>
          </a:prstGeom>
          <a:noFill/>
        </p:spPr>
        <p:txBody>
          <a:bodyPr wrap="square" lIns="45711" tIns="22855" rIns="45711" bIns="22855" rtlCol="0">
            <a:spAutoFit/>
          </a:bodyPr>
          <a:lstStyle/>
          <a:p>
            <a:pPr algn="l"/>
            <a:r>
              <a:rPr lang="id-ID" sz="2400" b="1" dirty="0">
                <a:solidFill>
                  <a:schemeClr val="tx1"/>
                </a:solidFill>
                <a:latin typeface="微软雅黑" panose="020B0503020204020204" charset="-122"/>
                <a:cs typeface="Aparajita" panose="020B0604020202020204" pitchFamily="34" charset="0"/>
              </a:rPr>
              <a:t>单击此处添加标题</a:t>
            </a:r>
          </a:p>
        </p:txBody>
      </p:sp>
      <p:sp>
        <p:nvSpPr>
          <p:cNvPr id="23" name="Subtitle 2"/>
          <p:cNvSpPr txBox="1"/>
          <p:nvPr/>
        </p:nvSpPr>
        <p:spPr>
          <a:xfrm>
            <a:off x="603885" y="391795"/>
            <a:ext cx="3165475" cy="419735"/>
          </a:xfrm>
          <a:prstGeom prst="rect">
            <a:avLst/>
          </a:prstGeom>
        </p:spPr>
        <p:txBody>
          <a:bodyPr vert="horz" lIns="108745" tIns="54372" rIns="108745" bIns="54372" rtlCol="0">
            <a:norm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r>
              <a:rPr lang="en-US" sz="1000" dirty="0">
                <a:solidFill>
                  <a:schemeClr val="tx1"/>
                </a:solidFill>
                <a:latin typeface="微软雅黑" panose="020B0503020204020204" charset="-122"/>
                <a:cs typeface="Aparajita" panose="020B0604020202020204" pitchFamily="34" charset="0"/>
              </a:rPr>
              <a:t>Your great subtitle in this line</a:t>
            </a:r>
          </a:p>
        </p:txBody>
      </p:sp>
      <p:pic>
        <p:nvPicPr>
          <p:cNvPr id="2" name="图片 1" descr="QQ截图20170423215553"/>
          <p:cNvPicPr>
            <a:picLocks noChangeAspect="1"/>
          </p:cNvPicPr>
          <p:nvPr/>
        </p:nvPicPr>
        <p:blipFill>
          <a:blip r:embed="rId2"/>
          <a:stretch>
            <a:fillRect/>
          </a:stretch>
        </p:blipFill>
        <p:spPr>
          <a:xfrm>
            <a:off x="170815" y="99060"/>
            <a:ext cx="528955" cy="564515"/>
          </a:xfrm>
          <a:prstGeom prst="rect">
            <a:avLst/>
          </a:prstGeom>
          <a:effectLst>
            <a:outerShdw blurRad="50800" dist="38100" dir="2700000" algn="tl" rotWithShape="0">
              <a:prstClr val="black">
                <a:alpha val="40000"/>
              </a:prstClr>
            </a:outerShdw>
          </a:effectLst>
        </p:spPr>
      </p:pic>
      <p:sp>
        <p:nvSpPr>
          <p:cNvPr id="4" name="TextBox 14"/>
          <p:cNvSpPr txBox="1"/>
          <p:nvPr/>
        </p:nvSpPr>
        <p:spPr>
          <a:xfrm>
            <a:off x="857850" y="1356431"/>
            <a:ext cx="5787556" cy="394970"/>
          </a:xfrm>
          <a:prstGeom prst="rect">
            <a:avLst/>
          </a:prstGeom>
          <a:noFill/>
        </p:spPr>
        <p:txBody>
          <a:bodyPr wrap="square" lIns="91421" tIns="45711" rIns="91421" bIns="45711" rtlCol="0">
            <a:spAutoFit/>
          </a:bodyPr>
          <a:lstStyle/>
          <a:p>
            <a:r>
              <a:rPr lang="id-ID" sz="2000" dirty="0">
                <a:latin typeface="微软雅黑" panose="020B0503020204020204" charset="-122"/>
              </a:rPr>
              <a:t>单击此处添加标题</a:t>
            </a:r>
          </a:p>
        </p:txBody>
      </p:sp>
      <p:sp>
        <p:nvSpPr>
          <p:cNvPr id="5" name="TextBox 15"/>
          <p:cNvSpPr txBox="1"/>
          <p:nvPr/>
        </p:nvSpPr>
        <p:spPr>
          <a:xfrm>
            <a:off x="861025" y="1742192"/>
            <a:ext cx="10478295" cy="692150"/>
          </a:xfrm>
          <a:prstGeom prst="rect">
            <a:avLst/>
          </a:prstGeom>
          <a:noFill/>
        </p:spPr>
        <p:txBody>
          <a:bodyPr wrap="square" lIns="91421" tIns="45711" rIns="91421" bIns="45711" rtlCol="0">
            <a:spAutoFit/>
          </a:bodyPr>
          <a:lstStyle/>
          <a:p>
            <a:pPr>
              <a:lnSpc>
                <a:spcPct val="110000"/>
              </a:lnSpc>
            </a:pPr>
            <a:r>
              <a:rPr sz="1200" dirty="0">
                <a:latin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57" name="TextBox 56"/>
          <p:cNvSpPr txBox="1"/>
          <p:nvPr/>
        </p:nvSpPr>
        <p:spPr>
          <a:xfrm>
            <a:off x="978241" y="2959486"/>
            <a:ext cx="1766392" cy="1229360"/>
          </a:xfrm>
          <a:prstGeom prst="rect">
            <a:avLst/>
          </a:prstGeom>
          <a:noFill/>
        </p:spPr>
        <p:txBody>
          <a:bodyPr wrap="square" lIns="0" tIns="60963" rIns="0" bIns="0">
            <a:spAutoFit/>
          </a:bodyPr>
          <a:lstStyle/>
          <a:p>
            <a:pPr algn="r" defTabSz="1218565">
              <a:lnSpc>
                <a:spcPct val="120000"/>
              </a:lnSpc>
              <a:defRPr/>
            </a:pPr>
            <a:r>
              <a:rPr lang="en-US" sz="1600" b="1" dirty="0">
                <a:solidFill>
                  <a:schemeClr val="tx2"/>
                </a:solidFill>
                <a:latin typeface="微软雅黑" panose="020B0503020204020204" charset="-122"/>
                <a:cs typeface="Aparajita" panose="020B0604020202020204" pitchFamily="34" charset="0"/>
              </a:rPr>
              <a:t>单击此处添加标题</a:t>
            </a:r>
            <a:r>
              <a:rPr lang="en-US" sz="1200" dirty="0">
                <a:latin typeface="微软雅黑" panose="020B0503020204020204" charset="-122"/>
                <a:cs typeface="Aparajita" panose="020B0604020202020204" pitchFamily="34" charset="0"/>
              </a:rPr>
              <a:t>Lorem ipsum dolor sit amet,consectetur adipisicing elit, sed do eiusmod tempor</a:t>
            </a:r>
          </a:p>
        </p:txBody>
      </p:sp>
      <p:grpSp>
        <p:nvGrpSpPr>
          <p:cNvPr id="58" name="Group 57"/>
          <p:cNvGrpSpPr/>
          <p:nvPr/>
        </p:nvGrpSpPr>
        <p:grpSpPr>
          <a:xfrm>
            <a:off x="2882587" y="3056853"/>
            <a:ext cx="655996" cy="656167"/>
            <a:chOff x="12591574" y="4411134"/>
            <a:chExt cx="1312504" cy="1312333"/>
          </a:xfrm>
        </p:grpSpPr>
        <p:sp>
          <p:nvSpPr>
            <p:cNvPr id="59" name="Oval 58"/>
            <p:cNvSpPr/>
            <p:nvPr/>
          </p:nvSpPr>
          <p:spPr bwMode="auto">
            <a:xfrm>
              <a:off x="12591574" y="4411134"/>
              <a:ext cx="1312504" cy="1312333"/>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565">
                <a:defRPr/>
              </a:pPr>
              <a:endParaRPr lang="en-US" sz="1800" dirty="0">
                <a:latin typeface="微软雅黑" panose="020B0503020204020204" charset="-122"/>
              </a:endParaRPr>
            </a:p>
          </p:txBody>
        </p:sp>
        <p:sp>
          <p:nvSpPr>
            <p:cNvPr id="60" name="AutoShape 118"/>
            <p:cNvSpPr/>
            <p:nvPr/>
          </p:nvSpPr>
          <p:spPr bwMode="auto">
            <a:xfrm>
              <a:off x="12906409" y="4778440"/>
              <a:ext cx="654636" cy="562506"/>
            </a:xfrm>
            <a:custGeom>
              <a:avLst/>
              <a:gdLst>
                <a:gd name="T0" fmla="*/ 10782 w 21564"/>
                <a:gd name="T1" fmla="*/ 10800 h 21600"/>
                <a:gd name="T2" fmla="*/ 10782 w 21564"/>
                <a:gd name="T3" fmla="*/ 10800 h 21600"/>
                <a:gd name="T4" fmla="*/ 10782 w 21564"/>
                <a:gd name="T5" fmla="*/ 10800 h 21600"/>
                <a:gd name="T6" fmla="*/ 10782 w 21564"/>
                <a:gd name="T7" fmla="*/ 10800 h 21600"/>
              </a:gdLst>
              <a:ahLst/>
              <a:cxnLst>
                <a:cxn ang="0">
                  <a:pos x="T0" y="T1"/>
                </a:cxn>
                <a:cxn ang="0">
                  <a:pos x="T2" y="T3"/>
                </a:cxn>
                <a:cxn ang="0">
                  <a:pos x="T4" y="T5"/>
                </a:cxn>
                <a:cxn ang="0">
                  <a:pos x="T6" y="T7"/>
                </a:cxn>
              </a:cxnLst>
              <a:rect l="0" t="0" r="r" b="b"/>
              <a:pathLst>
                <a:path w="21564" h="21600">
                  <a:moveTo>
                    <a:pt x="20680" y="3130"/>
                  </a:moveTo>
                  <a:cubicBezTo>
                    <a:pt x="20952" y="3130"/>
                    <a:pt x="21179" y="3257"/>
                    <a:pt x="21357" y="3515"/>
                  </a:cubicBezTo>
                  <a:cubicBezTo>
                    <a:pt x="21536" y="3767"/>
                    <a:pt x="21600" y="4044"/>
                    <a:pt x="21543" y="4340"/>
                  </a:cubicBezTo>
                  <a:lnTo>
                    <a:pt x="20279" y="12471"/>
                  </a:lnTo>
                  <a:cubicBezTo>
                    <a:pt x="20230" y="12706"/>
                    <a:pt x="20128" y="12899"/>
                    <a:pt x="19969" y="13061"/>
                  </a:cubicBezTo>
                  <a:cubicBezTo>
                    <a:pt x="19810" y="13222"/>
                    <a:pt x="19614" y="13296"/>
                    <a:pt x="19389" y="13296"/>
                  </a:cubicBezTo>
                  <a:lnTo>
                    <a:pt x="6706" y="13296"/>
                  </a:lnTo>
                  <a:lnTo>
                    <a:pt x="7114" y="15660"/>
                  </a:lnTo>
                  <a:cubicBezTo>
                    <a:pt x="7146" y="15810"/>
                    <a:pt x="7214" y="15936"/>
                    <a:pt x="7319" y="16033"/>
                  </a:cubicBezTo>
                  <a:cubicBezTo>
                    <a:pt x="7424" y="16130"/>
                    <a:pt x="7539" y="16183"/>
                    <a:pt x="7666" y="16183"/>
                  </a:cubicBezTo>
                  <a:lnTo>
                    <a:pt x="17685" y="16183"/>
                  </a:lnTo>
                  <a:cubicBezTo>
                    <a:pt x="17810" y="16183"/>
                    <a:pt x="17918" y="16236"/>
                    <a:pt x="18008" y="16345"/>
                  </a:cubicBezTo>
                  <a:cubicBezTo>
                    <a:pt x="18096" y="16453"/>
                    <a:pt x="18143" y="16580"/>
                    <a:pt x="18143" y="16735"/>
                  </a:cubicBezTo>
                  <a:lnTo>
                    <a:pt x="18143" y="17831"/>
                  </a:lnTo>
                  <a:cubicBezTo>
                    <a:pt x="18143" y="17981"/>
                    <a:pt x="18099" y="18107"/>
                    <a:pt x="18013" y="18204"/>
                  </a:cubicBezTo>
                  <a:cubicBezTo>
                    <a:pt x="17927" y="18301"/>
                    <a:pt x="17817" y="18348"/>
                    <a:pt x="17685" y="18348"/>
                  </a:cubicBezTo>
                  <a:lnTo>
                    <a:pt x="15776" y="18348"/>
                  </a:lnTo>
                  <a:lnTo>
                    <a:pt x="8146" y="18348"/>
                  </a:lnTo>
                  <a:lnTo>
                    <a:pt x="6928" y="18348"/>
                  </a:lnTo>
                  <a:cubicBezTo>
                    <a:pt x="6801" y="18348"/>
                    <a:pt x="6662" y="18336"/>
                    <a:pt x="6500" y="18301"/>
                  </a:cubicBezTo>
                  <a:cubicBezTo>
                    <a:pt x="6339" y="18266"/>
                    <a:pt x="6202" y="18222"/>
                    <a:pt x="6085" y="18169"/>
                  </a:cubicBezTo>
                  <a:cubicBezTo>
                    <a:pt x="6036" y="18145"/>
                    <a:pt x="5982" y="18090"/>
                    <a:pt x="5921" y="17987"/>
                  </a:cubicBezTo>
                  <a:cubicBezTo>
                    <a:pt x="5860" y="17884"/>
                    <a:pt x="5799" y="17769"/>
                    <a:pt x="5740" y="17643"/>
                  </a:cubicBezTo>
                  <a:cubicBezTo>
                    <a:pt x="5684" y="17517"/>
                    <a:pt x="5632" y="17391"/>
                    <a:pt x="5593" y="17258"/>
                  </a:cubicBezTo>
                  <a:cubicBezTo>
                    <a:pt x="5552" y="17132"/>
                    <a:pt x="5527" y="17035"/>
                    <a:pt x="5513" y="16959"/>
                  </a:cubicBezTo>
                  <a:lnTo>
                    <a:pt x="2997" y="2669"/>
                  </a:lnTo>
                  <a:cubicBezTo>
                    <a:pt x="2965" y="2519"/>
                    <a:pt x="2897" y="2399"/>
                    <a:pt x="2791" y="2308"/>
                  </a:cubicBezTo>
                  <a:cubicBezTo>
                    <a:pt x="2686" y="2211"/>
                    <a:pt x="2569" y="2164"/>
                    <a:pt x="2444" y="2164"/>
                  </a:cubicBezTo>
                  <a:lnTo>
                    <a:pt x="457" y="2164"/>
                  </a:lnTo>
                  <a:cubicBezTo>
                    <a:pt x="151" y="2164"/>
                    <a:pt x="0" y="1982"/>
                    <a:pt x="0" y="1618"/>
                  </a:cubicBezTo>
                  <a:lnTo>
                    <a:pt x="0" y="546"/>
                  </a:lnTo>
                  <a:cubicBezTo>
                    <a:pt x="0" y="185"/>
                    <a:pt x="151" y="0"/>
                    <a:pt x="457" y="0"/>
                  </a:cubicBezTo>
                  <a:lnTo>
                    <a:pt x="3158" y="0"/>
                  </a:lnTo>
                  <a:cubicBezTo>
                    <a:pt x="3285" y="0"/>
                    <a:pt x="3432" y="17"/>
                    <a:pt x="3606" y="58"/>
                  </a:cubicBezTo>
                  <a:cubicBezTo>
                    <a:pt x="3774" y="94"/>
                    <a:pt x="3916" y="132"/>
                    <a:pt x="4026" y="167"/>
                  </a:cubicBezTo>
                  <a:cubicBezTo>
                    <a:pt x="4075" y="208"/>
                    <a:pt x="4129" y="276"/>
                    <a:pt x="4192" y="373"/>
                  </a:cubicBezTo>
                  <a:cubicBezTo>
                    <a:pt x="4261" y="470"/>
                    <a:pt x="4322" y="584"/>
                    <a:pt x="4376" y="704"/>
                  </a:cubicBezTo>
                  <a:cubicBezTo>
                    <a:pt x="4429" y="825"/>
                    <a:pt x="4478" y="951"/>
                    <a:pt x="4518" y="1072"/>
                  </a:cubicBezTo>
                  <a:cubicBezTo>
                    <a:pt x="4557" y="1198"/>
                    <a:pt x="4584" y="1301"/>
                    <a:pt x="4598" y="1377"/>
                  </a:cubicBezTo>
                  <a:lnTo>
                    <a:pt x="4916" y="3134"/>
                  </a:lnTo>
                  <a:lnTo>
                    <a:pt x="20680" y="3134"/>
                  </a:lnTo>
                  <a:close/>
                  <a:moveTo>
                    <a:pt x="6811" y="19981"/>
                  </a:moveTo>
                  <a:cubicBezTo>
                    <a:pt x="6811" y="19540"/>
                    <a:pt x="6940" y="19156"/>
                    <a:pt x="7202" y="18833"/>
                  </a:cubicBezTo>
                  <a:cubicBezTo>
                    <a:pt x="7461" y="18512"/>
                    <a:pt x="7776" y="18345"/>
                    <a:pt x="8146" y="18345"/>
                  </a:cubicBezTo>
                  <a:cubicBezTo>
                    <a:pt x="8527" y="18345"/>
                    <a:pt x="8850" y="18512"/>
                    <a:pt x="9114" y="18833"/>
                  </a:cubicBezTo>
                  <a:cubicBezTo>
                    <a:pt x="9380" y="19153"/>
                    <a:pt x="9512" y="19538"/>
                    <a:pt x="9512" y="19981"/>
                  </a:cubicBezTo>
                  <a:cubicBezTo>
                    <a:pt x="9512" y="20425"/>
                    <a:pt x="9380" y="20800"/>
                    <a:pt x="9114" y="21118"/>
                  </a:cubicBezTo>
                  <a:cubicBezTo>
                    <a:pt x="8850" y="21438"/>
                    <a:pt x="8527" y="21599"/>
                    <a:pt x="8146" y="21599"/>
                  </a:cubicBezTo>
                  <a:cubicBezTo>
                    <a:pt x="7779" y="21599"/>
                    <a:pt x="7464" y="21438"/>
                    <a:pt x="7202" y="21118"/>
                  </a:cubicBezTo>
                  <a:cubicBezTo>
                    <a:pt x="6940" y="20800"/>
                    <a:pt x="6811" y="20421"/>
                    <a:pt x="6811" y="19981"/>
                  </a:cubicBezTo>
                  <a:moveTo>
                    <a:pt x="14431" y="19981"/>
                  </a:moveTo>
                  <a:cubicBezTo>
                    <a:pt x="14431" y="19540"/>
                    <a:pt x="14563" y="19156"/>
                    <a:pt x="14822" y="18833"/>
                  </a:cubicBezTo>
                  <a:cubicBezTo>
                    <a:pt x="15084" y="18512"/>
                    <a:pt x="15399" y="18345"/>
                    <a:pt x="15778" y="18345"/>
                  </a:cubicBezTo>
                  <a:cubicBezTo>
                    <a:pt x="16143" y="18345"/>
                    <a:pt x="16458" y="18512"/>
                    <a:pt x="16720" y="18833"/>
                  </a:cubicBezTo>
                  <a:cubicBezTo>
                    <a:pt x="16981" y="19153"/>
                    <a:pt x="17113" y="19538"/>
                    <a:pt x="17113" y="19981"/>
                  </a:cubicBezTo>
                  <a:cubicBezTo>
                    <a:pt x="17113" y="20425"/>
                    <a:pt x="16981" y="20800"/>
                    <a:pt x="16720" y="21118"/>
                  </a:cubicBezTo>
                  <a:cubicBezTo>
                    <a:pt x="16460" y="21438"/>
                    <a:pt x="16145" y="21599"/>
                    <a:pt x="15778" y="21599"/>
                  </a:cubicBezTo>
                  <a:cubicBezTo>
                    <a:pt x="15412" y="21599"/>
                    <a:pt x="15094" y="21438"/>
                    <a:pt x="14830" y="21118"/>
                  </a:cubicBezTo>
                  <a:cubicBezTo>
                    <a:pt x="14563" y="20800"/>
                    <a:pt x="14431" y="20421"/>
                    <a:pt x="14431" y="19981"/>
                  </a:cubicBezTo>
                </a:path>
              </a:pathLst>
            </a:custGeom>
            <a:solidFill>
              <a:schemeClr val="bg1"/>
            </a:solidFill>
            <a:ln>
              <a:noFill/>
            </a:ln>
            <a:effectLst/>
          </p:spPr>
          <p:txBody>
            <a:bodyPr lIns="19050" tIns="19050" rIns="19050" bIns="19050" anchor="ctr"/>
            <a:lstStyle/>
            <a:p>
              <a:pPr defTabSz="342900">
                <a:defRPr/>
              </a:pPr>
              <a:endParaRPr lang="es-ES" sz="11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grpSp>
      <p:grpSp>
        <p:nvGrpSpPr>
          <p:cNvPr id="61" name="Group 60"/>
          <p:cNvGrpSpPr/>
          <p:nvPr/>
        </p:nvGrpSpPr>
        <p:grpSpPr>
          <a:xfrm>
            <a:off x="2882587" y="4642226"/>
            <a:ext cx="655996" cy="656166"/>
            <a:chOff x="12591574" y="7581881"/>
            <a:chExt cx="1312504" cy="1312332"/>
          </a:xfrm>
        </p:grpSpPr>
        <p:sp>
          <p:nvSpPr>
            <p:cNvPr id="62" name="Oval 61"/>
            <p:cNvSpPr/>
            <p:nvPr/>
          </p:nvSpPr>
          <p:spPr bwMode="auto">
            <a:xfrm>
              <a:off x="12591574" y="7581881"/>
              <a:ext cx="1312504" cy="1312332"/>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565">
                <a:defRPr/>
              </a:pPr>
              <a:endParaRPr lang="en-US" sz="1800" dirty="0">
                <a:latin typeface="微软雅黑" panose="020B0503020204020204" charset="-122"/>
              </a:endParaRPr>
            </a:p>
          </p:txBody>
        </p:sp>
        <p:grpSp>
          <p:nvGrpSpPr>
            <p:cNvPr id="63" name="Group 62"/>
            <p:cNvGrpSpPr/>
            <p:nvPr/>
          </p:nvGrpSpPr>
          <p:grpSpPr>
            <a:xfrm>
              <a:off x="12847592" y="7855517"/>
              <a:ext cx="767350" cy="763964"/>
              <a:chOff x="-365126" y="-2462213"/>
              <a:chExt cx="4321176" cy="4302126"/>
            </a:xfrm>
            <a:solidFill>
              <a:schemeClr val="bg1"/>
            </a:solidFill>
          </p:grpSpPr>
          <p:sp>
            <p:nvSpPr>
              <p:cNvPr id="64" name="Freeform 5"/>
              <p:cNvSpPr>
                <a:spLocks noEditPoints="1"/>
              </p:cNvSpPr>
              <p:nvPr/>
            </p:nvSpPr>
            <p:spPr bwMode="auto">
              <a:xfrm>
                <a:off x="-365126" y="-2058988"/>
                <a:ext cx="3937000" cy="3898901"/>
              </a:xfrm>
              <a:custGeom>
                <a:avLst/>
                <a:gdLst>
                  <a:gd name="T0" fmla="*/ 744 w 1047"/>
                  <a:gd name="T1" fmla="*/ 26 h 1037"/>
                  <a:gd name="T2" fmla="*/ 681 w 1047"/>
                  <a:gd name="T3" fmla="*/ 0 h 1037"/>
                  <a:gd name="T4" fmla="*/ 618 w 1047"/>
                  <a:gd name="T5" fmla="*/ 26 h 1037"/>
                  <a:gd name="T6" fmla="*/ 568 w 1047"/>
                  <a:gd name="T7" fmla="*/ 77 h 1037"/>
                  <a:gd name="T8" fmla="*/ 541 w 1047"/>
                  <a:gd name="T9" fmla="*/ 140 h 1037"/>
                  <a:gd name="T10" fmla="*/ 555 w 1047"/>
                  <a:gd name="T11" fmla="*/ 187 h 1037"/>
                  <a:gd name="T12" fmla="*/ 69 w 1047"/>
                  <a:gd name="T13" fmla="*/ 382 h 1037"/>
                  <a:gd name="T14" fmla="*/ 7 w 1047"/>
                  <a:gd name="T15" fmla="*/ 460 h 1037"/>
                  <a:gd name="T16" fmla="*/ 37 w 1047"/>
                  <a:gd name="T17" fmla="*/ 556 h 1037"/>
                  <a:gd name="T18" fmla="*/ 491 w 1047"/>
                  <a:gd name="T19" fmla="*/ 1006 h 1037"/>
                  <a:gd name="T20" fmla="*/ 565 w 1047"/>
                  <a:gd name="T21" fmla="*/ 1037 h 1037"/>
                  <a:gd name="T22" fmla="*/ 567 w 1047"/>
                  <a:gd name="T23" fmla="*/ 1037 h 1037"/>
                  <a:gd name="T24" fmla="*/ 589 w 1047"/>
                  <a:gd name="T25" fmla="*/ 1035 h 1037"/>
                  <a:gd name="T26" fmla="*/ 667 w 1047"/>
                  <a:gd name="T27" fmla="*/ 969 h 1037"/>
                  <a:gd name="T28" fmla="*/ 858 w 1047"/>
                  <a:gd name="T29" fmla="*/ 491 h 1037"/>
                  <a:gd name="T30" fmla="*/ 907 w 1047"/>
                  <a:gd name="T31" fmla="*/ 506 h 1037"/>
                  <a:gd name="T32" fmla="*/ 970 w 1047"/>
                  <a:gd name="T33" fmla="*/ 480 h 1037"/>
                  <a:gd name="T34" fmla="*/ 1020 w 1047"/>
                  <a:gd name="T35" fmla="*/ 429 h 1037"/>
                  <a:gd name="T36" fmla="*/ 1047 w 1047"/>
                  <a:gd name="T37" fmla="*/ 366 h 1037"/>
                  <a:gd name="T38" fmla="*/ 1021 w 1047"/>
                  <a:gd name="T39" fmla="*/ 303 h 1037"/>
                  <a:gd name="T40" fmla="*/ 744 w 1047"/>
                  <a:gd name="T41" fmla="*/ 26 h 1037"/>
                  <a:gd name="T42" fmla="*/ 601 w 1047"/>
                  <a:gd name="T43" fmla="*/ 943 h 1037"/>
                  <a:gd name="T44" fmla="*/ 575 w 1047"/>
                  <a:gd name="T45" fmla="*/ 965 h 1037"/>
                  <a:gd name="T46" fmla="*/ 566 w 1047"/>
                  <a:gd name="T47" fmla="*/ 966 h 1037"/>
                  <a:gd name="T48" fmla="*/ 542 w 1047"/>
                  <a:gd name="T49" fmla="*/ 955 h 1037"/>
                  <a:gd name="T50" fmla="*/ 87 w 1047"/>
                  <a:gd name="T51" fmla="*/ 505 h 1037"/>
                  <a:gd name="T52" fmla="*/ 77 w 1047"/>
                  <a:gd name="T53" fmla="*/ 473 h 1037"/>
                  <a:gd name="T54" fmla="*/ 98 w 1047"/>
                  <a:gd name="T55" fmla="*/ 447 h 1037"/>
                  <a:gd name="T56" fmla="*/ 320 w 1047"/>
                  <a:gd name="T57" fmla="*/ 358 h 1037"/>
                  <a:gd name="T58" fmla="*/ 770 w 1047"/>
                  <a:gd name="T59" fmla="*/ 520 h 1037"/>
                  <a:gd name="T60" fmla="*/ 601 w 1047"/>
                  <a:gd name="T61" fmla="*/ 943 h 1037"/>
                  <a:gd name="T62" fmla="*/ 970 w 1047"/>
                  <a:gd name="T63" fmla="*/ 378 h 1037"/>
                  <a:gd name="T64" fmla="*/ 919 w 1047"/>
                  <a:gd name="T65" fmla="*/ 429 h 1037"/>
                  <a:gd name="T66" fmla="*/ 894 w 1047"/>
                  <a:gd name="T67" fmla="*/ 429 h 1037"/>
                  <a:gd name="T68" fmla="*/ 831 w 1047"/>
                  <a:gd name="T69" fmla="*/ 366 h 1037"/>
                  <a:gd name="T70" fmla="*/ 780 w 1047"/>
                  <a:gd name="T71" fmla="*/ 494 h 1037"/>
                  <a:gd name="T72" fmla="*/ 784 w 1047"/>
                  <a:gd name="T73" fmla="*/ 483 h 1037"/>
                  <a:gd name="T74" fmla="*/ 468 w 1047"/>
                  <a:gd name="T75" fmla="*/ 350 h 1037"/>
                  <a:gd name="T76" fmla="*/ 376 w 1047"/>
                  <a:gd name="T77" fmla="*/ 336 h 1037"/>
                  <a:gd name="T78" fmla="*/ 679 w 1047"/>
                  <a:gd name="T79" fmla="*/ 214 h 1037"/>
                  <a:gd name="T80" fmla="*/ 618 w 1047"/>
                  <a:gd name="T81" fmla="*/ 153 h 1037"/>
                  <a:gd name="T82" fmla="*/ 618 w 1047"/>
                  <a:gd name="T83" fmla="*/ 128 h 1037"/>
                  <a:gd name="T84" fmla="*/ 669 w 1047"/>
                  <a:gd name="T85" fmla="*/ 77 h 1037"/>
                  <a:gd name="T86" fmla="*/ 694 w 1047"/>
                  <a:gd name="T87" fmla="*/ 77 h 1037"/>
                  <a:gd name="T88" fmla="*/ 970 w 1047"/>
                  <a:gd name="T89" fmla="*/ 353 h 1037"/>
                  <a:gd name="T90" fmla="*/ 970 w 1047"/>
                  <a:gd name="T91" fmla="*/ 378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47" h="1037">
                    <a:moveTo>
                      <a:pt x="744" y="26"/>
                    </a:moveTo>
                    <a:cubicBezTo>
                      <a:pt x="727" y="10"/>
                      <a:pt x="705" y="0"/>
                      <a:pt x="681" y="0"/>
                    </a:cubicBezTo>
                    <a:cubicBezTo>
                      <a:pt x="657" y="0"/>
                      <a:pt x="635" y="10"/>
                      <a:pt x="618" y="26"/>
                    </a:cubicBezTo>
                    <a:cubicBezTo>
                      <a:pt x="568" y="77"/>
                      <a:pt x="568" y="77"/>
                      <a:pt x="568" y="77"/>
                    </a:cubicBezTo>
                    <a:cubicBezTo>
                      <a:pt x="551" y="94"/>
                      <a:pt x="541" y="116"/>
                      <a:pt x="541" y="140"/>
                    </a:cubicBezTo>
                    <a:cubicBezTo>
                      <a:pt x="541" y="157"/>
                      <a:pt x="546" y="173"/>
                      <a:pt x="555" y="187"/>
                    </a:cubicBezTo>
                    <a:cubicBezTo>
                      <a:pt x="69" y="382"/>
                      <a:pt x="69" y="382"/>
                      <a:pt x="69" y="382"/>
                    </a:cubicBezTo>
                    <a:cubicBezTo>
                      <a:pt x="37" y="396"/>
                      <a:pt x="13" y="425"/>
                      <a:pt x="7" y="460"/>
                    </a:cubicBezTo>
                    <a:cubicBezTo>
                      <a:pt x="0" y="495"/>
                      <a:pt x="11" y="531"/>
                      <a:pt x="37" y="556"/>
                    </a:cubicBezTo>
                    <a:cubicBezTo>
                      <a:pt x="491" y="1006"/>
                      <a:pt x="491" y="1006"/>
                      <a:pt x="491" y="1006"/>
                    </a:cubicBezTo>
                    <a:cubicBezTo>
                      <a:pt x="511" y="1025"/>
                      <a:pt x="537" y="1036"/>
                      <a:pt x="565" y="1037"/>
                    </a:cubicBezTo>
                    <a:cubicBezTo>
                      <a:pt x="565" y="1037"/>
                      <a:pt x="567" y="1037"/>
                      <a:pt x="567" y="1037"/>
                    </a:cubicBezTo>
                    <a:cubicBezTo>
                      <a:pt x="575" y="1037"/>
                      <a:pt x="582" y="1036"/>
                      <a:pt x="589" y="1035"/>
                    </a:cubicBezTo>
                    <a:cubicBezTo>
                      <a:pt x="625" y="1027"/>
                      <a:pt x="654" y="1003"/>
                      <a:pt x="667" y="969"/>
                    </a:cubicBezTo>
                    <a:cubicBezTo>
                      <a:pt x="858" y="491"/>
                      <a:pt x="858" y="491"/>
                      <a:pt x="858" y="491"/>
                    </a:cubicBezTo>
                    <a:cubicBezTo>
                      <a:pt x="872" y="501"/>
                      <a:pt x="889" y="506"/>
                      <a:pt x="907" y="506"/>
                    </a:cubicBezTo>
                    <a:cubicBezTo>
                      <a:pt x="931" y="506"/>
                      <a:pt x="953" y="496"/>
                      <a:pt x="970" y="480"/>
                    </a:cubicBezTo>
                    <a:cubicBezTo>
                      <a:pt x="1020" y="429"/>
                      <a:pt x="1020" y="429"/>
                      <a:pt x="1020" y="429"/>
                    </a:cubicBezTo>
                    <a:cubicBezTo>
                      <a:pt x="1037" y="412"/>
                      <a:pt x="1047" y="390"/>
                      <a:pt x="1047" y="366"/>
                    </a:cubicBezTo>
                    <a:cubicBezTo>
                      <a:pt x="1047" y="342"/>
                      <a:pt x="1037" y="319"/>
                      <a:pt x="1021" y="303"/>
                    </a:cubicBezTo>
                    <a:lnTo>
                      <a:pt x="744" y="26"/>
                    </a:lnTo>
                    <a:close/>
                    <a:moveTo>
                      <a:pt x="601" y="943"/>
                    </a:moveTo>
                    <a:cubicBezTo>
                      <a:pt x="596" y="954"/>
                      <a:pt x="586" y="962"/>
                      <a:pt x="575" y="965"/>
                    </a:cubicBezTo>
                    <a:cubicBezTo>
                      <a:pt x="572" y="965"/>
                      <a:pt x="569" y="966"/>
                      <a:pt x="566" y="966"/>
                    </a:cubicBezTo>
                    <a:cubicBezTo>
                      <a:pt x="557" y="965"/>
                      <a:pt x="549" y="962"/>
                      <a:pt x="542" y="955"/>
                    </a:cubicBezTo>
                    <a:cubicBezTo>
                      <a:pt x="87" y="505"/>
                      <a:pt x="87" y="505"/>
                      <a:pt x="87" y="505"/>
                    </a:cubicBezTo>
                    <a:cubicBezTo>
                      <a:pt x="79" y="497"/>
                      <a:pt x="75" y="485"/>
                      <a:pt x="77" y="473"/>
                    </a:cubicBezTo>
                    <a:cubicBezTo>
                      <a:pt x="79" y="462"/>
                      <a:pt x="87" y="452"/>
                      <a:pt x="98" y="447"/>
                    </a:cubicBezTo>
                    <a:cubicBezTo>
                      <a:pt x="320" y="358"/>
                      <a:pt x="320" y="358"/>
                      <a:pt x="320" y="358"/>
                    </a:cubicBezTo>
                    <a:cubicBezTo>
                      <a:pt x="470" y="408"/>
                      <a:pt x="620" y="360"/>
                      <a:pt x="770" y="520"/>
                    </a:cubicBezTo>
                    <a:lnTo>
                      <a:pt x="601" y="943"/>
                    </a:lnTo>
                    <a:close/>
                    <a:moveTo>
                      <a:pt x="970" y="378"/>
                    </a:moveTo>
                    <a:cubicBezTo>
                      <a:pt x="919" y="429"/>
                      <a:pt x="919" y="429"/>
                      <a:pt x="919" y="429"/>
                    </a:cubicBezTo>
                    <a:cubicBezTo>
                      <a:pt x="912" y="436"/>
                      <a:pt x="901" y="436"/>
                      <a:pt x="894" y="429"/>
                    </a:cubicBezTo>
                    <a:cubicBezTo>
                      <a:pt x="831" y="366"/>
                      <a:pt x="831" y="366"/>
                      <a:pt x="831" y="366"/>
                    </a:cubicBezTo>
                    <a:cubicBezTo>
                      <a:pt x="780" y="494"/>
                      <a:pt x="780" y="494"/>
                      <a:pt x="780" y="494"/>
                    </a:cubicBezTo>
                    <a:cubicBezTo>
                      <a:pt x="784" y="483"/>
                      <a:pt x="784" y="483"/>
                      <a:pt x="784" y="483"/>
                    </a:cubicBezTo>
                    <a:cubicBezTo>
                      <a:pt x="676" y="376"/>
                      <a:pt x="567" y="362"/>
                      <a:pt x="468" y="350"/>
                    </a:cubicBezTo>
                    <a:cubicBezTo>
                      <a:pt x="437" y="346"/>
                      <a:pt x="406" y="342"/>
                      <a:pt x="376" y="336"/>
                    </a:cubicBezTo>
                    <a:cubicBezTo>
                      <a:pt x="679" y="214"/>
                      <a:pt x="679" y="214"/>
                      <a:pt x="679" y="214"/>
                    </a:cubicBezTo>
                    <a:cubicBezTo>
                      <a:pt x="618" y="153"/>
                      <a:pt x="618" y="153"/>
                      <a:pt x="618" y="153"/>
                    </a:cubicBezTo>
                    <a:cubicBezTo>
                      <a:pt x="611" y="146"/>
                      <a:pt x="611" y="135"/>
                      <a:pt x="618" y="128"/>
                    </a:cubicBezTo>
                    <a:cubicBezTo>
                      <a:pt x="669" y="77"/>
                      <a:pt x="669" y="77"/>
                      <a:pt x="669" y="77"/>
                    </a:cubicBezTo>
                    <a:cubicBezTo>
                      <a:pt x="676" y="70"/>
                      <a:pt x="687" y="70"/>
                      <a:pt x="694" y="77"/>
                    </a:cubicBezTo>
                    <a:cubicBezTo>
                      <a:pt x="970" y="353"/>
                      <a:pt x="970" y="353"/>
                      <a:pt x="970" y="353"/>
                    </a:cubicBezTo>
                    <a:cubicBezTo>
                      <a:pt x="977" y="360"/>
                      <a:pt x="977" y="372"/>
                      <a:pt x="970" y="378"/>
                    </a:cubicBezTo>
                    <a:close/>
                  </a:path>
                </a:pathLst>
              </a:custGeom>
              <a:grpFill/>
              <a:ln>
                <a:noFill/>
              </a:ln>
            </p:spPr>
            <p:txBody>
              <a:bodyPr vert="horz" wrap="square" lIns="45720" tIns="22860" rIns="45720" bIns="22860" numCol="1" anchor="t" anchorCtr="0" compatLnSpc="1"/>
              <a:lstStyle/>
              <a:p>
                <a:endParaRPr lang="id-ID" sz="1800" dirty="0">
                  <a:latin typeface="微软雅黑" panose="020B0503020204020204" charset="-122"/>
                </a:endParaRPr>
              </a:p>
            </p:txBody>
          </p:sp>
          <p:sp>
            <p:nvSpPr>
              <p:cNvPr id="65" name="Freeform 6"/>
              <p:cNvSpPr>
                <a:spLocks noEditPoints="1"/>
              </p:cNvSpPr>
              <p:nvPr/>
            </p:nvSpPr>
            <p:spPr bwMode="auto">
              <a:xfrm>
                <a:off x="1536700" y="-311150"/>
                <a:ext cx="669925" cy="673100"/>
              </a:xfrm>
              <a:custGeom>
                <a:avLst/>
                <a:gdLst>
                  <a:gd name="T0" fmla="*/ 89 w 178"/>
                  <a:gd name="T1" fmla="*/ 179 h 179"/>
                  <a:gd name="T2" fmla="*/ 178 w 178"/>
                  <a:gd name="T3" fmla="*/ 89 h 179"/>
                  <a:gd name="T4" fmla="*/ 89 w 178"/>
                  <a:gd name="T5" fmla="*/ 0 h 179"/>
                  <a:gd name="T6" fmla="*/ 0 w 178"/>
                  <a:gd name="T7" fmla="*/ 89 h 179"/>
                  <a:gd name="T8" fmla="*/ 89 w 178"/>
                  <a:gd name="T9" fmla="*/ 179 h 179"/>
                  <a:gd name="T10" fmla="*/ 89 w 178"/>
                  <a:gd name="T11" fmla="*/ 36 h 179"/>
                  <a:gd name="T12" fmla="*/ 143 w 178"/>
                  <a:gd name="T13" fmla="*/ 89 h 179"/>
                  <a:gd name="T14" fmla="*/ 89 w 178"/>
                  <a:gd name="T15" fmla="*/ 143 h 179"/>
                  <a:gd name="T16" fmla="*/ 35 w 178"/>
                  <a:gd name="T17" fmla="*/ 89 h 179"/>
                  <a:gd name="T18" fmla="*/ 89 w 178"/>
                  <a:gd name="T19" fmla="*/ 3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79">
                    <a:moveTo>
                      <a:pt x="89" y="179"/>
                    </a:moveTo>
                    <a:cubicBezTo>
                      <a:pt x="138" y="179"/>
                      <a:pt x="178" y="139"/>
                      <a:pt x="178" y="89"/>
                    </a:cubicBezTo>
                    <a:cubicBezTo>
                      <a:pt x="178" y="40"/>
                      <a:pt x="138" y="0"/>
                      <a:pt x="89" y="0"/>
                    </a:cubicBezTo>
                    <a:cubicBezTo>
                      <a:pt x="40" y="0"/>
                      <a:pt x="0" y="40"/>
                      <a:pt x="0" y="89"/>
                    </a:cubicBezTo>
                    <a:cubicBezTo>
                      <a:pt x="0" y="139"/>
                      <a:pt x="40" y="179"/>
                      <a:pt x="89" y="179"/>
                    </a:cubicBezTo>
                    <a:close/>
                    <a:moveTo>
                      <a:pt x="89" y="36"/>
                    </a:moveTo>
                    <a:cubicBezTo>
                      <a:pt x="119" y="36"/>
                      <a:pt x="143" y="60"/>
                      <a:pt x="143" y="89"/>
                    </a:cubicBezTo>
                    <a:cubicBezTo>
                      <a:pt x="143" y="119"/>
                      <a:pt x="119" y="143"/>
                      <a:pt x="89" y="143"/>
                    </a:cubicBezTo>
                    <a:cubicBezTo>
                      <a:pt x="59" y="143"/>
                      <a:pt x="35" y="119"/>
                      <a:pt x="35" y="89"/>
                    </a:cubicBezTo>
                    <a:cubicBezTo>
                      <a:pt x="35" y="60"/>
                      <a:pt x="59" y="36"/>
                      <a:pt x="89" y="36"/>
                    </a:cubicBezTo>
                    <a:close/>
                  </a:path>
                </a:pathLst>
              </a:custGeom>
              <a:grpFill/>
              <a:ln>
                <a:noFill/>
              </a:ln>
            </p:spPr>
            <p:txBody>
              <a:bodyPr vert="horz" wrap="square" lIns="45720" tIns="22860" rIns="45720" bIns="22860" numCol="1" anchor="t" anchorCtr="0" compatLnSpc="1"/>
              <a:lstStyle/>
              <a:p>
                <a:endParaRPr lang="id-ID" sz="1800" dirty="0">
                  <a:latin typeface="微软雅黑" panose="020B0503020204020204" charset="-122"/>
                </a:endParaRPr>
              </a:p>
            </p:txBody>
          </p:sp>
          <p:sp>
            <p:nvSpPr>
              <p:cNvPr id="66" name="Freeform 7"/>
              <p:cNvSpPr>
                <a:spLocks noEditPoints="1"/>
              </p:cNvSpPr>
              <p:nvPr/>
            </p:nvSpPr>
            <p:spPr bwMode="auto">
              <a:xfrm>
                <a:off x="3282950" y="-2462213"/>
                <a:ext cx="673100" cy="673100"/>
              </a:xfrm>
              <a:custGeom>
                <a:avLst/>
                <a:gdLst>
                  <a:gd name="T0" fmla="*/ 90 w 179"/>
                  <a:gd name="T1" fmla="*/ 0 h 179"/>
                  <a:gd name="T2" fmla="*/ 0 w 179"/>
                  <a:gd name="T3" fmla="*/ 89 h 179"/>
                  <a:gd name="T4" fmla="*/ 90 w 179"/>
                  <a:gd name="T5" fmla="*/ 179 h 179"/>
                  <a:gd name="T6" fmla="*/ 179 w 179"/>
                  <a:gd name="T7" fmla="*/ 89 h 179"/>
                  <a:gd name="T8" fmla="*/ 90 w 179"/>
                  <a:gd name="T9" fmla="*/ 0 h 179"/>
                  <a:gd name="T10" fmla="*/ 90 w 179"/>
                  <a:gd name="T11" fmla="*/ 143 h 179"/>
                  <a:gd name="T12" fmla="*/ 36 w 179"/>
                  <a:gd name="T13" fmla="*/ 89 h 179"/>
                  <a:gd name="T14" fmla="*/ 90 w 179"/>
                  <a:gd name="T15" fmla="*/ 36 h 179"/>
                  <a:gd name="T16" fmla="*/ 143 w 179"/>
                  <a:gd name="T17" fmla="*/ 89 h 179"/>
                  <a:gd name="T18" fmla="*/ 90 w 179"/>
                  <a:gd name="T19" fmla="*/ 14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179">
                    <a:moveTo>
                      <a:pt x="90" y="0"/>
                    </a:moveTo>
                    <a:cubicBezTo>
                      <a:pt x="40" y="0"/>
                      <a:pt x="0" y="40"/>
                      <a:pt x="0" y="89"/>
                    </a:cubicBezTo>
                    <a:cubicBezTo>
                      <a:pt x="0" y="139"/>
                      <a:pt x="40" y="179"/>
                      <a:pt x="90" y="179"/>
                    </a:cubicBezTo>
                    <a:cubicBezTo>
                      <a:pt x="139" y="179"/>
                      <a:pt x="179" y="139"/>
                      <a:pt x="179" y="89"/>
                    </a:cubicBezTo>
                    <a:cubicBezTo>
                      <a:pt x="179" y="40"/>
                      <a:pt x="139" y="0"/>
                      <a:pt x="90" y="0"/>
                    </a:cubicBezTo>
                    <a:close/>
                    <a:moveTo>
                      <a:pt x="90" y="143"/>
                    </a:moveTo>
                    <a:cubicBezTo>
                      <a:pt x="60" y="143"/>
                      <a:pt x="36" y="119"/>
                      <a:pt x="36" y="89"/>
                    </a:cubicBezTo>
                    <a:cubicBezTo>
                      <a:pt x="36" y="60"/>
                      <a:pt x="60" y="36"/>
                      <a:pt x="90" y="36"/>
                    </a:cubicBezTo>
                    <a:cubicBezTo>
                      <a:pt x="119" y="36"/>
                      <a:pt x="143" y="60"/>
                      <a:pt x="143" y="89"/>
                    </a:cubicBezTo>
                    <a:cubicBezTo>
                      <a:pt x="143" y="119"/>
                      <a:pt x="119" y="143"/>
                      <a:pt x="90" y="143"/>
                    </a:cubicBezTo>
                    <a:close/>
                  </a:path>
                </a:pathLst>
              </a:custGeom>
              <a:grpFill/>
              <a:ln>
                <a:noFill/>
              </a:ln>
            </p:spPr>
            <p:txBody>
              <a:bodyPr vert="horz" wrap="square" lIns="45720" tIns="22860" rIns="45720" bIns="22860" numCol="1" anchor="t" anchorCtr="0" compatLnSpc="1"/>
              <a:lstStyle/>
              <a:p>
                <a:endParaRPr lang="id-ID" sz="1800" dirty="0">
                  <a:latin typeface="微软雅黑" panose="020B0503020204020204" charset="-122"/>
                </a:endParaRPr>
              </a:p>
            </p:txBody>
          </p:sp>
          <p:sp>
            <p:nvSpPr>
              <p:cNvPr id="67" name="Freeform 8"/>
              <p:cNvSpPr>
                <a:spLocks noEditPoints="1"/>
              </p:cNvSpPr>
              <p:nvPr/>
            </p:nvSpPr>
            <p:spPr bwMode="auto">
              <a:xfrm>
                <a:off x="728662" y="-446088"/>
                <a:ext cx="538163" cy="536575"/>
              </a:xfrm>
              <a:custGeom>
                <a:avLst/>
                <a:gdLst>
                  <a:gd name="T0" fmla="*/ 0 w 143"/>
                  <a:gd name="T1" fmla="*/ 72 h 143"/>
                  <a:gd name="T2" fmla="*/ 72 w 143"/>
                  <a:gd name="T3" fmla="*/ 143 h 143"/>
                  <a:gd name="T4" fmla="*/ 143 w 143"/>
                  <a:gd name="T5" fmla="*/ 72 h 143"/>
                  <a:gd name="T6" fmla="*/ 72 w 143"/>
                  <a:gd name="T7" fmla="*/ 0 h 143"/>
                  <a:gd name="T8" fmla="*/ 0 w 143"/>
                  <a:gd name="T9" fmla="*/ 72 h 143"/>
                  <a:gd name="T10" fmla="*/ 72 w 143"/>
                  <a:gd name="T11" fmla="*/ 36 h 143"/>
                  <a:gd name="T12" fmla="*/ 107 w 143"/>
                  <a:gd name="T13" fmla="*/ 72 h 143"/>
                  <a:gd name="T14" fmla="*/ 72 w 143"/>
                  <a:gd name="T15" fmla="*/ 108 h 143"/>
                  <a:gd name="T16" fmla="*/ 36 w 143"/>
                  <a:gd name="T17" fmla="*/ 72 h 143"/>
                  <a:gd name="T18" fmla="*/ 72 w 143"/>
                  <a:gd name="T19" fmla="*/ 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143">
                    <a:moveTo>
                      <a:pt x="0" y="72"/>
                    </a:moveTo>
                    <a:cubicBezTo>
                      <a:pt x="0" y="111"/>
                      <a:pt x="32" y="143"/>
                      <a:pt x="72" y="143"/>
                    </a:cubicBezTo>
                    <a:cubicBezTo>
                      <a:pt x="111" y="143"/>
                      <a:pt x="143" y="111"/>
                      <a:pt x="143" y="72"/>
                    </a:cubicBezTo>
                    <a:cubicBezTo>
                      <a:pt x="143" y="32"/>
                      <a:pt x="111" y="0"/>
                      <a:pt x="72" y="0"/>
                    </a:cubicBezTo>
                    <a:cubicBezTo>
                      <a:pt x="32" y="0"/>
                      <a:pt x="0" y="32"/>
                      <a:pt x="0" y="72"/>
                    </a:cubicBezTo>
                    <a:close/>
                    <a:moveTo>
                      <a:pt x="72" y="36"/>
                    </a:moveTo>
                    <a:cubicBezTo>
                      <a:pt x="91" y="36"/>
                      <a:pt x="107" y="52"/>
                      <a:pt x="107" y="72"/>
                    </a:cubicBezTo>
                    <a:cubicBezTo>
                      <a:pt x="107" y="92"/>
                      <a:pt x="91" y="108"/>
                      <a:pt x="72" y="108"/>
                    </a:cubicBezTo>
                    <a:cubicBezTo>
                      <a:pt x="52" y="108"/>
                      <a:pt x="36" y="92"/>
                      <a:pt x="36" y="72"/>
                    </a:cubicBezTo>
                    <a:cubicBezTo>
                      <a:pt x="36" y="52"/>
                      <a:pt x="52" y="36"/>
                      <a:pt x="72" y="36"/>
                    </a:cubicBezTo>
                    <a:close/>
                  </a:path>
                </a:pathLst>
              </a:custGeom>
              <a:grpFill/>
              <a:ln>
                <a:noFill/>
              </a:ln>
            </p:spPr>
            <p:txBody>
              <a:bodyPr vert="horz" wrap="square" lIns="45720" tIns="22860" rIns="45720" bIns="22860" numCol="1" anchor="t" anchorCtr="0" compatLnSpc="1"/>
              <a:lstStyle/>
              <a:p>
                <a:endParaRPr lang="id-ID" sz="1800" dirty="0">
                  <a:latin typeface="微软雅黑" panose="020B0503020204020204" charset="-122"/>
                </a:endParaRPr>
              </a:p>
            </p:txBody>
          </p:sp>
          <p:sp>
            <p:nvSpPr>
              <p:cNvPr id="68" name="Oval 9"/>
              <p:cNvSpPr>
                <a:spLocks noChangeArrowheads="1"/>
              </p:cNvSpPr>
              <p:nvPr/>
            </p:nvSpPr>
            <p:spPr bwMode="auto">
              <a:xfrm>
                <a:off x="1266825" y="496888"/>
                <a:ext cx="269875" cy="266700"/>
              </a:xfrm>
              <a:prstGeom prst="ellipse">
                <a:avLst/>
              </a:prstGeom>
              <a:grpFill/>
              <a:ln>
                <a:noFill/>
              </a:ln>
            </p:spPr>
            <p:txBody>
              <a:bodyPr vert="horz" wrap="square" lIns="45720" tIns="22860" rIns="45720" bIns="22860" numCol="1" anchor="t" anchorCtr="0" compatLnSpc="1"/>
              <a:lstStyle/>
              <a:p>
                <a:endParaRPr lang="id-ID" sz="1800" dirty="0">
                  <a:latin typeface="微软雅黑" panose="020B0503020204020204" charset="-122"/>
                </a:endParaRPr>
              </a:p>
            </p:txBody>
          </p:sp>
          <p:sp>
            <p:nvSpPr>
              <p:cNvPr id="69" name="Oval 10"/>
              <p:cNvSpPr>
                <a:spLocks noChangeArrowheads="1"/>
              </p:cNvSpPr>
              <p:nvPr/>
            </p:nvSpPr>
            <p:spPr bwMode="auto">
              <a:xfrm>
                <a:off x="3417887" y="-1522413"/>
                <a:ext cx="269875" cy="271463"/>
              </a:xfrm>
              <a:prstGeom prst="ellipse">
                <a:avLst/>
              </a:prstGeom>
              <a:grpFill/>
              <a:ln>
                <a:noFill/>
              </a:ln>
            </p:spPr>
            <p:txBody>
              <a:bodyPr vert="horz" wrap="square" lIns="45720" tIns="22860" rIns="45720" bIns="22860" numCol="1" anchor="t" anchorCtr="0" compatLnSpc="1"/>
              <a:lstStyle/>
              <a:p>
                <a:endParaRPr lang="id-ID" sz="1800" dirty="0">
                  <a:latin typeface="微软雅黑" panose="020B0503020204020204" charset="-122"/>
                </a:endParaRPr>
              </a:p>
            </p:txBody>
          </p:sp>
        </p:grpSp>
      </p:grpSp>
      <p:grpSp>
        <p:nvGrpSpPr>
          <p:cNvPr id="70" name="Group 69"/>
          <p:cNvGrpSpPr/>
          <p:nvPr/>
        </p:nvGrpSpPr>
        <p:grpSpPr>
          <a:xfrm>
            <a:off x="8665257" y="3056853"/>
            <a:ext cx="655996" cy="656167"/>
            <a:chOff x="18133744" y="4411134"/>
            <a:chExt cx="1312504" cy="1312333"/>
          </a:xfrm>
        </p:grpSpPr>
        <p:sp>
          <p:nvSpPr>
            <p:cNvPr id="71" name="Oval 70"/>
            <p:cNvSpPr/>
            <p:nvPr/>
          </p:nvSpPr>
          <p:spPr bwMode="auto">
            <a:xfrm>
              <a:off x="18133744" y="4411134"/>
              <a:ext cx="1312504" cy="1312333"/>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565">
                <a:defRPr/>
              </a:pPr>
              <a:endParaRPr lang="en-US" sz="1800" dirty="0">
                <a:latin typeface="微软雅黑" panose="020B0503020204020204" charset="-122"/>
              </a:endParaRPr>
            </a:p>
          </p:txBody>
        </p:sp>
        <p:grpSp>
          <p:nvGrpSpPr>
            <p:cNvPr id="72" name="Group 71"/>
            <p:cNvGrpSpPr/>
            <p:nvPr/>
          </p:nvGrpSpPr>
          <p:grpSpPr>
            <a:xfrm>
              <a:off x="18553888" y="4778440"/>
              <a:ext cx="515282" cy="537326"/>
              <a:chOff x="-251803" y="2267153"/>
              <a:chExt cx="2078037" cy="2166938"/>
            </a:xfrm>
            <a:solidFill>
              <a:schemeClr val="bg1"/>
            </a:solidFill>
          </p:grpSpPr>
          <p:sp>
            <p:nvSpPr>
              <p:cNvPr id="73" name="Freeform 22"/>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p:spPr>
            <p:txBody>
              <a:bodyPr vert="horz" wrap="square" lIns="45720" tIns="22860" rIns="45720" bIns="22860" numCol="1" anchor="t" anchorCtr="0" compatLnSpc="1"/>
              <a:lstStyle/>
              <a:p>
                <a:endParaRPr lang="id-ID" sz="1800" dirty="0">
                  <a:latin typeface="微软雅黑" panose="020B0503020204020204" charset="-122"/>
                </a:endParaRPr>
              </a:p>
            </p:txBody>
          </p:sp>
          <p:sp>
            <p:nvSpPr>
              <p:cNvPr id="74" name="Freeform 23"/>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p:spPr>
            <p:txBody>
              <a:bodyPr vert="horz" wrap="square" lIns="45720" tIns="22860" rIns="45720" bIns="22860" numCol="1" anchor="t" anchorCtr="0" compatLnSpc="1"/>
              <a:lstStyle/>
              <a:p>
                <a:endParaRPr lang="id-ID" sz="1800" dirty="0">
                  <a:latin typeface="微软雅黑" panose="020B0503020204020204" charset="-122"/>
                </a:endParaRPr>
              </a:p>
            </p:txBody>
          </p:sp>
        </p:grpSp>
      </p:grpSp>
      <p:grpSp>
        <p:nvGrpSpPr>
          <p:cNvPr id="75" name="Group 74"/>
          <p:cNvGrpSpPr/>
          <p:nvPr/>
        </p:nvGrpSpPr>
        <p:grpSpPr>
          <a:xfrm>
            <a:off x="8665250" y="4657053"/>
            <a:ext cx="655996" cy="656166"/>
            <a:chOff x="18133730" y="7611534"/>
            <a:chExt cx="1312504" cy="1312332"/>
          </a:xfrm>
        </p:grpSpPr>
        <p:sp>
          <p:nvSpPr>
            <p:cNvPr id="76" name="Oval 75"/>
            <p:cNvSpPr/>
            <p:nvPr/>
          </p:nvSpPr>
          <p:spPr bwMode="auto">
            <a:xfrm>
              <a:off x="18133730" y="7611534"/>
              <a:ext cx="1312504" cy="1312332"/>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565">
                <a:defRPr/>
              </a:pPr>
              <a:endParaRPr lang="en-US" sz="1800" dirty="0">
                <a:latin typeface="微软雅黑" panose="020B0503020204020204" charset="-122"/>
              </a:endParaRPr>
            </a:p>
          </p:txBody>
        </p:sp>
        <p:sp>
          <p:nvSpPr>
            <p:cNvPr id="77" name="Freeform 78"/>
            <p:cNvSpPr>
              <a:spLocks noChangeAspect="1" noEditPoints="1"/>
            </p:cNvSpPr>
            <p:nvPr/>
          </p:nvSpPr>
          <p:spPr bwMode="auto">
            <a:xfrm>
              <a:off x="18439477" y="7868138"/>
              <a:ext cx="744971" cy="722790"/>
            </a:xfrm>
            <a:custGeom>
              <a:avLst/>
              <a:gdLst>
                <a:gd name="T0" fmla="*/ 172 w 241"/>
                <a:gd name="T1" fmla="*/ 0 h 234"/>
                <a:gd name="T2" fmla="*/ 102 w 241"/>
                <a:gd name="T3" fmla="*/ 50 h 234"/>
                <a:gd name="T4" fmla="*/ 102 w 241"/>
                <a:gd name="T5" fmla="*/ 50 h 234"/>
                <a:gd name="T6" fmla="*/ 26 w 241"/>
                <a:gd name="T7" fmla="*/ 126 h 234"/>
                <a:gd name="T8" fmla="*/ 2 w 241"/>
                <a:gd name="T9" fmla="*/ 201 h 234"/>
                <a:gd name="T10" fmla="*/ 26 w 241"/>
                <a:gd name="T11" fmla="*/ 234 h 234"/>
                <a:gd name="T12" fmla="*/ 96 w 241"/>
                <a:gd name="T13" fmla="*/ 216 h 234"/>
                <a:gd name="T14" fmla="*/ 220 w 241"/>
                <a:gd name="T15" fmla="*/ 97 h 234"/>
                <a:gd name="T16" fmla="*/ 117 w 241"/>
                <a:gd name="T17" fmla="*/ 174 h 234"/>
                <a:gd name="T18" fmla="*/ 181 w 241"/>
                <a:gd name="T19" fmla="*/ 86 h 234"/>
                <a:gd name="T20" fmla="*/ 174 w 241"/>
                <a:gd name="T21" fmla="*/ 123 h 234"/>
                <a:gd name="T22" fmla="*/ 117 w 241"/>
                <a:gd name="T23" fmla="*/ 180 h 234"/>
                <a:gd name="T24" fmla="*/ 108 w 241"/>
                <a:gd name="T25" fmla="*/ 148 h 234"/>
                <a:gd name="T26" fmla="*/ 84 w 241"/>
                <a:gd name="T27" fmla="*/ 125 h 234"/>
                <a:gd name="T28" fmla="*/ 169 w 241"/>
                <a:gd name="T29" fmla="*/ 66 h 234"/>
                <a:gd name="T30" fmla="*/ 108 w 241"/>
                <a:gd name="T31" fmla="*/ 148 h 234"/>
                <a:gd name="T32" fmla="*/ 56 w 241"/>
                <a:gd name="T33" fmla="*/ 117 h 234"/>
                <a:gd name="T34" fmla="*/ 146 w 241"/>
                <a:gd name="T35" fmla="*/ 53 h 234"/>
                <a:gd name="T36" fmla="*/ 31 w 241"/>
                <a:gd name="T37" fmla="*/ 219 h 234"/>
                <a:gd name="T38" fmla="*/ 15 w 241"/>
                <a:gd name="T39" fmla="*/ 209 h 234"/>
                <a:gd name="T40" fmla="*/ 23 w 241"/>
                <a:gd name="T41" fmla="*/ 177 h 234"/>
                <a:gd name="T42" fmla="*/ 58 w 241"/>
                <a:gd name="T43" fmla="*/ 211 h 234"/>
                <a:gd name="T44" fmla="*/ 65 w 241"/>
                <a:gd name="T45" fmla="*/ 210 h 234"/>
                <a:gd name="T46" fmla="*/ 26 w 241"/>
                <a:gd name="T47" fmla="*/ 169 h 234"/>
                <a:gd name="T48" fmla="*/ 36 w 241"/>
                <a:gd name="T49" fmla="*/ 138 h 234"/>
                <a:gd name="T50" fmla="*/ 95 w 241"/>
                <a:gd name="T51" fmla="*/ 201 h 234"/>
                <a:gd name="T52" fmla="*/ 65 w 241"/>
                <a:gd name="T53" fmla="*/ 210 h 234"/>
                <a:gd name="T54" fmla="*/ 198 w 241"/>
                <a:gd name="T55" fmla="*/ 99 h 234"/>
                <a:gd name="T56" fmla="*/ 179 w 241"/>
                <a:gd name="T57" fmla="*/ 55 h 234"/>
                <a:gd name="T58" fmla="*/ 148 w 241"/>
                <a:gd name="T59" fmla="*/ 24 h 234"/>
                <a:gd name="T60" fmla="*/ 205 w 241"/>
                <a:gd name="T61" fmla="*/ 30 h 234"/>
                <a:gd name="T62" fmla="*/ 210 w 241"/>
                <a:gd name="T63" fmla="*/ 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1" h="234">
                  <a:moveTo>
                    <a:pt x="215" y="19"/>
                  </a:moveTo>
                  <a:cubicBezTo>
                    <a:pt x="203" y="7"/>
                    <a:pt x="187" y="0"/>
                    <a:pt x="172" y="0"/>
                  </a:cubicBezTo>
                  <a:cubicBezTo>
                    <a:pt x="159" y="0"/>
                    <a:pt x="146" y="5"/>
                    <a:pt x="138" y="14"/>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26" y="126"/>
                    <a:pt x="26" y="126"/>
                    <a:pt x="26" y="126"/>
                  </a:cubicBezTo>
                  <a:cubicBezTo>
                    <a:pt x="23" y="130"/>
                    <a:pt x="20" y="134"/>
                    <a:pt x="19" y="139"/>
                  </a:cubicBezTo>
                  <a:cubicBezTo>
                    <a:pt x="2" y="201"/>
                    <a:pt x="2" y="201"/>
                    <a:pt x="2" y="201"/>
                  </a:cubicBezTo>
                  <a:cubicBezTo>
                    <a:pt x="2" y="201"/>
                    <a:pt x="0" y="206"/>
                    <a:pt x="0" y="209"/>
                  </a:cubicBezTo>
                  <a:cubicBezTo>
                    <a:pt x="0" y="223"/>
                    <a:pt x="12" y="234"/>
                    <a:pt x="26" y="234"/>
                  </a:cubicBezTo>
                  <a:cubicBezTo>
                    <a:pt x="29" y="234"/>
                    <a:pt x="34" y="233"/>
                    <a:pt x="34" y="233"/>
                  </a:cubicBezTo>
                  <a:cubicBezTo>
                    <a:pt x="96" y="216"/>
                    <a:pt x="96" y="216"/>
                    <a:pt x="96" y="216"/>
                  </a:cubicBezTo>
                  <a:cubicBezTo>
                    <a:pt x="101" y="215"/>
                    <a:pt x="105" y="213"/>
                    <a:pt x="109" y="209"/>
                  </a:cubicBezTo>
                  <a:cubicBezTo>
                    <a:pt x="220" y="97"/>
                    <a:pt x="220" y="97"/>
                    <a:pt x="220" y="97"/>
                  </a:cubicBezTo>
                  <a:cubicBezTo>
                    <a:pt x="241" y="76"/>
                    <a:pt x="238" y="42"/>
                    <a:pt x="215" y="19"/>
                  </a:cubicBezTo>
                  <a:close/>
                  <a:moveTo>
                    <a:pt x="117" y="174"/>
                  </a:moveTo>
                  <a:cubicBezTo>
                    <a:pt x="117" y="168"/>
                    <a:pt x="115" y="161"/>
                    <a:pt x="112" y="155"/>
                  </a:cubicBezTo>
                  <a:cubicBezTo>
                    <a:pt x="181" y="86"/>
                    <a:pt x="181" y="86"/>
                    <a:pt x="181" y="86"/>
                  </a:cubicBezTo>
                  <a:cubicBezTo>
                    <a:pt x="185" y="99"/>
                    <a:pt x="183" y="113"/>
                    <a:pt x="174" y="123"/>
                  </a:cubicBezTo>
                  <a:cubicBezTo>
                    <a:pt x="174" y="123"/>
                    <a:pt x="174" y="123"/>
                    <a:pt x="174" y="123"/>
                  </a:cubicBezTo>
                  <a:cubicBezTo>
                    <a:pt x="174" y="123"/>
                    <a:pt x="174" y="123"/>
                    <a:pt x="174" y="123"/>
                  </a:cubicBezTo>
                  <a:cubicBezTo>
                    <a:pt x="117" y="180"/>
                    <a:pt x="117" y="180"/>
                    <a:pt x="117" y="180"/>
                  </a:cubicBezTo>
                  <a:cubicBezTo>
                    <a:pt x="117" y="178"/>
                    <a:pt x="118" y="176"/>
                    <a:pt x="117" y="174"/>
                  </a:cubicBezTo>
                  <a:close/>
                  <a:moveTo>
                    <a:pt x="108" y="148"/>
                  </a:moveTo>
                  <a:cubicBezTo>
                    <a:pt x="106" y="144"/>
                    <a:pt x="103" y="140"/>
                    <a:pt x="99" y="136"/>
                  </a:cubicBezTo>
                  <a:cubicBezTo>
                    <a:pt x="94" y="131"/>
                    <a:pt x="89" y="128"/>
                    <a:pt x="84" y="125"/>
                  </a:cubicBezTo>
                  <a:cubicBezTo>
                    <a:pt x="154" y="55"/>
                    <a:pt x="154" y="55"/>
                    <a:pt x="154" y="55"/>
                  </a:cubicBezTo>
                  <a:cubicBezTo>
                    <a:pt x="159" y="58"/>
                    <a:pt x="164" y="61"/>
                    <a:pt x="169" y="66"/>
                  </a:cubicBezTo>
                  <a:cubicBezTo>
                    <a:pt x="173" y="70"/>
                    <a:pt x="176" y="74"/>
                    <a:pt x="178" y="79"/>
                  </a:cubicBezTo>
                  <a:lnTo>
                    <a:pt x="108" y="148"/>
                  </a:lnTo>
                  <a:close/>
                  <a:moveTo>
                    <a:pt x="77" y="121"/>
                  </a:moveTo>
                  <a:cubicBezTo>
                    <a:pt x="70" y="119"/>
                    <a:pt x="63" y="117"/>
                    <a:pt x="56" y="117"/>
                  </a:cubicBezTo>
                  <a:cubicBezTo>
                    <a:pt x="112" y="60"/>
                    <a:pt x="112" y="60"/>
                    <a:pt x="112" y="60"/>
                  </a:cubicBezTo>
                  <a:cubicBezTo>
                    <a:pt x="121" y="52"/>
                    <a:pt x="133" y="50"/>
                    <a:pt x="146" y="53"/>
                  </a:cubicBezTo>
                  <a:lnTo>
                    <a:pt x="77" y="121"/>
                  </a:lnTo>
                  <a:close/>
                  <a:moveTo>
                    <a:pt x="31" y="219"/>
                  </a:moveTo>
                  <a:cubicBezTo>
                    <a:pt x="30" y="219"/>
                    <a:pt x="28" y="219"/>
                    <a:pt x="26" y="220"/>
                  </a:cubicBezTo>
                  <a:cubicBezTo>
                    <a:pt x="20" y="219"/>
                    <a:pt x="15" y="215"/>
                    <a:pt x="15" y="209"/>
                  </a:cubicBezTo>
                  <a:cubicBezTo>
                    <a:pt x="15" y="207"/>
                    <a:pt x="16" y="205"/>
                    <a:pt x="16" y="204"/>
                  </a:cubicBezTo>
                  <a:cubicBezTo>
                    <a:pt x="23" y="177"/>
                    <a:pt x="23" y="177"/>
                    <a:pt x="23" y="177"/>
                  </a:cubicBezTo>
                  <a:cubicBezTo>
                    <a:pt x="32" y="176"/>
                    <a:pt x="41" y="180"/>
                    <a:pt x="48" y="187"/>
                  </a:cubicBezTo>
                  <a:cubicBezTo>
                    <a:pt x="55" y="194"/>
                    <a:pt x="58" y="203"/>
                    <a:pt x="58" y="211"/>
                  </a:cubicBezTo>
                  <a:lnTo>
                    <a:pt x="31" y="219"/>
                  </a:lnTo>
                  <a:close/>
                  <a:moveTo>
                    <a:pt x="65" y="210"/>
                  </a:moveTo>
                  <a:cubicBezTo>
                    <a:pt x="65" y="200"/>
                    <a:pt x="61" y="190"/>
                    <a:pt x="53" y="182"/>
                  </a:cubicBezTo>
                  <a:cubicBezTo>
                    <a:pt x="45" y="174"/>
                    <a:pt x="35" y="170"/>
                    <a:pt x="26" y="169"/>
                  </a:cubicBezTo>
                  <a:cubicBezTo>
                    <a:pt x="33" y="143"/>
                    <a:pt x="33" y="143"/>
                    <a:pt x="33" y="143"/>
                  </a:cubicBezTo>
                  <a:cubicBezTo>
                    <a:pt x="33" y="141"/>
                    <a:pt x="34" y="139"/>
                    <a:pt x="36" y="138"/>
                  </a:cubicBezTo>
                  <a:cubicBezTo>
                    <a:pt x="50" y="127"/>
                    <a:pt x="73" y="130"/>
                    <a:pt x="88" y="146"/>
                  </a:cubicBezTo>
                  <a:cubicBezTo>
                    <a:pt x="105" y="163"/>
                    <a:pt x="108" y="187"/>
                    <a:pt x="95" y="201"/>
                  </a:cubicBezTo>
                  <a:cubicBezTo>
                    <a:pt x="94" y="202"/>
                    <a:pt x="93" y="202"/>
                    <a:pt x="92" y="202"/>
                  </a:cubicBezTo>
                  <a:lnTo>
                    <a:pt x="65" y="210"/>
                  </a:lnTo>
                  <a:close/>
                  <a:moveTo>
                    <a:pt x="210" y="86"/>
                  </a:moveTo>
                  <a:cubicBezTo>
                    <a:pt x="198" y="99"/>
                    <a:pt x="198" y="99"/>
                    <a:pt x="198" y="99"/>
                  </a:cubicBezTo>
                  <a:cubicBezTo>
                    <a:pt x="198" y="97"/>
                    <a:pt x="198" y="96"/>
                    <a:pt x="198" y="94"/>
                  </a:cubicBezTo>
                  <a:cubicBezTo>
                    <a:pt x="196" y="80"/>
                    <a:pt x="190" y="66"/>
                    <a:pt x="179" y="55"/>
                  </a:cubicBezTo>
                  <a:cubicBezTo>
                    <a:pt x="167" y="44"/>
                    <a:pt x="151" y="37"/>
                    <a:pt x="136" y="37"/>
                  </a:cubicBezTo>
                  <a:cubicBezTo>
                    <a:pt x="148" y="24"/>
                    <a:pt x="148" y="24"/>
                    <a:pt x="148" y="24"/>
                  </a:cubicBezTo>
                  <a:cubicBezTo>
                    <a:pt x="154" y="18"/>
                    <a:pt x="162" y="15"/>
                    <a:pt x="172" y="15"/>
                  </a:cubicBezTo>
                  <a:cubicBezTo>
                    <a:pt x="183" y="15"/>
                    <a:pt x="196" y="20"/>
                    <a:pt x="205" y="30"/>
                  </a:cubicBezTo>
                  <a:cubicBezTo>
                    <a:pt x="214" y="38"/>
                    <a:pt x="219" y="49"/>
                    <a:pt x="219" y="60"/>
                  </a:cubicBezTo>
                  <a:cubicBezTo>
                    <a:pt x="220" y="70"/>
                    <a:pt x="217" y="80"/>
                    <a:pt x="210" y="86"/>
                  </a:cubicBezTo>
                  <a:close/>
                </a:path>
              </a:pathLst>
            </a:custGeom>
            <a:solidFill>
              <a:schemeClr val="bg1"/>
            </a:solidFill>
            <a:ln>
              <a:noFill/>
            </a:ln>
          </p:spPr>
          <p:txBody>
            <a:bodyPr vert="horz" wrap="square" lIns="45720" tIns="22860" rIns="45720" bIns="22860" numCol="1" anchor="t" anchorCtr="0" compatLnSpc="1"/>
            <a:lstStyle/>
            <a:p>
              <a:endParaRPr lang="id-ID" sz="1800" dirty="0">
                <a:latin typeface="微软雅黑" panose="020B0503020204020204" charset="-122"/>
              </a:endParaRPr>
            </a:p>
          </p:txBody>
        </p:sp>
      </p:grpSp>
      <p:sp>
        <p:nvSpPr>
          <p:cNvPr id="6" name="TextBox 77"/>
          <p:cNvSpPr txBox="1"/>
          <p:nvPr/>
        </p:nvSpPr>
        <p:spPr>
          <a:xfrm>
            <a:off x="9435695" y="2959486"/>
            <a:ext cx="1766392" cy="1229360"/>
          </a:xfrm>
          <a:prstGeom prst="rect">
            <a:avLst/>
          </a:prstGeom>
          <a:noFill/>
        </p:spPr>
        <p:txBody>
          <a:bodyPr wrap="square" lIns="0" tIns="60963" rIns="0" bIns="0">
            <a:spAutoFit/>
          </a:bodyPr>
          <a:lstStyle/>
          <a:p>
            <a:pPr defTabSz="1218565">
              <a:lnSpc>
                <a:spcPct val="120000"/>
              </a:lnSpc>
              <a:defRPr/>
            </a:pPr>
            <a:r>
              <a:rPr lang="en-US" sz="1600" b="1" dirty="0">
                <a:solidFill>
                  <a:schemeClr val="tx2"/>
                </a:solidFill>
                <a:latin typeface="微软雅黑" panose="020B0503020204020204" charset="-122"/>
                <a:cs typeface="Aparajita" panose="020B0604020202020204" pitchFamily="34" charset="0"/>
              </a:rPr>
              <a:t>单击此处添加标题</a:t>
            </a:r>
          </a:p>
          <a:p>
            <a:pPr defTabSz="1218565">
              <a:lnSpc>
                <a:spcPct val="120000"/>
              </a:lnSpc>
              <a:defRPr/>
            </a:pPr>
            <a:r>
              <a:rPr lang="en-US" sz="1200" dirty="0">
                <a:latin typeface="微软雅黑" panose="020B0503020204020204" charset="-122"/>
                <a:cs typeface="Aparajita" panose="020B0604020202020204" pitchFamily="34" charset="0"/>
              </a:rPr>
              <a:t>Lorem ipsum dolor sit amet,consectetur adipisicing elit, sed do eiusmod tempor</a:t>
            </a:r>
          </a:p>
        </p:txBody>
      </p:sp>
      <p:sp>
        <p:nvSpPr>
          <p:cNvPr id="9" name="TextBox 78"/>
          <p:cNvSpPr txBox="1"/>
          <p:nvPr/>
        </p:nvSpPr>
        <p:spPr>
          <a:xfrm>
            <a:off x="978241" y="4501927"/>
            <a:ext cx="1766392" cy="1229360"/>
          </a:xfrm>
          <a:prstGeom prst="rect">
            <a:avLst/>
          </a:prstGeom>
          <a:noFill/>
        </p:spPr>
        <p:txBody>
          <a:bodyPr wrap="square" lIns="0" tIns="60963" rIns="0" bIns="0">
            <a:spAutoFit/>
          </a:bodyPr>
          <a:lstStyle/>
          <a:p>
            <a:pPr algn="r" defTabSz="1218565">
              <a:lnSpc>
                <a:spcPct val="120000"/>
              </a:lnSpc>
              <a:defRPr/>
            </a:pPr>
            <a:r>
              <a:rPr lang="en-US" sz="1600" b="1" dirty="0">
                <a:solidFill>
                  <a:schemeClr val="tx2"/>
                </a:solidFill>
                <a:latin typeface="微软雅黑" panose="020B0503020204020204" charset="-122"/>
                <a:cs typeface="Aparajita" panose="020B0604020202020204" pitchFamily="34" charset="0"/>
              </a:rPr>
              <a:t>单击此处添加标题</a:t>
            </a:r>
            <a:r>
              <a:rPr lang="en-US" sz="1200" dirty="0">
                <a:latin typeface="微软雅黑" panose="020B0503020204020204" charset="-122"/>
                <a:cs typeface="Aparajita" panose="020B0604020202020204" pitchFamily="34" charset="0"/>
              </a:rPr>
              <a:t>Lorem ipsum dolor sit amet,consectetur adipisicing elit, sed do eiusmod tempor</a:t>
            </a:r>
          </a:p>
        </p:txBody>
      </p:sp>
      <p:sp>
        <p:nvSpPr>
          <p:cNvPr id="14" name="TextBox 79"/>
          <p:cNvSpPr txBox="1"/>
          <p:nvPr/>
        </p:nvSpPr>
        <p:spPr>
          <a:xfrm>
            <a:off x="9435695" y="4501927"/>
            <a:ext cx="1766392" cy="1229360"/>
          </a:xfrm>
          <a:prstGeom prst="rect">
            <a:avLst/>
          </a:prstGeom>
          <a:noFill/>
        </p:spPr>
        <p:txBody>
          <a:bodyPr wrap="square" lIns="0" tIns="60963" rIns="0" bIns="0">
            <a:spAutoFit/>
          </a:bodyPr>
          <a:lstStyle/>
          <a:p>
            <a:pPr defTabSz="1218565">
              <a:lnSpc>
                <a:spcPct val="120000"/>
              </a:lnSpc>
              <a:defRPr/>
            </a:pPr>
            <a:r>
              <a:rPr lang="en-US" sz="1600" b="1" dirty="0">
                <a:solidFill>
                  <a:schemeClr val="tx2"/>
                </a:solidFill>
                <a:latin typeface="微软雅黑" panose="020B0503020204020204" charset="-122"/>
                <a:cs typeface="Aparajita" panose="020B0604020202020204" pitchFamily="34" charset="0"/>
              </a:rPr>
              <a:t>单击此处添加标题</a:t>
            </a:r>
          </a:p>
          <a:p>
            <a:pPr defTabSz="1218565">
              <a:lnSpc>
                <a:spcPct val="120000"/>
              </a:lnSpc>
              <a:defRPr/>
            </a:pPr>
            <a:r>
              <a:rPr lang="en-US" sz="1200" dirty="0">
                <a:latin typeface="微软雅黑" panose="020B0503020204020204" charset="-122"/>
                <a:cs typeface="Aparajita" panose="020B0604020202020204" pitchFamily="34" charset="0"/>
              </a:rPr>
              <a:t>Lorem ipsum dolor sit amet,consectetur adipisicing elit, sed do eiusmod tempor</a:t>
            </a:r>
          </a:p>
        </p:txBody>
      </p:sp>
      <p:grpSp>
        <p:nvGrpSpPr>
          <p:cNvPr id="39" name="Group 38"/>
          <p:cNvGrpSpPr>
            <a:grpSpLocks noChangeAspect="1"/>
          </p:cNvGrpSpPr>
          <p:nvPr/>
        </p:nvGrpSpPr>
        <p:grpSpPr>
          <a:xfrm>
            <a:off x="3819381" y="2452570"/>
            <a:ext cx="4519300" cy="3517270"/>
            <a:chOff x="2101597" y="594889"/>
            <a:chExt cx="4994398" cy="3886016"/>
          </a:xfrm>
        </p:grpSpPr>
        <p:pic>
          <p:nvPicPr>
            <p:cNvPr id="40" name="Picture 39"/>
            <p:cNvPicPr>
              <a:picLocks noChangeAspect="1"/>
            </p:cNvPicPr>
            <p:nvPr/>
          </p:nvPicPr>
          <p:blipFill>
            <a:blip r:embed="rId3"/>
            <a:stretch>
              <a:fillRect/>
            </a:stretch>
          </p:blipFill>
          <p:spPr>
            <a:xfrm>
              <a:off x="2101597" y="594889"/>
              <a:ext cx="4994398" cy="3886016"/>
            </a:xfrm>
            <a:prstGeom prst="rect">
              <a:avLst/>
            </a:prstGeom>
          </p:spPr>
        </p:pic>
        <p:sp>
          <p:nvSpPr>
            <p:cNvPr id="41" name="Rectangle 40"/>
            <p:cNvSpPr/>
            <p:nvPr/>
          </p:nvSpPr>
          <p:spPr>
            <a:xfrm>
              <a:off x="2908092" y="1313332"/>
              <a:ext cx="3310128" cy="2049481"/>
            </a:xfrm>
            <a:prstGeom prst="rect">
              <a:avLst/>
            </a:prstGeom>
            <a:blipFill rotWithShape="1">
              <a:blip r:embed="rId4"/>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noAutofit/>
            </a:bodyPr>
            <a:lstStyle/>
            <a:p>
              <a:pPr algn="ctr"/>
              <a:endParaRPr lang="en-US" sz="1800" dirty="0">
                <a:latin typeface="微软雅黑" panose="020B0503020204020204" charset="-122"/>
              </a:endParaRPr>
            </a:p>
          </p:txBody>
        </p:sp>
      </p:gr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500"/>
                                        <p:tgtEl>
                                          <p:spTgt spid="39"/>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58"/>
                                        </p:tgtEl>
                                        <p:attrNameLst>
                                          <p:attrName>style.visibility</p:attrName>
                                        </p:attrNameLst>
                                      </p:cBhvr>
                                      <p:to>
                                        <p:strVal val="visible"/>
                                      </p:to>
                                    </p:set>
                                    <p:anim calcmode="lin" valueType="num">
                                      <p:cBhvr>
                                        <p:cTn id="18" dur="500" fill="hold"/>
                                        <p:tgtEl>
                                          <p:spTgt spid="58"/>
                                        </p:tgtEl>
                                        <p:attrNameLst>
                                          <p:attrName>ppt_w</p:attrName>
                                        </p:attrNameLst>
                                      </p:cBhvr>
                                      <p:tavLst>
                                        <p:tav tm="0">
                                          <p:val>
                                            <p:fltVal val="0"/>
                                          </p:val>
                                        </p:tav>
                                        <p:tav tm="100000">
                                          <p:val>
                                            <p:strVal val="#ppt_w"/>
                                          </p:val>
                                        </p:tav>
                                      </p:tavLst>
                                    </p:anim>
                                    <p:anim calcmode="lin" valueType="num">
                                      <p:cBhvr>
                                        <p:cTn id="19" dur="500" fill="hold"/>
                                        <p:tgtEl>
                                          <p:spTgt spid="58"/>
                                        </p:tgtEl>
                                        <p:attrNameLst>
                                          <p:attrName>ppt_h</p:attrName>
                                        </p:attrNameLst>
                                      </p:cBhvr>
                                      <p:tavLst>
                                        <p:tav tm="0">
                                          <p:val>
                                            <p:fltVal val="0"/>
                                          </p:val>
                                        </p:tav>
                                        <p:tav tm="100000">
                                          <p:val>
                                            <p:strVal val="#ppt_h"/>
                                          </p:val>
                                        </p:tav>
                                      </p:tavLst>
                                    </p:anim>
                                    <p:animEffect transition="in" filter="fade">
                                      <p:cBhvr>
                                        <p:cTn id="20" dur="500"/>
                                        <p:tgtEl>
                                          <p:spTgt spid="5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p:cTn id="23" dur="500" fill="hold"/>
                                        <p:tgtEl>
                                          <p:spTgt spid="57"/>
                                        </p:tgtEl>
                                        <p:attrNameLst>
                                          <p:attrName>ppt_w</p:attrName>
                                        </p:attrNameLst>
                                      </p:cBhvr>
                                      <p:tavLst>
                                        <p:tav tm="0">
                                          <p:val>
                                            <p:fltVal val="0"/>
                                          </p:val>
                                        </p:tav>
                                        <p:tav tm="100000">
                                          <p:val>
                                            <p:strVal val="#ppt_w"/>
                                          </p:val>
                                        </p:tav>
                                      </p:tavLst>
                                    </p:anim>
                                    <p:anim calcmode="lin" valueType="num">
                                      <p:cBhvr>
                                        <p:cTn id="24" dur="500" fill="hold"/>
                                        <p:tgtEl>
                                          <p:spTgt spid="57"/>
                                        </p:tgtEl>
                                        <p:attrNameLst>
                                          <p:attrName>ppt_h</p:attrName>
                                        </p:attrNameLst>
                                      </p:cBhvr>
                                      <p:tavLst>
                                        <p:tav tm="0">
                                          <p:val>
                                            <p:fltVal val="0"/>
                                          </p:val>
                                        </p:tav>
                                        <p:tav tm="100000">
                                          <p:val>
                                            <p:strVal val="#ppt_h"/>
                                          </p:val>
                                        </p:tav>
                                      </p:tavLst>
                                    </p:anim>
                                    <p:animEffect transition="in" filter="fade">
                                      <p:cBhvr>
                                        <p:cTn id="25" dur="500"/>
                                        <p:tgtEl>
                                          <p:spTgt spid="57"/>
                                        </p:tgtEl>
                                      </p:cBhvr>
                                    </p:animEffect>
                                  </p:childTnLst>
                                </p:cTn>
                              </p:par>
                              <p:par>
                                <p:cTn id="26" presetID="53" presetClass="entr" presetSubtype="16" fill="hold" nodeType="withEffect">
                                  <p:stCondLst>
                                    <p:cond delay="0"/>
                                  </p:stCondLst>
                                  <p:childTnLst>
                                    <p:set>
                                      <p:cBhvr>
                                        <p:cTn id="27" dur="1" fill="hold">
                                          <p:stCondLst>
                                            <p:cond delay="0"/>
                                          </p:stCondLst>
                                        </p:cTn>
                                        <p:tgtEl>
                                          <p:spTgt spid="70"/>
                                        </p:tgtEl>
                                        <p:attrNameLst>
                                          <p:attrName>style.visibility</p:attrName>
                                        </p:attrNameLst>
                                      </p:cBhvr>
                                      <p:to>
                                        <p:strVal val="visible"/>
                                      </p:to>
                                    </p:set>
                                    <p:anim calcmode="lin" valueType="num">
                                      <p:cBhvr>
                                        <p:cTn id="28" dur="500" fill="hold"/>
                                        <p:tgtEl>
                                          <p:spTgt spid="70"/>
                                        </p:tgtEl>
                                        <p:attrNameLst>
                                          <p:attrName>ppt_w</p:attrName>
                                        </p:attrNameLst>
                                      </p:cBhvr>
                                      <p:tavLst>
                                        <p:tav tm="0">
                                          <p:val>
                                            <p:fltVal val="0"/>
                                          </p:val>
                                        </p:tav>
                                        <p:tav tm="100000">
                                          <p:val>
                                            <p:strVal val="#ppt_w"/>
                                          </p:val>
                                        </p:tav>
                                      </p:tavLst>
                                    </p:anim>
                                    <p:anim calcmode="lin" valueType="num">
                                      <p:cBhvr>
                                        <p:cTn id="29" dur="500" fill="hold"/>
                                        <p:tgtEl>
                                          <p:spTgt spid="70"/>
                                        </p:tgtEl>
                                        <p:attrNameLst>
                                          <p:attrName>ppt_h</p:attrName>
                                        </p:attrNameLst>
                                      </p:cBhvr>
                                      <p:tavLst>
                                        <p:tav tm="0">
                                          <p:val>
                                            <p:fltVal val="0"/>
                                          </p:val>
                                        </p:tav>
                                        <p:tav tm="100000">
                                          <p:val>
                                            <p:strVal val="#ppt_h"/>
                                          </p:val>
                                        </p:tav>
                                      </p:tavLst>
                                    </p:anim>
                                    <p:animEffect transition="in" filter="fade">
                                      <p:cBhvr>
                                        <p:cTn id="30" dur="500"/>
                                        <p:tgtEl>
                                          <p:spTgt spid="70"/>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childTnLst>
                          </p:cTn>
                        </p:par>
                        <p:par>
                          <p:cTn id="36" fill="hold">
                            <p:stCondLst>
                              <p:cond delay="1500"/>
                            </p:stCondLst>
                            <p:childTnLst>
                              <p:par>
                                <p:cTn id="37" presetID="53" presetClass="entr" presetSubtype="16" fill="hold" nodeType="afterEffect">
                                  <p:stCondLst>
                                    <p:cond delay="0"/>
                                  </p:stCondLst>
                                  <p:childTnLst>
                                    <p:set>
                                      <p:cBhvr>
                                        <p:cTn id="38" dur="1" fill="hold">
                                          <p:stCondLst>
                                            <p:cond delay="0"/>
                                          </p:stCondLst>
                                        </p:cTn>
                                        <p:tgtEl>
                                          <p:spTgt spid="61"/>
                                        </p:tgtEl>
                                        <p:attrNameLst>
                                          <p:attrName>style.visibility</p:attrName>
                                        </p:attrNameLst>
                                      </p:cBhvr>
                                      <p:to>
                                        <p:strVal val="visible"/>
                                      </p:to>
                                    </p:set>
                                    <p:anim calcmode="lin" valueType="num">
                                      <p:cBhvr>
                                        <p:cTn id="39" dur="500" fill="hold"/>
                                        <p:tgtEl>
                                          <p:spTgt spid="61"/>
                                        </p:tgtEl>
                                        <p:attrNameLst>
                                          <p:attrName>ppt_w</p:attrName>
                                        </p:attrNameLst>
                                      </p:cBhvr>
                                      <p:tavLst>
                                        <p:tav tm="0">
                                          <p:val>
                                            <p:fltVal val="0"/>
                                          </p:val>
                                        </p:tav>
                                        <p:tav tm="100000">
                                          <p:val>
                                            <p:strVal val="#ppt_w"/>
                                          </p:val>
                                        </p:tav>
                                      </p:tavLst>
                                    </p:anim>
                                    <p:anim calcmode="lin" valueType="num">
                                      <p:cBhvr>
                                        <p:cTn id="40" dur="500" fill="hold"/>
                                        <p:tgtEl>
                                          <p:spTgt spid="61"/>
                                        </p:tgtEl>
                                        <p:attrNameLst>
                                          <p:attrName>ppt_h</p:attrName>
                                        </p:attrNameLst>
                                      </p:cBhvr>
                                      <p:tavLst>
                                        <p:tav tm="0">
                                          <p:val>
                                            <p:fltVal val="0"/>
                                          </p:val>
                                        </p:tav>
                                        <p:tav tm="100000">
                                          <p:val>
                                            <p:strVal val="#ppt_h"/>
                                          </p:val>
                                        </p:tav>
                                      </p:tavLst>
                                    </p:anim>
                                    <p:animEffect transition="in" filter="fade">
                                      <p:cBhvr>
                                        <p:cTn id="41" dur="500"/>
                                        <p:tgtEl>
                                          <p:spTgt spid="61"/>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ppt_w</p:attrName>
                                        </p:attrNameLst>
                                      </p:cBhvr>
                                      <p:tavLst>
                                        <p:tav tm="0">
                                          <p:val>
                                            <p:fltVal val="0"/>
                                          </p:val>
                                        </p:tav>
                                        <p:tav tm="100000">
                                          <p:val>
                                            <p:strVal val="#ppt_w"/>
                                          </p:val>
                                        </p:tav>
                                      </p:tavLst>
                                    </p:anim>
                                    <p:anim calcmode="lin" valueType="num">
                                      <p:cBhvr>
                                        <p:cTn id="45" dur="500" fill="hold"/>
                                        <p:tgtEl>
                                          <p:spTgt spid="9"/>
                                        </p:tgtEl>
                                        <p:attrNameLst>
                                          <p:attrName>ppt_h</p:attrName>
                                        </p:attrNameLst>
                                      </p:cBhvr>
                                      <p:tavLst>
                                        <p:tav tm="0">
                                          <p:val>
                                            <p:fltVal val="0"/>
                                          </p:val>
                                        </p:tav>
                                        <p:tav tm="100000">
                                          <p:val>
                                            <p:strVal val="#ppt_h"/>
                                          </p:val>
                                        </p:tav>
                                      </p:tavLst>
                                    </p:anim>
                                    <p:animEffect transition="in" filter="fade">
                                      <p:cBhvr>
                                        <p:cTn id="46" dur="500"/>
                                        <p:tgtEl>
                                          <p:spTgt spid="9"/>
                                        </p:tgtEl>
                                      </p:cBhvr>
                                    </p:animEffect>
                                  </p:childTnLst>
                                </p:cTn>
                              </p:par>
                              <p:par>
                                <p:cTn id="47" presetID="53" presetClass="entr" presetSubtype="16" fill="hold" nodeType="withEffect">
                                  <p:stCondLst>
                                    <p:cond delay="0"/>
                                  </p:stCondLst>
                                  <p:childTnLst>
                                    <p:set>
                                      <p:cBhvr>
                                        <p:cTn id="48" dur="1" fill="hold">
                                          <p:stCondLst>
                                            <p:cond delay="0"/>
                                          </p:stCondLst>
                                        </p:cTn>
                                        <p:tgtEl>
                                          <p:spTgt spid="75"/>
                                        </p:tgtEl>
                                        <p:attrNameLst>
                                          <p:attrName>style.visibility</p:attrName>
                                        </p:attrNameLst>
                                      </p:cBhvr>
                                      <p:to>
                                        <p:strVal val="visible"/>
                                      </p:to>
                                    </p:set>
                                    <p:anim calcmode="lin" valueType="num">
                                      <p:cBhvr>
                                        <p:cTn id="49" dur="500" fill="hold"/>
                                        <p:tgtEl>
                                          <p:spTgt spid="75"/>
                                        </p:tgtEl>
                                        <p:attrNameLst>
                                          <p:attrName>ppt_w</p:attrName>
                                        </p:attrNameLst>
                                      </p:cBhvr>
                                      <p:tavLst>
                                        <p:tav tm="0">
                                          <p:val>
                                            <p:fltVal val="0"/>
                                          </p:val>
                                        </p:tav>
                                        <p:tav tm="100000">
                                          <p:val>
                                            <p:strVal val="#ppt_w"/>
                                          </p:val>
                                        </p:tav>
                                      </p:tavLst>
                                    </p:anim>
                                    <p:anim calcmode="lin" valueType="num">
                                      <p:cBhvr>
                                        <p:cTn id="50" dur="500" fill="hold"/>
                                        <p:tgtEl>
                                          <p:spTgt spid="75"/>
                                        </p:tgtEl>
                                        <p:attrNameLst>
                                          <p:attrName>ppt_h</p:attrName>
                                        </p:attrNameLst>
                                      </p:cBhvr>
                                      <p:tavLst>
                                        <p:tav tm="0">
                                          <p:val>
                                            <p:fltVal val="0"/>
                                          </p:val>
                                        </p:tav>
                                        <p:tav tm="100000">
                                          <p:val>
                                            <p:strVal val="#ppt_h"/>
                                          </p:val>
                                        </p:tav>
                                      </p:tavLst>
                                    </p:anim>
                                    <p:animEffect transition="in" filter="fade">
                                      <p:cBhvr>
                                        <p:cTn id="51" dur="500"/>
                                        <p:tgtEl>
                                          <p:spTgt spid="75"/>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57" grpId="0"/>
      <p:bldP spid="6" grpId="0"/>
      <p:bldP spid="9"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603885" y="127000"/>
            <a:ext cx="5687060" cy="410210"/>
          </a:xfrm>
          <a:prstGeom prst="rect">
            <a:avLst/>
          </a:prstGeom>
          <a:noFill/>
        </p:spPr>
        <p:txBody>
          <a:bodyPr wrap="square" lIns="45711" tIns="22855" rIns="45711" bIns="22855" rtlCol="0">
            <a:spAutoFit/>
          </a:bodyPr>
          <a:lstStyle/>
          <a:p>
            <a:pPr algn="l"/>
            <a:r>
              <a:rPr lang="id-ID" sz="2400" b="1" dirty="0">
                <a:solidFill>
                  <a:schemeClr val="tx1"/>
                </a:solidFill>
                <a:latin typeface="微软雅黑" panose="020B0503020204020204" charset="-122"/>
                <a:cs typeface="Aparajita" panose="020B0604020202020204" pitchFamily="34" charset="0"/>
              </a:rPr>
              <a:t>单击此处添加标题</a:t>
            </a:r>
          </a:p>
        </p:txBody>
      </p:sp>
      <p:sp>
        <p:nvSpPr>
          <p:cNvPr id="23" name="Subtitle 2"/>
          <p:cNvSpPr txBox="1"/>
          <p:nvPr/>
        </p:nvSpPr>
        <p:spPr>
          <a:xfrm>
            <a:off x="603885" y="391795"/>
            <a:ext cx="3165475" cy="419735"/>
          </a:xfrm>
          <a:prstGeom prst="rect">
            <a:avLst/>
          </a:prstGeom>
        </p:spPr>
        <p:txBody>
          <a:bodyPr vert="horz" lIns="108745" tIns="54372" rIns="108745" bIns="54372" rtlCol="0">
            <a:norm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r>
              <a:rPr lang="en-US" sz="1000" dirty="0">
                <a:solidFill>
                  <a:schemeClr val="tx1"/>
                </a:solidFill>
                <a:latin typeface="微软雅黑" panose="020B0503020204020204" charset="-122"/>
                <a:cs typeface="Aparajita" panose="020B0604020202020204" pitchFamily="34" charset="0"/>
              </a:rPr>
              <a:t>Your great subtitle in this line</a:t>
            </a:r>
          </a:p>
        </p:txBody>
      </p:sp>
      <p:pic>
        <p:nvPicPr>
          <p:cNvPr id="2" name="图片 1" descr="QQ截图20170423215553"/>
          <p:cNvPicPr>
            <a:picLocks noChangeAspect="1"/>
          </p:cNvPicPr>
          <p:nvPr/>
        </p:nvPicPr>
        <p:blipFill>
          <a:blip r:embed="rId2"/>
          <a:stretch>
            <a:fillRect/>
          </a:stretch>
        </p:blipFill>
        <p:spPr>
          <a:xfrm>
            <a:off x="170815" y="99060"/>
            <a:ext cx="528955" cy="564515"/>
          </a:xfrm>
          <a:prstGeom prst="rect">
            <a:avLst/>
          </a:prstGeom>
          <a:effectLst>
            <a:outerShdw blurRad="50800" dist="38100" dir="2700000" algn="tl" rotWithShape="0">
              <a:prstClr val="black">
                <a:alpha val="40000"/>
              </a:prstClr>
            </a:outerShdw>
          </a:effectLst>
        </p:spPr>
      </p:pic>
      <p:sp>
        <p:nvSpPr>
          <p:cNvPr id="51" name="Teardrop 50"/>
          <p:cNvSpPr/>
          <p:nvPr/>
        </p:nvSpPr>
        <p:spPr>
          <a:xfrm rot="13500000">
            <a:off x="3111491" y="1213144"/>
            <a:ext cx="1641935" cy="1641507"/>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rtlCol="0" anchor="ctr"/>
          <a:lstStyle/>
          <a:p>
            <a:pPr algn="ctr"/>
            <a:endParaRPr lang="id-ID" sz="1800" dirty="0">
              <a:latin typeface="微软雅黑" panose="020B0503020204020204" charset="-122"/>
            </a:endParaRPr>
          </a:p>
        </p:txBody>
      </p:sp>
      <p:sp>
        <p:nvSpPr>
          <p:cNvPr id="11" name="Teardrop 51"/>
          <p:cNvSpPr/>
          <p:nvPr/>
        </p:nvSpPr>
        <p:spPr>
          <a:xfrm rot="2700000">
            <a:off x="4558506" y="1213144"/>
            <a:ext cx="1641935" cy="1641507"/>
          </a:xfrm>
          <a:prstGeom prst="teardrop">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rtlCol="0" anchor="ctr"/>
          <a:lstStyle/>
          <a:p>
            <a:pPr algn="ctr"/>
            <a:endParaRPr lang="id-ID" sz="1800" dirty="0">
              <a:latin typeface="微软雅黑" panose="020B0503020204020204" charset="-122"/>
            </a:endParaRPr>
          </a:p>
        </p:txBody>
      </p:sp>
      <p:sp>
        <p:nvSpPr>
          <p:cNvPr id="53" name="Teardrop 52"/>
          <p:cNvSpPr/>
          <p:nvPr/>
        </p:nvSpPr>
        <p:spPr>
          <a:xfrm rot="2700000">
            <a:off x="6005520" y="1213144"/>
            <a:ext cx="1641935" cy="1641507"/>
          </a:xfrm>
          <a:prstGeom prst="teardrop">
            <a:avLst/>
          </a:prstGeom>
          <a:solidFill>
            <a:schemeClr val="accent3">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rtlCol="0" anchor="ctr"/>
          <a:lstStyle/>
          <a:p>
            <a:pPr algn="ctr"/>
            <a:endParaRPr lang="id-ID" sz="1800" dirty="0">
              <a:latin typeface="微软雅黑" panose="020B0503020204020204" charset="-122"/>
            </a:endParaRPr>
          </a:p>
        </p:txBody>
      </p:sp>
      <p:sp>
        <p:nvSpPr>
          <p:cNvPr id="12" name="Teardrop 53"/>
          <p:cNvSpPr/>
          <p:nvPr/>
        </p:nvSpPr>
        <p:spPr>
          <a:xfrm rot="2700000">
            <a:off x="7452535" y="1213144"/>
            <a:ext cx="1641935" cy="1641507"/>
          </a:xfrm>
          <a:prstGeom prst="teardrop">
            <a:avLst/>
          </a:pr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rtlCol="0" anchor="ctr"/>
          <a:lstStyle/>
          <a:p>
            <a:pPr algn="ctr"/>
            <a:endParaRPr lang="id-ID" sz="1800" dirty="0">
              <a:latin typeface="微软雅黑" panose="020B0503020204020204" charset="-122"/>
            </a:endParaRPr>
          </a:p>
        </p:txBody>
      </p:sp>
      <p:grpSp>
        <p:nvGrpSpPr>
          <p:cNvPr id="17" name="Group 16"/>
          <p:cNvGrpSpPr/>
          <p:nvPr/>
        </p:nvGrpSpPr>
        <p:grpSpPr bwMode="auto">
          <a:xfrm>
            <a:off x="819577" y="3662736"/>
            <a:ext cx="10552366" cy="1569865"/>
            <a:chOff x="-106455" y="2273094"/>
            <a:chExt cx="9988867" cy="860425"/>
          </a:xfrm>
        </p:grpSpPr>
        <p:sp>
          <p:nvSpPr>
            <p:cNvPr id="13" name="TextBox 28"/>
            <p:cNvSpPr txBox="1">
              <a:spLocks noChangeArrowheads="1"/>
            </p:cNvSpPr>
            <p:nvPr/>
          </p:nvSpPr>
          <p:spPr bwMode="auto">
            <a:xfrm>
              <a:off x="7775" y="2823071"/>
              <a:ext cx="9874636" cy="310448"/>
            </a:xfrm>
            <a:prstGeom prst="rect">
              <a:avLst/>
            </a:prstGeom>
            <a:noFill/>
            <a:ln>
              <a:noFill/>
            </a:ln>
          </p:spPr>
          <p:txBody>
            <a:bodyPr wrap="square">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just" eaLnBrk="1" hangingPunct="1">
                <a:lnSpc>
                  <a:spcPct val="130000"/>
                </a:lnSpc>
              </a:pPr>
              <a:r>
                <a:rPr lang="pt-BR" sz="1200" dirty="0">
                  <a:latin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14" name="TextBox 18"/>
            <p:cNvSpPr txBox="1"/>
            <p:nvPr/>
          </p:nvSpPr>
          <p:spPr>
            <a:xfrm>
              <a:off x="-5978" y="2273094"/>
              <a:ext cx="2323400" cy="225528"/>
            </a:xfrm>
            <a:prstGeom prst="rect">
              <a:avLst/>
            </a:prstGeom>
            <a:noFill/>
          </p:spPr>
          <p:txBody>
            <a:bodyPr wrap="square">
              <a:spAutoFit/>
            </a:bodyPr>
            <a:lstStyle/>
            <a:p>
              <a:pPr defTabSz="1828165" fontAlgn="auto">
                <a:spcBef>
                  <a:spcPts val="0"/>
                </a:spcBef>
                <a:spcAft>
                  <a:spcPts val="0"/>
                </a:spcAft>
                <a:defRPr/>
              </a:pPr>
              <a:r>
                <a:rPr lang="id-ID" sz="2100" b="1" dirty="0">
                  <a:solidFill>
                    <a:schemeClr val="tx2"/>
                  </a:solidFill>
                  <a:latin typeface="微软雅黑" panose="020B0503020204020204" charset="-122"/>
                  <a:ea typeface="+mn-ea"/>
                  <a:cs typeface="Aparajita" panose="020B0604020202020204" pitchFamily="34" charset="0"/>
                </a:rPr>
                <a:t>此处添加标题</a:t>
              </a:r>
            </a:p>
          </p:txBody>
        </p:sp>
        <p:sp>
          <p:nvSpPr>
            <p:cNvPr id="20" name="TextBox 30"/>
            <p:cNvSpPr txBox="1">
              <a:spLocks noChangeArrowheads="1"/>
            </p:cNvSpPr>
            <p:nvPr/>
          </p:nvSpPr>
          <p:spPr bwMode="auto">
            <a:xfrm>
              <a:off x="1312355" y="2442079"/>
              <a:ext cx="8570057" cy="440614"/>
            </a:xfrm>
            <a:prstGeom prst="rect">
              <a:avLst/>
            </a:prstGeom>
            <a:noFill/>
            <a:ln>
              <a:noFill/>
            </a:ln>
          </p:spPr>
          <p:txBody>
            <a:bodyPr wrap="square">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just" eaLnBrk="1" hangingPunct="1">
                <a:lnSpc>
                  <a:spcPct val="130000"/>
                </a:lnSpc>
              </a:pPr>
              <a:r>
                <a:rPr sz="1200">
                  <a:latin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15" name="TextBox 31"/>
            <p:cNvSpPr txBox="1">
              <a:spLocks noChangeArrowheads="1"/>
            </p:cNvSpPr>
            <p:nvPr/>
          </p:nvSpPr>
          <p:spPr bwMode="auto">
            <a:xfrm>
              <a:off x="-106455" y="2408813"/>
              <a:ext cx="1554534" cy="497344"/>
            </a:xfrm>
            <a:prstGeom prst="rect">
              <a:avLst/>
            </a:prstGeom>
            <a:noFill/>
            <a:ln>
              <a:noFill/>
            </a:ln>
          </p:spPr>
          <p:txBody>
            <a:bodyPr>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eaLnBrk="1" hangingPunct="1"/>
              <a:r>
                <a:rPr lang="id-ID" sz="5000" b="1" dirty="0">
                  <a:solidFill>
                    <a:schemeClr val="accent1"/>
                  </a:solidFill>
                  <a:latin typeface="微软雅黑" panose="020B0503020204020204" charset="-122"/>
                  <a:cs typeface="Aparajita" panose="020B0604020202020204" pitchFamily="34" charset="0"/>
                </a:rPr>
                <a:t>86%</a:t>
              </a:r>
            </a:p>
          </p:txBody>
        </p:sp>
      </p:grpSp>
      <p:grpSp>
        <p:nvGrpSpPr>
          <p:cNvPr id="16" name="Group 43"/>
          <p:cNvGrpSpPr/>
          <p:nvPr/>
        </p:nvGrpSpPr>
        <p:grpSpPr bwMode="auto">
          <a:xfrm>
            <a:off x="3371824" y="3035062"/>
            <a:ext cx="1098550" cy="535032"/>
            <a:chOff x="2524618" y="9663459"/>
            <a:chExt cx="2197611" cy="1069918"/>
          </a:xfrm>
        </p:grpSpPr>
        <p:sp>
          <p:nvSpPr>
            <p:cNvPr id="34" name="Content Placeholder 2"/>
            <p:cNvSpPr txBox="1"/>
            <p:nvPr/>
          </p:nvSpPr>
          <p:spPr bwMode="auto">
            <a:xfrm>
              <a:off x="2737334" y="9663459"/>
              <a:ext cx="1755904" cy="621719"/>
            </a:xfrm>
            <a:prstGeom prst="rect">
              <a:avLst/>
            </a:prstGeom>
            <a:noFill/>
            <a:ln>
              <a:noFill/>
            </a:ln>
          </p:spPr>
          <p:txBody>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ctr" defTabSz="914400" eaLnBrk="1" hangingPunct="1">
                <a:spcBef>
                  <a:spcPct val="20000"/>
                </a:spcBef>
                <a:buFont typeface="Arial" panose="020B0604020202020204" pitchFamily="34" charset="0"/>
                <a:buNone/>
              </a:pPr>
              <a:r>
                <a:rPr lang="en-US" sz="2000" b="1" dirty="0">
                  <a:latin typeface="微软雅黑" panose="020B0503020204020204" charset="-122"/>
                  <a:cs typeface="Aparajita" panose="020B0604020202020204" pitchFamily="34" charset="0"/>
                </a:rPr>
                <a:t>76%</a:t>
              </a:r>
            </a:p>
          </p:txBody>
        </p:sp>
        <p:sp>
          <p:nvSpPr>
            <p:cNvPr id="35" name="Title 1"/>
            <p:cNvSpPr txBox="1"/>
            <p:nvPr/>
          </p:nvSpPr>
          <p:spPr bwMode="auto">
            <a:xfrm>
              <a:off x="2524618" y="10240609"/>
              <a:ext cx="2197611" cy="492768"/>
            </a:xfrm>
            <a:prstGeom prst="rect">
              <a:avLst/>
            </a:prstGeom>
            <a:noFill/>
            <a:ln>
              <a:noFill/>
            </a:ln>
          </p:spPr>
          <p:txBody>
            <a:bodyPr anchor="ct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ctr" defTabSz="914400" eaLnBrk="1" hangingPunct="1"/>
              <a:r>
                <a:rPr lang="en-US" sz="1200" dirty="0">
                  <a:latin typeface="微软雅黑" panose="020B0503020204020204" charset="-122"/>
                  <a:cs typeface="Aparajita" panose="020B0604020202020204" pitchFamily="34" charset="0"/>
                </a:rPr>
                <a:t>添加标题</a:t>
              </a:r>
            </a:p>
          </p:txBody>
        </p:sp>
      </p:grpSp>
      <p:grpSp>
        <p:nvGrpSpPr>
          <p:cNvPr id="38" name="Group 44"/>
          <p:cNvGrpSpPr/>
          <p:nvPr/>
        </p:nvGrpSpPr>
        <p:grpSpPr bwMode="auto">
          <a:xfrm>
            <a:off x="4775257" y="3046242"/>
            <a:ext cx="1277144" cy="534964"/>
            <a:chOff x="5264899" y="9774859"/>
            <a:chExt cx="2553821" cy="1069927"/>
          </a:xfrm>
        </p:grpSpPr>
        <p:sp>
          <p:nvSpPr>
            <p:cNvPr id="40" name="Content Placeholder 2"/>
            <p:cNvSpPr txBox="1"/>
            <p:nvPr/>
          </p:nvSpPr>
          <p:spPr bwMode="auto">
            <a:xfrm>
              <a:off x="5614678" y="9774859"/>
              <a:ext cx="1755904" cy="621719"/>
            </a:xfrm>
            <a:prstGeom prst="rect">
              <a:avLst/>
            </a:prstGeom>
            <a:noFill/>
            <a:ln>
              <a:noFill/>
            </a:ln>
          </p:spPr>
          <p:txBody>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ctr" defTabSz="914400" eaLnBrk="1" hangingPunct="1">
                <a:spcBef>
                  <a:spcPct val="20000"/>
                </a:spcBef>
                <a:buFont typeface="Arial" panose="020B0604020202020204" pitchFamily="34" charset="0"/>
                <a:buNone/>
              </a:pPr>
              <a:r>
                <a:rPr lang="en-US" sz="2000" b="1" dirty="0">
                  <a:latin typeface="微软雅黑" panose="020B0503020204020204" charset="-122"/>
                  <a:cs typeface="Aparajita" panose="020B0604020202020204" pitchFamily="34" charset="0"/>
                </a:rPr>
                <a:t>76%</a:t>
              </a:r>
            </a:p>
          </p:txBody>
        </p:sp>
        <p:sp>
          <p:nvSpPr>
            <p:cNvPr id="41" name="Title 1"/>
            <p:cNvSpPr txBox="1"/>
            <p:nvPr/>
          </p:nvSpPr>
          <p:spPr bwMode="auto">
            <a:xfrm>
              <a:off x="5264899" y="10352018"/>
              <a:ext cx="2553821" cy="492768"/>
            </a:xfrm>
            <a:prstGeom prst="rect">
              <a:avLst/>
            </a:prstGeom>
            <a:noFill/>
            <a:ln>
              <a:noFill/>
            </a:ln>
          </p:spPr>
          <p:txBody>
            <a:bodyPr anchor="ct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ctr" defTabSz="914400" eaLnBrk="1" hangingPunct="1"/>
              <a:r>
                <a:rPr lang="en-US" sz="1200" dirty="0">
                  <a:latin typeface="微软雅黑" panose="020B0503020204020204" charset="-122"/>
                  <a:cs typeface="Aparajita" panose="020B0604020202020204" pitchFamily="34" charset="0"/>
                </a:rPr>
                <a:t>添加标题</a:t>
              </a:r>
            </a:p>
          </p:txBody>
        </p:sp>
      </p:grpSp>
      <p:grpSp>
        <p:nvGrpSpPr>
          <p:cNvPr id="43" name="Group 45"/>
          <p:cNvGrpSpPr/>
          <p:nvPr/>
        </p:nvGrpSpPr>
        <p:grpSpPr bwMode="auto">
          <a:xfrm>
            <a:off x="6341930" y="3043320"/>
            <a:ext cx="1098550" cy="523574"/>
            <a:chOff x="7907873" y="9791663"/>
            <a:chExt cx="2197611" cy="1047669"/>
          </a:xfrm>
        </p:grpSpPr>
        <p:sp>
          <p:nvSpPr>
            <p:cNvPr id="45" name="Content Placeholder 2"/>
            <p:cNvSpPr txBox="1"/>
            <p:nvPr/>
          </p:nvSpPr>
          <p:spPr bwMode="auto">
            <a:xfrm>
              <a:off x="8123964" y="9791663"/>
              <a:ext cx="1755904" cy="621719"/>
            </a:xfrm>
            <a:prstGeom prst="rect">
              <a:avLst/>
            </a:prstGeom>
            <a:noFill/>
            <a:ln>
              <a:noFill/>
            </a:ln>
          </p:spPr>
          <p:txBody>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ctr" defTabSz="914400" eaLnBrk="1" hangingPunct="1">
                <a:spcBef>
                  <a:spcPct val="20000"/>
                </a:spcBef>
                <a:buFont typeface="Arial" panose="020B0604020202020204" pitchFamily="34" charset="0"/>
                <a:buNone/>
              </a:pPr>
              <a:r>
                <a:rPr lang="en-US" sz="2000" b="1" dirty="0">
                  <a:latin typeface="微软雅黑" panose="020B0503020204020204" charset="-122"/>
                  <a:cs typeface="Aparajita" panose="020B0604020202020204" pitchFamily="34" charset="0"/>
                </a:rPr>
                <a:t>76%</a:t>
              </a:r>
            </a:p>
          </p:txBody>
        </p:sp>
        <p:sp>
          <p:nvSpPr>
            <p:cNvPr id="46" name="Title 1"/>
            <p:cNvSpPr txBox="1"/>
            <p:nvPr/>
          </p:nvSpPr>
          <p:spPr bwMode="auto">
            <a:xfrm>
              <a:off x="7907873" y="10346564"/>
              <a:ext cx="2197611" cy="492768"/>
            </a:xfrm>
            <a:prstGeom prst="rect">
              <a:avLst/>
            </a:prstGeom>
            <a:noFill/>
            <a:ln>
              <a:noFill/>
            </a:ln>
          </p:spPr>
          <p:txBody>
            <a:bodyPr anchor="ct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ctr" defTabSz="914400" eaLnBrk="1" hangingPunct="1"/>
              <a:r>
                <a:rPr lang="en-US" sz="1200" dirty="0">
                  <a:latin typeface="微软雅黑" panose="020B0503020204020204" charset="-122"/>
                  <a:cs typeface="Aparajita" panose="020B0604020202020204" pitchFamily="34" charset="0"/>
                </a:rPr>
                <a:t>添加标题</a:t>
              </a:r>
            </a:p>
          </p:txBody>
        </p:sp>
      </p:grpSp>
      <p:grpSp>
        <p:nvGrpSpPr>
          <p:cNvPr id="36" name="Group 44"/>
          <p:cNvGrpSpPr/>
          <p:nvPr/>
        </p:nvGrpSpPr>
        <p:grpSpPr bwMode="auto">
          <a:xfrm>
            <a:off x="7660581" y="3035102"/>
            <a:ext cx="1277144" cy="534964"/>
            <a:chOff x="5264899" y="9774859"/>
            <a:chExt cx="2553821" cy="1069927"/>
          </a:xfrm>
        </p:grpSpPr>
        <p:sp>
          <p:nvSpPr>
            <p:cNvPr id="37" name="Content Placeholder 2"/>
            <p:cNvSpPr txBox="1"/>
            <p:nvPr/>
          </p:nvSpPr>
          <p:spPr bwMode="auto">
            <a:xfrm>
              <a:off x="5614678" y="9774859"/>
              <a:ext cx="1755904" cy="621719"/>
            </a:xfrm>
            <a:prstGeom prst="rect">
              <a:avLst/>
            </a:prstGeom>
            <a:noFill/>
            <a:ln>
              <a:noFill/>
            </a:ln>
          </p:spPr>
          <p:txBody>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ctr" defTabSz="914400" eaLnBrk="1" hangingPunct="1">
                <a:spcBef>
                  <a:spcPct val="20000"/>
                </a:spcBef>
                <a:buFont typeface="Arial" panose="020B0604020202020204" pitchFamily="34" charset="0"/>
                <a:buNone/>
              </a:pPr>
              <a:r>
                <a:rPr lang="en-US" sz="2000" b="1" dirty="0">
                  <a:latin typeface="微软雅黑" panose="020B0503020204020204" charset="-122"/>
                  <a:cs typeface="Aparajita" panose="020B0604020202020204" pitchFamily="34" charset="0"/>
                </a:rPr>
                <a:t>76%</a:t>
              </a:r>
            </a:p>
          </p:txBody>
        </p:sp>
        <p:sp>
          <p:nvSpPr>
            <p:cNvPr id="55" name="Title 1"/>
            <p:cNvSpPr txBox="1"/>
            <p:nvPr/>
          </p:nvSpPr>
          <p:spPr bwMode="auto">
            <a:xfrm>
              <a:off x="5264899" y="10352018"/>
              <a:ext cx="2553821" cy="492768"/>
            </a:xfrm>
            <a:prstGeom prst="rect">
              <a:avLst/>
            </a:prstGeom>
            <a:noFill/>
            <a:ln>
              <a:noFill/>
            </a:ln>
          </p:spPr>
          <p:txBody>
            <a:bodyPr anchor="ct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ctr" defTabSz="914400" eaLnBrk="1" hangingPunct="1"/>
              <a:r>
                <a:rPr lang="en-US" sz="1200">
                  <a:latin typeface="微软雅黑" panose="020B0503020204020204" charset="-122"/>
                  <a:cs typeface="Aparajita" panose="020B0604020202020204" pitchFamily="34" charset="0"/>
                </a:rPr>
                <a:t>添加标题</a:t>
              </a:r>
            </a:p>
          </p:txBody>
        </p:sp>
      </p:grpSp>
      <p:sp>
        <p:nvSpPr>
          <p:cNvPr id="57" name="Freeform 52"/>
          <p:cNvSpPr>
            <a:spLocks noChangeArrowheads="1"/>
          </p:cNvSpPr>
          <p:nvPr/>
        </p:nvSpPr>
        <p:spPr bwMode="auto">
          <a:xfrm>
            <a:off x="8023220" y="1721178"/>
            <a:ext cx="623555" cy="612113"/>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257 w 479"/>
              <a:gd name="T13" fmla="*/ 293 h 471"/>
              <a:gd name="T14" fmla="*/ 257 w 479"/>
              <a:gd name="T15" fmla="*/ 293 h 471"/>
              <a:gd name="T16" fmla="*/ 222 w 479"/>
              <a:gd name="T17" fmla="*/ 275 h 471"/>
              <a:gd name="T18" fmla="*/ 186 w 479"/>
              <a:gd name="T19" fmla="*/ 363 h 471"/>
              <a:gd name="T20" fmla="*/ 204 w 479"/>
              <a:gd name="T21" fmla="*/ 231 h 471"/>
              <a:gd name="T22" fmla="*/ 240 w 479"/>
              <a:gd name="T23" fmla="*/ 169 h 471"/>
              <a:gd name="T24" fmla="*/ 249 w 479"/>
              <a:gd name="T25" fmla="*/ 266 h 471"/>
              <a:gd name="T26" fmla="*/ 284 w 479"/>
              <a:gd name="T27" fmla="*/ 151 h 471"/>
              <a:gd name="T28" fmla="*/ 169 w 479"/>
              <a:gd name="T29" fmla="*/ 213 h 471"/>
              <a:gd name="T30" fmla="*/ 178 w 479"/>
              <a:gd name="T31" fmla="*/ 257 h 471"/>
              <a:gd name="T32" fmla="*/ 142 w 479"/>
              <a:gd name="T33" fmla="*/ 195 h 471"/>
              <a:gd name="T34" fmla="*/ 231 w 479"/>
              <a:gd name="T35" fmla="*/ 107 h 471"/>
              <a:gd name="T36" fmla="*/ 337 w 479"/>
              <a:gd name="T37" fmla="*/ 178 h 471"/>
              <a:gd name="T38" fmla="*/ 257 w 479"/>
              <a:gd name="T39" fmla="*/ 293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57" y="293"/>
                </a:moveTo>
                <a:lnTo>
                  <a:pt x="257" y="293"/>
                </a:lnTo>
                <a:cubicBezTo>
                  <a:pt x="240" y="293"/>
                  <a:pt x="231" y="284"/>
                  <a:pt x="222" y="275"/>
                </a:cubicBezTo>
                <a:cubicBezTo>
                  <a:pt x="213" y="310"/>
                  <a:pt x="204" y="346"/>
                  <a:pt x="186" y="363"/>
                </a:cubicBezTo>
                <a:cubicBezTo>
                  <a:pt x="178" y="310"/>
                  <a:pt x="195" y="266"/>
                  <a:pt x="204" y="231"/>
                </a:cubicBezTo>
                <a:cubicBezTo>
                  <a:pt x="186" y="204"/>
                  <a:pt x="204" y="151"/>
                  <a:pt x="240" y="169"/>
                </a:cubicBezTo>
                <a:cubicBezTo>
                  <a:pt x="275" y="178"/>
                  <a:pt x="204" y="257"/>
                  <a:pt x="249" y="266"/>
                </a:cubicBezTo>
                <a:cubicBezTo>
                  <a:pt x="302" y="275"/>
                  <a:pt x="319" y="178"/>
                  <a:pt x="284" y="151"/>
                </a:cubicBezTo>
                <a:cubicBezTo>
                  <a:pt x="249" y="107"/>
                  <a:pt x="159" y="151"/>
                  <a:pt x="169" y="213"/>
                </a:cubicBezTo>
                <a:cubicBezTo>
                  <a:pt x="178" y="231"/>
                  <a:pt x="186" y="231"/>
                  <a:pt x="178" y="257"/>
                </a:cubicBezTo>
                <a:cubicBezTo>
                  <a:pt x="151" y="248"/>
                  <a:pt x="142" y="222"/>
                  <a:pt x="142" y="195"/>
                </a:cubicBezTo>
                <a:cubicBezTo>
                  <a:pt x="142" y="151"/>
                  <a:pt x="186" y="116"/>
                  <a:pt x="231" y="107"/>
                </a:cubicBezTo>
                <a:cubicBezTo>
                  <a:pt x="284" y="107"/>
                  <a:pt x="328" y="134"/>
                  <a:pt x="337" y="178"/>
                </a:cubicBezTo>
                <a:cubicBezTo>
                  <a:pt x="346" y="231"/>
                  <a:pt x="310" y="293"/>
                  <a:pt x="257" y="293"/>
                </a:cubicBez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sp>
        <p:nvSpPr>
          <p:cNvPr id="58" name="Freeform 78"/>
          <p:cNvSpPr>
            <a:spLocks noChangeArrowheads="1"/>
          </p:cNvSpPr>
          <p:nvPr/>
        </p:nvSpPr>
        <p:spPr bwMode="auto">
          <a:xfrm>
            <a:off x="6561142" y="1721178"/>
            <a:ext cx="623555" cy="612113"/>
          </a:xfrm>
          <a:custGeom>
            <a:avLst/>
            <a:gdLst>
              <a:gd name="T0" fmla="*/ 212 w 479"/>
              <a:gd name="T1" fmla="*/ 169 h 471"/>
              <a:gd name="T2" fmla="*/ 212 w 479"/>
              <a:gd name="T3" fmla="*/ 169 h 471"/>
              <a:gd name="T4" fmla="*/ 185 w 479"/>
              <a:gd name="T5" fmla="*/ 142 h 471"/>
              <a:gd name="T6" fmla="*/ 177 w 479"/>
              <a:gd name="T7" fmla="*/ 142 h 471"/>
              <a:gd name="T8" fmla="*/ 168 w 479"/>
              <a:gd name="T9" fmla="*/ 160 h 471"/>
              <a:gd name="T10" fmla="*/ 168 w 479"/>
              <a:gd name="T11" fmla="*/ 187 h 471"/>
              <a:gd name="T12" fmla="*/ 194 w 479"/>
              <a:gd name="T13" fmla="*/ 213 h 471"/>
              <a:gd name="T14" fmla="*/ 203 w 479"/>
              <a:gd name="T15" fmla="*/ 213 h 471"/>
              <a:gd name="T16" fmla="*/ 212 w 479"/>
              <a:gd name="T17" fmla="*/ 169 h 471"/>
              <a:gd name="T18" fmla="*/ 238 w 479"/>
              <a:gd name="T19" fmla="*/ 0 h 471"/>
              <a:gd name="T20" fmla="*/ 238 w 479"/>
              <a:gd name="T21" fmla="*/ 0 h 471"/>
              <a:gd name="T22" fmla="*/ 0 w 479"/>
              <a:gd name="T23" fmla="*/ 231 h 471"/>
              <a:gd name="T24" fmla="*/ 238 w 479"/>
              <a:gd name="T25" fmla="*/ 470 h 471"/>
              <a:gd name="T26" fmla="*/ 478 w 479"/>
              <a:gd name="T27" fmla="*/ 231 h 471"/>
              <a:gd name="T28" fmla="*/ 238 w 479"/>
              <a:gd name="T29" fmla="*/ 0 h 471"/>
              <a:gd name="T30" fmla="*/ 221 w 479"/>
              <a:gd name="T31" fmla="*/ 338 h 471"/>
              <a:gd name="T32" fmla="*/ 221 w 479"/>
              <a:gd name="T33" fmla="*/ 338 h 471"/>
              <a:gd name="T34" fmla="*/ 185 w 479"/>
              <a:gd name="T35" fmla="*/ 346 h 471"/>
              <a:gd name="T36" fmla="*/ 185 w 479"/>
              <a:gd name="T37" fmla="*/ 346 h 471"/>
              <a:gd name="T38" fmla="*/ 185 w 479"/>
              <a:gd name="T39" fmla="*/ 346 h 471"/>
              <a:gd name="T40" fmla="*/ 124 w 479"/>
              <a:gd name="T41" fmla="*/ 301 h 471"/>
              <a:gd name="T42" fmla="*/ 194 w 479"/>
              <a:gd name="T43" fmla="*/ 248 h 471"/>
              <a:gd name="T44" fmla="*/ 194 w 479"/>
              <a:gd name="T45" fmla="*/ 248 h 471"/>
              <a:gd name="T46" fmla="*/ 185 w 479"/>
              <a:gd name="T47" fmla="*/ 231 h 471"/>
              <a:gd name="T48" fmla="*/ 185 w 479"/>
              <a:gd name="T49" fmla="*/ 231 h 471"/>
              <a:gd name="T50" fmla="*/ 159 w 479"/>
              <a:gd name="T51" fmla="*/ 222 h 471"/>
              <a:gd name="T52" fmla="*/ 141 w 479"/>
              <a:gd name="T53" fmla="*/ 178 h 471"/>
              <a:gd name="T54" fmla="*/ 194 w 479"/>
              <a:gd name="T55" fmla="*/ 125 h 471"/>
              <a:gd name="T56" fmla="*/ 256 w 479"/>
              <a:gd name="T57" fmla="*/ 125 h 471"/>
              <a:gd name="T58" fmla="*/ 256 w 479"/>
              <a:gd name="T59" fmla="*/ 125 h 471"/>
              <a:gd name="T60" fmla="*/ 238 w 479"/>
              <a:gd name="T61" fmla="*/ 134 h 471"/>
              <a:gd name="T62" fmla="*/ 221 w 479"/>
              <a:gd name="T63" fmla="*/ 134 h 471"/>
              <a:gd name="T64" fmla="*/ 238 w 479"/>
              <a:gd name="T65" fmla="*/ 178 h 471"/>
              <a:gd name="T66" fmla="*/ 230 w 479"/>
              <a:gd name="T67" fmla="*/ 213 h 471"/>
              <a:gd name="T68" fmla="*/ 212 w 479"/>
              <a:gd name="T69" fmla="*/ 231 h 471"/>
              <a:gd name="T70" fmla="*/ 230 w 479"/>
              <a:gd name="T71" fmla="*/ 240 h 471"/>
              <a:gd name="T72" fmla="*/ 256 w 479"/>
              <a:gd name="T73" fmla="*/ 284 h 471"/>
              <a:gd name="T74" fmla="*/ 221 w 479"/>
              <a:gd name="T75" fmla="*/ 338 h 471"/>
              <a:gd name="T76" fmla="*/ 354 w 479"/>
              <a:gd name="T77" fmla="*/ 231 h 471"/>
              <a:gd name="T78" fmla="*/ 354 w 479"/>
              <a:gd name="T79" fmla="*/ 231 h 471"/>
              <a:gd name="T80" fmla="*/ 310 w 479"/>
              <a:gd name="T81" fmla="*/ 231 h 471"/>
              <a:gd name="T82" fmla="*/ 310 w 479"/>
              <a:gd name="T83" fmla="*/ 275 h 471"/>
              <a:gd name="T84" fmla="*/ 291 w 479"/>
              <a:gd name="T85" fmla="*/ 275 h 471"/>
              <a:gd name="T86" fmla="*/ 291 w 479"/>
              <a:gd name="T87" fmla="*/ 231 h 471"/>
              <a:gd name="T88" fmla="*/ 256 w 479"/>
              <a:gd name="T89" fmla="*/ 231 h 471"/>
              <a:gd name="T90" fmla="*/ 256 w 479"/>
              <a:gd name="T91" fmla="*/ 213 h 471"/>
              <a:gd name="T92" fmla="*/ 291 w 479"/>
              <a:gd name="T93" fmla="*/ 213 h 471"/>
              <a:gd name="T94" fmla="*/ 291 w 479"/>
              <a:gd name="T95" fmla="*/ 169 h 471"/>
              <a:gd name="T96" fmla="*/ 310 w 479"/>
              <a:gd name="T97" fmla="*/ 169 h 471"/>
              <a:gd name="T98" fmla="*/ 310 w 479"/>
              <a:gd name="T99" fmla="*/ 213 h 471"/>
              <a:gd name="T100" fmla="*/ 354 w 479"/>
              <a:gd name="T101" fmla="*/ 213 h 471"/>
              <a:gd name="T102" fmla="*/ 354 w 479"/>
              <a:gd name="T103" fmla="*/ 231 h 471"/>
              <a:gd name="T104" fmla="*/ 194 w 479"/>
              <a:gd name="T105" fmla="*/ 266 h 471"/>
              <a:gd name="T106" fmla="*/ 194 w 479"/>
              <a:gd name="T107" fmla="*/ 266 h 471"/>
              <a:gd name="T108" fmla="*/ 194 w 479"/>
              <a:gd name="T109" fmla="*/ 266 h 471"/>
              <a:gd name="T110" fmla="*/ 159 w 479"/>
              <a:gd name="T111" fmla="*/ 275 h 471"/>
              <a:gd name="T112" fmla="*/ 150 w 479"/>
              <a:gd name="T113" fmla="*/ 301 h 471"/>
              <a:gd name="T114" fmla="*/ 194 w 479"/>
              <a:gd name="T115" fmla="*/ 328 h 471"/>
              <a:gd name="T116" fmla="*/ 230 w 479"/>
              <a:gd name="T117" fmla="*/ 293 h 471"/>
              <a:gd name="T118" fmla="*/ 194 w 479"/>
              <a:gd name="T119" fmla="*/ 26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9" h="471">
                <a:moveTo>
                  <a:pt x="212" y="169"/>
                </a:moveTo>
                <a:lnTo>
                  <a:pt x="212" y="169"/>
                </a:lnTo>
                <a:cubicBezTo>
                  <a:pt x="212" y="142"/>
                  <a:pt x="203" y="142"/>
                  <a:pt x="185" y="142"/>
                </a:cubicBezTo>
                <a:cubicBezTo>
                  <a:pt x="185" y="142"/>
                  <a:pt x="185" y="142"/>
                  <a:pt x="177" y="142"/>
                </a:cubicBezTo>
                <a:cubicBezTo>
                  <a:pt x="177" y="142"/>
                  <a:pt x="168" y="151"/>
                  <a:pt x="168" y="160"/>
                </a:cubicBezTo>
                <a:cubicBezTo>
                  <a:pt x="159" y="160"/>
                  <a:pt x="159" y="169"/>
                  <a:pt x="168" y="187"/>
                </a:cubicBezTo>
                <a:cubicBezTo>
                  <a:pt x="168" y="195"/>
                  <a:pt x="185" y="213"/>
                  <a:pt x="194" y="213"/>
                </a:cubicBezTo>
                <a:cubicBezTo>
                  <a:pt x="194" y="213"/>
                  <a:pt x="194" y="213"/>
                  <a:pt x="203" y="213"/>
                </a:cubicBezTo>
                <a:cubicBezTo>
                  <a:pt x="212" y="204"/>
                  <a:pt x="221" y="187"/>
                  <a:pt x="212" y="169"/>
                </a:cubicBezTo>
                <a:close/>
                <a:moveTo>
                  <a:pt x="238" y="0"/>
                </a:moveTo>
                <a:lnTo>
                  <a:pt x="238" y="0"/>
                </a:lnTo>
                <a:cubicBezTo>
                  <a:pt x="106" y="0"/>
                  <a:pt x="0" y="107"/>
                  <a:pt x="0" y="231"/>
                </a:cubicBezTo>
                <a:cubicBezTo>
                  <a:pt x="0" y="363"/>
                  <a:pt x="106" y="470"/>
                  <a:pt x="238" y="470"/>
                </a:cubicBezTo>
                <a:cubicBezTo>
                  <a:pt x="372" y="470"/>
                  <a:pt x="478" y="363"/>
                  <a:pt x="478" y="231"/>
                </a:cubicBezTo>
                <a:cubicBezTo>
                  <a:pt x="478" y="107"/>
                  <a:pt x="372" y="0"/>
                  <a:pt x="238" y="0"/>
                </a:cubicBezTo>
                <a:close/>
                <a:moveTo>
                  <a:pt x="221" y="338"/>
                </a:moveTo>
                <a:lnTo>
                  <a:pt x="221" y="338"/>
                </a:lnTo>
                <a:cubicBezTo>
                  <a:pt x="212" y="346"/>
                  <a:pt x="194" y="346"/>
                  <a:pt x="185" y="346"/>
                </a:cubicBezTo>
                <a:lnTo>
                  <a:pt x="185" y="346"/>
                </a:lnTo>
                <a:lnTo>
                  <a:pt x="185" y="346"/>
                </a:lnTo>
                <a:cubicBezTo>
                  <a:pt x="177" y="346"/>
                  <a:pt x="124" y="346"/>
                  <a:pt x="124" y="301"/>
                </a:cubicBezTo>
                <a:cubicBezTo>
                  <a:pt x="124" y="257"/>
                  <a:pt x="177" y="248"/>
                  <a:pt x="194" y="248"/>
                </a:cubicBezTo>
                <a:lnTo>
                  <a:pt x="194" y="248"/>
                </a:lnTo>
                <a:cubicBezTo>
                  <a:pt x="185" y="240"/>
                  <a:pt x="185" y="231"/>
                  <a:pt x="185" y="231"/>
                </a:cubicBezTo>
                <a:lnTo>
                  <a:pt x="185" y="231"/>
                </a:lnTo>
                <a:cubicBezTo>
                  <a:pt x="177" y="231"/>
                  <a:pt x="168" y="222"/>
                  <a:pt x="159" y="222"/>
                </a:cubicBezTo>
                <a:cubicBezTo>
                  <a:pt x="141" y="213"/>
                  <a:pt x="141" y="195"/>
                  <a:pt x="141" y="178"/>
                </a:cubicBezTo>
                <a:cubicBezTo>
                  <a:pt x="141" y="125"/>
                  <a:pt x="194" y="125"/>
                  <a:pt x="194" y="125"/>
                </a:cubicBezTo>
                <a:cubicBezTo>
                  <a:pt x="256" y="125"/>
                  <a:pt x="256" y="125"/>
                  <a:pt x="256" y="125"/>
                </a:cubicBezTo>
                <a:lnTo>
                  <a:pt x="256" y="125"/>
                </a:lnTo>
                <a:cubicBezTo>
                  <a:pt x="256" y="134"/>
                  <a:pt x="238" y="134"/>
                  <a:pt x="238" y="134"/>
                </a:cubicBezTo>
                <a:cubicBezTo>
                  <a:pt x="230" y="134"/>
                  <a:pt x="230" y="134"/>
                  <a:pt x="221" y="134"/>
                </a:cubicBezTo>
                <a:cubicBezTo>
                  <a:pt x="238" y="142"/>
                  <a:pt x="238" y="160"/>
                  <a:pt x="238" y="178"/>
                </a:cubicBezTo>
                <a:cubicBezTo>
                  <a:pt x="238" y="195"/>
                  <a:pt x="230" y="204"/>
                  <a:pt x="230" y="213"/>
                </a:cubicBezTo>
                <a:cubicBezTo>
                  <a:pt x="221" y="222"/>
                  <a:pt x="212" y="222"/>
                  <a:pt x="212" y="231"/>
                </a:cubicBezTo>
                <a:cubicBezTo>
                  <a:pt x="212" y="231"/>
                  <a:pt x="221" y="240"/>
                  <a:pt x="230" y="240"/>
                </a:cubicBezTo>
                <a:cubicBezTo>
                  <a:pt x="238" y="248"/>
                  <a:pt x="256" y="266"/>
                  <a:pt x="256" y="284"/>
                </a:cubicBezTo>
                <a:cubicBezTo>
                  <a:pt x="256" y="310"/>
                  <a:pt x="247" y="328"/>
                  <a:pt x="221" y="338"/>
                </a:cubicBezTo>
                <a:close/>
                <a:moveTo>
                  <a:pt x="354" y="231"/>
                </a:moveTo>
                <a:lnTo>
                  <a:pt x="354" y="231"/>
                </a:lnTo>
                <a:cubicBezTo>
                  <a:pt x="310" y="231"/>
                  <a:pt x="310" y="231"/>
                  <a:pt x="310" y="231"/>
                </a:cubicBezTo>
                <a:cubicBezTo>
                  <a:pt x="310" y="275"/>
                  <a:pt x="310" y="275"/>
                  <a:pt x="310" y="275"/>
                </a:cubicBezTo>
                <a:cubicBezTo>
                  <a:pt x="291" y="275"/>
                  <a:pt x="291" y="275"/>
                  <a:pt x="291" y="275"/>
                </a:cubicBezTo>
                <a:cubicBezTo>
                  <a:pt x="291" y="231"/>
                  <a:pt x="291" y="231"/>
                  <a:pt x="291" y="231"/>
                </a:cubicBezTo>
                <a:cubicBezTo>
                  <a:pt x="256" y="231"/>
                  <a:pt x="256" y="231"/>
                  <a:pt x="256" y="231"/>
                </a:cubicBezTo>
                <a:cubicBezTo>
                  <a:pt x="256" y="213"/>
                  <a:pt x="256" y="213"/>
                  <a:pt x="256" y="213"/>
                </a:cubicBezTo>
                <a:cubicBezTo>
                  <a:pt x="291" y="213"/>
                  <a:pt x="291" y="213"/>
                  <a:pt x="291" y="213"/>
                </a:cubicBezTo>
                <a:cubicBezTo>
                  <a:pt x="291" y="169"/>
                  <a:pt x="291" y="169"/>
                  <a:pt x="291" y="169"/>
                </a:cubicBezTo>
                <a:cubicBezTo>
                  <a:pt x="310" y="169"/>
                  <a:pt x="310" y="169"/>
                  <a:pt x="310" y="169"/>
                </a:cubicBezTo>
                <a:cubicBezTo>
                  <a:pt x="310" y="213"/>
                  <a:pt x="310" y="213"/>
                  <a:pt x="310" y="213"/>
                </a:cubicBezTo>
                <a:cubicBezTo>
                  <a:pt x="354" y="213"/>
                  <a:pt x="354" y="213"/>
                  <a:pt x="354" y="213"/>
                </a:cubicBezTo>
                <a:lnTo>
                  <a:pt x="354" y="231"/>
                </a:lnTo>
                <a:close/>
                <a:moveTo>
                  <a:pt x="194" y="266"/>
                </a:moveTo>
                <a:lnTo>
                  <a:pt x="194" y="266"/>
                </a:lnTo>
                <a:lnTo>
                  <a:pt x="194" y="266"/>
                </a:lnTo>
                <a:cubicBezTo>
                  <a:pt x="177" y="266"/>
                  <a:pt x="168" y="266"/>
                  <a:pt x="159" y="275"/>
                </a:cubicBezTo>
                <a:cubicBezTo>
                  <a:pt x="159" y="284"/>
                  <a:pt x="150" y="293"/>
                  <a:pt x="150" y="301"/>
                </a:cubicBezTo>
                <a:cubicBezTo>
                  <a:pt x="150" y="319"/>
                  <a:pt x="168" y="328"/>
                  <a:pt x="194" y="328"/>
                </a:cubicBezTo>
                <a:cubicBezTo>
                  <a:pt x="221" y="319"/>
                  <a:pt x="230" y="310"/>
                  <a:pt x="230" y="293"/>
                </a:cubicBezTo>
                <a:cubicBezTo>
                  <a:pt x="230" y="275"/>
                  <a:pt x="212" y="266"/>
                  <a:pt x="194" y="266"/>
                </a:cubicBez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sp>
        <p:nvSpPr>
          <p:cNvPr id="60" name="Freeform 86"/>
          <p:cNvSpPr>
            <a:spLocks noChangeArrowheads="1"/>
          </p:cNvSpPr>
          <p:nvPr/>
        </p:nvSpPr>
        <p:spPr bwMode="auto">
          <a:xfrm>
            <a:off x="3595046" y="1721178"/>
            <a:ext cx="623555" cy="612113"/>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sp>
        <p:nvSpPr>
          <p:cNvPr id="59" name="Freeform 79"/>
          <p:cNvSpPr>
            <a:spLocks noChangeArrowheads="1"/>
          </p:cNvSpPr>
          <p:nvPr/>
        </p:nvSpPr>
        <p:spPr bwMode="auto">
          <a:xfrm>
            <a:off x="5097255" y="1732318"/>
            <a:ext cx="623558" cy="612113"/>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293 w 479"/>
              <a:gd name="T13" fmla="*/ 160 h 471"/>
              <a:gd name="T14" fmla="*/ 293 w 479"/>
              <a:gd name="T15" fmla="*/ 160 h 471"/>
              <a:gd name="T16" fmla="*/ 257 w 479"/>
              <a:gd name="T17" fmla="*/ 160 h 471"/>
              <a:gd name="T18" fmla="*/ 249 w 479"/>
              <a:gd name="T19" fmla="*/ 178 h 471"/>
              <a:gd name="T20" fmla="*/ 249 w 479"/>
              <a:gd name="T21" fmla="*/ 195 h 471"/>
              <a:gd name="T22" fmla="*/ 293 w 479"/>
              <a:gd name="T23" fmla="*/ 195 h 471"/>
              <a:gd name="T24" fmla="*/ 293 w 479"/>
              <a:gd name="T25" fmla="*/ 240 h 471"/>
              <a:gd name="T26" fmla="*/ 249 w 479"/>
              <a:gd name="T27" fmla="*/ 240 h 471"/>
              <a:gd name="T28" fmla="*/ 249 w 479"/>
              <a:gd name="T29" fmla="*/ 346 h 471"/>
              <a:gd name="T30" fmla="*/ 213 w 479"/>
              <a:gd name="T31" fmla="*/ 346 h 471"/>
              <a:gd name="T32" fmla="*/ 213 w 479"/>
              <a:gd name="T33" fmla="*/ 240 h 471"/>
              <a:gd name="T34" fmla="*/ 169 w 479"/>
              <a:gd name="T35" fmla="*/ 240 h 471"/>
              <a:gd name="T36" fmla="*/ 169 w 479"/>
              <a:gd name="T37" fmla="*/ 195 h 471"/>
              <a:gd name="T38" fmla="*/ 213 w 479"/>
              <a:gd name="T39" fmla="*/ 195 h 471"/>
              <a:gd name="T40" fmla="*/ 213 w 479"/>
              <a:gd name="T41" fmla="*/ 178 h 471"/>
              <a:gd name="T42" fmla="*/ 257 w 479"/>
              <a:gd name="T43" fmla="*/ 125 h 471"/>
              <a:gd name="T44" fmla="*/ 293 w 479"/>
              <a:gd name="T45" fmla="*/ 125 h 471"/>
              <a:gd name="T46" fmla="*/ 293 w 479"/>
              <a:gd name="T47" fmla="*/ 16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93" y="160"/>
                </a:moveTo>
                <a:lnTo>
                  <a:pt x="293" y="160"/>
                </a:lnTo>
                <a:cubicBezTo>
                  <a:pt x="257" y="160"/>
                  <a:pt x="257" y="160"/>
                  <a:pt x="257" y="160"/>
                </a:cubicBezTo>
                <a:cubicBezTo>
                  <a:pt x="257" y="160"/>
                  <a:pt x="249" y="169"/>
                  <a:pt x="249" y="178"/>
                </a:cubicBezTo>
                <a:cubicBezTo>
                  <a:pt x="249" y="195"/>
                  <a:pt x="249" y="195"/>
                  <a:pt x="249" y="195"/>
                </a:cubicBezTo>
                <a:cubicBezTo>
                  <a:pt x="293" y="195"/>
                  <a:pt x="293" y="195"/>
                  <a:pt x="293" y="195"/>
                </a:cubicBezTo>
                <a:cubicBezTo>
                  <a:pt x="293" y="240"/>
                  <a:pt x="293" y="240"/>
                  <a:pt x="293" y="240"/>
                </a:cubicBezTo>
                <a:cubicBezTo>
                  <a:pt x="249" y="240"/>
                  <a:pt x="249" y="240"/>
                  <a:pt x="249" y="240"/>
                </a:cubicBezTo>
                <a:cubicBezTo>
                  <a:pt x="249" y="346"/>
                  <a:pt x="249" y="346"/>
                  <a:pt x="249" y="346"/>
                </a:cubicBezTo>
                <a:cubicBezTo>
                  <a:pt x="213" y="346"/>
                  <a:pt x="213" y="346"/>
                  <a:pt x="213" y="346"/>
                </a:cubicBezTo>
                <a:cubicBezTo>
                  <a:pt x="213" y="240"/>
                  <a:pt x="213" y="240"/>
                  <a:pt x="213" y="240"/>
                </a:cubicBezTo>
                <a:cubicBezTo>
                  <a:pt x="169" y="240"/>
                  <a:pt x="169" y="240"/>
                  <a:pt x="169" y="240"/>
                </a:cubicBezTo>
                <a:cubicBezTo>
                  <a:pt x="169" y="195"/>
                  <a:pt x="169" y="195"/>
                  <a:pt x="169" y="195"/>
                </a:cubicBezTo>
                <a:cubicBezTo>
                  <a:pt x="213" y="195"/>
                  <a:pt x="213" y="195"/>
                  <a:pt x="213" y="195"/>
                </a:cubicBezTo>
                <a:cubicBezTo>
                  <a:pt x="213" y="178"/>
                  <a:pt x="213" y="178"/>
                  <a:pt x="213" y="178"/>
                </a:cubicBezTo>
                <a:cubicBezTo>
                  <a:pt x="213" y="151"/>
                  <a:pt x="230" y="125"/>
                  <a:pt x="257" y="125"/>
                </a:cubicBezTo>
                <a:cubicBezTo>
                  <a:pt x="293" y="125"/>
                  <a:pt x="293" y="125"/>
                  <a:pt x="293" y="125"/>
                </a:cubicBezTo>
                <a:lnTo>
                  <a:pt x="293" y="160"/>
                </a:ln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p:cTn id="11" dur="500" fill="hold"/>
                                        <p:tgtEl>
                                          <p:spTgt spid="51"/>
                                        </p:tgtEl>
                                        <p:attrNameLst>
                                          <p:attrName>ppt_w</p:attrName>
                                        </p:attrNameLst>
                                      </p:cBhvr>
                                      <p:tavLst>
                                        <p:tav tm="0">
                                          <p:val>
                                            <p:fltVal val="0"/>
                                          </p:val>
                                        </p:tav>
                                        <p:tav tm="100000">
                                          <p:val>
                                            <p:strVal val="#ppt_w"/>
                                          </p:val>
                                        </p:tav>
                                      </p:tavLst>
                                    </p:anim>
                                    <p:anim calcmode="lin" valueType="num">
                                      <p:cBhvr>
                                        <p:cTn id="12" dur="500" fill="hold"/>
                                        <p:tgtEl>
                                          <p:spTgt spid="51"/>
                                        </p:tgtEl>
                                        <p:attrNameLst>
                                          <p:attrName>ppt_h</p:attrName>
                                        </p:attrNameLst>
                                      </p:cBhvr>
                                      <p:tavLst>
                                        <p:tav tm="0">
                                          <p:val>
                                            <p:fltVal val="0"/>
                                          </p:val>
                                        </p:tav>
                                        <p:tav tm="100000">
                                          <p:val>
                                            <p:strVal val="#ppt_h"/>
                                          </p:val>
                                        </p:tav>
                                      </p:tavLst>
                                    </p:anim>
                                    <p:animEffect transition="in" filter="fade">
                                      <p:cBhvr>
                                        <p:cTn id="13" dur="500"/>
                                        <p:tgtEl>
                                          <p:spTgt spid="51"/>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60"/>
                                        </p:tgtEl>
                                        <p:attrNameLst>
                                          <p:attrName>style.visibility</p:attrName>
                                        </p:attrNameLst>
                                      </p:cBhvr>
                                      <p:to>
                                        <p:strVal val="visible"/>
                                      </p:to>
                                    </p:set>
                                    <p:anim calcmode="lin" valueType="num">
                                      <p:cBhvr>
                                        <p:cTn id="16" dur="500" fill="hold"/>
                                        <p:tgtEl>
                                          <p:spTgt spid="60"/>
                                        </p:tgtEl>
                                        <p:attrNameLst>
                                          <p:attrName>ppt_w</p:attrName>
                                        </p:attrNameLst>
                                      </p:cBhvr>
                                      <p:tavLst>
                                        <p:tav tm="0">
                                          <p:val>
                                            <p:fltVal val="0"/>
                                          </p:val>
                                        </p:tav>
                                        <p:tav tm="100000">
                                          <p:val>
                                            <p:strVal val="#ppt_w"/>
                                          </p:val>
                                        </p:tav>
                                      </p:tavLst>
                                    </p:anim>
                                    <p:anim calcmode="lin" valueType="num">
                                      <p:cBhvr>
                                        <p:cTn id="17" dur="500" fill="hold"/>
                                        <p:tgtEl>
                                          <p:spTgt spid="60"/>
                                        </p:tgtEl>
                                        <p:attrNameLst>
                                          <p:attrName>ppt_h</p:attrName>
                                        </p:attrNameLst>
                                      </p:cBhvr>
                                      <p:tavLst>
                                        <p:tav tm="0">
                                          <p:val>
                                            <p:fltVal val="0"/>
                                          </p:val>
                                        </p:tav>
                                        <p:tav tm="100000">
                                          <p:val>
                                            <p:strVal val="#ppt_h"/>
                                          </p:val>
                                        </p:tav>
                                      </p:tavLst>
                                    </p:anim>
                                    <p:animEffect transition="in" filter="fade">
                                      <p:cBhvr>
                                        <p:cTn id="18" dur="500"/>
                                        <p:tgtEl>
                                          <p:spTgt spid="60"/>
                                        </p:tgtEl>
                                      </p:cBhvr>
                                    </p:animEffect>
                                  </p:childTnLst>
                                </p:cTn>
                              </p:par>
                              <p:par>
                                <p:cTn id="19" presetID="53" presetClass="entr" presetSubtype="16"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9"/>
                                        </p:tgtEl>
                                        <p:attrNameLst>
                                          <p:attrName>style.visibility</p:attrName>
                                        </p:attrNameLst>
                                      </p:cBhvr>
                                      <p:to>
                                        <p:strVal val="visible"/>
                                      </p:to>
                                    </p:set>
                                    <p:anim calcmode="lin" valueType="num">
                                      <p:cBhvr>
                                        <p:cTn id="31" dur="500" fill="hold"/>
                                        <p:tgtEl>
                                          <p:spTgt spid="59"/>
                                        </p:tgtEl>
                                        <p:attrNameLst>
                                          <p:attrName>ppt_w</p:attrName>
                                        </p:attrNameLst>
                                      </p:cBhvr>
                                      <p:tavLst>
                                        <p:tav tm="0">
                                          <p:val>
                                            <p:fltVal val="0"/>
                                          </p:val>
                                        </p:tav>
                                        <p:tav tm="100000">
                                          <p:val>
                                            <p:strVal val="#ppt_w"/>
                                          </p:val>
                                        </p:tav>
                                      </p:tavLst>
                                    </p:anim>
                                    <p:anim calcmode="lin" valueType="num">
                                      <p:cBhvr>
                                        <p:cTn id="32" dur="500" fill="hold"/>
                                        <p:tgtEl>
                                          <p:spTgt spid="59"/>
                                        </p:tgtEl>
                                        <p:attrNameLst>
                                          <p:attrName>ppt_h</p:attrName>
                                        </p:attrNameLst>
                                      </p:cBhvr>
                                      <p:tavLst>
                                        <p:tav tm="0">
                                          <p:val>
                                            <p:fltVal val="0"/>
                                          </p:val>
                                        </p:tav>
                                        <p:tav tm="100000">
                                          <p:val>
                                            <p:strVal val="#ppt_h"/>
                                          </p:val>
                                        </p:tav>
                                      </p:tavLst>
                                    </p:anim>
                                    <p:animEffect transition="in" filter="fade">
                                      <p:cBhvr>
                                        <p:cTn id="33" dur="500"/>
                                        <p:tgtEl>
                                          <p:spTgt spid="59"/>
                                        </p:tgtEl>
                                      </p:cBhvr>
                                    </p:animEffect>
                                  </p:childTnLst>
                                </p:cTn>
                              </p:par>
                              <p:par>
                                <p:cTn id="34" presetID="53" presetClass="entr" presetSubtype="16" fill="hold" nodeType="with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animEffect transition="in" filter="fade">
                                      <p:cBhvr>
                                        <p:cTn id="38" dur="500"/>
                                        <p:tgtEl>
                                          <p:spTgt spid="38"/>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 calcmode="lin" valueType="num">
                                      <p:cBhvr>
                                        <p:cTn id="42" dur="500" fill="hold"/>
                                        <p:tgtEl>
                                          <p:spTgt spid="53"/>
                                        </p:tgtEl>
                                        <p:attrNameLst>
                                          <p:attrName>ppt_w</p:attrName>
                                        </p:attrNameLst>
                                      </p:cBhvr>
                                      <p:tavLst>
                                        <p:tav tm="0">
                                          <p:val>
                                            <p:fltVal val="0"/>
                                          </p:val>
                                        </p:tav>
                                        <p:tav tm="100000">
                                          <p:val>
                                            <p:strVal val="#ppt_w"/>
                                          </p:val>
                                        </p:tav>
                                      </p:tavLst>
                                    </p:anim>
                                    <p:anim calcmode="lin" valueType="num">
                                      <p:cBhvr>
                                        <p:cTn id="43" dur="500" fill="hold"/>
                                        <p:tgtEl>
                                          <p:spTgt spid="53"/>
                                        </p:tgtEl>
                                        <p:attrNameLst>
                                          <p:attrName>ppt_h</p:attrName>
                                        </p:attrNameLst>
                                      </p:cBhvr>
                                      <p:tavLst>
                                        <p:tav tm="0">
                                          <p:val>
                                            <p:fltVal val="0"/>
                                          </p:val>
                                        </p:tav>
                                        <p:tav tm="100000">
                                          <p:val>
                                            <p:strVal val="#ppt_h"/>
                                          </p:val>
                                        </p:tav>
                                      </p:tavLst>
                                    </p:anim>
                                    <p:animEffect transition="in" filter="fade">
                                      <p:cBhvr>
                                        <p:cTn id="44" dur="500"/>
                                        <p:tgtEl>
                                          <p:spTgt spid="5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anim calcmode="lin" valueType="num">
                                      <p:cBhvr>
                                        <p:cTn id="47" dur="500" fill="hold"/>
                                        <p:tgtEl>
                                          <p:spTgt spid="58"/>
                                        </p:tgtEl>
                                        <p:attrNameLst>
                                          <p:attrName>ppt_w</p:attrName>
                                        </p:attrNameLst>
                                      </p:cBhvr>
                                      <p:tavLst>
                                        <p:tav tm="0">
                                          <p:val>
                                            <p:fltVal val="0"/>
                                          </p:val>
                                        </p:tav>
                                        <p:tav tm="100000">
                                          <p:val>
                                            <p:strVal val="#ppt_w"/>
                                          </p:val>
                                        </p:tav>
                                      </p:tavLst>
                                    </p:anim>
                                    <p:anim calcmode="lin" valueType="num">
                                      <p:cBhvr>
                                        <p:cTn id="48" dur="500" fill="hold"/>
                                        <p:tgtEl>
                                          <p:spTgt spid="58"/>
                                        </p:tgtEl>
                                        <p:attrNameLst>
                                          <p:attrName>ppt_h</p:attrName>
                                        </p:attrNameLst>
                                      </p:cBhvr>
                                      <p:tavLst>
                                        <p:tav tm="0">
                                          <p:val>
                                            <p:fltVal val="0"/>
                                          </p:val>
                                        </p:tav>
                                        <p:tav tm="100000">
                                          <p:val>
                                            <p:strVal val="#ppt_h"/>
                                          </p:val>
                                        </p:tav>
                                      </p:tavLst>
                                    </p:anim>
                                    <p:animEffect transition="in" filter="fade">
                                      <p:cBhvr>
                                        <p:cTn id="49" dur="500"/>
                                        <p:tgtEl>
                                          <p:spTgt spid="58"/>
                                        </p:tgtEl>
                                      </p:cBhvr>
                                    </p:animEffect>
                                  </p:childTnLst>
                                </p:cTn>
                              </p:par>
                              <p:par>
                                <p:cTn id="50" presetID="53" presetClass="entr" presetSubtype="16" fill="hold" nodeType="with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p:cTn id="52" dur="500" fill="hold"/>
                                        <p:tgtEl>
                                          <p:spTgt spid="43"/>
                                        </p:tgtEl>
                                        <p:attrNameLst>
                                          <p:attrName>ppt_w</p:attrName>
                                        </p:attrNameLst>
                                      </p:cBhvr>
                                      <p:tavLst>
                                        <p:tav tm="0">
                                          <p:val>
                                            <p:fltVal val="0"/>
                                          </p:val>
                                        </p:tav>
                                        <p:tav tm="100000">
                                          <p:val>
                                            <p:strVal val="#ppt_w"/>
                                          </p:val>
                                        </p:tav>
                                      </p:tavLst>
                                    </p:anim>
                                    <p:anim calcmode="lin" valueType="num">
                                      <p:cBhvr>
                                        <p:cTn id="53" dur="500" fill="hold"/>
                                        <p:tgtEl>
                                          <p:spTgt spid="43"/>
                                        </p:tgtEl>
                                        <p:attrNameLst>
                                          <p:attrName>ppt_h</p:attrName>
                                        </p:attrNameLst>
                                      </p:cBhvr>
                                      <p:tavLst>
                                        <p:tav tm="0">
                                          <p:val>
                                            <p:fltVal val="0"/>
                                          </p:val>
                                        </p:tav>
                                        <p:tav tm="100000">
                                          <p:val>
                                            <p:strVal val="#ppt_h"/>
                                          </p:val>
                                        </p:tav>
                                      </p:tavLst>
                                    </p:anim>
                                    <p:animEffect transition="in" filter="fade">
                                      <p:cBhvr>
                                        <p:cTn id="54" dur="500"/>
                                        <p:tgtEl>
                                          <p:spTgt spid="4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ppt_w</p:attrName>
                                        </p:attrNameLst>
                                      </p:cBhvr>
                                      <p:tavLst>
                                        <p:tav tm="0">
                                          <p:val>
                                            <p:fltVal val="0"/>
                                          </p:val>
                                        </p:tav>
                                        <p:tav tm="100000">
                                          <p:val>
                                            <p:strVal val="#ppt_w"/>
                                          </p:val>
                                        </p:tav>
                                      </p:tavLst>
                                    </p:anim>
                                    <p:anim calcmode="lin" valueType="num">
                                      <p:cBhvr>
                                        <p:cTn id="58" dur="500" fill="hold"/>
                                        <p:tgtEl>
                                          <p:spTgt spid="12"/>
                                        </p:tgtEl>
                                        <p:attrNameLst>
                                          <p:attrName>ppt_h</p:attrName>
                                        </p:attrNameLst>
                                      </p:cBhvr>
                                      <p:tavLst>
                                        <p:tav tm="0">
                                          <p:val>
                                            <p:fltVal val="0"/>
                                          </p:val>
                                        </p:tav>
                                        <p:tav tm="100000">
                                          <p:val>
                                            <p:strVal val="#ppt_h"/>
                                          </p:val>
                                        </p:tav>
                                      </p:tavLst>
                                    </p:anim>
                                    <p:animEffect transition="in" filter="fade">
                                      <p:cBhvr>
                                        <p:cTn id="59" dur="500"/>
                                        <p:tgtEl>
                                          <p:spTgt spid="12"/>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57"/>
                                        </p:tgtEl>
                                        <p:attrNameLst>
                                          <p:attrName>style.visibility</p:attrName>
                                        </p:attrNameLst>
                                      </p:cBhvr>
                                      <p:to>
                                        <p:strVal val="visible"/>
                                      </p:to>
                                    </p:set>
                                    <p:anim calcmode="lin" valueType="num">
                                      <p:cBhvr>
                                        <p:cTn id="62" dur="500" fill="hold"/>
                                        <p:tgtEl>
                                          <p:spTgt spid="57"/>
                                        </p:tgtEl>
                                        <p:attrNameLst>
                                          <p:attrName>ppt_w</p:attrName>
                                        </p:attrNameLst>
                                      </p:cBhvr>
                                      <p:tavLst>
                                        <p:tav tm="0">
                                          <p:val>
                                            <p:fltVal val="0"/>
                                          </p:val>
                                        </p:tav>
                                        <p:tav tm="100000">
                                          <p:val>
                                            <p:strVal val="#ppt_w"/>
                                          </p:val>
                                        </p:tav>
                                      </p:tavLst>
                                    </p:anim>
                                    <p:anim calcmode="lin" valueType="num">
                                      <p:cBhvr>
                                        <p:cTn id="63" dur="500" fill="hold"/>
                                        <p:tgtEl>
                                          <p:spTgt spid="57"/>
                                        </p:tgtEl>
                                        <p:attrNameLst>
                                          <p:attrName>ppt_h</p:attrName>
                                        </p:attrNameLst>
                                      </p:cBhvr>
                                      <p:tavLst>
                                        <p:tav tm="0">
                                          <p:val>
                                            <p:fltVal val="0"/>
                                          </p:val>
                                        </p:tav>
                                        <p:tav tm="100000">
                                          <p:val>
                                            <p:strVal val="#ppt_h"/>
                                          </p:val>
                                        </p:tav>
                                      </p:tavLst>
                                    </p:anim>
                                    <p:animEffect transition="in" filter="fade">
                                      <p:cBhvr>
                                        <p:cTn id="64" dur="500"/>
                                        <p:tgtEl>
                                          <p:spTgt spid="57"/>
                                        </p:tgtEl>
                                      </p:cBhvr>
                                    </p:animEffect>
                                  </p:childTnLst>
                                </p:cTn>
                              </p:par>
                              <p:par>
                                <p:cTn id="65" presetID="53" presetClass="entr" presetSubtype="16" fill="hold" nodeType="withEffect">
                                  <p:stCondLst>
                                    <p:cond delay="0"/>
                                  </p:stCondLst>
                                  <p:childTnLst>
                                    <p:set>
                                      <p:cBhvr>
                                        <p:cTn id="66" dur="1" fill="hold">
                                          <p:stCondLst>
                                            <p:cond delay="0"/>
                                          </p:stCondLst>
                                        </p:cTn>
                                        <p:tgtEl>
                                          <p:spTgt spid="36"/>
                                        </p:tgtEl>
                                        <p:attrNameLst>
                                          <p:attrName>style.visibility</p:attrName>
                                        </p:attrNameLst>
                                      </p:cBhvr>
                                      <p:to>
                                        <p:strVal val="visible"/>
                                      </p:to>
                                    </p:set>
                                    <p:anim calcmode="lin" valueType="num">
                                      <p:cBhvr>
                                        <p:cTn id="67" dur="500" fill="hold"/>
                                        <p:tgtEl>
                                          <p:spTgt spid="36"/>
                                        </p:tgtEl>
                                        <p:attrNameLst>
                                          <p:attrName>ppt_w</p:attrName>
                                        </p:attrNameLst>
                                      </p:cBhvr>
                                      <p:tavLst>
                                        <p:tav tm="0">
                                          <p:val>
                                            <p:fltVal val="0"/>
                                          </p:val>
                                        </p:tav>
                                        <p:tav tm="100000">
                                          <p:val>
                                            <p:strVal val="#ppt_w"/>
                                          </p:val>
                                        </p:tav>
                                      </p:tavLst>
                                    </p:anim>
                                    <p:anim calcmode="lin" valueType="num">
                                      <p:cBhvr>
                                        <p:cTn id="68" dur="500" fill="hold"/>
                                        <p:tgtEl>
                                          <p:spTgt spid="36"/>
                                        </p:tgtEl>
                                        <p:attrNameLst>
                                          <p:attrName>ppt_h</p:attrName>
                                        </p:attrNameLst>
                                      </p:cBhvr>
                                      <p:tavLst>
                                        <p:tav tm="0">
                                          <p:val>
                                            <p:fltVal val="0"/>
                                          </p:val>
                                        </p:tav>
                                        <p:tav tm="100000">
                                          <p:val>
                                            <p:strVal val="#ppt_h"/>
                                          </p:val>
                                        </p:tav>
                                      </p:tavLst>
                                    </p:anim>
                                    <p:animEffect transition="in" filter="fade">
                                      <p:cBhvr>
                                        <p:cTn id="6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1"/>
      <p:bldP spid="11" grpId="0" bldLvl="0" animBg="1"/>
      <p:bldP spid="53" grpId="0" bldLvl="0" animBg="1"/>
      <p:bldP spid="12" grpId="0" bldLvl="0" animBg="1"/>
      <p:bldP spid="57" grpId="0" bldLvl="0" animBg="1"/>
      <p:bldP spid="58" grpId="0" bldLvl="0" animBg="1"/>
      <p:bldP spid="60" grpId="0" bldLvl="0" animBg="1"/>
      <p:bldP spid="59"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1489710" y="2026920"/>
            <a:ext cx="9497060" cy="28035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83" tIns="42842" rIns="85683" bIns="42842" numCol="1" spcCol="0" rtlCol="0" fromWordArt="0" anchor="ctr" anchorCtr="0" forceAA="0" compatLnSpc="1">
            <a:noAutofit/>
          </a:bodyPr>
          <a:lstStyle/>
          <a:p>
            <a:pPr algn="ctr">
              <a:lnSpc>
                <a:spcPct val="100000"/>
              </a:lnSpc>
            </a:pPr>
            <a:r>
              <a:rPr lang="en-US" altLang="zh-CN" sz="8000" b="1" dirty="0">
                <a:gradFill>
                  <a:gsLst>
                    <a:gs pos="0">
                      <a:srgbClr val="28539C"/>
                    </a:gs>
                    <a:gs pos="25000">
                      <a:srgbClr val="471537"/>
                    </a:gs>
                    <a:gs pos="52000">
                      <a:srgbClr val="7F236A"/>
                    </a:gs>
                    <a:gs pos="88000">
                      <a:srgbClr val="DC3113"/>
                    </a:gs>
                  </a:gsLst>
                  <a:lin ang="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THANK YOU </a:t>
            </a:r>
          </a:p>
          <a:p>
            <a:pPr algn="ctr">
              <a:lnSpc>
                <a:spcPct val="100000"/>
              </a:lnSpc>
            </a:pPr>
            <a:r>
              <a:rPr lang="zh-CN" altLang="en-US" sz="4000" b="1" dirty="0">
                <a:gradFill>
                  <a:gsLst>
                    <a:gs pos="0">
                      <a:srgbClr val="28539C"/>
                    </a:gs>
                    <a:gs pos="25000">
                      <a:srgbClr val="471537"/>
                    </a:gs>
                    <a:gs pos="52000">
                      <a:srgbClr val="7F236A"/>
                    </a:gs>
                    <a:gs pos="88000">
                      <a:srgbClr val="DC3113"/>
                    </a:gs>
                  </a:gsLst>
                  <a:lin ang="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感谢您的下载观看！</a:t>
            </a:r>
          </a:p>
        </p:txBody>
      </p:sp>
    </p:spTree>
  </p:cSld>
  <p:clrMapOvr>
    <a:masterClrMapping/>
  </p:clrMapOvr>
  <p:transition>
    <p:cover dir="d"/>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9" name="TextBox 11"/>
          <p:cNvSpPr txBox="1"/>
          <p:nvPr/>
        </p:nvSpPr>
        <p:spPr>
          <a:xfrm>
            <a:off x="5122526" y="2067322"/>
            <a:ext cx="3840480" cy="1432560"/>
          </a:xfrm>
          <a:prstGeom prst="rect">
            <a:avLst/>
          </a:prstGeom>
          <a:noFill/>
        </p:spPr>
        <p:txBody>
          <a:bodyPr wrap="none" rtlCol="0">
            <a:spAutoFit/>
          </a:bodyPr>
          <a:lstStyle/>
          <a:p>
            <a:pPr marL="0" lvl="1"/>
            <a:r>
              <a:rPr lang="zh-CN" altLang="en-US" sz="1865" b="1" dirty="0">
                <a:solidFill>
                  <a:srgbClr val="080808"/>
                </a:solidFill>
                <a:latin typeface="微软雅黑" panose="020B0503020204020204" charset="-122"/>
                <a:ea typeface="微软雅黑" panose="020B0503020204020204" charset="-122"/>
              </a:rPr>
              <a:t> </a:t>
            </a:r>
            <a:r>
              <a:rPr lang="zh-CN" altLang="en-US" sz="3735" b="1" dirty="0">
                <a:solidFill>
                  <a:srgbClr val="080808"/>
                </a:solidFill>
                <a:latin typeface="微软雅黑" panose="020B0503020204020204" charset="-122"/>
                <a:ea typeface="微软雅黑" panose="020B0503020204020204" charset="-122"/>
              </a:rPr>
              <a:t>第一部分</a:t>
            </a:r>
            <a:endParaRPr lang="en-US" altLang="zh-CN" sz="3735" b="1" dirty="0">
              <a:solidFill>
                <a:srgbClr val="080808"/>
              </a:solidFill>
              <a:latin typeface="微软雅黑" panose="020B0503020204020204" charset="-122"/>
              <a:ea typeface="微软雅黑" panose="020B0503020204020204" charset="-122"/>
            </a:endParaRPr>
          </a:p>
          <a:p>
            <a:pPr marL="0" lvl="1" algn="ctr"/>
            <a:r>
              <a:rPr lang="zh-CN" altLang="en-US" sz="4800" b="1" dirty="0">
                <a:gradFill>
                  <a:gsLst>
                    <a:gs pos="0">
                      <a:srgbClr val="28539C"/>
                    </a:gs>
                    <a:gs pos="25000">
                      <a:srgbClr val="471537"/>
                    </a:gs>
                    <a:gs pos="52000">
                      <a:srgbClr val="7F236A"/>
                    </a:gs>
                    <a:gs pos="88000">
                      <a:srgbClr val="DC3113"/>
                    </a:gs>
                  </a:gsLst>
                  <a:lin ang="0" scaled="0"/>
                </a:gradFill>
                <a:latin typeface="微软雅黑" panose="020B0503020204020204" charset="-122"/>
                <a:ea typeface="微软雅黑" panose="020B0503020204020204" charset="-122"/>
              </a:rPr>
              <a:t>标题文字内容</a:t>
            </a:r>
          </a:p>
        </p:txBody>
      </p:sp>
      <p:cxnSp>
        <p:nvCxnSpPr>
          <p:cNvPr id="30" name="直接连接符 29"/>
          <p:cNvCxnSpPr/>
          <p:nvPr/>
        </p:nvCxnSpPr>
        <p:spPr>
          <a:xfrm flipV="1">
            <a:off x="5015865" y="1985010"/>
            <a:ext cx="0" cy="2360295"/>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31" name="TextBox 13"/>
          <p:cNvSpPr txBox="1"/>
          <p:nvPr/>
        </p:nvSpPr>
        <p:spPr>
          <a:xfrm>
            <a:off x="3524198" y="3984997"/>
            <a:ext cx="1203795" cy="348615"/>
          </a:xfrm>
          <a:prstGeom prst="rect">
            <a:avLst/>
          </a:prstGeom>
          <a:noFill/>
        </p:spPr>
        <p:txBody>
          <a:bodyPr wrap="square" lIns="0" tIns="0" rIns="0" bIns="0" rtlCol="0">
            <a:spAutoFit/>
          </a:bodyPr>
          <a:lstStyle/>
          <a:p>
            <a:r>
              <a:rPr lang="en-US" altLang="zh-CN" sz="2135" dirty="0">
                <a:solidFill>
                  <a:srgbClr val="080808"/>
                </a:solidFill>
                <a:latin typeface="微软雅黑" panose="020B0503020204020204" charset="-122"/>
                <a:ea typeface="微软雅黑" panose="020B0503020204020204" charset="-122"/>
              </a:rPr>
              <a:t>PART 01</a:t>
            </a:r>
          </a:p>
        </p:txBody>
      </p:sp>
      <p:sp>
        <p:nvSpPr>
          <p:cNvPr id="35" name="TextBox 24"/>
          <p:cNvSpPr txBox="1"/>
          <p:nvPr/>
        </p:nvSpPr>
        <p:spPr>
          <a:xfrm>
            <a:off x="5251420" y="3507482"/>
            <a:ext cx="1370509" cy="34099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36" name="TextBox 25"/>
          <p:cNvSpPr txBox="1"/>
          <p:nvPr/>
        </p:nvSpPr>
        <p:spPr>
          <a:xfrm>
            <a:off x="6654981" y="3507482"/>
            <a:ext cx="1313648" cy="34099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37" name="TextBox 26"/>
          <p:cNvSpPr txBox="1"/>
          <p:nvPr/>
        </p:nvSpPr>
        <p:spPr>
          <a:xfrm>
            <a:off x="8001682" y="3507482"/>
            <a:ext cx="1370509" cy="34099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38" name="TextBox 27"/>
          <p:cNvSpPr txBox="1"/>
          <p:nvPr/>
        </p:nvSpPr>
        <p:spPr>
          <a:xfrm>
            <a:off x="5251420" y="3970243"/>
            <a:ext cx="1313648" cy="34099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39" name="TextBox 28"/>
          <p:cNvSpPr txBox="1"/>
          <p:nvPr/>
        </p:nvSpPr>
        <p:spPr>
          <a:xfrm>
            <a:off x="6654982" y="3970243"/>
            <a:ext cx="1313648" cy="34099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40" name="TextBox 29"/>
          <p:cNvSpPr txBox="1"/>
          <p:nvPr/>
        </p:nvSpPr>
        <p:spPr>
          <a:xfrm>
            <a:off x="8001168" y="3970243"/>
            <a:ext cx="1313648" cy="34099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pic>
        <p:nvPicPr>
          <p:cNvPr id="41" name="图片 40" descr="QQ截图20170423215553"/>
          <p:cNvPicPr>
            <a:picLocks noChangeAspect="1"/>
          </p:cNvPicPr>
          <p:nvPr/>
        </p:nvPicPr>
        <p:blipFill>
          <a:blip r:embed="rId3"/>
          <a:stretch>
            <a:fillRect/>
          </a:stretch>
        </p:blipFill>
        <p:spPr>
          <a:xfrm>
            <a:off x="3116580" y="1892935"/>
            <a:ext cx="1933575" cy="2063115"/>
          </a:xfrm>
          <a:prstGeom prst="rect">
            <a:avLst/>
          </a:prstGeom>
          <a:effectLst>
            <a:outerShdw blurRad="50800" dist="38100" dir="2700000" algn="tl" rotWithShape="0">
              <a:prstClr val="black">
                <a:alpha val="40000"/>
              </a:prstClr>
            </a:outerShdw>
          </a:effectLst>
        </p:spPr>
      </p:pic>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p:tgtEl>
                                          <p:spTgt spid="29"/>
                                        </p:tgtEl>
                                        <p:attrNameLst>
                                          <p:attrName>ppt_x</p:attrName>
                                        </p:attrNameLst>
                                      </p:cBhvr>
                                      <p:tavLst>
                                        <p:tav tm="0">
                                          <p:val>
                                            <p:strVal val="#ppt_x-#ppt_w*1.125000"/>
                                          </p:val>
                                        </p:tav>
                                        <p:tav tm="100000">
                                          <p:val>
                                            <p:strVal val="#ppt_x"/>
                                          </p:val>
                                        </p:tav>
                                      </p:tavLst>
                                    </p:anim>
                                    <p:animEffect transition="in" filter="wipe(right)">
                                      <p:cBhvr>
                                        <p:cTn id="12" dur="500"/>
                                        <p:tgtEl>
                                          <p:spTgt spid="29"/>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anim calcmode="lin" valueType="num">
                                      <p:cBhvr>
                                        <p:cTn id="17" dur="500" fill="hold"/>
                                        <p:tgtEl>
                                          <p:spTgt spid="31"/>
                                        </p:tgtEl>
                                        <p:attrNameLst>
                                          <p:attrName>ppt_x</p:attrName>
                                        </p:attrNameLst>
                                      </p:cBhvr>
                                      <p:tavLst>
                                        <p:tav tm="0">
                                          <p:val>
                                            <p:strVal val="#ppt_x"/>
                                          </p:val>
                                        </p:tav>
                                        <p:tav tm="100000">
                                          <p:val>
                                            <p:strVal val="#ppt_x"/>
                                          </p:val>
                                        </p:tav>
                                      </p:tavLst>
                                    </p:anim>
                                    <p:anim calcmode="lin" valueType="num">
                                      <p:cBhvr>
                                        <p:cTn id="18" dur="500" fill="hold"/>
                                        <p:tgtEl>
                                          <p:spTgt spid="3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ppt_x"/>
                                          </p:val>
                                        </p:tav>
                                        <p:tav tm="100000">
                                          <p:val>
                                            <p:strVal val="#ppt_x"/>
                                          </p:val>
                                        </p:tav>
                                      </p:tavLst>
                                    </p:anim>
                                    <p:anim calcmode="lin" valueType="num">
                                      <p:cBhvr additive="base">
                                        <p:cTn id="23" dur="500" fill="hold"/>
                                        <p:tgtEl>
                                          <p:spTgt spid="3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20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ppt_x"/>
                                          </p:val>
                                        </p:tav>
                                        <p:tav tm="100000">
                                          <p:val>
                                            <p:strVal val="#ppt_x"/>
                                          </p:val>
                                        </p:tav>
                                      </p:tavLst>
                                    </p:anim>
                                    <p:anim calcmode="lin" valueType="num">
                                      <p:cBhvr additive="base">
                                        <p:cTn id="27" dur="500" fill="hold"/>
                                        <p:tgtEl>
                                          <p:spTgt spid="3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40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500" fill="hold"/>
                                        <p:tgtEl>
                                          <p:spTgt spid="37"/>
                                        </p:tgtEl>
                                        <p:attrNameLst>
                                          <p:attrName>ppt_x</p:attrName>
                                        </p:attrNameLst>
                                      </p:cBhvr>
                                      <p:tavLst>
                                        <p:tav tm="0">
                                          <p:val>
                                            <p:strVal val="#ppt_x"/>
                                          </p:val>
                                        </p:tav>
                                        <p:tav tm="100000">
                                          <p:val>
                                            <p:strVal val="#ppt_x"/>
                                          </p:val>
                                        </p:tav>
                                      </p:tavLst>
                                    </p:anim>
                                    <p:anim calcmode="lin" valueType="num">
                                      <p:cBhvr additive="base">
                                        <p:cTn id="31" dur="500" fill="hold"/>
                                        <p:tgtEl>
                                          <p:spTgt spid="3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600"/>
                                  </p:stCondLst>
                                  <p:childTnLst>
                                    <p:set>
                                      <p:cBhvr>
                                        <p:cTn id="33" dur="1" fill="hold">
                                          <p:stCondLst>
                                            <p:cond delay="0"/>
                                          </p:stCondLst>
                                        </p:cTn>
                                        <p:tgtEl>
                                          <p:spTgt spid="38"/>
                                        </p:tgtEl>
                                        <p:attrNameLst>
                                          <p:attrName>style.visibility</p:attrName>
                                        </p:attrNameLst>
                                      </p:cBhvr>
                                      <p:to>
                                        <p:strVal val="visible"/>
                                      </p:to>
                                    </p:set>
                                    <p:anim calcmode="lin" valueType="num">
                                      <p:cBhvr additive="base">
                                        <p:cTn id="34" dur="500" fill="hold"/>
                                        <p:tgtEl>
                                          <p:spTgt spid="38"/>
                                        </p:tgtEl>
                                        <p:attrNameLst>
                                          <p:attrName>ppt_x</p:attrName>
                                        </p:attrNameLst>
                                      </p:cBhvr>
                                      <p:tavLst>
                                        <p:tav tm="0">
                                          <p:val>
                                            <p:strVal val="#ppt_x"/>
                                          </p:val>
                                        </p:tav>
                                        <p:tav tm="100000">
                                          <p:val>
                                            <p:strVal val="#ppt_x"/>
                                          </p:val>
                                        </p:tav>
                                      </p:tavLst>
                                    </p:anim>
                                    <p:anim calcmode="lin" valueType="num">
                                      <p:cBhvr additive="base">
                                        <p:cTn id="35" dur="500" fill="hold"/>
                                        <p:tgtEl>
                                          <p:spTgt spid="3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800"/>
                                  </p:stCondLst>
                                  <p:childTnLst>
                                    <p:set>
                                      <p:cBhvr>
                                        <p:cTn id="37" dur="1" fill="hold">
                                          <p:stCondLst>
                                            <p:cond delay="0"/>
                                          </p:stCondLst>
                                        </p:cTn>
                                        <p:tgtEl>
                                          <p:spTgt spid="39"/>
                                        </p:tgtEl>
                                        <p:attrNameLst>
                                          <p:attrName>style.visibility</p:attrName>
                                        </p:attrNameLst>
                                      </p:cBhvr>
                                      <p:to>
                                        <p:strVal val="visible"/>
                                      </p:to>
                                    </p:set>
                                    <p:anim calcmode="lin" valueType="num">
                                      <p:cBhvr additive="base">
                                        <p:cTn id="38" dur="500" fill="hold"/>
                                        <p:tgtEl>
                                          <p:spTgt spid="39"/>
                                        </p:tgtEl>
                                        <p:attrNameLst>
                                          <p:attrName>ppt_x</p:attrName>
                                        </p:attrNameLst>
                                      </p:cBhvr>
                                      <p:tavLst>
                                        <p:tav tm="0">
                                          <p:val>
                                            <p:strVal val="#ppt_x"/>
                                          </p:val>
                                        </p:tav>
                                        <p:tav tm="100000">
                                          <p:val>
                                            <p:strVal val="#ppt_x"/>
                                          </p:val>
                                        </p:tav>
                                      </p:tavLst>
                                    </p:anim>
                                    <p:anim calcmode="lin" valueType="num">
                                      <p:cBhvr additive="base">
                                        <p:cTn id="39" dur="500" fill="hold"/>
                                        <p:tgtEl>
                                          <p:spTgt spid="3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100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500" fill="hold"/>
                                        <p:tgtEl>
                                          <p:spTgt spid="40"/>
                                        </p:tgtEl>
                                        <p:attrNameLst>
                                          <p:attrName>ppt_x</p:attrName>
                                        </p:attrNameLst>
                                      </p:cBhvr>
                                      <p:tavLst>
                                        <p:tav tm="0">
                                          <p:val>
                                            <p:strVal val="#ppt_x"/>
                                          </p:val>
                                        </p:tav>
                                        <p:tav tm="100000">
                                          <p:val>
                                            <p:strVal val="#ppt_x"/>
                                          </p:val>
                                        </p:tav>
                                      </p:tavLst>
                                    </p:anim>
                                    <p:anim calcmode="lin" valueType="num">
                                      <p:cBhvr additive="base">
                                        <p:cTn id="43"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P spid="35" grpId="0"/>
      <p:bldP spid="36" grpId="0"/>
      <p:bldP spid="37" grpId="0"/>
      <p:bldP spid="38" grpId="0"/>
      <p:bldP spid="39"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603885" y="127000"/>
            <a:ext cx="5687060" cy="410210"/>
          </a:xfrm>
          <a:prstGeom prst="rect">
            <a:avLst/>
          </a:prstGeom>
          <a:noFill/>
        </p:spPr>
        <p:txBody>
          <a:bodyPr wrap="square" lIns="45711" tIns="22855" rIns="45711" bIns="22855" rtlCol="0">
            <a:spAutoFit/>
          </a:bodyPr>
          <a:lstStyle/>
          <a:p>
            <a:pPr algn="l"/>
            <a:r>
              <a:rPr lang="id-ID" sz="2400" b="1" dirty="0">
                <a:solidFill>
                  <a:schemeClr val="tx1"/>
                </a:solidFill>
                <a:latin typeface="微软雅黑" panose="020B0503020204020204" charset="-122"/>
                <a:cs typeface="Aparajita" panose="020B0604020202020204" pitchFamily="34" charset="0"/>
              </a:rPr>
              <a:t>单击此处添加标题</a:t>
            </a:r>
          </a:p>
        </p:txBody>
      </p:sp>
      <p:sp>
        <p:nvSpPr>
          <p:cNvPr id="23" name="Subtitle 2"/>
          <p:cNvSpPr txBox="1"/>
          <p:nvPr/>
        </p:nvSpPr>
        <p:spPr>
          <a:xfrm>
            <a:off x="603885" y="391795"/>
            <a:ext cx="3165475" cy="419735"/>
          </a:xfrm>
          <a:prstGeom prst="rect">
            <a:avLst/>
          </a:prstGeom>
        </p:spPr>
        <p:txBody>
          <a:bodyPr vert="horz" lIns="108745" tIns="54372" rIns="108745" bIns="54372" rtlCol="0">
            <a:norm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r>
              <a:rPr lang="en-US" sz="1000" dirty="0">
                <a:solidFill>
                  <a:schemeClr val="tx1"/>
                </a:solidFill>
                <a:latin typeface="微软雅黑" panose="020B0503020204020204" charset="-122"/>
                <a:cs typeface="Aparajita" panose="020B0604020202020204" pitchFamily="34" charset="0"/>
              </a:rPr>
              <a:t>Your great subtitle in this line</a:t>
            </a:r>
          </a:p>
        </p:txBody>
      </p:sp>
      <p:pic>
        <p:nvPicPr>
          <p:cNvPr id="2" name="图片 1" descr="QQ截图20170423215553"/>
          <p:cNvPicPr>
            <a:picLocks noChangeAspect="1"/>
          </p:cNvPicPr>
          <p:nvPr/>
        </p:nvPicPr>
        <p:blipFill>
          <a:blip r:embed="rId2"/>
          <a:stretch>
            <a:fillRect/>
          </a:stretch>
        </p:blipFill>
        <p:spPr>
          <a:xfrm>
            <a:off x="170815" y="99060"/>
            <a:ext cx="528955" cy="564515"/>
          </a:xfrm>
          <a:prstGeom prst="rect">
            <a:avLst/>
          </a:prstGeom>
          <a:effectLst>
            <a:outerShdw blurRad="50800" dist="38100" dir="2700000" algn="tl" rotWithShape="0">
              <a:prstClr val="black">
                <a:alpha val="40000"/>
              </a:prstClr>
            </a:outerShdw>
          </a:effectLst>
        </p:spPr>
      </p:pic>
      <p:sp>
        <p:nvSpPr>
          <p:cNvPr id="86" name="Rectangle 85"/>
          <p:cNvSpPr/>
          <p:nvPr/>
        </p:nvSpPr>
        <p:spPr>
          <a:xfrm>
            <a:off x="4059468" y="1765916"/>
            <a:ext cx="4057279" cy="2635316"/>
          </a:xfrm>
          <a:prstGeom prst="rect">
            <a:avLst/>
          </a:prstGeom>
          <a:solidFill>
            <a:srgbClr val="9F29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rtlCol="0" anchor="ctr"/>
          <a:lstStyle/>
          <a:p>
            <a:pPr algn="ctr"/>
            <a:endParaRPr lang="id-ID" sz="1800" dirty="0">
              <a:latin typeface="微软雅黑" panose="020B0503020204020204" charset="-122"/>
            </a:endParaRPr>
          </a:p>
        </p:txBody>
      </p:sp>
      <p:sp>
        <p:nvSpPr>
          <p:cNvPr id="87" name="TextBox 86"/>
          <p:cNvSpPr txBox="1"/>
          <p:nvPr/>
        </p:nvSpPr>
        <p:spPr>
          <a:xfrm>
            <a:off x="858644" y="4662412"/>
            <a:ext cx="10470357" cy="1041400"/>
          </a:xfrm>
          <a:prstGeom prst="rect">
            <a:avLst/>
          </a:prstGeom>
          <a:noFill/>
        </p:spPr>
        <p:txBody>
          <a:bodyPr wrap="square" rtlCol="0">
            <a:spAutoFit/>
          </a:bodyPr>
          <a:lstStyle/>
          <a:p>
            <a:pPr algn="just">
              <a:lnSpc>
                <a:spcPct val="130000"/>
              </a:lnSpc>
            </a:pPr>
            <a:r>
              <a:rPr lang="pt-BR" sz="1200" dirty="0">
                <a:solidFill>
                  <a:schemeClr val="tx2"/>
                </a:solidFill>
                <a:latin typeface="微软雅黑" panose="020B0503020204020204" charset="-122"/>
                <a:ea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88" name="Freeform 110"/>
          <p:cNvSpPr>
            <a:spLocks noChangeArrowheads="1"/>
          </p:cNvSpPr>
          <p:nvPr/>
        </p:nvSpPr>
        <p:spPr bwMode="auto">
          <a:xfrm>
            <a:off x="5732680" y="2223448"/>
            <a:ext cx="731571" cy="592229"/>
          </a:xfrm>
          <a:custGeom>
            <a:avLst/>
            <a:gdLst>
              <a:gd name="T0" fmla="*/ 444 w 462"/>
              <a:gd name="T1" fmla="*/ 9 h 373"/>
              <a:gd name="T2" fmla="*/ 444 w 462"/>
              <a:gd name="T3" fmla="*/ 9 h 373"/>
              <a:gd name="T4" fmla="*/ 9 w 462"/>
              <a:gd name="T5" fmla="*/ 160 h 373"/>
              <a:gd name="T6" fmla="*/ 9 w 462"/>
              <a:gd name="T7" fmla="*/ 169 h 373"/>
              <a:gd name="T8" fmla="*/ 98 w 462"/>
              <a:gd name="T9" fmla="*/ 213 h 373"/>
              <a:gd name="T10" fmla="*/ 98 w 462"/>
              <a:gd name="T11" fmla="*/ 213 h 373"/>
              <a:gd name="T12" fmla="*/ 160 w 462"/>
              <a:gd name="T13" fmla="*/ 230 h 373"/>
              <a:gd name="T14" fmla="*/ 434 w 462"/>
              <a:gd name="T15" fmla="*/ 35 h 373"/>
              <a:gd name="T16" fmla="*/ 434 w 462"/>
              <a:gd name="T17" fmla="*/ 35 h 373"/>
              <a:gd name="T18" fmla="*/ 240 w 462"/>
              <a:gd name="T19" fmla="*/ 248 h 373"/>
              <a:gd name="T20" fmla="*/ 240 w 462"/>
              <a:gd name="T21" fmla="*/ 248 h 373"/>
              <a:gd name="T22" fmla="*/ 231 w 462"/>
              <a:gd name="T23" fmla="*/ 257 h 373"/>
              <a:gd name="T24" fmla="*/ 240 w 462"/>
              <a:gd name="T25" fmla="*/ 266 h 373"/>
              <a:gd name="T26" fmla="*/ 240 w 462"/>
              <a:gd name="T27" fmla="*/ 266 h 373"/>
              <a:gd name="T28" fmla="*/ 363 w 462"/>
              <a:gd name="T29" fmla="*/ 337 h 373"/>
              <a:gd name="T30" fmla="*/ 390 w 462"/>
              <a:gd name="T31" fmla="*/ 328 h 373"/>
              <a:gd name="T32" fmla="*/ 461 w 462"/>
              <a:gd name="T33" fmla="*/ 18 h 373"/>
              <a:gd name="T34" fmla="*/ 444 w 462"/>
              <a:gd name="T35" fmla="*/ 9 h 373"/>
              <a:gd name="T36" fmla="*/ 160 w 462"/>
              <a:gd name="T37" fmla="*/ 363 h 373"/>
              <a:gd name="T38" fmla="*/ 160 w 462"/>
              <a:gd name="T39" fmla="*/ 363 h 373"/>
              <a:gd name="T40" fmla="*/ 169 w 462"/>
              <a:gd name="T41" fmla="*/ 372 h 373"/>
              <a:gd name="T42" fmla="*/ 240 w 462"/>
              <a:gd name="T43" fmla="*/ 310 h 373"/>
              <a:gd name="T44" fmla="*/ 160 w 462"/>
              <a:gd name="T45" fmla="*/ 266 h 373"/>
              <a:gd name="T46" fmla="*/ 160 w 462"/>
              <a:gd name="T47" fmla="*/ 36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lnTo>
                  <a:pt x="98" y="213"/>
                </a:lnTo>
                <a:cubicBezTo>
                  <a:pt x="160" y="230"/>
                  <a:pt x="160" y="230"/>
                  <a:pt x="160" y="230"/>
                </a:cubicBezTo>
                <a:cubicBezTo>
                  <a:pt x="160" y="230"/>
                  <a:pt x="425" y="35"/>
                  <a:pt x="434" y="35"/>
                </a:cubicBezTo>
                <a:cubicBezTo>
                  <a:pt x="434" y="26"/>
                  <a:pt x="434" y="35"/>
                  <a:pt x="434" y="35"/>
                </a:cubicBezTo>
                <a:lnTo>
                  <a:pt x="240" y="248"/>
                </a:lnTo>
                <a:lnTo>
                  <a:pt x="240" y="248"/>
                </a:lnTo>
                <a:cubicBezTo>
                  <a:pt x="231" y="257"/>
                  <a:pt x="231" y="257"/>
                  <a:pt x="231" y="257"/>
                </a:cubicBezTo>
                <a:cubicBezTo>
                  <a:pt x="240" y="266"/>
                  <a:pt x="240" y="266"/>
                  <a:pt x="240" y="266"/>
                </a:cubicBezTo>
                <a:lnTo>
                  <a:pt x="240" y="266"/>
                </a:ln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sp>
        <p:nvSpPr>
          <p:cNvPr id="89" name="Content Placeholder 19"/>
          <p:cNvSpPr txBox="1"/>
          <p:nvPr/>
        </p:nvSpPr>
        <p:spPr>
          <a:xfrm>
            <a:off x="5055636" y="3323060"/>
            <a:ext cx="2199406" cy="623258"/>
          </a:xfrm>
          <a:prstGeom prst="rect">
            <a:avLst/>
          </a:prstGeom>
        </p:spPr>
        <p:txBody>
          <a:bodyPr vert="horz" lIns="91421" tIns="45711" rIns="91421" bIns="45711"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000" dirty="0">
                <a:solidFill>
                  <a:schemeClr val="bg1"/>
                </a:solidFill>
                <a:latin typeface="微软雅黑" panose="020B0503020204020204" charset="-122"/>
                <a:ea typeface="微软雅黑" panose="020B0503020204020204" charset="-122"/>
                <a:cs typeface="Aparajita" panose="020B0604020202020204" pitchFamily="34" charset="0"/>
              </a:rPr>
              <a:t>请在此粘贴或者输入您的文字内容请在此粘贴或者输入您的文字内容请在此粘贴或者输入您的文字内容</a:t>
            </a:r>
          </a:p>
        </p:txBody>
      </p:sp>
      <p:sp>
        <p:nvSpPr>
          <p:cNvPr id="90" name="TextBox 89"/>
          <p:cNvSpPr txBox="1"/>
          <p:nvPr/>
        </p:nvSpPr>
        <p:spPr>
          <a:xfrm>
            <a:off x="4647670" y="2974800"/>
            <a:ext cx="2896465" cy="410210"/>
          </a:xfrm>
          <a:prstGeom prst="rect">
            <a:avLst/>
          </a:prstGeom>
          <a:noFill/>
        </p:spPr>
        <p:txBody>
          <a:bodyPr wrap="square" lIns="91421" tIns="45711" rIns="91421" bIns="45711" rtlCol="0">
            <a:spAutoFit/>
          </a:bodyPr>
          <a:lstStyle/>
          <a:p>
            <a:pPr algn="ctr"/>
            <a:r>
              <a:rPr lang="id-ID" sz="2100" b="1" dirty="0">
                <a:solidFill>
                  <a:schemeClr val="bg1"/>
                </a:solidFill>
                <a:latin typeface="微软雅黑" panose="020B0503020204020204" charset="-122"/>
                <a:cs typeface="Aparajita" panose="020B0604020202020204" pitchFamily="34" charset="0"/>
              </a:rPr>
              <a:t>单击此处添加标题</a:t>
            </a:r>
          </a:p>
        </p:txBody>
      </p:sp>
      <p:pic>
        <p:nvPicPr>
          <p:cNvPr id="4" name="图片占位符 3" descr="C:\Users\Administrator\Desktop\QQ截图20170120001237.jpgQQ截图20170120001237"/>
          <p:cNvPicPr>
            <a:picLocks noGrp="1" noChangeAspect="1"/>
          </p:cNvPicPr>
          <p:nvPr>
            <p:ph type="pic" sz="quarter" idx="12"/>
          </p:nvPr>
        </p:nvPicPr>
        <p:blipFill>
          <a:blip r:embed="rId3"/>
          <a:srcRect/>
          <a:stretch>
            <a:fillRect/>
          </a:stretch>
        </p:blipFill>
        <p:spPr>
          <a:xfrm>
            <a:off x="85090" y="1765935"/>
            <a:ext cx="3973830" cy="2634615"/>
          </a:xfrm>
        </p:spPr>
      </p:pic>
      <p:pic>
        <p:nvPicPr>
          <p:cNvPr id="5" name="图片占位符 4" descr="C:\Users\Administrator\Desktop\QQ截图20170120001237.jpgQQ截图20170120001237"/>
          <p:cNvPicPr>
            <a:picLocks noGrp="1" noChangeAspect="1"/>
          </p:cNvPicPr>
          <p:nvPr/>
        </p:nvPicPr>
        <p:blipFill>
          <a:blip r:embed="rId3"/>
          <a:srcRect/>
          <a:stretch>
            <a:fillRect/>
          </a:stretch>
        </p:blipFill>
        <p:spPr>
          <a:xfrm>
            <a:off x="8116570" y="1765935"/>
            <a:ext cx="3959860" cy="2635250"/>
          </a:xfrm>
          <a:prstGeom prst="rect">
            <a:avLst/>
          </a:prstGeom>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down)">
                                      <p:cBhvr>
                                        <p:cTn id="7" dur="500"/>
                                        <p:tgtEl>
                                          <p:spTgt spid="8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8"/>
                                        </p:tgtEl>
                                        <p:attrNameLst>
                                          <p:attrName>style.visibility</p:attrName>
                                        </p:attrNameLst>
                                      </p:cBhvr>
                                      <p:to>
                                        <p:strVal val="visible"/>
                                      </p:to>
                                    </p:set>
                                    <p:anim calcmode="lin" valueType="num">
                                      <p:cBhvr>
                                        <p:cTn id="11" dur="500" fill="hold"/>
                                        <p:tgtEl>
                                          <p:spTgt spid="88"/>
                                        </p:tgtEl>
                                        <p:attrNameLst>
                                          <p:attrName>ppt_w</p:attrName>
                                        </p:attrNameLst>
                                      </p:cBhvr>
                                      <p:tavLst>
                                        <p:tav tm="0">
                                          <p:val>
                                            <p:fltVal val="0"/>
                                          </p:val>
                                        </p:tav>
                                        <p:tav tm="100000">
                                          <p:val>
                                            <p:strVal val="#ppt_w"/>
                                          </p:val>
                                        </p:tav>
                                      </p:tavLst>
                                    </p:anim>
                                    <p:anim calcmode="lin" valueType="num">
                                      <p:cBhvr>
                                        <p:cTn id="12" dur="500" fill="hold"/>
                                        <p:tgtEl>
                                          <p:spTgt spid="88"/>
                                        </p:tgtEl>
                                        <p:attrNameLst>
                                          <p:attrName>ppt_h</p:attrName>
                                        </p:attrNameLst>
                                      </p:cBhvr>
                                      <p:tavLst>
                                        <p:tav tm="0">
                                          <p:val>
                                            <p:fltVal val="0"/>
                                          </p:val>
                                        </p:tav>
                                        <p:tav tm="100000">
                                          <p:val>
                                            <p:strVal val="#ppt_h"/>
                                          </p:val>
                                        </p:tav>
                                      </p:tavLst>
                                    </p:anim>
                                    <p:animEffect transition="in" filter="fade">
                                      <p:cBhvr>
                                        <p:cTn id="13" dur="500"/>
                                        <p:tgtEl>
                                          <p:spTgt spid="8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90"/>
                                        </p:tgtEl>
                                        <p:attrNameLst>
                                          <p:attrName>style.visibility</p:attrName>
                                        </p:attrNameLst>
                                      </p:cBhvr>
                                      <p:to>
                                        <p:strVal val="visible"/>
                                      </p:to>
                                    </p:set>
                                    <p:anim calcmode="lin" valueType="num">
                                      <p:cBhvr>
                                        <p:cTn id="17" dur="500" fill="hold"/>
                                        <p:tgtEl>
                                          <p:spTgt spid="90"/>
                                        </p:tgtEl>
                                        <p:attrNameLst>
                                          <p:attrName>ppt_w</p:attrName>
                                        </p:attrNameLst>
                                      </p:cBhvr>
                                      <p:tavLst>
                                        <p:tav tm="0">
                                          <p:val>
                                            <p:fltVal val="0"/>
                                          </p:val>
                                        </p:tav>
                                        <p:tav tm="100000">
                                          <p:val>
                                            <p:strVal val="#ppt_w"/>
                                          </p:val>
                                        </p:tav>
                                      </p:tavLst>
                                    </p:anim>
                                    <p:anim calcmode="lin" valueType="num">
                                      <p:cBhvr>
                                        <p:cTn id="18" dur="500" fill="hold"/>
                                        <p:tgtEl>
                                          <p:spTgt spid="90"/>
                                        </p:tgtEl>
                                        <p:attrNameLst>
                                          <p:attrName>ppt_h</p:attrName>
                                        </p:attrNameLst>
                                      </p:cBhvr>
                                      <p:tavLst>
                                        <p:tav tm="0">
                                          <p:val>
                                            <p:fltVal val="0"/>
                                          </p:val>
                                        </p:tav>
                                        <p:tav tm="100000">
                                          <p:val>
                                            <p:strVal val="#ppt_h"/>
                                          </p:val>
                                        </p:tav>
                                      </p:tavLst>
                                    </p:anim>
                                    <p:animEffect transition="in" filter="fade">
                                      <p:cBhvr>
                                        <p:cTn id="19" dur="500"/>
                                        <p:tgtEl>
                                          <p:spTgt spid="90"/>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89"/>
                                        </p:tgtEl>
                                        <p:attrNameLst>
                                          <p:attrName>style.visibility</p:attrName>
                                        </p:attrNameLst>
                                      </p:cBhvr>
                                      <p:to>
                                        <p:strVal val="visible"/>
                                      </p:to>
                                    </p:set>
                                    <p:anim calcmode="lin" valueType="num">
                                      <p:cBhvr>
                                        <p:cTn id="23" dur="500" fill="hold"/>
                                        <p:tgtEl>
                                          <p:spTgt spid="89"/>
                                        </p:tgtEl>
                                        <p:attrNameLst>
                                          <p:attrName>ppt_w</p:attrName>
                                        </p:attrNameLst>
                                      </p:cBhvr>
                                      <p:tavLst>
                                        <p:tav tm="0">
                                          <p:val>
                                            <p:fltVal val="0"/>
                                          </p:val>
                                        </p:tav>
                                        <p:tav tm="100000">
                                          <p:val>
                                            <p:strVal val="#ppt_w"/>
                                          </p:val>
                                        </p:tav>
                                      </p:tavLst>
                                    </p:anim>
                                    <p:anim calcmode="lin" valueType="num">
                                      <p:cBhvr>
                                        <p:cTn id="24" dur="500" fill="hold"/>
                                        <p:tgtEl>
                                          <p:spTgt spid="89"/>
                                        </p:tgtEl>
                                        <p:attrNameLst>
                                          <p:attrName>ppt_h</p:attrName>
                                        </p:attrNameLst>
                                      </p:cBhvr>
                                      <p:tavLst>
                                        <p:tav tm="0">
                                          <p:val>
                                            <p:fltVal val="0"/>
                                          </p:val>
                                        </p:tav>
                                        <p:tav tm="100000">
                                          <p:val>
                                            <p:strVal val="#ppt_h"/>
                                          </p:val>
                                        </p:tav>
                                      </p:tavLst>
                                    </p:anim>
                                    <p:animEffect transition="in" filter="fade">
                                      <p:cBhvr>
                                        <p:cTn id="25" dur="500"/>
                                        <p:tgtEl>
                                          <p:spTgt spid="89"/>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87">
                                            <p:txEl>
                                              <p:pRg st="0" end="0"/>
                                            </p:txEl>
                                          </p:spTgt>
                                        </p:tgtEl>
                                        <p:attrNameLst>
                                          <p:attrName>style.visibility</p:attrName>
                                        </p:attrNameLst>
                                      </p:cBhvr>
                                      <p:to>
                                        <p:strVal val="visible"/>
                                      </p:to>
                                    </p:set>
                                    <p:animEffect transition="in" filter="fade">
                                      <p:cBhvr>
                                        <p:cTn id="29" dur="500"/>
                                        <p:tgtEl>
                                          <p:spTgt spid="8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bldLvl="0" animBg="1"/>
      <p:bldP spid="87" grpId="0" build="allAtOnce" bldLvl="3"/>
      <p:bldP spid="88" grpId="0" bldLvl="0" animBg="1"/>
      <p:bldP spid="89" grpId="0"/>
      <p:bldP spid="9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603885" y="127000"/>
            <a:ext cx="5687060" cy="410210"/>
          </a:xfrm>
          <a:prstGeom prst="rect">
            <a:avLst/>
          </a:prstGeom>
          <a:noFill/>
        </p:spPr>
        <p:txBody>
          <a:bodyPr wrap="square" lIns="45711" tIns="22855" rIns="45711" bIns="22855" rtlCol="0">
            <a:spAutoFit/>
          </a:bodyPr>
          <a:lstStyle/>
          <a:p>
            <a:pPr algn="l"/>
            <a:r>
              <a:rPr lang="id-ID" sz="2400" b="1" dirty="0">
                <a:solidFill>
                  <a:schemeClr val="tx1"/>
                </a:solidFill>
                <a:latin typeface="微软雅黑" panose="020B0503020204020204" charset="-122"/>
                <a:cs typeface="Aparajita" panose="020B0604020202020204" pitchFamily="34" charset="0"/>
              </a:rPr>
              <a:t>单击此处添加标题</a:t>
            </a:r>
          </a:p>
        </p:txBody>
      </p:sp>
      <p:sp>
        <p:nvSpPr>
          <p:cNvPr id="23" name="Subtitle 2"/>
          <p:cNvSpPr txBox="1"/>
          <p:nvPr/>
        </p:nvSpPr>
        <p:spPr>
          <a:xfrm>
            <a:off x="603885" y="391795"/>
            <a:ext cx="3165475" cy="419735"/>
          </a:xfrm>
          <a:prstGeom prst="rect">
            <a:avLst/>
          </a:prstGeom>
        </p:spPr>
        <p:txBody>
          <a:bodyPr vert="horz" lIns="108745" tIns="54372" rIns="108745" bIns="54372" rtlCol="0">
            <a:norm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r>
              <a:rPr lang="en-US" sz="1000" dirty="0">
                <a:solidFill>
                  <a:schemeClr val="tx1"/>
                </a:solidFill>
                <a:latin typeface="微软雅黑" panose="020B0503020204020204" charset="-122"/>
                <a:cs typeface="Aparajita" panose="020B0604020202020204" pitchFamily="34" charset="0"/>
              </a:rPr>
              <a:t>Your great subtitle in this line</a:t>
            </a:r>
          </a:p>
        </p:txBody>
      </p:sp>
      <p:pic>
        <p:nvPicPr>
          <p:cNvPr id="2" name="图片 1" descr="QQ截图20170423215553"/>
          <p:cNvPicPr>
            <a:picLocks noChangeAspect="1"/>
          </p:cNvPicPr>
          <p:nvPr/>
        </p:nvPicPr>
        <p:blipFill>
          <a:blip r:embed="rId2"/>
          <a:stretch>
            <a:fillRect/>
          </a:stretch>
        </p:blipFill>
        <p:spPr>
          <a:xfrm>
            <a:off x="170815" y="99060"/>
            <a:ext cx="528955" cy="564515"/>
          </a:xfrm>
          <a:prstGeom prst="rect">
            <a:avLst/>
          </a:prstGeom>
          <a:effectLst>
            <a:outerShdw blurRad="50800" dist="38100" dir="2700000" algn="tl" rotWithShape="0">
              <a:prstClr val="black">
                <a:alpha val="40000"/>
              </a:prstClr>
            </a:outerShdw>
          </a:effectLst>
        </p:spPr>
      </p:pic>
      <p:sp>
        <p:nvSpPr>
          <p:cNvPr id="31" name="Oval 30"/>
          <p:cNvSpPr/>
          <p:nvPr/>
        </p:nvSpPr>
        <p:spPr bwMode="auto">
          <a:xfrm>
            <a:off x="6373982" y="2169288"/>
            <a:ext cx="764860" cy="76506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565">
              <a:defRPr/>
            </a:pPr>
            <a:endParaRPr lang="en-US" sz="1800" dirty="0">
              <a:latin typeface="微软雅黑" panose="020B0503020204020204" charset="-122"/>
            </a:endParaRPr>
          </a:p>
        </p:txBody>
      </p:sp>
      <p:sp>
        <p:nvSpPr>
          <p:cNvPr id="36" name="Rectangle 35"/>
          <p:cNvSpPr/>
          <p:nvPr/>
        </p:nvSpPr>
        <p:spPr>
          <a:xfrm>
            <a:off x="7151297" y="4830172"/>
            <a:ext cx="1955800" cy="368300"/>
          </a:xfrm>
          <a:prstGeom prst="rect">
            <a:avLst/>
          </a:prstGeom>
        </p:spPr>
        <p:txBody>
          <a:bodyPr wrap="none" lIns="109709" tIns="54855" rIns="109709" bIns="54855">
            <a:spAutoFit/>
          </a:bodyPr>
          <a:lstStyle/>
          <a:p>
            <a:pPr algn="l"/>
            <a:r>
              <a:rPr lang="en-US" sz="1700" b="1" dirty="0">
                <a:solidFill>
                  <a:schemeClr val="tx2"/>
                </a:solidFill>
                <a:latin typeface="微软雅黑" panose="020B0503020204020204" charset="-122"/>
                <a:ea typeface="Open Sans Light" panose="020B0306030504020204" pitchFamily="34" charset="0"/>
                <a:cs typeface="Aparajita" panose="020B0604020202020204" pitchFamily="34" charset="0"/>
              </a:rPr>
              <a:t>单击此处添加标题</a:t>
            </a:r>
          </a:p>
        </p:txBody>
      </p:sp>
      <p:sp>
        <p:nvSpPr>
          <p:cNvPr id="37" name="TextBox 36"/>
          <p:cNvSpPr txBox="1"/>
          <p:nvPr/>
        </p:nvSpPr>
        <p:spPr>
          <a:xfrm>
            <a:off x="7165575" y="5099900"/>
            <a:ext cx="3518467" cy="477520"/>
          </a:xfrm>
          <a:prstGeom prst="rect">
            <a:avLst/>
          </a:prstGeom>
          <a:noFill/>
        </p:spPr>
        <p:txBody>
          <a:bodyPr wrap="square" lIns="109709" tIns="54855" rIns="109709" bIns="54855" rtlCol="0">
            <a:spAutoFit/>
          </a:bodyPr>
          <a:lstStyle/>
          <a:p>
            <a:pPr>
              <a:lnSpc>
                <a:spcPct val="110000"/>
              </a:lnSpc>
            </a:pPr>
            <a:r>
              <a:rPr lang="en-US" sz="1100" dirty="0">
                <a:latin typeface="微软雅黑" panose="020B0503020204020204" charset="-122"/>
                <a:cs typeface="Aparajita" panose="020B0604020202020204" pitchFamily="34" charset="0"/>
              </a:rPr>
              <a:t>请在此粘贴或者输入您的文字内容请在此粘贴或者输入您的文字内容请在此粘贴或者输入您的文字内容</a:t>
            </a:r>
          </a:p>
        </p:txBody>
      </p:sp>
      <p:sp>
        <p:nvSpPr>
          <p:cNvPr id="85" name="Oval 84"/>
          <p:cNvSpPr/>
          <p:nvPr/>
        </p:nvSpPr>
        <p:spPr bwMode="auto">
          <a:xfrm>
            <a:off x="6357394" y="4841144"/>
            <a:ext cx="764860" cy="76506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565">
              <a:defRPr/>
            </a:pPr>
            <a:endParaRPr lang="en-US" sz="1800" dirty="0">
              <a:latin typeface="微软雅黑" panose="020B0503020204020204" charset="-122"/>
            </a:endParaRPr>
          </a:p>
        </p:txBody>
      </p:sp>
      <p:sp>
        <p:nvSpPr>
          <p:cNvPr id="90" name="Oval 89"/>
          <p:cNvSpPr/>
          <p:nvPr/>
        </p:nvSpPr>
        <p:spPr bwMode="auto">
          <a:xfrm>
            <a:off x="6377802" y="3049115"/>
            <a:ext cx="764860" cy="76506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565">
              <a:defRPr/>
            </a:pPr>
            <a:endParaRPr lang="en-US" sz="1800" dirty="0">
              <a:latin typeface="微软雅黑" panose="020B0503020204020204" charset="-122"/>
            </a:endParaRPr>
          </a:p>
        </p:txBody>
      </p:sp>
      <p:sp>
        <p:nvSpPr>
          <p:cNvPr id="93" name="Oval 92"/>
          <p:cNvSpPr/>
          <p:nvPr/>
        </p:nvSpPr>
        <p:spPr bwMode="auto">
          <a:xfrm>
            <a:off x="6377802" y="3940454"/>
            <a:ext cx="764860" cy="76506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1218565">
              <a:defRPr/>
            </a:pPr>
            <a:endParaRPr lang="en-US" sz="1800" dirty="0">
              <a:latin typeface="微软雅黑" panose="020B0503020204020204" charset="-122"/>
            </a:endParaRPr>
          </a:p>
        </p:txBody>
      </p:sp>
      <p:sp>
        <p:nvSpPr>
          <p:cNvPr id="94" name="Rectangle 93"/>
          <p:cNvSpPr/>
          <p:nvPr/>
        </p:nvSpPr>
        <p:spPr>
          <a:xfrm>
            <a:off x="7180955" y="2166020"/>
            <a:ext cx="1955800" cy="368300"/>
          </a:xfrm>
          <a:prstGeom prst="rect">
            <a:avLst/>
          </a:prstGeom>
        </p:spPr>
        <p:txBody>
          <a:bodyPr wrap="none" lIns="109709" tIns="54855" rIns="109709" bIns="54855">
            <a:spAutoFit/>
          </a:bodyPr>
          <a:lstStyle/>
          <a:p>
            <a:pPr algn="l"/>
            <a:r>
              <a:rPr lang="en-US" sz="1700" b="1" dirty="0">
                <a:solidFill>
                  <a:schemeClr val="tx2"/>
                </a:solidFill>
                <a:latin typeface="微软雅黑" panose="020B0503020204020204" charset="-122"/>
                <a:ea typeface="Open Sans Light" panose="020B0306030504020204" pitchFamily="34" charset="0"/>
                <a:cs typeface="Aparajita" panose="020B0604020202020204" pitchFamily="34" charset="0"/>
              </a:rPr>
              <a:t>单击此处添加标题</a:t>
            </a:r>
          </a:p>
        </p:txBody>
      </p:sp>
      <p:sp>
        <p:nvSpPr>
          <p:cNvPr id="95" name="TextBox 94"/>
          <p:cNvSpPr txBox="1"/>
          <p:nvPr/>
        </p:nvSpPr>
        <p:spPr>
          <a:xfrm>
            <a:off x="7195232" y="2435748"/>
            <a:ext cx="3488810" cy="477520"/>
          </a:xfrm>
          <a:prstGeom prst="rect">
            <a:avLst/>
          </a:prstGeom>
          <a:noFill/>
        </p:spPr>
        <p:txBody>
          <a:bodyPr wrap="square" lIns="109709" tIns="54855" rIns="109709" bIns="54855" rtlCol="0">
            <a:spAutoFit/>
          </a:bodyPr>
          <a:lstStyle/>
          <a:p>
            <a:pPr>
              <a:lnSpc>
                <a:spcPct val="110000"/>
              </a:lnSpc>
            </a:pPr>
            <a:r>
              <a:rPr lang="en-US" sz="1100" dirty="0">
                <a:latin typeface="微软雅黑" panose="020B0503020204020204" charset="-122"/>
                <a:cs typeface="Aparajita" panose="020B0604020202020204" pitchFamily="34" charset="0"/>
              </a:rPr>
              <a:t>请在此粘贴或者输入您的文字内容请在此粘贴或者输入您的文字内容请在此粘贴或者输入您的文字内容</a:t>
            </a:r>
          </a:p>
        </p:txBody>
      </p:sp>
      <p:sp>
        <p:nvSpPr>
          <p:cNvPr id="96" name="Rectangle 95"/>
          <p:cNvSpPr/>
          <p:nvPr/>
        </p:nvSpPr>
        <p:spPr>
          <a:xfrm>
            <a:off x="7184093" y="3043003"/>
            <a:ext cx="1955800" cy="368300"/>
          </a:xfrm>
          <a:prstGeom prst="rect">
            <a:avLst/>
          </a:prstGeom>
        </p:spPr>
        <p:txBody>
          <a:bodyPr wrap="none" lIns="109709" tIns="54855" rIns="109709" bIns="54855">
            <a:spAutoFit/>
          </a:bodyPr>
          <a:lstStyle/>
          <a:p>
            <a:pPr algn="l"/>
            <a:r>
              <a:rPr lang="en-US" sz="1700" b="1" dirty="0">
                <a:solidFill>
                  <a:schemeClr val="tx2"/>
                </a:solidFill>
                <a:latin typeface="微软雅黑" panose="020B0503020204020204" charset="-122"/>
                <a:ea typeface="Open Sans Light" panose="020B0306030504020204" pitchFamily="34" charset="0"/>
                <a:cs typeface="Aparajita" panose="020B0604020202020204" pitchFamily="34" charset="0"/>
              </a:rPr>
              <a:t>单击此处添加标题</a:t>
            </a:r>
          </a:p>
        </p:txBody>
      </p:sp>
      <p:sp>
        <p:nvSpPr>
          <p:cNvPr id="97" name="TextBox 96"/>
          <p:cNvSpPr txBox="1"/>
          <p:nvPr/>
        </p:nvSpPr>
        <p:spPr>
          <a:xfrm>
            <a:off x="7198371" y="3312731"/>
            <a:ext cx="3485671" cy="477520"/>
          </a:xfrm>
          <a:prstGeom prst="rect">
            <a:avLst/>
          </a:prstGeom>
          <a:noFill/>
        </p:spPr>
        <p:txBody>
          <a:bodyPr wrap="square" lIns="109709" tIns="54855" rIns="109709" bIns="54855" rtlCol="0">
            <a:spAutoFit/>
          </a:bodyPr>
          <a:lstStyle/>
          <a:p>
            <a:pPr>
              <a:lnSpc>
                <a:spcPct val="110000"/>
              </a:lnSpc>
            </a:pPr>
            <a:r>
              <a:rPr lang="en-US" sz="1100" dirty="0">
                <a:latin typeface="微软雅黑" panose="020B0503020204020204" charset="-122"/>
                <a:cs typeface="Aparajita" panose="020B0604020202020204" pitchFamily="34" charset="0"/>
              </a:rPr>
              <a:t>请在此粘贴或者输入您的文字内容请在此粘贴或者输入您的文字内容请在此粘贴或者输入您的文字内容</a:t>
            </a:r>
          </a:p>
        </p:txBody>
      </p:sp>
      <p:sp>
        <p:nvSpPr>
          <p:cNvPr id="98" name="Rectangle 97"/>
          <p:cNvSpPr/>
          <p:nvPr/>
        </p:nvSpPr>
        <p:spPr>
          <a:xfrm>
            <a:off x="7192095" y="3913787"/>
            <a:ext cx="1955800" cy="368300"/>
          </a:xfrm>
          <a:prstGeom prst="rect">
            <a:avLst/>
          </a:prstGeom>
        </p:spPr>
        <p:txBody>
          <a:bodyPr wrap="none" lIns="109709" tIns="54855" rIns="109709" bIns="54855">
            <a:spAutoFit/>
          </a:bodyPr>
          <a:lstStyle/>
          <a:p>
            <a:pPr algn="l"/>
            <a:r>
              <a:rPr lang="en-US" sz="1700" b="1" dirty="0">
                <a:solidFill>
                  <a:schemeClr val="tx2"/>
                </a:solidFill>
                <a:latin typeface="微软雅黑" panose="020B0503020204020204" charset="-122"/>
                <a:ea typeface="Open Sans Light" panose="020B0306030504020204" pitchFamily="34" charset="0"/>
                <a:cs typeface="Aparajita" panose="020B0604020202020204" pitchFamily="34" charset="0"/>
              </a:rPr>
              <a:t>单击此处添加标题</a:t>
            </a:r>
          </a:p>
        </p:txBody>
      </p:sp>
      <p:sp>
        <p:nvSpPr>
          <p:cNvPr id="99" name="TextBox 98"/>
          <p:cNvSpPr txBox="1"/>
          <p:nvPr/>
        </p:nvSpPr>
        <p:spPr>
          <a:xfrm>
            <a:off x="7206373" y="4183514"/>
            <a:ext cx="3477669" cy="477520"/>
          </a:xfrm>
          <a:prstGeom prst="rect">
            <a:avLst/>
          </a:prstGeom>
          <a:noFill/>
        </p:spPr>
        <p:txBody>
          <a:bodyPr wrap="square" lIns="109709" tIns="54855" rIns="109709" bIns="54855" rtlCol="0">
            <a:spAutoFit/>
          </a:bodyPr>
          <a:lstStyle/>
          <a:p>
            <a:pPr>
              <a:lnSpc>
                <a:spcPct val="110000"/>
              </a:lnSpc>
            </a:pPr>
            <a:r>
              <a:rPr lang="en-US" sz="1100" dirty="0">
                <a:latin typeface="微软雅黑" panose="020B0503020204020204" charset="-122"/>
                <a:cs typeface="Aparajita" panose="020B0604020202020204" pitchFamily="34" charset="0"/>
              </a:rPr>
              <a:t>请在此粘贴或者输入您的文字内容请在此粘贴或者输入您的文字内容请在此粘贴或者输入您的文字内容</a:t>
            </a:r>
          </a:p>
        </p:txBody>
      </p:sp>
      <p:sp>
        <p:nvSpPr>
          <p:cNvPr id="25" name="Freeform 36"/>
          <p:cNvSpPr>
            <a:spLocks noChangeArrowheads="1"/>
          </p:cNvSpPr>
          <p:nvPr/>
        </p:nvSpPr>
        <p:spPr bwMode="auto">
          <a:xfrm>
            <a:off x="6605810" y="5046603"/>
            <a:ext cx="272695" cy="354873"/>
          </a:xfrm>
          <a:custGeom>
            <a:avLst/>
            <a:gdLst>
              <a:gd name="T0" fmla="*/ 115 w 320"/>
              <a:gd name="T1" fmla="*/ 62 h 417"/>
              <a:gd name="T2" fmla="*/ 115 w 320"/>
              <a:gd name="T3" fmla="*/ 62 h 417"/>
              <a:gd name="T4" fmla="*/ 62 w 320"/>
              <a:gd name="T5" fmla="*/ 0 h 417"/>
              <a:gd name="T6" fmla="*/ 0 w 320"/>
              <a:gd name="T7" fmla="*/ 62 h 417"/>
              <a:gd name="T8" fmla="*/ 36 w 320"/>
              <a:gd name="T9" fmla="*/ 115 h 417"/>
              <a:gd name="T10" fmla="*/ 36 w 320"/>
              <a:gd name="T11" fmla="*/ 301 h 417"/>
              <a:gd name="T12" fmla="*/ 0 w 320"/>
              <a:gd name="T13" fmla="*/ 354 h 417"/>
              <a:gd name="T14" fmla="*/ 62 w 320"/>
              <a:gd name="T15" fmla="*/ 416 h 417"/>
              <a:gd name="T16" fmla="*/ 115 w 320"/>
              <a:gd name="T17" fmla="*/ 354 h 417"/>
              <a:gd name="T18" fmla="*/ 80 w 320"/>
              <a:gd name="T19" fmla="*/ 301 h 417"/>
              <a:gd name="T20" fmla="*/ 80 w 320"/>
              <a:gd name="T21" fmla="*/ 115 h 417"/>
              <a:gd name="T22" fmla="*/ 115 w 320"/>
              <a:gd name="T23" fmla="*/ 62 h 417"/>
              <a:gd name="T24" fmla="*/ 98 w 320"/>
              <a:gd name="T25" fmla="*/ 354 h 417"/>
              <a:gd name="T26" fmla="*/ 98 w 320"/>
              <a:gd name="T27" fmla="*/ 354 h 417"/>
              <a:gd name="T28" fmla="*/ 62 w 320"/>
              <a:gd name="T29" fmla="*/ 390 h 417"/>
              <a:gd name="T30" fmla="*/ 27 w 320"/>
              <a:gd name="T31" fmla="*/ 354 h 417"/>
              <a:gd name="T32" fmla="*/ 62 w 320"/>
              <a:gd name="T33" fmla="*/ 319 h 417"/>
              <a:gd name="T34" fmla="*/ 98 w 320"/>
              <a:gd name="T35" fmla="*/ 354 h 417"/>
              <a:gd name="T36" fmla="*/ 62 w 320"/>
              <a:gd name="T37" fmla="*/ 88 h 417"/>
              <a:gd name="T38" fmla="*/ 62 w 320"/>
              <a:gd name="T39" fmla="*/ 88 h 417"/>
              <a:gd name="T40" fmla="*/ 27 w 320"/>
              <a:gd name="T41" fmla="*/ 62 h 417"/>
              <a:gd name="T42" fmla="*/ 62 w 320"/>
              <a:gd name="T43" fmla="*/ 27 h 417"/>
              <a:gd name="T44" fmla="*/ 98 w 320"/>
              <a:gd name="T45" fmla="*/ 62 h 417"/>
              <a:gd name="T46" fmla="*/ 62 w 320"/>
              <a:gd name="T47" fmla="*/ 88 h 417"/>
              <a:gd name="T48" fmla="*/ 284 w 320"/>
              <a:gd name="T49" fmla="*/ 301 h 417"/>
              <a:gd name="T50" fmla="*/ 284 w 320"/>
              <a:gd name="T51" fmla="*/ 301 h 417"/>
              <a:gd name="T52" fmla="*/ 284 w 320"/>
              <a:gd name="T53" fmla="*/ 115 h 417"/>
              <a:gd name="T54" fmla="*/ 319 w 320"/>
              <a:gd name="T55" fmla="*/ 62 h 417"/>
              <a:gd name="T56" fmla="*/ 257 w 320"/>
              <a:gd name="T57" fmla="*/ 0 h 417"/>
              <a:gd name="T58" fmla="*/ 195 w 320"/>
              <a:gd name="T59" fmla="*/ 62 h 417"/>
              <a:gd name="T60" fmla="*/ 239 w 320"/>
              <a:gd name="T61" fmla="*/ 115 h 417"/>
              <a:gd name="T62" fmla="*/ 239 w 320"/>
              <a:gd name="T63" fmla="*/ 301 h 417"/>
              <a:gd name="T64" fmla="*/ 195 w 320"/>
              <a:gd name="T65" fmla="*/ 354 h 417"/>
              <a:gd name="T66" fmla="*/ 257 w 320"/>
              <a:gd name="T67" fmla="*/ 416 h 417"/>
              <a:gd name="T68" fmla="*/ 319 w 320"/>
              <a:gd name="T69" fmla="*/ 354 h 417"/>
              <a:gd name="T70" fmla="*/ 284 w 320"/>
              <a:gd name="T71" fmla="*/ 301 h 417"/>
              <a:gd name="T72" fmla="*/ 221 w 320"/>
              <a:gd name="T73" fmla="*/ 62 h 417"/>
              <a:gd name="T74" fmla="*/ 221 w 320"/>
              <a:gd name="T75" fmla="*/ 62 h 417"/>
              <a:gd name="T76" fmla="*/ 257 w 320"/>
              <a:gd name="T77" fmla="*/ 27 h 417"/>
              <a:gd name="T78" fmla="*/ 292 w 320"/>
              <a:gd name="T79" fmla="*/ 62 h 417"/>
              <a:gd name="T80" fmla="*/ 257 w 320"/>
              <a:gd name="T81" fmla="*/ 88 h 417"/>
              <a:gd name="T82" fmla="*/ 221 w 320"/>
              <a:gd name="T83" fmla="*/ 62 h 417"/>
              <a:gd name="T84" fmla="*/ 257 w 320"/>
              <a:gd name="T85" fmla="*/ 390 h 417"/>
              <a:gd name="T86" fmla="*/ 257 w 320"/>
              <a:gd name="T87" fmla="*/ 390 h 417"/>
              <a:gd name="T88" fmla="*/ 221 w 320"/>
              <a:gd name="T89" fmla="*/ 354 h 417"/>
              <a:gd name="T90" fmla="*/ 257 w 320"/>
              <a:gd name="T91" fmla="*/ 319 h 417"/>
              <a:gd name="T92" fmla="*/ 292 w 320"/>
              <a:gd name="T93" fmla="*/ 354 h 417"/>
              <a:gd name="T94" fmla="*/ 257 w 320"/>
              <a:gd name="T95" fmla="*/ 39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0" h="417">
                <a:moveTo>
                  <a:pt x="115" y="62"/>
                </a:moveTo>
                <a:lnTo>
                  <a:pt x="115" y="62"/>
                </a:lnTo>
                <a:cubicBezTo>
                  <a:pt x="115" y="27"/>
                  <a:pt x="89" y="0"/>
                  <a:pt x="62" y="0"/>
                </a:cubicBezTo>
                <a:cubicBezTo>
                  <a:pt x="27" y="0"/>
                  <a:pt x="0" y="27"/>
                  <a:pt x="0" y="62"/>
                </a:cubicBezTo>
                <a:cubicBezTo>
                  <a:pt x="0" y="80"/>
                  <a:pt x="18" y="106"/>
                  <a:pt x="36" y="115"/>
                </a:cubicBezTo>
                <a:cubicBezTo>
                  <a:pt x="36" y="301"/>
                  <a:pt x="36" y="301"/>
                  <a:pt x="36" y="301"/>
                </a:cubicBezTo>
                <a:cubicBezTo>
                  <a:pt x="18" y="310"/>
                  <a:pt x="0" y="328"/>
                  <a:pt x="0" y="354"/>
                </a:cubicBezTo>
                <a:cubicBezTo>
                  <a:pt x="0" y="390"/>
                  <a:pt x="27" y="416"/>
                  <a:pt x="62" y="416"/>
                </a:cubicBezTo>
                <a:cubicBezTo>
                  <a:pt x="89" y="416"/>
                  <a:pt x="115" y="390"/>
                  <a:pt x="115" y="354"/>
                </a:cubicBezTo>
                <a:cubicBezTo>
                  <a:pt x="115" y="328"/>
                  <a:pt x="106" y="310"/>
                  <a:pt x="80" y="301"/>
                </a:cubicBezTo>
                <a:cubicBezTo>
                  <a:pt x="80" y="115"/>
                  <a:pt x="80" y="115"/>
                  <a:pt x="80" y="115"/>
                </a:cubicBezTo>
                <a:cubicBezTo>
                  <a:pt x="106" y="106"/>
                  <a:pt x="115" y="80"/>
                  <a:pt x="115" y="62"/>
                </a:cubicBezTo>
                <a:close/>
                <a:moveTo>
                  <a:pt x="98" y="354"/>
                </a:moveTo>
                <a:lnTo>
                  <a:pt x="98" y="354"/>
                </a:lnTo>
                <a:cubicBezTo>
                  <a:pt x="98" y="372"/>
                  <a:pt x="80" y="390"/>
                  <a:pt x="62" y="390"/>
                </a:cubicBezTo>
                <a:cubicBezTo>
                  <a:pt x="44" y="390"/>
                  <a:pt x="27" y="372"/>
                  <a:pt x="27" y="354"/>
                </a:cubicBezTo>
                <a:cubicBezTo>
                  <a:pt x="27" y="337"/>
                  <a:pt x="44" y="319"/>
                  <a:pt x="62" y="319"/>
                </a:cubicBezTo>
                <a:cubicBezTo>
                  <a:pt x="80" y="319"/>
                  <a:pt x="98" y="337"/>
                  <a:pt x="98" y="354"/>
                </a:cubicBezTo>
                <a:close/>
                <a:moveTo>
                  <a:pt x="62" y="88"/>
                </a:moveTo>
                <a:lnTo>
                  <a:pt x="62" y="88"/>
                </a:lnTo>
                <a:cubicBezTo>
                  <a:pt x="44" y="88"/>
                  <a:pt x="27" y="80"/>
                  <a:pt x="27" y="62"/>
                </a:cubicBezTo>
                <a:cubicBezTo>
                  <a:pt x="27" y="35"/>
                  <a:pt x="44" y="27"/>
                  <a:pt x="62" y="27"/>
                </a:cubicBezTo>
                <a:cubicBezTo>
                  <a:pt x="80" y="27"/>
                  <a:pt x="98" y="35"/>
                  <a:pt x="98" y="62"/>
                </a:cubicBezTo>
                <a:cubicBezTo>
                  <a:pt x="98" y="80"/>
                  <a:pt x="80" y="88"/>
                  <a:pt x="62" y="88"/>
                </a:cubicBezTo>
                <a:close/>
                <a:moveTo>
                  <a:pt x="284" y="301"/>
                </a:moveTo>
                <a:lnTo>
                  <a:pt x="284" y="301"/>
                </a:lnTo>
                <a:cubicBezTo>
                  <a:pt x="284" y="115"/>
                  <a:pt x="284" y="115"/>
                  <a:pt x="284" y="115"/>
                </a:cubicBezTo>
                <a:cubicBezTo>
                  <a:pt x="302" y="106"/>
                  <a:pt x="319" y="80"/>
                  <a:pt x="319" y="62"/>
                </a:cubicBezTo>
                <a:cubicBezTo>
                  <a:pt x="319" y="27"/>
                  <a:pt x="292" y="0"/>
                  <a:pt x="257" y="0"/>
                </a:cubicBezTo>
                <a:cubicBezTo>
                  <a:pt x="221" y="0"/>
                  <a:pt x="195" y="27"/>
                  <a:pt x="195" y="62"/>
                </a:cubicBezTo>
                <a:cubicBezTo>
                  <a:pt x="195" y="80"/>
                  <a:pt x="212" y="106"/>
                  <a:pt x="239" y="115"/>
                </a:cubicBezTo>
                <a:cubicBezTo>
                  <a:pt x="239" y="301"/>
                  <a:pt x="239" y="301"/>
                  <a:pt x="239" y="301"/>
                </a:cubicBezTo>
                <a:cubicBezTo>
                  <a:pt x="212" y="310"/>
                  <a:pt x="195" y="328"/>
                  <a:pt x="195" y="354"/>
                </a:cubicBezTo>
                <a:cubicBezTo>
                  <a:pt x="195" y="390"/>
                  <a:pt x="221" y="416"/>
                  <a:pt x="257" y="416"/>
                </a:cubicBezTo>
                <a:cubicBezTo>
                  <a:pt x="292" y="416"/>
                  <a:pt x="319" y="390"/>
                  <a:pt x="319" y="354"/>
                </a:cubicBezTo>
                <a:cubicBezTo>
                  <a:pt x="319" y="328"/>
                  <a:pt x="302" y="310"/>
                  <a:pt x="284" y="301"/>
                </a:cubicBezTo>
                <a:close/>
                <a:moveTo>
                  <a:pt x="221" y="62"/>
                </a:moveTo>
                <a:lnTo>
                  <a:pt x="221" y="62"/>
                </a:lnTo>
                <a:cubicBezTo>
                  <a:pt x="221" y="35"/>
                  <a:pt x="239" y="27"/>
                  <a:pt x="257" y="27"/>
                </a:cubicBezTo>
                <a:cubicBezTo>
                  <a:pt x="275" y="27"/>
                  <a:pt x="292" y="35"/>
                  <a:pt x="292" y="62"/>
                </a:cubicBezTo>
                <a:cubicBezTo>
                  <a:pt x="292" y="80"/>
                  <a:pt x="275" y="88"/>
                  <a:pt x="257" y="88"/>
                </a:cubicBezTo>
                <a:cubicBezTo>
                  <a:pt x="239" y="88"/>
                  <a:pt x="221" y="80"/>
                  <a:pt x="221" y="62"/>
                </a:cubicBezTo>
                <a:close/>
                <a:moveTo>
                  <a:pt x="257" y="390"/>
                </a:moveTo>
                <a:lnTo>
                  <a:pt x="257" y="390"/>
                </a:lnTo>
                <a:cubicBezTo>
                  <a:pt x="239" y="390"/>
                  <a:pt x="221" y="372"/>
                  <a:pt x="221" y="354"/>
                </a:cubicBezTo>
                <a:cubicBezTo>
                  <a:pt x="221" y="337"/>
                  <a:pt x="239" y="319"/>
                  <a:pt x="257" y="319"/>
                </a:cubicBezTo>
                <a:cubicBezTo>
                  <a:pt x="275" y="319"/>
                  <a:pt x="292" y="337"/>
                  <a:pt x="292" y="354"/>
                </a:cubicBezTo>
                <a:cubicBezTo>
                  <a:pt x="292" y="372"/>
                  <a:pt x="275" y="390"/>
                  <a:pt x="257" y="390"/>
                </a:cubicBez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sp>
        <p:nvSpPr>
          <p:cNvPr id="26" name="Freeform 46"/>
          <p:cNvSpPr>
            <a:spLocks noChangeArrowheads="1"/>
          </p:cNvSpPr>
          <p:nvPr/>
        </p:nvSpPr>
        <p:spPr bwMode="auto">
          <a:xfrm>
            <a:off x="6582795" y="4130218"/>
            <a:ext cx="358509" cy="341439"/>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chemeClr val="bg1"/>
          </a:solidFill>
          <a:ln>
            <a:noFill/>
          </a:ln>
          <a:effectLst/>
        </p:spPr>
        <p:txBody>
          <a:bodyPr wrap="none" anchor="ctr"/>
          <a:lstStyle/>
          <a:p>
            <a:endParaRPr lang="en-US" sz="1800" dirty="0">
              <a:latin typeface="微软雅黑" panose="020B0503020204020204" charset="-122"/>
            </a:endParaRPr>
          </a:p>
        </p:txBody>
      </p:sp>
      <p:sp>
        <p:nvSpPr>
          <p:cNvPr id="27" name="Freeform 127"/>
          <p:cNvSpPr>
            <a:spLocks noChangeArrowheads="1"/>
          </p:cNvSpPr>
          <p:nvPr/>
        </p:nvSpPr>
        <p:spPr bwMode="auto">
          <a:xfrm>
            <a:off x="6560516" y="2382452"/>
            <a:ext cx="414209" cy="333566"/>
          </a:xfrm>
          <a:custGeom>
            <a:avLst/>
            <a:gdLst>
              <a:gd name="T0" fmla="*/ 169 w 497"/>
              <a:gd name="T1" fmla="*/ 196 h 400"/>
              <a:gd name="T2" fmla="*/ 169 w 497"/>
              <a:gd name="T3" fmla="*/ 196 h 400"/>
              <a:gd name="T4" fmla="*/ 248 w 497"/>
              <a:gd name="T5" fmla="*/ 275 h 400"/>
              <a:gd name="T6" fmla="*/ 328 w 497"/>
              <a:gd name="T7" fmla="*/ 196 h 400"/>
              <a:gd name="T8" fmla="*/ 248 w 497"/>
              <a:gd name="T9" fmla="*/ 116 h 400"/>
              <a:gd name="T10" fmla="*/ 169 w 497"/>
              <a:gd name="T11" fmla="*/ 196 h 400"/>
              <a:gd name="T12" fmla="*/ 116 w 497"/>
              <a:gd name="T13" fmla="*/ 169 h 400"/>
              <a:gd name="T14" fmla="*/ 116 w 497"/>
              <a:gd name="T15" fmla="*/ 169 h 400"/>
              <a:gd name="T16" fmla="*/ 248 w 497"/>
              <a:gd name="T17" fmla="*/ 63 h 400"/>
              <a:gd name="T18" fmla="*/ 345 w 497"/>
              <a:gd name="T19" fmla="*/ 98 h 400"/>
              <a:gd name="T20" fmla="*/ 390 w 497"/>
              <a:gd name="T21" fmla="*/ 98 h 400"/>
              <a:gd name="T22" fmla="*/ 390 w 497"/>
              <a:gd name="T23" fmla="*/ 54 h 400"/>
              <a:gd name="T24" fmla="*/ 248 w 497"/>
              <a:gd name="T25" fmla="*/ 0 h 400"/>
              <a:gd name="T26" fmla="*/ 62 w 497"/>
              <a:gd name="T27" fmla="*/ 143 h 400"/>
              <a:gd name="T28" fmla="*/ 0 w 497"/>
              <a:gd name="T29" fmla="*/ 143 h 400"/>
              <a:gd name="T30" fmla="*/ 0 w 497"/>
              <a:gd name="T31" fmla="*/ 196 h 400"/>
              <a:gd name="T32" fmla="*/ 80 w 497"/>
              <a:gd name="T33" fmla="*/ 196 h 400"/>
              <a:gd name="T34" fmla="*/ 116 w 497"/>
              <a:gd name="T35" fmla="*/ 169 h 400"/>
              <a:gd name="T36" fmla="*/ 416 w 497"/>
              <a:gd name="T37" fmla="*/ 196 h 400"/>
              <a:gd name="T38" fmla="*/ 416 w 497"/>
              <a:gd name="T39" fmla="*/ 196 h 400"/>
              <a:gd name="T40" fmla="*/ 381 w 497"/>
              <a:gd name="T41" fmla="*/ 231 h 400"/>
              <a:gd name="T42" fmla="*/ 248 w 497"/>
              <a:gd name="T43" fmla="*/ 337 h 400"/>
              <a:gd name="T44" fmla="*/ 151 w 497"/>
              <a:gd name="T45" fmla="*/ 293 h 400"/>
              <a:gd name="T46" fmla="*/ 107 w 497"/>
              <a:gd name="T47" fmla="*/ 293 h 400"/>
              <a:gd name="T48" fmla="*/ 107 w 497"/>
              <a:gd name="T49" fmla="*/ 337 h 400"/>
              <a:gd name="T50" fmla="*/ 248 w 497"/>
              <a:gd name="T51" fmla="*/ 399 h 400"/>
              <a:gd name="T52" fmla="*/ 435 w 497"/>
              <a:gd name="T53" fmla="*/ 257 h 400"/>
              <a:gd name="T54" fmla="*/ 496 w 497"/>
              <a:gd name="T55" fmla="*/ 257 h 400"/>
              <a:gd name="T56" fmla="*/ 496 w 497"/>
              <a:gd name="T57" fmla="*/ 196 h 400"/>
              <a:gd name="T58" fmla="*/ 416 w 497"/>
              <a:gd name="T59"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sp>
        <p:nvSpPr>
          <p:cNvPr id="30" name="Freeform 75"/>
          <p:cNvSpPr>
            <a:spLocks noChangeArrowheads="1"/>
          </p:cNvSpPr>
          <p:nvPr/>
        </p:nvSpPr>
        <p:spPr bwMode="auto">
          <a:xfrm>
            <a:off x="6595117" y="3297702"/>
            <a:ext cx="331434" cy="266907"/>
          </a:xfrm>
          <a:custGeom>
            <a:avLst/>
            <a:gdLst>
              <a:gd name="T0" fmla="*/ 443 w 497"/>
              <a:gd name="T1" fmla="*/ 0 h 400"/>
              <a:gd name="T2" fmla="*/ 443 w 497"/>
              <a:gd name="T3" fmla="*/ 0 h 400"/>
              <a:gd name="T4" fmla="*/ 53 w 497"/>
              <a:gd name="T5" fmla="*/ 0 h 400"/>
              <a:gd name="T6" fmla="*/ 0 w 497"/>
              <a:gd name="T7" fmla="*/ 44 h 400"/>
              <a:gd name="T8" fmla="*/ 0 w 497"/>
              <a:gd name="T9" fmla="*/ 346 h 400"/>
              <a:gd name="T10" fmla="*/ 53 w 497"/>
              <a:gd name="T11" fmla="*/ 399 h 400"/>
              <a:gd name="T12" fmla="*/ 443 w 497"/>
              <a:gd name="T13" fmla="*/ 399 h 400"/>
              <a:gd name="T14" fmla="*/ 496 w 497"/>
              <a:gd name="T15" fmla="*/ 346 h 400"/>
              <a:gd name="T16" fmla="*/ 496 w 497"/>
              <a:gd name="T17" fmla="*/ 44 h 400"/>
              <a:gd name="T18" fmla="*/ 443 w 497"/>
              <a:gd name="T19" fmla="*/ 0 h 400"/>
              <a:gd name="T20" fmla="*/ 443 w 497"/>
              <a:gd name="T21" fmla="*/ 346 h 400"/>
              <a:gd name="T22" fmla="*/ 443 w 497"/>
              <a:gd name="T23" fmla="*/ 346 h 400"/>
              <a:gd name="T24" fmla="*/ 53 w 497"/>
              <a:gd name="T25" fmla="*/ 346 h 400"/>
              <a:gd name="T26" fmla="*/ 53 w 497"/>
              <a:gd name="T27" fmla="*/ 44 h 400"/>
              <a:gd name="T28" fmla="*/ 443 w 497"/>
              <a:gd name="T29" fmla="*/ 44 h 400"/>
              <a:gd name="T30" fmla="*/ 443 w 497"/>
              <a:gd name="T31" fmla="*/ 346 h 400"/>
              <a:gd name="T32" fmla="*/ 222 w 497"/>
              <a:gd name="T33" fmla="*/ 249 h 400"/>
              <a:gd name="T34" fmla="*/ 222 w 497"/>
              <a:gd name="T35" fmla="*/ 249 h 400"/>
              <a:gd name="T36" fmla="*/ 97 w 497"/>
              <a:gd name="T37" fmla="*/ 249 h 400"/>
              <a:gd name="T38" fmla="*/ 97 w 497"/>
              <a:gd name="T39" fmla="*/ 293 h 400"/>
              <a:gd name="T40" fmla="*/ 222 w 497"/>
              <a:gd name="T41" fmla="*/ 293 h 400"/>
              <a:gd name="T42" fmla="*/ 222 w 497"/>
              <a:gd name="T43" fmla="*/ 249 h 400"/>
              <a:gd name="T44" fmla="*/ 222 w 497"/>
              <a:gd name="T45" fmla="*/ 178 h 400"/>
              <a:gd name="T46" fmla="*/ 222 w 497"/>
              <a:gd name="T47" fmla="*/ 178 h 400"/>
              <a:gd name="T48" fmla="*/ 97 w 497"/>
              <a:gd name="T49" fmla="*/ 178 h 400"/>
              <a:gd name="T50" fmla="*/ 97 w 497"/>
              <a:gd name="T51" fmla="*/ 222 h 400"/>
              <a:gd name="T52" fmla="*/ 222 w 497"/>
              <a:gd name="T53" fmla="*/ 222 h 400"/>
              <a:gd name="T54" fmla="*/ 222 w 497"/>
              <a:gd name="T55" fmla="*/ 178 h 400"/>
              <a:gd name="T56" fmla="*/ 222 w 497"/>
              <a:gd name="T57" fmla="*/ 98 h 400"/>
              <a:gd name="T58" fmla="*/ 222 w 497"/>
              <a:gd name="T59" fmla="*/ 98 h 400"/>
              <a:gd name="T60" fmla="*/ 97 w 497"/>
              <a:gd name="T61" fmla="*/ 98 h 400"/>
              <a:gd name="T62" fmla="*/ 97 w 497"/>
              <a:gd name="T63" fmla="*/ 143 h 400"/>
              <a:gd name="T64" fmla="*/ 222 w 497"/>
              <a:gd name="T65" fmla="*/ 143 h 400"/>
              <a:gd name="T66" fmla="*/ 222 w 497"/>
              <a:gd name="T67" fmla="*/ 98 h 400"/>
              <a:gd name="T68" fmla="*/ 389 w 497"/>
              <a:gd name="T69" fmla="*/ 257 h 400"/>
              <a:gd name="T70" fmla="*/ 389 w 497"/>
              <a:gd name="T71" fmla="*/ 257 h 400"/>
              <a:gd name="T72" fmla="*/ 354 w 497"/>
              <a:gd name="T73" fmla="*/ 231 h 400"/>
              <a:gd name="T74" fmla="*/ 381 w 497"/>
              <a:gd name="T75" fmla="*/ 151 h 400"/>
              <a:gd name="T76" fmla="*/ 336 w 497"/>
              <a:gd name="T77" fmla="*/ 98 h 400"/>
              <a:gd name="T78" fmla="*/ 292 w 497"/>
              <a:gd name="T79" fmla="*/ 151 h 400"/>
              <a:gd name="T80" fmla="*/ 319 w 497"/>
              <a:gd name="T81" fmla="*/ 231 h 400"/>
              <a:gd name="T82" fmla="*/ 275 w 497"/>
              <a:gd name="T83" fmla="*/ 257 h 400"/>
              <a:gd name="T84" fmla="*/ 275 w 497"/>
              <a:gd name="T85" fmla="*/ 293 h 400"/>
              <a:gd name="T86" fmla="*/ 398 w 497"/>
              <a:gd name="T87" fmla="*/ 293 h 400"/>
              <a:gd name="T88" fmla="*/ 389 w 497"/>
              <a:gd name="T89" fmla="*/ 25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grpSp>
        <p:nvGrpSpPr>
          <p:cNvPr id="4" name="Group 3"/>
          <p:cNvGrpSpPr/>
          <p:nvPr/>
        </p:nvGrpSpPr>
        <p:grpSpPr>
          <a:xfrm>
            <a:off x="1462591" y="1396877"/>
            <a:ext cx="3955653" cy="4285073"/>
            <a:chOff x="2524195" y="2521528"/>
            <a:chExt cx="8742644" cy="9470716"/>
          </a:xfrm>
        </p:grpSpPr>
        <p:grpSp>
          <p:nvGrpSpPr>
            <p:cNvPr id="34" name="Group 33"/>
            <p:cNvGrpSpPr/>
            <p:nvPr/>
          </p:nvGrpSpPr>
          <p:grpSpPr>
            <a:xfrm>
              <a:off x="3800342" y="10064738"/>
              <a:ext cx="745888" cy="991444"/>
              <a:chOff x="9916767" y="11659096"/>
              <a:chExt cx="1032769" cy="1372771"/>
            </a:xfrm>
          </p:grpSpPr>
          <p:sp>
            <p:nvSpPr>
              <p:cNvPr id="86" name="Freeform 1092"/>
              <p:cNvSpPr>
                <a:spLocks noChangeArrowheads="1"/>
              </p:cNvSpPr>
              <p:nvPr/>
            </p:nvSpPr>
            <p:spPr bwMode="auto">
              <a:xfrm>
                <a:off x="9916767" y="12943702"/>
                <a:ext cx="75568" cy="88165"/>
              </a:xfrm>
              <a:custGeom>
                <a:avLst/>
                <a:gdLst>
                  <a:gd name="T0" fmla="*/ 3 w 26"/>
                  <a:gd name="T1" fmla="*/ 0 h 29"/>
                  <a:gd name="T2" fmla="*/ 3 w 26"/>
                  <a:gd name="T3" fmla="*/ 0 h 29"/>
                  <a:gd name="T4" fmla="*/ 3 w 26"/>
                  <a:gd name="T5" fmla="*/ 25 h 29"/>
                  <a:gd name="T6" fmla="*/ 25 w 26"/>
                  <a:gd name="T7" fmla="*/ 13 h 29"/>
                  <a:gd name="T8" fmla="*/ 3 w 26"/>
                  <a:gd name="T9" fmla="*/ 0 h 29"/>
                </a:gdLst>
                <a:ahLst/>
                <a:cxnLst>
                  <a:cxn ang="0">
                    <a:pos x="T0" y="T1"/>
                  </a:cxn>
                  <a:cxn ang="0">
                    <a:pos x="T2" y="T3"/>
                  </a:cxn>
                  <a:cxn ang="0">
                    <a:pos x="T4" y="T5"/>
                  </a:cxn>
                  <a:cxn ang="0">
                    <a:pos x="T6" y="T7"/>
                  </a:cxn>
                  <a:cxn ang="0">
                    <a:pos x="T8" y="T9"/>
                  </a:cxn>
                </a:cxnLst>
                <a:rect l="0" t="0" r="r" b="b"/>
                <a:pathLst>
                  <a:path w="26" h="29">
                    <a:moveTo>
                      <a:pt x="3" y="0"/>
                    </a:moveTo>
                    <a:lnTo>
                      <a:pt x="3" y="0"/>
                    </a:lnTo>
                    <a:cubicBezTo>
                      <a:pt x="3" y="4"/>
                      <a:pt x="0" y="22"/>
                      <a:pt x="3" y="25"/>
                    </a:cubicBezTo>
                    <a:cubicBezTo>
                      <a:pt x="3" y="28"/>
                      <a:pt x="22" y="13"/>
                      <a:pt x="25" y="13"/>
                    </a:cubicBezTo>
                    <a:cubicBezTo>
                      <a:pt x="22" y="7"/>
                      <a:pt x="13" y="0"/>
                      <a:pt x="3" y="0"/>
                    </a:cubicBezTo>
                  </a:path>
                </a:pathLst>
              </a:custGeom>
              <a:solidFill>
                <a:srgbClr val="FCB415"/>
              </a:solidFill>
              <a:ln>
                <a:noFill/>
              </a:ln>
              <a:effectLst/>
            </p:spPr>
            <p:txBody>
              <a:bodyPr wrap="none" lIns="121885" tIns="60942" rIns="121885" bIns="60942" anchor="ctr"/>
              <a:lstStyle/>
              <a:p>
                <a:endParaRPr lang="en-US" sz="1800" dirty="0">
                  <a:latin typeface="微软雅黑" panose="020B0503020204020204" charset="-122"/>
                </a:endParaRPr>
              </a:p>
            </p:txBody>
          </p:sp>
          <p:sp>
            <p:nvSpPr>
              <p:cNvPr id="87" name="Freeform 1093"/>
              <p:cNvSpPr>
                <a:spLocks noChangeArrowheads="1"/>
              </p:cNvSpPr>
              <p:nvPr/>
            </p:nvSpPr>
            <p:spPr bwMode="auto">
              <a:xfrm>
                <a:off x="9967144" y="11759852"/>
                <a:ext cx="692717" cy="944566"/>
              </a:xfrm>
              <a:custGeom>
                <a:avLst/>
                <a:gdLst>
                  <a:gd name="T0" fmla="*/ 12 w 243"/>
                  <a:gd name="T1" fmla="*/ 327 h 331"/>
                  <a:gd name="T2" fmla="*/ 12 w 243"/>
                  <a:gd name="T3" fmla="*/ 327 h 331"/>
                  <a:gd name="T4" fmla="*/ 18 w 243"/>
                  <a:gd name="T5" fmla="*/ 330 h 331"/>
                  <a:gd name="T6" fmla="*/ 242 w 243"/>
                  <a:gd name="T7" fmla="*/ 15 h 331"/>
                  <a:gd name="T8" fmla="*/ 224 w 243"/>
                  <a:gd name="T9" fmla="*/ 0 h 331"/>
                  <a:gd name="T10" fmla="*/ 0 w 243"/>
                  <a:gd name="T11" fmla="*/ 315 h 331"/>
                  <a:gd name="T12" fmla="*/ 9 w 243"/>
                  <a:gd name="T13" fmla="*/ 321 h 331"/>
                  <a:gd name="T14" fmla="*/ 12 w 243"/>
                  <a:gd name="T15" fmla="*/ 327 h 3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331">
                    <a:moveTo>
                      <a:pt x="12" y="327"/>
                    </a:moveTo>
                    <a:lnTo>
                      <a:pt x="12" y="327"/>
                    </a:lnTo>
                    <a:cubicBezTo>
                      <a:pt x="15" y="327"/>
                      <a:pt x="15" y="330"/>
                      <a:pt x="18" y="330"/>
                    </a:cubicBezTo>
                    <a:cubicBezTo>
                      <a:pt x="242" y="15"/>
                      <a:pt x="242" y="15"/>
                      <a:pt x="242" y="15"/>
                    </a:cubicBezTo>
                    <a:cubicBezTo>
                      <a:pt x="224" y="0"/>
                      <a:pt x="224" y="0"/>
                      <a:pt x="224" y="0"/>
                    </a:cubicBezTo>
                    <a:cubicBezTo>
                      <a:pt x="0" y="315"/>
                      <a:pt x="0" y="315"/>
                      <a:pt x="0" y="315"/>
                    </a:cubicBezTo>
                    <a:cubicBezTo>
                      <a:pt x="9" y="321"/>
                      <a:pt x="9" y="321"/>
                      <a:pt x="9" y="321"/>
                    </a:cubicBezTo>
                    <a:lnTo>
                      <a:pt x="12" y="327"/>
                    </a:lnTo>
                  </a:path>
                </a:pathLst>
              </a:custGeom>
              <a:solidFill>
                <a:srgbClr val="FCB415"/>
              </a:solidFill>
              <a:ln>
                <a:noFill/>
              </a:ln>
              <a:effectLst/>
            </p:spPr>
            <p:txBody>
              <a:bodyPr wrap="none" lIns="121885" tIns="60942" rIns="121885" bIns="60942" anchor="ctr"/>
              <a:lstStyle/>
              <a:p>
                <a:endParaRPr lang="en-US" sz="1800" dirty="0">
                  <a:latin typeface="微软雅黑" panose="020B0503020204020204" charset="-122"/>
                </a:endParaRPr>
              </a:p>
            </p:txBody>
          </p:sp>
          <p:sp>
            <p:nvSpPr>
              <p:cNvPr id="89" name="Freeform 1094"/>
              <p:cNvSpPr>
                <a:spLocks noChangeArrowheads="1"/>
              </p:cNvSpPr>
              <p:nvPr/>
            </p:nvSpPr>
            <p:spPr bwMode="auto">
              <a:xfrm>
                <a:off x="10080497" y="11848010"/>
                <a:ext cx="705308" cy="944560"/>
              </a:xfrm>
              <a:custGeom>
                <a:avLst/>
                <a:gdLst>
                  <a:gd name="T0" fmla="*/ 6 w 246"/>
                  <a:gd name="T1" fmla="*/ 318 h 331"/>
                  <a:gd name="T2" fmla="*/ 6 w 246"/>
                  <a:gd name="T3" fmla="*/ 318 h 331"/>
                  <a:gd name="T4" fmla="*/ 18 w 246"/>
                  <a:gd name="T5" fmla="*/ 327 h 331"/>
                  <a:gd name="T6" fmla="*/ 21 w 246"/>
                  <a:gd name="T7" fmla="*/ 330 h 331"/>
                  <a:gd name="T8" fmla="*/ 245 w 246"/>
                  <a:gd name="T9" fmla="*/ 12 h 331"/>
                  <a:gd name="T10" fmla="*/ 224 w 246"/>
                  <a:gd name="T11" fmla="*/ 0 h 331"/>
                  <a:gd name="T12" fmla="*/ 0 w 246"/>
                  <a:gd name="T13" fmla="*/ 315 h 331"/>
                  <a:gd name="T14" fmla="*/ 3 w 246"/>
                  <a:gd name="T15" fmla="*/ 315 h 331"/>
                  <a:gd name="T16" fmla="*/ 6 w 246"/>
                  <a:gd name="T17" fmla="*/ 31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6" h="331">
                    <a:moveTo>
                      <a:pt x="6" y="318"/>
                    </a:moveTo>
                    <a:lnTo>
                      <a:pt x="6" y="318"/>
                    </a:lnTo>
                    <a:cubicBezTo>
                      <a:pt x="18" y="327"/>
                      <a:pt x="18" y="327"/>
                      <a:pt x="18" y="327"/>
                    </a:cubicBezTo>
                    <a:cubicBezTo>
                      <a:pt x="18" y="327"/>
                      <a:pt x="18" y="327"/>
                      <a:pt x="21" y="330"/>
                    </a:cubicBezTo>
                    <a:cubicBezTo>
                      <a:pt x="245" y="12"/>
                      <a:pt x="245" y="12"/>
                      <a:pt x="245" y="12"/>
                    </a:cubicBezTo>
                    <a:cubicBezTo>
                      <a:pt x="224" y="0"/>
                      <a:pt x="224" y="0"/>
                      <a:pt x="224" y="0"/>
                    </a:cubicBezTo>
                    <a:cubicBezTo>
                      <a:pt x="0" y="315"/>
                      <a:pt x="0" y="315"/>
                      <a:pt x="0" y="315"/>
                    </a:cubicBezTo>
                    <a:lnTo>
                      <a:pt x="3" y="315"/>
                    </a:lnTo>
                    <a:lnTo>
                      <a:pt x="6" y="318"/>
                    </a:lnTo>
                  </a:path>
                </a:pathLst>
              </a:custGeom>
              <a:solidFill>
                <a:srgbClr val="FCB415"/>
              </a:solidFill>
              <a:ln>
                <a:noFill/>
              </a:ln>
              <a:effectLst/>
            </p:spPr>
            <p:txBody>
              <a:bodyPr wrap="none" lIns="121885" tIns="60942" rIns="121885" bIns="60942" anchor="ctr"/>
              <a:lstStyle/>
              <a:p>
                <a:endParaRPr lang="en-US" sz="1800" dirty="0">
                  <a:latin typeface="微软雅黑" panose="020B0503020204020204" charset="-122"/>
                </a:endParaRPr>
              </a:p>
            </p:txBody>
          </p:sp>
          <p:sp>
            <p:nvSpPr>
              <p:cNvPr id="91" name="Freeform 1095"/>
              <p:cNvSpPr>
                <a:spLocks noChangeArrowheads="1"/>
              </p:cNvSpPr>
              <p:nvPr/>
            </p:nvSpPr>
            <p:spPr bwMode="auto">
              <a:xfrm>
                <a:off x="10672451" y="11659096"/>
                <a:ext cx="277085" cy="239294"/>
              </a:xfrm>
              <a:custGeom>
                <a:avLst/>
                <a:gdLst>
                  <a:gd name="T0" fmla="*/ 88 w 95"/>
                  <a:gd name="T1" fmla="*/ 36 h 82"/>
                  <a:gd name="T2" fmla="*/ 88 w 95"/>
                  <a:gd name="T3" fmla="*/ 36 h 82"/>
                  <a:gd name="T4" fmla="*/ 39 w 95"/>
                  <a:gd name="T5" fmla="*/ 2 h 82"/>
                  <a:gd name="T6" fmla="*/ 30 w 95"/>
                  <a:gd name="T7" fmla="*/ 0 h 82"/>
                  <a:gd name="T8" fmla="*/ 21 w 95"/>
                  <a:gd name="T9" fmla="*/ 0 h 82"/>
                  <a:gd name="T10" fmla="*/ 0 w 95"/>
                  <a:gd name="T11" fmla="*/ 27 h 82"/>
                  <a:gd name="T12" fmla="*/ 78 w 95"/>
                  <a:gd name="T13" fmla="*/ 81 h 82"/>
                  <a:gd name="T14" fmla="*/ 94 w 95"/>
                  <a:gd name="T15" fmla="*/ 54 h 82"/>
                  <a:gd name="T16" fmla="*/ 88 w 95"/>
                  <a:gd name="T17" fmla="*/ 3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82">
                    <a:moveTo>
                      <a:pt x="88" y="36"/>
                    </a:moveTo>
                    <a:lnTo>
                      <a:pt x="88" y="36"/>
                    </a:lnTo>
                    <a:cubicBezTo>
                      <a:pt x="39" y="2"/>
                      <a:pt x="39" y="2"/>
                      <a:pt x="39" y="2"/>
                    </a:cubicBezTo>
                    <a:cubicBezTo>
                      <a:pt x="36" y="0"/>
                      <a:pt x="33" y="0"/>
                      <a:pt x="30" y="0"/>
                    </a:cubicBezTo>
                    <a:cubicBezTo>
                      <a:pt x="27" y="0"/>
                      <a:pt x="24" y="0"/>
                      <a:pt x="21" y="0"/>
                    </a:cubicBezTo>
                    <a:cubicBezTo>
                      <a:pt x="0" y="27"/>
                      <a:pt x="0" y="27"/>
                      <a:pt x="0" y="27"/>
                    </a:cubicBezTo>
                    <a:cubicBezTo>
                      <a:pt x="78" y="81"/>
                      <a:pt x="78" y="81"/>
                      <a:pt x="78" y="81"/>
                    </a:cubicBezTo>
                    <a:cubicBezTo>
                      <a:pt x="94" y="54"/>
                      <a:pt x="94" y="54"/>
                      <a:pt x="94" y="54"/>
                    </a:cubicBezTo>
                    <a:cubicBezTo>
                      <a:pt x="94" y="48"/>
                      <a:pt x="94" y="39"/>
                      <a:pt x="88" y="36"/>
                    </a:cubicBezTo>
                  </a:path>
                </a:pathLst>
              </a:custGeom>
              <a:solidFill>
                <a:srgbClr val="FCB415"/>
              </a:solidFill>
              <a:ln>
                <a:noFill/>
              </a:ln>
              <a:effectLst/>
            </p:spPr>
            <p:txBody>
              <a:bodyPr wrap="none" lIns="121885" tIns="60942" rIns="121885" bIns="60942" anchor="ctr"/>
              <a:lstStyle/>
              <a:p>
                <a:endParaRPr lang="en-US" sz="1800" dirty="0">
                  <a:latin typeface="微软雅黑" panose="020B0503020204020204" charset="-122"/>
                </a:endParaRPr>
              </a:p>
            </p:txBody>
          </p:sp>
          <p:sp>
            <p:nvSpPr>
              <p:cNvPr id="104" name="Freeform 1096"/>
              <p:cNvSpPr>
                <a:spLocks noChangeArrowheads="1"/>
              </p:cNvSpPr>
              <p:nvPr/>
            </p:nvSpPr>
            <p:spPr bwMode="auto">
              <a:xfrm>
                <a:off x="10181258" y="11923578"/>
                <a:ext cx="692708" cy="931969"/>
              </a:xfrm>
              <a:custGeom>
                <a:avLst/>
                <a:gdLst>
                  <a:gd name="T0" fmla="*/ 0 w 243"/>
                  <a:gd name="T1" fmla="*/ 315 h 325"/>
                  <a:gd name="T2" fmla="*/ 0 w 243"/>
                  <a:gd name="T3" fmla="*/ 315 h 325"/>
                  <a:gd name="T4" fmla="*/ 6 w 243"/>
                  <a:gd name="T5" fmla="*/ 318 h 325"/>
                  <a:gd name="T6" fmla="*/ 9 w 243"/>
                  <a:gd name="T7" fmla="*/ 318 h 325"/>
                  <a:gd name="T8" fmla="*/ 18 w 243"/>
                  <a:gd name="T9" fmla="*/ 324 h 325"/>
                  <a:gd name="T10" fmla="*/ 242 w 243"/>
                  <a:gd name="T11" fmla="*/ 12 h 325"/>
                  <a:gd name="T12" fmla="*/ 227 w 243"/>
                  <a:gd name="T13" fmla="*/ 0 h 325"/>
                  <a:gd name="T14" fmla="*/ 0 w 243"/>
                  <a:gd name="T15" fmla="*/ 315 h 3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325">
                    <a:moveTo>
                      <a:pt x="0" y="315"/>
                    </a:moveTo>
                    <a:lnTo>
                      <a:pt x="0" y="315"/>
                    </a:lnTo>
                    <a:cubicBezTo>
                      <a:pt x="3" y="315"/>
                      <a:pt x="6" y="315"/>
                      <a:pt x="6" y="318"/>
                    </a:cubicBezTo>
                    <a:cubicBezTo>
                      <a:pt x="9" y="318"/>
                      <a:pt x="9" y="318"/>
                      <a:pt x="9" y="318"/>
                    </a:cubicBezTo>
                    <a:cubicBezTo>
                      <a:pt x="18" y="324"/>
                      <a:pt x="18" y="324"/>
                      <a:pt x="18" y="324"/>
                    </a:cubicBezTo>
                    <a:cubicBezTo>
                      <a:pt x="242" y="12"/>
                      <a:pt x="242" y="12"/>
                      <a:pt x="242" y="12"/>
                    </a:cubicBezTo>
                    <a:cubicBezTo>
                      <a:pt x="227" y="0"/>
                      <a:pt x="227" y="0"/>
                      <a:pt x="227" y="0"/>
                    </a:cubicBezTo>
                    <a:lnTo>
                      <a:pt x="0" y="315"/>
                    </a:lnTo>
                  </a:path>
                </a:pathLst>
              </a:custGeom>
              <a:solidFill>
                <a:srgbClr val="FCB415"/>
              </a:solidFill>
              <a:ln>
                <a:noFill/>
              </a:ln>
              <a:effectLst/>
            </p:spPr>
            <p:txBody>
              <a:bodyPr wrap="none" lIns="121885" tIns="60942" rIns="121885" bIns="60942" anchor="ctr"/>
              <a:lstStyle/>
              <a:p>
                <a:endParaRPr lang="en-US" sz="1800" dirty="0">
                  <a:latin typeface="微软雅黑" panose="020B0503020204020204" charset="-122"/>
                </a:endParaRPr>
              </a:p>
            </p:txBody>
          </p:sp>
          <p:sp>
            <p:nvSpPr>
              <p:cNvPr id="105" name="Freeform 1097"/>
              <p:cNvSpPr>
                <a:spLocks noChangeArrowheads="1"/>
              </p:cNvSpPr>
              <p:nvPr/>
            </p:nvSpPr>
            <p:spPr bwMode="auto">
              <a:xfrm>
                <a:off x="9941956" y="12729603"/>
                <a:ext cx="239306" cy="239285"/>
              </a:xfrm>
              <a:custGeom>
                <a:avLst/>
                <a:gdLst>
                  <a:gd name="T0" fmla="*/ 78 w 85"/>
                  <a:gd name="T1" fmla="*/ 48 h 83"/>
                  <a:gd name="T2" fmla="*/ 78 w 85"/>
                  <a:gd name="T3" fmla="*/ 48 h 83"/>
                  <a:gd name="T4" fmla="*/ 51 w 85"/>
                  <a:gd name="T5" fmla="*/ 27 h 83"/>
                  <a:gd name="T6" fmla="*/ 42 w 85"/>
                  <a:gd name="T7" fmla="*/ 21 h 83"/>
                  <a:gd name="T8" fmla="*/ 15 w 85"/>
                  <a:gd name="T9" fmla="*/ 3 h 83"/>
                  <a:gd name="T10" fmla="*/ 15 w 85"/>
                  <a:gd name="T11" fmla="*/ 0 h 83"/>
                  <a:gd name="T12" fmla="*/ 12 w 85"/>
                  <a:gd name="T13" fmla="*/ 0 h 83"/>
                  <a:gd name="T14" fmla="*/ 6 w 85"/>
                  <a:gd name="T15" fmla="*/ 15 h 83"/>
                  <a:gd name="T16" fmla="*/ 3 w 85"/>
                  <a:gd name="T17" fmla="*/ 21 h 83"/>
                  <a:gd name="T18" fmla="*/ 0 w 85"/>
                  <a:gd name="T19" fmla="*/ 57 h 83"/>
                  <a:gd name="T20" fmla="*/ 33 w 85"/>
                  <a:gd name="T21" fmla="*/ 82 h 83"/>
                  <a:gd name="T22" fmla="*/ 63 w 85"/>
                  <a:gd name="T23" fmla="*/ 63 h 83"/>
                  <a:gd name="T24" fmla="*/ 69 w 85"/>
                  <a:gd name="T25" fmla="*/ 60 h 83"/>
                  <a:gd name="T26" fmla="*/ 84 w 85"/>
                  <a:gd name="T27" fmla="*/ 51 h 83"/>
                  <a:gd name="T28" fmla="*/ 81 w 85"/>
                  <a:gd name="T29" fmla="*/ 48 h 83"/>
                  <a:gd name="T30" fmla="*/ 78 w 85"/>
                  <a:gd name="T31" fmla="*/ 4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83">
                    <a:moveTo>
                      <a:pt x="78" y="48"/>
                    </a:moveTo>
                    <a:lnTo>
                      <a:pt x="78" y="48"/>
                    </a:lnTo>
                    <a:cubicBezTo>
                      <a:pt x="69" y="45"/>
                      <a:pt x="57" y="36"/>
                      <a:pt x="51" y="27"/>
                    </a:cubicBezTo>
                    <a:cubicBezTo>
                      <a:pt x="42" y="21"/>
                      <a:pt x="42" y="21"/>
                      <a:pt x="42" y="21"/>
                    </a:cubicBezTo>
                    <a:cubicBezTo>
                      <a:pt x="33" y="18"/>
                      <a:pt x="21" y="9"/>
                      <a:pt x="15" y="3"/>
                    </a:cubicBezTo>
                    <a:lnTo>
                      <a:pt x="15" y="0"/>
                    </a:lnTo>
                    <a:cubicBezTo>
                      <a:pt x="12" y="0"/>
                      <a:pt x="12" y="0"/>
                      <a:pt x="12" y="0"/>
                    </a:cubicBezTo>
                    <a:cubicBezTo>
                      <a:pt x="9" y="0"/>
                      <a:pt x="6" y="6"/>
                      <a:pt x="6" y="15"/>
                    </a:cubicBezTo>
                    <a:cubicBezTo>
                      <a:pt x="3" y="21"/>
                      <a:pt x="3" y="21"/>
                      <a:pt x="3" y="21"/>
                    </a:cubicBezTo>
                    <a:cubicBezTo>
                      <a:pt x="0" y="57"/>
                      <a:pt x="0" y="57"/>
                      <a:pt x="0" y="57"/>
                    </a:cubicBezTo>
                    <a:cubicBezTo>
                      <a:pt x="9" y="60"/>
                      <a:pt x="24" y="66"/>
                      <a:pt x="33" y="82"/>
                    </a:cubicBezTo>
                    <a:cubicBezTo>
                      <a:pt x="63" y="63"/>
                      <a:pt x="63" y="63"/>
                      <a:pt x="63" y="63"/>
                    </a:cubicBezTo>
                    <a:cubicBezTo>
                      <a:pt x="69" y="60"/>
                      <a:pt x="69" y="60"/>
                      <a:pt x="69" y="60"/>
                    </a:cubicBezTo>
                    <a:cubicBezTo>
                      <a:pt x="78" y="57"/>
                      <a:pt x="81" y="54"/>
                      <a:pt x="84" y="51"/>
                    </a:cubicBezTo>
                    <a:cubicBezTo>
                      <a:pt x="81" y="48"/>
                      <a:pt x="81" y="48"/>
                      <a:pt x="81" y="48"/>
                    </a:cubicBezTo>
                    <a:cubicBezTo>
                      <a:pt x="81" y="48"/>
                      <a:pt x="81" y="48"/>
                      <a:pt x="78" y="48"/>
                    </a:cubicBezTo>
                  </a:path>
                </a:pathLst>
              </a:custGeom>
              <a:solidFill>
                <a:srgbClr val="FCB415"/>
              </a:solidFill>
              <a:ln>
                <a:noFill/>
              </a:ln>
              <a:effectLst/>
            </p:spPr>
            <p:txBody>
              <a:bodyPr wrap="none" lIns="121885" tIns="60942" rIns="121885" bIns="60942" anchor="ctr"/>
              <a:lstStyle/>
              <a:p>
                <a:endParaRPr lang="en-US" sz="1800" dirty="0">
                  <a:latin typeface="微软雅黑" panose="020B0503020204020204" charset="-122"/>
                </a:endParaRPr>
              </a:p>
            </p:txBody>
          </p:sp>
        </p:grpSp>
        <p:grpSp>
          <p:nvGrpSpPr>
            <p:cNvPr id="38" name="Group 37"/>
            <p:cNvGrpSpPr/>
            <p:nvPr/>
          </p:nvGrpSpPr>
          <p:grpSpPr>
            <a:xfrm rot="19385170">
              <a:off x="3988335" y="6990732"/>
              <a:ext cx="828523" cy="1189633"/>
              <a:chOff x="18561758" y="2385889"/>
              <a:chExt cx="2160750" cy="3102509"/>
            </a:xfrm>
          </p:grpSpPr>
          <p:sp>
            <p:nvSpPr>
              <p:cNvPr id="55" name="Freeform 277"/>
              <p:cNvSpPr/>
              <p:nvPr/>
            </p:nvSpPr>
            <p:spPr bwMode="auto">
              <a:xfrm>
                <a:off x="18561758" y="2385889"/>
                <a:ext cx="2160750" cy="3102509"/>
              </a:xfrm>
              <a:custGeom>
                <a:avLst/>
                <a:gdLst>
                  <a:gd name="T0" fmla="*/ 0 w 366"/>
                  <a:gd name="T1" fmla="*/ 494 h 527"/>
                  <a:gd name="T2" fmla="*/ 34 w 366"/>
                  <a:gd name="T3" fmla="*/ 527 h 527"/>
                  <a:gd name="T4" fmla="*/ 333 w 366"/>
                  <a:gd name="T5" fmla="*/ 527 h 527"/>
                  <a:gd name="T6" fmla="*/ 366 w 366"/>
                  <a:gd name="T7" fmla="*/ 494 h 527"/>
                  <a:gd name="T8" fmla="*/ 366 w 366"/>
                  <a:gd name="T9" fmla="*/ 34 h 527"/>
                  <a:gd name="T10" fmla="*/ 333 w 366"/>
                  <a:gd name="T11" fmla="*/ 0 h 527"/>
                  <a:gd name="T12" fmla="*/ 34 w 366"/>
                  <a:gd name="T13" fmla="*/ 0 h 527"/>
                  <a:gd name="T14" fmla="*/ 0 w 366"/>
                  <a:gd name="T15" fmla="*/ 34 h 527"/>
                  <a:gd name="T16" fmla="*/ 0 w 366"/>
                  <a:gd name="T17" fmla="*/ 494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6" h="527">
                    <a:moveTo>
                      <a:pt x="0" y="494"/>
                    </a:moveTo>
                    <a:cubicBezTo>
                      <a:pt x="0" y="512"/>
                      <a:pt x="15" y="527"/>
                      <a:pt x="34" y="527"/>
                    </a:cubicBezTo>
                    <a:cubicBezTo>
                      <a:pt x="333" y="527"/>
                      <a:pt x="333" y="527"/>
                      <a:pt x="333" y="527"/>
                    </a:cubicBezTo>
                    <a:cubicBezTo>
                      <a:pt x="351" y="527"/>
                      <a:pt x="366" y="512"/>
                      <a:pt x="366" y="494"/>
                    </a:cubicBezTo>
                    <a:cubicBezTo>
                      <a:pt x="366" y="34"/>
                      <a:pt x="366" y="34"/>
                      <a:pt x="366" y="34"/>
                    </a:cubicBezTo>
                    <a:cubicBezTo>
                      <a:pt x="366" y="15"/>
                      <a:pt x="351" y="0"/>
                      <a:pt x="333" y="0"/>
                    </a:cubicBezTo>
                    <a:cubicBezTo>
                      <a:pt x="34" y="0"/>
                      <a:pt x="34" y="0"/>
                      <a:pt x="34" y="0"/>
                    </a:cubicBezTo>
                    <a:cubicBezTo>
                      <a:pt x="15" y="0"/>
                      <a:pt x="0" y="15"/>
                      <a:pt x="0" y="34"/>
                    </a:cubicBezTo>
                    <a:lnTo>
                      <a:pt x="0" y="494"/>
                    </a:lnTo>
                    <a:close/>
                  </a:path>
                </a:pathLst>
              </a:custGeom>
              <a:solidFill>
                <a:srgbClr val="2D3539"/>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56" name="Rectangle 278"/>
              <p:cNvSpPr>
                <a:spLocks noChangeArrowheads="1"/>
              </p:cNvSpPr>
              <p:nvPr/>
            </p:nvSpPr>
            <p:spPr bwMode="auto">
              <a:xfrm>
                <a:off x="18721666" y="2532620"/>
                <a:ext cx="1842254" cy="2720479"/>
              </a:xfrm>
              <a:prstGeom prst="rect">
                <a:avLst/>
              </a:prstGeom>
              <a:solidFill>
                <a:srgbClr val="FFFFFF"/>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57" name="Freeform 281"/>
              <p:cNvSpPr/>
              <p:nvPr/>
            </p:nvSpPr>
            <p:spPr bwMode="auto">
              <a:xfrm>
                <a:off x="18815497" y="3457953"/>
                <a:ext cx="1671773" cy="1718475"/>
              </a:xfrm>
              <a:custGeom>
                <a:avLst/>
                <a:gdLst>
                  <a:gd name="T0" fmla="*/ 278 w 283"/>
                  <a:gd name="T1" fmla="*/ 292 h 292"/>
                  <a:gd name="T2" fmla="*/ 5 w 283"/>
                  <a:gd name="T3" fmla="*/ 292 h 292"/>
                  <a:gd name="T4" fmla="*/ 0 w 283"/>
                  <a:gd name="T5" fmla="*/ 287 h 292"/>
                  <a:gd name="T6" fmla="*/ 5 w 283"/>
                  <a:gd name="T7" fmla="*/ 283 h 292"/>
                  <a:gd name="T8" fmla="*/ 274 w 283"/>
                  <a:gd name="T9" fmla="*/ 283 h 292"/>
                  <a:gd name="T10" fmla="*/ 274 w 283"/>
                  <a:gd name="T11" fmla="*/ 5 h 292"/>
                  <a:gd name="T12" fmla="*/ 278 w 283"/>
                  <a:gd name="T13" fmla="*/ 0 h 292"/>
                  <a:gd name="T14" fmla="*/ 283 w 283"/>
                  <a:gd name="T15" fmla="*/ 5 h 292"/>
                  <a:gd name="T16" fmla="*/ 283 w 283"/>
                  <a:gd name="T17" fmla="*/ 287 h 292"/>
                  <a:gd name="T18" fmla="*/ 278 w 283"/>
                  <a:gd name="T19" fmla="*/ 2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292">
                    <a:moveTo>
                      <a:pt x="278" y="292"/>
                    </a:moveTo>
                    <a:cubicBezTo>
                      <a:pt x="5" y="292"/>
                      <a:pt x="5" y="292"/>
                      <a:pt x="5" y="292"/>
                    </a:cubicBezTo>
                    <a:cubicBezTo>
                      <a:pt x="2" y="292"/>
                      <a:pt x="0" y="290"/>
                      <a:pt x="0" y="287"/>
                    </a:cubicBezTo>
                    <a:cubicBezTo>
                      <a:pt x="0" y="285"/>
                      <a:pt x="2" y="283"/>
                      <a:pt x="5" y="283"/>
                    </a:cubicBezTo>
                    <a:cubicBezTo>
                      <a:pt x="274" y="283"/>
                      <a:pt x="274" y="283"/>
                      <a:pt x="274" y="283"/>
                    </a:cubicBezTo>
                    <a:cubicBezTo>
                      <a:pt x="274" y="5"/>
                      <a:pt x="274" y="5"/>
                      <a:pt x="274" y="5"/>
                    </a:cubicBezTo>
                    <a:cubicBezTo>
                      <a:pt x="274" y="2"/>
                      <a:pt x="276" y="0"/>
                      <a:pt x="278" y="0"/>
                    </a:cubicBezTo>
                    <a:cubicBezTo>
                      <a:pt x="281" y="0"/>
                      <a:pt x="283" y="2"/>
                      <a:pt x="283" y="5"/>
                    </a:cubicBezTo>
                    <a:cubicBezTo>
                      <a:pt x="283" y="287"/>
                      <a:pt x="283" y="287"/>
                      <a:pt x="283" y="287"/>
                    </a:cubicBezTo>
                    <a:cubicBezTo>
                      <a:pt x="283" y="290"/>
                      <a:pt x="281" y="292"/>
                      <a:pt x="278" y="292"/>
                    </a:cubicBezTo>
                    <a:close/>
                  </a:path>
                </a:pathLst>
              </a:custGeom>
              <a:solidFill>
                <a:srgbClr val="BCBCBC"/>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58" name="Freeform 282"/>
              <p:cNvSpPr/>
              <p:nvPr/>
            </p:nvSpPr>
            <p:spPr bwMode="auto">
              <a:xfrm>
                <a:off x="18857787" y="2822118"/>
                <a:ext cx="1433892" cy="70061"/>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10"/>
                      <a:pt x="240" y="12"/>
                      <a:pt x="237" y="12"/>
                    </a:cubicBezTo>
                    <a:cubicBezTo>
                      <a:pt x="6" y="12"/>
                      <a:pt x="6" y="12"/>
                      <a:pt x="6" y="12"/>
                    </a:cubicBezTo>
                    <a:cubicBezTo>
                      <a:pt x="2" y="12"/>
                      <a:pt x="0" y="10"/>
                      <a:pt x="0" y="6"/>
                    </a:cubicBezTo>
                    <a:cubicBezTo>
                      <a:pt x="0" y="6"/>
                      <a:pt x="0" y="6"/>
                      <a:pt x="0" y="6"/>
                    </a:cubicBezTo>
                    <a:cubicBezTo>
                      <a:pt x="0" y="3"/>
                      <a:pt x="2" y="0"/>
                      <a:pt x="6" y="0"/>
                    </a:cubicBezTo>
                    <a:cubicBezTo>
                      <a:pt x="237" y="0"/>
                      <a:pt x="237" y="0"/>
                      <a:pt x="237" y="0"/>
                    </a:cubicBezTo>
                    <a:cubicBezTo>
                      <a:pt x="240" y="0"/>
                      <a:pt x="243" y="3"/>
                      <a:pt x="243" y="6"/>
                    </a:cubicBezTo>
                    <a:close/>
                  </a:path>
                </a:pathLst>
              </a:custGeom>
              <a:solidFill>
                <a:srgbClr val="8FD4BF"/>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63" name="Freeform 283"/>
              <p:cNvSpPr/>
              <p:nvPr/>
            </p:nvSpPr>
            <p:spPr bwMode="auto">
              <a:xfrm>
                <a:off x="18851179" y="2939767"/>
                <a:ext cx="796900" cy="70061"/>
              </a:xfrm>
              <a:custGeom>
                <a:avLst/>
                <a:gdLst>
                  <a:gd name="T0" fmla="*/ 129 w 135"/>
                  <a:gd name="T1" fmla="*/ 0 h 12"/>
                  <a:gd name="T2" fmla="*/ 6 w 135"/>
                  <a:gd name="T3" fmla="*/ 0 h 12"/>
                  <a:gd name="T4" fmla="*/ 0 w 135"/>
                  <a:gd name="T5" fmla="*/ 6 h 12"/>
                  <a:gd name="T6" fmla="*/ 6 w 135"/>
                  <a:gd name="T7" fmla="*/ 12 h 12"/>
                  <a:gd name="T8" fmla="*/ 129 w 135"/>
                  <a:gd name="T9" fmla="*/ 12 h 12"/>
                  <a:gd name="T10" fmla="*/ 135 w 135"/>
                  <a:gd name="T11" fmla="*/ 6 h 12"/>
                  <a:gd name="T12" fmla="*/ 129 w 135"/>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35" h="12">
                    <a:moveTo>
                      <a:pt x="129" y="0"/>
                    </a:moveTo>
                    <a:cubicBezTo>
                      <a:pt x="6" y="0"/>
                      <a:pt x="6" y="0"/>
                      <a:pt x="6" y="0"/>
                    </a:cubicBezTo>
                    <a:cubicBezTo>
                      <a:pt x="3" y="0"/>
                      <a:pt x="0" y="3"/>
                      <a:pt x="0" y="6"/>
                    </a:cubicBezTo>
                    <a:cubicBezTo>
                      <a:pt x="0" y="9"/>
                      <a:pt x="3" y="12"/>
                      <a:pt x="6" y="12"/>
                    </a:cubicBezTo>
                    <a:cubicBezTo>
                      <a:pt x="129" y="12"/>
                      <a:pt x="129" y="12"/>
                      <a:pt x="129" y="12"/>
                    </a:cubicBezTo>
                    <a:cubicBezTo>
                      <a:pt x="132" y="12"/>
                      <a:pt x="135" y="9"/>
                      <a:pt x="135" y="6"/>
                    </a:cubicBezTo>
                    <a:cubicBezTo>
                      <a:pt x="135" y="3"/>
                      <a:pt x="132" y="0"/>
                      <a:pt x="129" y="0"/>
                    </a:cubicBezTo>
                    <a:close/>
                  </a:path>
                </a:pathLst>
              </a:custGeom>
              <a:solidFill>
                <a:srgbClr val="8FD4BF"/>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64" name="Freeform 284"/>
              <p:cNvSpPr/>
              <p:nvPr/>
            </p:nvSpPr>
            <p:spPr bwMode="auto">
              <a:xfrm>
                <a:off x="19712836" y="2945054"/>
                <a:ext cx="377966" cy="64773"/>
              </a:xfrm>
              <a:custGeom>
                <a:avLst/>
                <a:gdLst>
                  <a:gd name="T0" fmla="*/ 59 w 64"/>
                  <a:gd name="T1" fmla="*/ 0 h 11"/>
                  <a:gd name="T2" fmla="*/ 6 w 64"/>
                  <a:gd name="T3" fmla="*/ 0 h 11"/>
                  <a:gd name="T4" fmla="*/ 0 w 64"/>
                  <a:gd name="T5" fmla="*/ 5 h 11"/>
                  <a:gd name="T6" fmla="*/ 6 w 64"/>
                  <a:gd name="T7" fmla="*/ 11 h 11"/>
                  <a:gd name="T8" fmla="*/ 59 w 64"/>
                  <a:gd name="T9" fmla="*/ 11 h 11"/>
                  <a:gd name="T10" fmla="*/ 64 w 64"/>
                  <a:gd name="T11" fmla="*/ 5 h 11"/>
                  <a:gd name="T12" fmla="*/ 59 w 64"/>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4" h="11">
                    <a:moveTo>
                      <a:pt x="59" y="0"/>
                    </a:moveTo>
                    <a:cubicBezTo>
                      <a:pt x="6" y="0"/>
                      <a:pt x="6" y="0"/>
                      <a:pt x="6" y="0"/>
                    </a:cubicBezTo>
                    <a:cubicBezTo>
                      <a:pt x="3" y="0"/>
                      <a:pt x="0" y="2"/>
                      <a:pt x="0" y="5"/>
                    </a:cubicBezTo>
                    <a:cubicBezTo>
                      <a:pt x="0" y="8"/>
                      <a:pt x="3" y="11"/>
                      <a:pt x="6" y="11"/>
                    </a:cubicBezTo>
                    <a:cubicBezTo>
                      <a:pt x="59" y="11"/>
                      <a:pt x="59" y="11"/>
                      <a:pt x="59" y="11"/>
                    </a:cubicBezTo>
                    <a:cubicBezTo>
                      <a:pt x="62" y="11"/>
                      <a:pt x="64" y="8"/>
                      <a:pt x="64" y="5"/>
                    </a:cubicBezTo>
                    <a:cubicBezTo>
                      <a:pt x="64" y="2"/>
                      <a:pt x="62" y="0"/>
                      <a:pt x="59" y="0"/>
                    </a:cubicBezTo>
                    <a:close/>
                  </a:path>
                </a:pathLst>
              </a:custGeom>
              <a:solidFill>
                <a:srgbClr val="8FD4BF"/>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65" name="Freeform 285"/>
              <p:cNvSpPr/>
              <p:nvPr/>
            </p:nvSpPr>
            <p:spPr bwMode="auto">
              <a:xfrm>
                <a:off x="18857787" y="3057417"/>
                <a:ext cx="1433892" cy="70061"/>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10"/>
                      <a:pt x="241" y="12"/>
                      <a:pt x="237" y="12"/>
                    </a:cubicBezTo>
                    <a:cubicBezTo>
                      <a:pt x="6" y="12"/>
                      <a:pt x="6" y="12"/>
                      <a:pt x="6" y="12"/>
                    </a:cubicBezTo>
                    <a:cubicBezTo>
                      <a:pt x="3" y="12"/>
                      <a:pt x="0" y="10"/>
                      <a:pt x="0" y="6"/>
                    </a:cubicBezTo>
                    <a:cubicBezTo>
                      <a:pt x="0" y="6"/>
                      <a:pt x="0" y="6"/>
                      <a:pt x="0" y="6"/>
                    </a:cubicBezTo>
                    <a:cubicBezTo>
                      <a:pt x="0" y="3"/>
                      <a:pt x="3" y="0"/>
                      <a:pt x="6" y="0"/>
                    </a:cubicBezTo>
                    <a:cubicBezTo>
                      <a:pt x="237" y="0"/>
                      <a:pt x="237" y="0"/>
                      <a:pt x="237" y="0"/>
                    </a:cubicBezTo>
                    <a:cubicBezTo>
                      <a:pt x="241" y="0"/>
                      <a:pt x="243" y="3"/>
                      <a:pt x="243" y="6"/>
                    </a:cubicBezTo>
                    <a:close/>
                  </a:path>
                </a:pathLst>
              </a:custGeom>
              <a:solidFill>
                <a:srgbClr val="8FD4BF"/>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66" name="Freeform 286"/>
              <p:cNvSpPr/>
              <p:nvPr/>
            </p:nvSpPr>
            <p:spPr bwMode="auto">
              <a:xfrm>
                <a:off x="19282008" y="3192251"/>
                <a:ext cx="377966" cy="59485"/>
              </a:xfrm>
              <a:custGeom>
                <a:avLst/>
                <a:gdLst>
                  <a:gd name="T0" fmla="*/ 64 w 64"/>
                  <a:gd name="T1" fmla="*/ 5 h 10"/>
                  <a:gd name="T2" fmla="*/ 58 w 64"/>
                  <a:gd name="T3" fmla="*/ 10 h 10"/>
                  <a:gd name="T4" fmla="*/ 6 w 64"/>
                  <a:gd name="T5" fmla="*/ 10 h 10"/>
                  <a:gd name="T6" fmla="*/ 0 w 64"/>
                  <a:gd name="T7" fmla="*/ 5 h 10"/>
                  <a:gd name="T8" fmla="*/ 0 w 64"/>
                  <a:gd name="T9" fmla="*/ 5 h 10"/>
                  <a:gd name="T10" fmla="*/ 6 w 64"/>
                  <a:gd name="T11" fmla="*/ 0 h 10"/>
                  <a:gd name="T12" fmla="*/ 58 w 64"/>
                  <a:gd name="T13" fmla="*/ 0 h 10"/>
                  <a:gd name="T14" fmla="*/ 64 w 64"/>
                  <a:gd name="T15" fmla="*/ 5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0">
                    <a:moveTo>
                      <a:pt x="64" y="5"/>
                    </a:moveTo>
                    <a:cubicBezTo>
                      <a:pt x="64" y="8"/>
                      <a:pt x="61" y="10"/>
                      <a:pt x="58" y="10"/>
                    </a:cubicBezTo>
                    <a:cubicBezTo>
                      <a:pt x="6" y="10"/>
                      <a:pt x="6" y="10"/>
                      <a:pt x="6" y="10"/>
                    </a:cubicBezTo>
                    <a:cubicBezTo>
                      <a:pt x="3" y="10"/>
                      <a:pt x="0" y="8"/>
                      <a:pt x="0" y="5"/>
                    </a:cubicBezTo>
                    <a:cubicBezTo>
                      <a:pt x="0" y="5"/>
                      <a:pt x="0" y="5"/>
                      <a:pt x="0" y="5"/>
                    </a:cubicBezTo>
                    <a:cubicBezTo>
                      <a:pt x="0" y="2"/>
                      <a:pt x="3" y="0"/>
                      <a:pt x="6" y="0"/>
                    </a:cubicBezTo>
                    <a:cubicBezTo>
                      <a:pt x="58" y="0"/>
                      <a:pt x="58" y="0"/>
                      <a:pt x="58" y="0"/>
                    </a:cubicBezTo>
                    <a:cubicBezTo>
                      <a:pt x="61" y="0"/>
                      <a:pt x="64" y="2"/>
                      <a:pt x="64" y="5"/>
                    </a:cubicBezTo>
                    <a:close/>
                  </a:path>
                </a:pathLst>
              </a:custGeom>
              <a:solidFill>
                <a:srgbClr val="8FD4BF"/>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67" name="Freeform 287"/>
              <p:cNvSpPr/>
              <p:nvPr/>
            </p:nvSpPr>
            <p:spPr bwMode="auto">
              <a:xfrm>
                <a:off x="18857787" y="3192251"/>
                <a:ext cx="371358" cy="59485"/>
              </a:xfrm>
              <a:custGeom>
                <a:avLst/>
                <a:gdLst>
                  <a:gd name="T0" fmla="*/ 58 w 63"/>
                  <a:gd name="T1" fmla="*/ 0 h 10"/>
                  <a:gd name="T2" fmla="*/ 5 w 63"/>
                  <a:gd name="T3" fmla="*/ 0 h 10"/>
                  <a:gd name="T4" fmla="*/ 0 w 63"/>
                  <a:gd name="T5" fmla="*/ 5 h 10"/>
                  <a:gd name="T6" fmla="*/ 5 w 63"/>
                  <a:gd name="T7" fmla="*/ 10 h 10"/>
                  <a:gd name="T8" fmla="*/ 58 w 63"/>
                  <a:gd name="T9" fmla="*/ 10 h 10"/>
                  <a:gd name="T10" fmla="*/ 63 w 63"/>
                  <a:gd name="T11" fmla="*/ 5 h 10"/>
                  <a:gd name="T12" fmla="*/ 58 w 63"/>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63" h="10">
                    <a:moveTo>
                      <a:pt x="58" y="0"/>
                    </a:moveTo>
                    <a:cubicBezTo>
                      <a:pt x="5" y="0"/>
                      <a:pt x="5" y="0"/>
                      <a:pt x="5" y="0"/>
                    </a:cubicBezTo>
                    <a:cubicBezTo>
                      <a:pt x="2" y="0"/>
                      <a:pt x="0" y="2"/>
                      <a:pt x="0" y="5"/>
                    </a:cubicBezTo>
                    <a:cubicBezTo>
                      <a:pt x="0" y="8"/>
                      <a:pt x="2" y="10"/>
                      <a:pt x="5" y="10"/>
                    </a:cubicBezTo>
                    <a:cubicBezTo>
                      <a:pt x="58" y="10"/>
                      <a:pt x="58" y="10"/>
                      <a:pt x="58" y="10"/>
                    </a:cubicBezTo>
                    <a:cubicBezTo>
                      <a:pt x="61" y="10"/>
                      <a:pt x="63" y="8"/>
                      <a:pt x="63" y="5"/>
                    </a:cubicBezTo>
                    <a:cubicBezTo>
                      <a:pt x="63" y="2"/>
                      <a:pt x="61" y="0"/>
                      <a:pt x="58" y="0"/>
                    </a:cubicBezTo>
                    <a:close/>
                  </a:path>
                </a:pathLst>
              </a:custGeom>
              <a:solidFill>
                <a:srgbClr val="8FD4BF"/>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68" name="Freeform 288"/>
              <p:cNvSpPr/>
              <p:nvPr/>
            </p:nvSpPr>
            <p:spPr bwMode="auto">
              <a:xfrm>
                <a:off x="18845893" y="3357488"/>
                <a:ext cx="1433892" cy="70061"/>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9"/>
                      <a:pt x="241" y="12"/>
                      <a:pt x="237" y="12"/>
                    </a:cubicBezTo>
                    <a:cubicBezTo>
                      <a:pt x="6" y="12"/>
                      <a:pt x="6" y="12"/>
                      <a:pt x="6" y="12"/>
                    </a:cubicBezTo>
                    <a:cubicBezTo>
                      <a:pt x="3" y="12"/>
                      <a:pt x="0" y="9"/>
                      <a:pt x="0" y="6"/>
                    </a:cubicBezTo>
                    <a:cubicBezTo>
                      <a:pt x="0" y="6"/>
                      <a:pt x="0" y="6"/>
                      <a:pt x="0" y="6"/>
                    </a:cubicBezTo>
                    <a:cubicBezTo>
                      <a:pt x="0" y="3"/>
                      <a:pt x="3" y="0"/>
                      <a:pt x="6" y="0"/>
                    </a:cubicBezTo>
                    <a:cubicBezTo>
                      <a:pt x="237" y="0"/>
                      <a:pt x="237" y="0"/>
                      <a:pt x="237" y="0"/>
                    </a:cubicBezTo>
                    <a:cubicBezTo>
                      <a:pt x="241" y="0"/>
                      <a:pt x="243" y="3"/>
                      <a:pt x="243" y="6"/>
                    </a:cubicBezTo>
                    <a:close/>
                  </a:path>
                </a:pathLst>
              </a:custGeom>
              <a:solidFill>
                <a:srgbClr val="8FD4BF"/>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69" name="Freeform 289"/>
              <p:cNvSpPr/>
              <p:nvPr/>
            </p:nvSpPr>
            <p:spPr bwMode="auto">
              <a:xfrm>
                <a:off x="18839286" y="3475138"/>
                <a:ext cx="796900" cy="64773"/>
              </a:xfrm>
              <a:custGeom>
                <a:avLst/>
                <a:gdLst>
                  <a:gd name="T0" fmla="*/ 130 w 135"/>
                  <a:gd name="T1" fmla="*/ 0 h 11"/>
                  <a:gd name="T2" fmla="*/ 6 w 135"/>
                  <a:gd name="T3" fmla="*/ 0 h 11"/>
                  <a:gd name="T4" fmla="*/ 0 w 135"/>
                  <a:gd name="T5" fmla="*/ 6 h 11"/>
                  <a:gd name="T6" fmla="*/ 6 w 135"/>
                  <a:gd name="T7" fmla="*/ 11 h 11"/>
                  <a:gd name="T8" fmla="*/ 130 w 135"/>
                  <a:gd name="T9" fmla="*/ 11 h 11"/>
                  <a:gd name="T10" fmla="*/ 135 w 135"/>
                  <a:gd name="T11" fmla="*/ 6 h 11"/>
                  <a:gd name="T12" fmla="*/ 130 w 135"/>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35" h="11">
                    <a:moveTo>
                      <a:pt x="130" y="0"/>
                    </a:moveTo>
                    <a:cubicBezTo>
                      <a:pt x="6" y="0"/>
                      <a:pt x="6" y="0"/>
                      <a:pt x="6" y="0"/>
                    </a:cubicBezTo>
                    <a:cubicBezTo>
                      <a:pt x="3" y="0"/>
                      <a:pt x="0" y="2"/>
                      <a:pt x="0" y="6"/>
                    </a:cubicBezTo>
                    <a:cubicBezTo>
                      <a:pt x="0" y="9"/>
                      <a:pt x="3" y="11"/>
                      <a:pt x="6" y="11"/>
                    </a:cubicBezTo>
                    <a:cubicBezTo>
                      <a:pt x="130" y="11"/>
                      <a:pt x="130" y="11"/>
                      <a:pt x="130" y="11"/>
                    </a:cubicBezTo>
                    <a:cubicBezTo>
                      <a:pt x="133" y="11"/>
                      <a:pt x="135" y="9"/>
                      <a:pt x="135" y="6"/>
                    </a:cubicBezTo>
                    <a:cubicBezTo>
                      <a:pt x="135" y="2"/>
                      <a:pt x="133" y="0"/>
                      <a:pt x="130" y="0"/>
                    </a:cubicBezTo>
                    <a:close/>
                  </a:path>
                </a:pathLst>
              </a:custGeom>
              <a:solidFill>
                <a:srgbClr val="8FD4BF"/>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70" name="Freeform 290"/>
              <p:cNvSpPr/>
              <p:nvPr/>
            </p:nvSpPr>
            <p:spPr bwMode="auto">
              <a:xfrm>
                <a:off x="19707550" y="3475138"/>
                <a:ext cx="371358" cy="64773"/>
              </a:xfrm>
              <a:custGeom>
                <a:avLst/>
                <a:gdLst>
                  <a:gd name="T0" fmla="*/ 58 w 63"/>
                  <a:gd name="T1" fmla="*/ 0 h 11"/>
                  <a:gd name="T2" fmla="*/ 5 w 63"/>
                  <a:gd name="T3" fmla="*/ 0 h 11"/>
                  <a:gd name="T4" fmla="*/ 0 w 63"/>
                  <a:gd name="T5" fmla="*/ 6 h 11"/>
                  <a:gd name="T6" fmla="*/ 5 w 63"/>
                  <a:gd name="T7" fmla="*/ 11 h 11"/>
                  <a:gd name="T8" fmla="*/ 58 w 63"/>
                  <a:gd name="T9" fmla="*/ 11 h 11"/>
                  <a:gd name="T10" fmla="*/ 63 w 63"/>
                  <a:gd name="T11" fmla="*/ 6 h 11"/>
                  <a:gd name="T12" fmla="*/ 58 w 63"/>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3" h="11">
                    <a:moveTo>
                      <a:pt x="58" y="0"/>
                    </a:moveTo>
                    <a:cubicBezTo>
                      <a:pt x="5" y="0"/>
                      <a:pt x="5" y="0"/>
                      <a:pt x="5" y="0"/>
                    </a:cubicBezTo>
                    <a:cubicBezTo>
                      <a:pt x="2" y="0"/>
                      <a:pt x="0" y="3"/>
                      <a:pt x="0" y="6"/>
                    </a:cubicBezTo>
                    <a:cubicBezTo>
                      <a:pt x="0" y="9"/>
                      <a:pt x="2" y="11"/>
                      <a:pt x="5" y="11"/>
                    </a:cubicBezTo>
                    <a:cubicBezTo>
                      <a:pt x="58" y="11"/>
                      <a:pt x="58" y="11"/>
                      <a:pt x="58" y="11"/>
                    </a:cubicBezTo>
                    <a:cubicBezTo>
                      <a:pt x="61" y="11"/>
                      <a:pt x="63" y="9"/>
                      <a:pt x="63" y="6"/>
                    </a:cubicBezTo>
                    <a:cubicBezTo>
                      <a:pt x="63" y="3"/>
                      <a:pt x="61" y="0"/>
                      <a:pt x="58" y="0"/>
                    </a:cubicBezTo>
                    <a:close/>
                  </a:path>
                </a:pathLst>
              </a:custGeom>
              <a:solidFill>
                <a:srgbClr val="8FD4BF"/>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71" name="Freeform 291"/>
              <p:cNvSpPr/>
              <p:nvPr/>
            </p:nvSpPr>
            <p:spPr bwMode="auto">
              <a:xfrm>
                <a:off x="18851179" y="3592787"/>
                <a:ext cx="1435214" cy="71383"/>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9"/>
                      <a:pt x="240" y="12"/>
                      <a:pt x="237" y="12"/>
                    </a:cubicBezTo>
                    <a:cubicBezTo>
                      <a:pt x="6" y="12"/>
                      <a:pt x="6" y="12"/>
                      <a:pt x="6" y="12"/>
                    </a:cubicBezTo>
                    <a:cubicBezTo>
                      <a:pt x="2" y="12"/>
                      <a:pt x="0" y="9"/>
                      <a:pt x="0" y="6"/>
                    </a:cubicBezTo>
                    <a:cubicBezTo>
                      <a:pt x="0" y="6"/>
                      <a:pt x="0" y="6"/>
                      <a:pt x="0" y="6"/>
                    </a:cubicBezTo>
                    <a:cubicBezTo>
                      <a:pt x="0" y="3"/>
                      <a:pt x="2" y="0"/>
                      <a:pt x="6" y="0"/>
                    </a:cubicBezTo>
                    <a:cubicBezTo>
                      <a:pt x="237" y="0"/>
                      <a:pt x="237" y="0"/>
                      <a:pt x="237" y="0"/>
                    </a:cubicBezTo>
                    <a:cubicBezTo>
                      <a:pt x="240" y="0"/>
                      <a:pt x="243" y="3"/>
                      <a:pt x="243" y="6"/>
                    </a:cubicBezTo>
                    <a:close/>
                  </a:path>
                </a:pathLst>
              </a:custGeom>
              <a:solidFill>
                <a:srgbClr val="8FD4BF"/>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72" name="Freeform 292"/>
              <p:cNvSpPr/>
              <p:nvPr/>
            </p:nvSpPr>
            <p:spPr bwMode="auto">
              <a:xfrm>
                <a:off x="19276721" y="3722334"/>
                <a:ext cx="371358" cy="64773"/>
              </a:xfrm>
              <a:custGeom>
                <a:avLst/>
                <a:gdLst>
                  <a:gd name="T0" fmla="*/ 63 w 63"/>
                  <a:gd name="T1" fmla="*/ 6 h 11"/>
                  <a:gd name="T2" fmla="*/ 58 w 63"/>
                  <a:gd name="T3" fmla="*/ 11 h 11"/>
                  <a:gd name="T4" fmla="*/ 5 w 63"/>
                  <a:gd name="T5" fmla="*/ 11 h 11"/>
                  <a:gd name="T6" fmla="*/ 0 w 63"/>
                  <a:gd name="T7" fmla="*/ 6 h 11"/>
                  <a:gd name="T8" fmla="*/ 0 w 63"/>
                  <a:gd name="T9" fmla="*/ 6 h 11"/>
                  <a:gd name="T10" fmla="*/ 5 w 63"/>
                  <a:gd name="T11" fmla="*/ 0 h 11"/>
                  <a:gd name="T12" fmla="*/ 58 w 63"/>
                  <a:gd name="T13" fmla="*/ 0 h 11"/>
                  <a:gd name="T14" fmla="*/ 63 w 63"/>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1">
                    <a:moveTo>
                      <a:pt x="63" y="6"/>
                    </a:moveTo>
                    <a:cubicBezTo>
                      <a:pt x="63" y="9"/>
                      <a:pt x="61" y="11"/>
                      <a:pt x="58" y="11"/>
                    </a:cubicBezTo>
                    <a:cubicBezTo>
                      <a:pt x="5" y="11"/>
                      <a:pt x="5" y="11"/>
                      <a:pt x="5" y="11"/>
                    </a:cubicBezTo>
                    <a:cubicBezTo>
                      <a:pt x="2" y="11"/>
                      <a:pt x="0" y="9"/>
                      <a:pt x="0" y="6"/>
                    </a:cubicBezTo>
                    <a:cubicBezTo>
                      <a:pt x="0" y="6"/>
                      <a:pt x="0" y="6"/>
                      <a:pt x="0" y="6"/>
                    </a:cubicBezTo>
                    <a:cubicBezTo>
                      <a:pt x="0" y="3"/>
                      <a:pt x="2" y="0"/>
                      <a:pt x="5" y="0"/>
                    </a:cubicBezTo>
                    <a:cubicBezTo>
                      <a:pt x="58" y="0"/>
                      <a:pt x="58" y="0"/>
                      <a:pt x="58" y="0"/>
                    </a:cubicBezTo>
                    <a:cubicBezTo>
                      <a:pt x="61" y="0"/>
                      <a:pt x="63" y="3"/>
                      <a:pt x="63" y="6"/>
                    </a:cubicBezTo>
                    <a:close/>
                  </a:path>
                </a:pathLst>
              </a:custGeom>
              <a:solidFill>
                <a:srgbClr val="8FD4BF"/>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73" name="Freeform 293"/>
              <p:cNvSpPr/>
              <p:nvPr/>
            </p:nvSpPr>
            <p:spPr bwMode="auto">
              <a:xfrm>
                <a:off x="18845893" y="3722334"/>
                <a:ext cx="377966" cy="64773"/>
              </a:xfrm>
              <a:custGeom>
                <a:avLst/>
                <a:gdLst>
                  <a:gd name="T0" fmla="*/ 58 w 64"/>
                  <a:gd name="T1" fmla="*/ 0 h 11"/>
                  <a:gd name="T2" fmla="*/ 5 w 64"/>
                  <a:gd name="T3" fmla="*/ 0 h 11"/>
                  <a:gd name="T4" fmla="*/ 0 w 64"/>
                  <a:gd name="T5" fmla="*/ 6 h 11"/>
                  <a:gd name="T6" fmla="*/ 5 w 64"/>
                  <a:gd name="T7" fmla="*/ 11 h 11"/>
                  <a:gd name="T8" fmla="*/ 58 w 64"/>
                  <a:gd name="T9" fmla="*/ 11 h 11"/>
                  <a:gd name="T10" fmla="*/ 64 w 64"/>
                  <a:gd name="T11" fmla="*/ 6 h 11"/>
                  <a:gd name="T12" fmla="*/ 58 w 64"/>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4" h="11">
                    <a:moveTo>
                      <a:pt x="58" y="0"/>
                    </a:moveTo>
                    <a:cubicBezTo>
                      <a:pt x="5" y="0"/>
                      <a:pt x="5" y="0"/>
                      <a:pt x="5" y="0"/>
                    </a:cubicBezTo>
                    <a:cubicBezTo>
                      <a:pt x="2" y="0"/>
                      <a:pt x="0" y="3"/>
                      <a:pt x="0" y="6"/>
                    </a:cubicBezTo>
                    <a:cubicBezTo>
                      <a:pt x="0" y="9"/>
                      <a:pt x="2" y="11"/>
                      <a:pt x="5" y="11"/>
                    </a:cubicBezTo>
                    <a:cubicBezTo>
                      <a:pt x="58" y="11"/>
                      <a:pt x="58" y="11"/>
                      <a:pt x="58" y="11"/>
                    </a:cubicBezTo>
                    <a:cubicBezTo>
                      <a:pt x="61" y="11"/>
                      <a:pt x="64" y="9"/>
                      <a:pt x="64" y="6"/>
                    </a:cubicBezTo>
                    <a:cubicBezTo>
                      <a:pt x="64" y="3"/>
                      <a:pt x="61" y="0"/>
                      <a:pt x="58" y="0"/>
                    </a:cubicBezTo>
                    <a:close/>
                  </a:path>
                </a:pathLst>
              </a:custGeom>
              <a:solidFill>
                <a:srgbClr val="8FD4BF"/>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74" name="Freeform 294"/>
              <p:cNvSpPr/>
              <p:nvPr/>
            </p:nvSpPr>
            <p:spPr bwMode="auto">
              <a:xfrm>
                <a:off x="18839286" y="4576284"/>
                <a:ext cx="1435214" cy="70061"/>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9"/>
                      <a:pt x="240" y="12"/>
                      <a:pt x="237" y="12"/>
                    </a:cubicBezTo>
                    <a:cubicBezTo>
                      <a:pt x="6" y="12"/>
                      <a:pt x="6" y="12"/>
                      <a:pt x="6" y="12"/>
                    </a:cubicBezTo>
                    <a:cubicBezTo>
                      <a:pt x="2" y="12"/>
                      <a:pt x="0" y="9"/>
                      <a:pt x="0" y="6"/>
                    </a:cubicBezTo>
                    <a:cubicBezTo>
                      <a:pt x="0" y="6"/>
                      <a:pt x="0" y="6"/>
                      <a:pt x="0" y="6"/>
                    </a:cubicBezTo>
                    <a:cubicBezTo>
                      <a:pt x="0" y="2"/>
                      <a:pt x="2" y="0"/>
                      <a:pt x="6" y="0"/>
                    </a:cubicBezTo>
                    <a:cubicBezTo>
                      <a:pt x="237" y="0"/>
                      <a:pt x="237" y="0"/>
                      <a:pt x="237" y="0"/>
                    </a:cubicBezTo>
                    <a:cubicBezTo>
                      <a:pt x="240" y="0"/>
                      <a:pt x="243" y="2"/>
                      <a:pt x="243" y="6"/>
                    </a:cubicBezTo>
                    <a:close/>
                  </a:path>
                </a:pathLst>
              </a:custGeom>
              <a:solidFill>
                <a:srgbClr val="8FD4BF"/>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75" name="Freeform 295"/>
              <p:cNvSpPr/>
              <p:nvPr/>
            </p:nvSpPr>
            <p:spPr bwMode="auto">
              <a:xfrm>
                <a:off x="18833999" y="4693934"/>
                <a:ext cx="796900" cy="64773"/>
              </a:xfrm>
              <a:custGeom>
                <a:avLst/>
                <a:gdLst>
                  <a:gd name="T0" fmla="*/ 129 w 135"/>
                  <a:gd name="T1" fmla="*/ 0 h 11"/>
                  <a:gd name="T2" fmla="*/ 6 w 135"/>
                  <a:gd name="T3" fmla="*/ 0 h 11"/>
                  <a:gd name="T4" fmla="*/ 0 w 135"/>
                  <a:gd name="T5" fmla="*/ 5 h 11"/>
                  <a:gd name="T6" fmla="*/ 6 w 135"/>
                  <a:gd name="T7" fmla="*/ 11 h 11"/>
                  <a:gd name="T8" fmla="*/ 129 w 135"/>
                  <a:gd name="T9" fmla="*/ 11 h 11"/>
                  <a:gd name="T10" fmla="*/ 135 w 135"/>
                  <a:gd name="T11" fmla="*/ 5 h 11"/>
                  <a:gd name="T12" fmla="*/ 129 w 135"/>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35" h="11">
                    <a:moveTo>
                      <a:pt x="129" y="0"/>
                    </a:moveTo>
                    <a:cubicBezTo>
                      <a:pt x="6" y="0"/>
                      <a:pt x="6" y="0"/>
                      <a:pt x="6" y="0"/>
                    </a:cubicBezTo>
                    <a:cubicBezTo>
                      <a:pt x="2" y="0"/>
                      <a:pt x="0" y="2"/>
                      <a:pt x="0" y="5"/>
                    </a:cubicBezTo>
                    <a:cubicBezTo>
                      <a:pt x="0" y="9"/>
                      <a:pt x="2" y="11"/>
                      <a:pt x="6" y="11"/>
                    </a:cubicBezTo>
                    <a:cubicBezTo>
                      <a:pt x="129" y="11"/>
                      <a:pt x="129" y="11"/>
                      <a:pt x="129" y="11"/>
                    </a:cubicBezTo>
                    <a:cubicBezTo>
                      <a:pt x="132" y="11"/>
                      <a:pt x="135" y="9"/>
                      <a:pt x="135" y="5"/>
                    </a:cubicBezTo>
                    <a:cubicBezTo>
                      <a:pt x="135" y="2"/>
                      <a:pt x="132" y="0"/>
                      <a:pt x="129" y="0"/>
                    </a:cubicBezTo>
                    <a:close/>
                  </a:path>
                </a:pathLst>
              </a:custGeom>
              <a:solidFill>
                <a:srgbClr val="8FD4BF"/>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76" name="Freeform 296"/>
              <p:cNvSpPr/>
              <p:nvPr/>
            </p:nvSpPr>
            <p:spPr bwMode="auto">
              <a:xfrm>
                <a:off x="19695656" y="4693934"/>
                <a:ext cx="377966" cy="64773"/>
              </a:xfrm>
              <a:custGeom>
                <a:avLst/>
                <a:gdLst>
                  <a:gd name="T0" fmla="*/ 59 w 64"/>
                  <a:gd name="T1" fmla="*/ 0 h 11"/>
                  <a:gd name="T2" fmla="*/ 6 w 64"/>
                  <a:gd name="T3" fmla="*/ 0 h 11"/>
                  <a:gd name="T4" fmla="*/ 0 w 64"/>
                  <a:gd name="T5" fmla="*/ 6 h 11"/>
                  <a:gd name="T6" fmla="*/ 6 w 64"/>
                  <a:gd name="T7" fmla="*/ 11 h 11"/>
                  <a:gd name="T8" fmla="*/ 59 w 64"/>
                  <a:gd name="T9" fmla="*/ 11 h 11"/>
                  <a:gd name="T10" fmla="*/ 64 w 64"/>
                  <a:gd name="T11" fmla="*/ 6 h 11"/>
                  <a:gd name="T12" fmla="*/ 59 w 64"/>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4" h="11">
                    <a:moveTo>
                      <a:pt x="59" y="0"/>
                    </a:moveTo>
                    <a:cubicBezTo>
                      <a:pt x="6" y="0"/>
                      <a:pt x="6" y="0"/>
                      <a:pt x="6" y="0"/>
                    </a:cubicBezTo>
                    <a:cubicBezTo>
                      <a:pt x="3" y="0"/>
                      <a:pt x="0" y="3"/>
                      <a:pt x="0" y="6"/>
                    </a:cubicBezTo>
                    <a:cubicBezTo>
                      <a:pt x="0" y="9"/>
                      <a:pt x="3" y="11"/>
                      <a:pt x="6" y="11"/>
                    </a:cubicBezTo>
                    <a:cubicBezTo>
                      <a:pt x="59" y="11"/>
                      <a:pt x="59" y="11"/>
                      <a:pt x="59" y="11"/>
                    </a:cubicBezTo>
                    <a:cubicBezTo>
                      <a:pt x="62" y="11"/>
                      <a:pt x="64" y="9"/>
                      <a:pt x="64" y="6"/>
                    </a:cubicBezTo>
                    <a:cubicBezTo>
                      <a:pt x="64" y="3"/>
                      <a:pt x="62" y="0"/>
                      <a:pt x="59" y="0"/>
                    </a:cubicBezTo>
                    <a:close/>
                  </a:path>
                </a:pathLst>
              </a:custGeom>
              <a:solidFill>
                <a:srgbClr val="8FD4BF"/>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77" name="Freeform 297"/>
              <p:cNvSpPr/>
              <p:nvPr/>
            </p:nvSpPr>
            <p:spPr bwMode="auto">
              <a:xfrm>
                <a:off x="18839286" y="4811583"/>
                <a:ext cx="1435214" cy="71383"/>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9"/>
                      <a:pt x="241" y="12"/>
                      <a:pt x="237" y="12"/>
                    </a:cubicBezTo>
                    <a:cubicBezTo>
                      <a:pt x="6" y="12"/>
                      <a:pt x="6" y="12"/>
                      <a:pt x="6" y="12"/>
                    </a:cubicBezTo>
                    <a:cubicBezTo>
                      <a:pt x="3" y="12"/>
                      <a:pt x="0" y="9"/>
                      <a:pt x="0" y="6"/>
                    </a:cubicBezTo>
                    <a:cubicBezTo>
                      <a:pt x="0" y="6"/>
                      <a:pt x="0" y="6"/>
                      <a:pt x="0" y="6"/>
                    </a:cubicBezTo>
                    <a:cubicBezTo>
                      <a:pt x="0" y="2"/>
                      <a:pt x="3" y="0"/>
                      <a:pt x="6" y="0"/>
                    </a:cubicBezTo>
                    <a:cubicBezTo>
                      <a:pt x="237" y="0"/>
                      <a:pt x="237" y="0"/>
                      <a:pt x="237" y="0"/>
                    </a:cubicBezTo>
                    <a:cubicBezTo>
                      <a:pt x="241" y="0"/>
                      <a:pt x="243" y="2"/>
                      <a:pt x="243" y="6"/>
                    </a:cubicBezTo>
                    <a:close/>
                  </a:path>
                </a:pathLst>
              </a:custGeom>
              <a:solidFill>
                <a:srgbClr val="8FD4BF"/>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78" name="Freeform 298"/>
              <p:cNvSpPr/>
              <p:nvPr/>
            </p:nvSpPr>
            <p:spPr bwMode="auto">
              <a:xfrm>
                <a:off x="19264828" y="4941130"/>
                <a:ext cx="377966" cy="64773"/>
              </a:xfrm>
              <a:custGeom>
                <a:avLst/>
                <a:gdLst>
                  <a:gd name="T0" fmla="*/ 64 w 64"/>
                  <a:gd name="T1" fmla="*/ 6 h 11"/>
                  <a:gd name="T2" fmla="*/ 58 w 64"/>
                  <a:gd name="T3" fmla="*/ 11 h 11"/>
                  <a:gd name="T4" fmla="*/ 6 w 64"/>
                  <a:gd name="T5" fmla="*/ 11 h 11"/>
                  <a:gd name="T6" fmla="*/ 0 w 64"/>
                  <a:gd name="T7" fmla="*/ 6 h 11"/>
                  <a:gd name="T8" fmla="*/ 0 w 64"/>
                  <a:gd name="T9" fmla="*/ 6 h 11"/>
                  <a:gd name="T10" fmla="*/ 6 w 64"/>
                  <a:gd name="T11" fmla="*/ 0 h 11"/>
                  <a:gd name="T12" fmla="*/ 58 w 64"/>
                  <a:gd name="T13" fmla="*/ 0 h 11"/>
                  <a:gd name="T14" fmla="*/ 64 w 64"/>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1">
                    <a:moveTo>
                      <a:pt x="64" y="6"/>
                    </a:moveTo>
                    <a:cubicBezTo>
                      <a:pt x="64" y="9"/>
                      <a:pt x="61" y="11"/>
                      <a:pt x="58" y="11"/>
                    </a:cubicBezTo>
                    <a:cubicBezTo>
                      <a:pt x="6" y="11"/>
                      <a:pt x="6" y="11"/>
                      <a:pt x="6" y="11"/>
                    </a:cubicBezTo>
                    <a:cubicBezTo>
                      <a:pt x="3" y="11"/>
                      <a:pt x="0" y="9"/>
                      <a:pt x="0" y="6"/>
                    </a:cubicBezTo>
                    <a:cubicBezTo>
                      <a:pt x="0" y="6"/>
                      <a:pt x="0" y="6"/>
                      <a:pt x="0" y="6"/>
                    </a:cubicBezTo>
                    <a:cubicBezTo>
                      <a:pt x="0" y="3"/>
                      <a:pt x="3" y="0"/>
                      <a:pt x="6" y="0"/>
                    </a:cubicBezTo>
                    <a:cubicBezTo>
                      <a:pt x="58" y="0"/>
                      <a:pt x="58" y="0"/>
                      <a:pt x="58" y="0"/>
                    </a:cubicBezTo>
                    <a:cubicBezTo>
                      <a:pt x="61" y="0"/>
                      <a:pt x="64" y="3"/>
                      <a:pt x="64" y="6"/>
                    </a:cubicBezTo>
                    <a:close/>
                  </a:path>
                </a:pathLst>
              </a:custGeom>
              <a:solidFill>
                <a:srgbClr val="8FD4BF"/>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79" name="Freeform 299"/>
              <p:cNvSpPr/>
              <p:nvPr/>
            </p:nvSpPr>
            <p:spPr bwMode="auto">
              <a:xfrm>
                <a:off x="18839286" y="4941130"/>
                <a:ext cx="372680" cy="64773"/>
              </a:xfrm>
              <a:custGeom>
                <a:avLst/>
                <a:gdLst>
                  <a:gd name="T0" fmla="*/ 58 w 63"/>
                  <a:gd name="T1" fmla="*/ 0 h 11"/>
                  <a:gd name="T2" fmla="*/ 5 w 63"/>
                  <a:gd name="T3" fmla="*/ 0 h 11"/>
                  <a:gd name="T4" fmla="*/ 0 w 63"/>
                  <a:gd name="T5" fmla="*/ 6 h 11"/>
                  <a:gd name="T6" fmla="*/ 5 w 63"/>
                  <a:gd name="T7" fmla="*/ 11 h 11"/>
                  <a:gd name="T8" fmla="*/ 58 w 63"/>
                  <a:gd name="T9" fmla="*/ 11 h 11"/>
                  <a:gd name="T10" fmla="*/ 63 w 63"/>
                  <a:gd name="T11" fmla="*/ 6 h 11"/>
                  <a:gd name="T12" fmla="*/ 58 w 63"/>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3" h="11">
                    <a:moveTo>
                      <a:pt x="58" y="0"/>
                    </a:moveTo>
                    <a:cubicBezTo>
                      <a:pt x="5" y="0"/>
                      <a:pt x="5" y="0"/>
                      <a:pt x="5" y="0"/>
                    </a:cubicBezTo>
                    <a:cubicBezTo>
                      <a:pt x="2" y="0"/>
                      <a:pt x="0" y="3"/>
                      <a:pt x="0" y="6"/>
                    </a:cubicBezTo>
                    <a:cubicBezTo>
                      <a:pt x="0" y="9"/>
                      <a:pt x="2" y="11"/>
                      <a:pt x="5" y="11"/>
                    </a:cubicBezTo>
                    <a:cubicBezTo>
                      <a:pt x="58" y="11"/>
                      <a:pt x="58" y="11"/>
                      <a:pt x="58" y="11"/>
                    </a:cubicBezTo>
                    <a:cubicBezTo>
                      <a:pt x="61" y="11"/>
                      <a:pt x="63" y="9"/>
                      <a:pt x="63" y="6"/>
                    </a:cubicBezTo>
                    <a:cubicBezTo>
                      <a:pt x="63" y="3"/>
                      <a:pt x="61" y="0"/>
                      <a:pt x="58" y="0"/>
                    </a:cubicBezTo>
                    <a:close/>
                  </a:path>
                </a:pathLst>
              </a:custGeom>
              <a:solidFill>
                <a:srgbClr val="8FD4BF"/>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80" name="Freeform 300"/>
              <p:cNvSpPr/>
              <p:nvPr/>
            </p:nvSpPr>
            <p:spPr bwMode="auto">
              <a:xfrm>
                <a:off x="18869681" y="3875675"/>
                <a:ext cx="1392924" cy="606754"/>
              </a:xfrm>
              <a:custGeom>
                <a:avLst/>
                <a:gdLst>
                  <a:gd name="T0" fmla="*/ 5 w 236"/>
                  <a:gd name="T1" fmla="*/ 103 h 103"/>
                  <a:gd name="T2" fmla="*/ 2 w 236"/>
                  <a:gd name="T3" fmla="*/ 102 h 103"/>
                  <a:gd name="T4" fmla="*/ 2 w 236"/>
                  <a:gd name="T5" fmla="*/ 95 h 103"/>
                  <a:gd name="T6" fmla="*/ 63 w 236"/>
                  <a:gd name="T7" fmla="*/ 29 h 103"/>
                  <a:gd name="T8" fmla="*/ 69 w 236"/>
                  <a:gd name="T9" fmla="*/ 28 h 103"/>
                  <a:gd name="T10" fmla="*/ 145 w 236"/>
                  <a:gd name="T11" fmla="*/ 80 h 103"/>
                  <a:gd name="T12" fmla="*/ 228 w 236"/>
                  <a:gd name="T13" fmla="*/ 1 h 103"/>
                  <a:gd name="T14" fmla="*/ 235 w 236"/>
                  <a:gd name="T15" fmla="*/ 2 h 103"/>
                  <a:gd name="T16" fmla="*/ 235 w 236"/>
                  <a:gd name="T17" fmla="*/ 8 h 103"/>
                  <a:gd name="T18" fmla="*/ 148 w 236"/>
                  <a:gd name="T19" fmla="*/ 90 h 103"/>
                  <a:gd name="T20" fmla="*/ 143 w 236"/>
                  <a:gd name="T21" fmla="*/ 90 h 103"/>
                  <a:gd name="T22" fmla="*/ 67 w 236"/>
                  <a:gd name="T23" fmla="*/ 38 h 103"/>
                  <a:gd name="T24" fmla="*/ 8 w 236"/>
                  <a:gd name="T25" fmla="*/ 101 h 103"/>
                  <a:gd name="T26" fmla="*/ 5 w 236"/>
                  <a:gd name="T27"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6" h="103">
                    <a:moveTo>
                      <a:pt x="5" y="103"/>
                    </a:moveTo>
                    <a:cubicBezTo>
                      <a:pt x="4" y="103"/>
                      <a:pt x="3" y="102"/>
                      <a:pt x="2" y="102"/>
                    </a:cubicBezTo>
                    <a:cubicBezTo>
                      <a:pt x="0" y="100"/>
                      <a:pt x="0" y="97"/>
                      <a:pt x="2" y="95"/>
                    </a:cubicBezTo>
                    <a:cubicBezTo>
                      <a:pt x="63" y="29"/>
                      <a:pt x="63" y="29"/>
                      <a:pt x="63" y="29"/>
                    </a:cubicBezTo>
                    <a:cubicBezTo>
                      <a:pt x="65" y="27"/>
                      <a:pt x="68" y="27"/>
                      <a:pt x="69" y="28"/>
                    </a:cubicBezTo>
                    <a:cubicBezTo>
                      <a:pt x="145" y="80"/>
                      <a:pt x="145" y="80"/>
                      <a:pt x="145" y="80"/>
                    </a:cubicBezTo>
                    <a:cubicBezTo>
                      <a:pt x="228" y="1"/>
                      <a:pt x="228" y="1"/>
                      <a:pt x="228" y="1"/>
                    </a:cubicBezTo>
                    <a:cubicBezTo>
                      <a:pt x="230" y="0"/>
                      <a:pt x="233" y="0"/>
                      <a:pt x="235" y="2"/>
                    </a:cubicBezTo>
                    <a:cubicBezTo>
                      <a:pt x="236" y="3"/>
                      <a:pt x="236" y="6"/>
                      <a:pt x="235" y="8"/>
                    </a:cubicBezTo>
                    <a:cubicBezTo>
                      <a:pt x="148" y="90"/>
                      <a:pt x="148" y="90"/>
                      <a:pt x="148" y="90"/>
                    </a:cubicBezTo>
                    <a:cubicBezTo>
                      <a:pt x="147" y="91"/>
                      <a:pt x="145" y="91"/>
                      <a:pt x="143" y="90"/>
                    </a:cubicBezTo>
                    <a:cubicBezTo>
                      <a:pt x="67" y="38"/>
                      <a:pt x="67" y="38"/>
                      <a:pt x="67" y="38"/>
                    </a:cubicBezTo>
                    <a:cubicBezTo>
                      <a:pt x="8" y="101"/>
                      <a:pt x="8" y="101"/>
                      <a:pt x="8" y="101"/>
                    </a:cubicBezTo>
                    <a:cubicBezTo>
                      <a:pt x="7" y="102"/>
                      <a:pt x="6" y="103"/>
                      <a:pt x="5" y="103"/>
                    </a:cubicBezTo>
                    <a:close/>
                  </a:path>
                </a:pathLst>
              </a:custGeom>
              <a:solidFill>
                <a:srgbClr val="FF7352"/>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81" name="Oval 301"/>
              <p:cNvSpPr>
                <a:spLocks noChangeArrowheads="1"/>
              </p:cNvSpPr>
              <p:nvPr/>
            </p:nvSpPr>
            <p:spPr bwMode="auto">
              <a:xfrm>
                <a:off x="19181569" y="3993325"/>
                <a:ext cx="171803" cy="165238"/>
              </a:xfrm>
              <a:prstGeom prst="ellipse">
                <a:avLst/>
              </a:prstGeom>
              <a:solidFill>
                <a:srgbClr val="FF7352"/>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82" name="Oval 302"/>
              <p:cNvSpPr>
                <a:spLocks noChangeArrowheads="1"/>
              </p:cNvSpPr>
              <p:nvPr/>
            </p:nvSpPr>
            <p:spPr bwMode="auto">
              <a:xfrm>
                <a:off x="19659974" y="4276212"/>
                <a:ext cx="171803" cy="163916"/>
              </a:xfrm>
              <a:prstGeom prst="ellipse">
                <a:avLst/>
              </a:prstGeom>
              <a:solidFill>
                <a:srgbClr val="FF7352"/>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grpSp>
        <p:grpSp>
          <p:nvGrpSpPr>
            <p:cNvPr id="39" name="Group 38"/>
            <p:cNvGrpSpPr/>
            <p:nvPr/>
          </p:nvGrpSpPr>
          <p:grpSpPr>
            <a:xfrm>
              <a:off x="4445019" y="2521528"/>
              <a:ext cx="1920847" cy="1914930"/>
              <a:chOff x="131763" y="111125"/>
              <a:chExt cx="3802063" cy="3789363"/>
            </a:xfrm>
          </p:grpSpPr>
          <p:sp>
            <p:nvSpPr>
              <p:cNvPr id="47" name="Freeform 5"/>
              <p:cNvSpPr/>
              <p:nvPr/>
            </p:nvSpPr>
            <p:spPr bwMode="auto">
              <a:xfrm>
                <a:off x="1874838" y="1930400"/>
                <a:ext cx="447675" cy="460375"/>
              </a:xfrm>
              <a:custGeom>
                <a:avLst/>
                <a:gdLst>
                  <a:gd name="T0" fmla="*/ 11 w 65"/>
                  <a:gd name="T1" fmla="*/ 0 h 67"/>
                  <a:gd name="T2" fmla="*/ 2 w 65"/>
                  <a:gd name="T3" fmla="*/ 8 h 67"/>
                  <a:gd name="T4" fmla="*/ 2 w 65"/>
                  <a:gd name="T5" fmla="*/ 18 h 67"/>
                  <a:gd name="T6" fmla="*/ 52 w 65"/>
                  <a:gd name="T7" fmla="*/ 67 h 67"/>
                  <a:gd name="T8" fmla="*/ 65 w 65"/>
                  <a:gd name="T9" fmla="*/ 54 h 67"/>
                  <a:gd name="T10" fmla="*/ 11 w 65"/>
                  <a:gd name="T11" fmla="*/ 0 h 67"/>
                </a:gdLst>
                <a:ahLst/>
                <a:cxnLst>
                  <a:cxn ang="0">
                    <a:pos x="T0" y="T1"/>
                  </a:cxn>
                  <a:cxn ang="0">
                    <a:pos x="T2" y="T3"/>
                  </a:cxn>
                  <a:cxn ang="0">
                    <a:pos x="T4" y="T5"/>
                  </a:cxn>
                  <a:cxn ang="0">
                    <a:pos x="T6" y="T7"/>
                  </a:cxn>
                  <a:cxn ang="0">
                    <a:pos x="T8" y="T9"/>
                  </a:cxn>
                  <a:cxn ang="0">
                    <a:pos x="T10" y="T11"/>
                  </a:cxn>
                </a:cxnLst>
                <a:rect l="0" t="0" r="r" b="b"/>
                <a:pathLst>
                  <a:path w="65" h="67">
                    <a:moveTo>
                      <a:pt x="11" y="0"/>
                    </a:moveTo>
                    <a:cubicBezTo>
                      <a:pt x="2" y="8"/>
                      <a:pt x="2" y="8"/>
                      <a:pt x="2" y="8"/>
                    </a:cubicBezTo>
                    <a:cubicBezTo>
                      <a:pt x="0" y="11"/>
                      <a:pt x="0" y="15"/>
                      <a:pt x="2" y="18"/>
                    </a:cubicBezTo>
                    <a:cubicBezTo>
                      <a:pt x="52" y="67"/>
                      <a:pt x="52" y="67"/>
                      <a:pt x="52" y="67"/>
                    </a:cubicBezTo>
                    <a:cubicBezTo>
                      <a:pt x="65" y="54"/>
                      <a:pt x="65" y="54"/>
                      <a:pt x="65" y="54"/>
                    </a:cubicBezTo>
                    <a:lnTo>
                      <a:pt x="11" y="0"/>
                    </a:lnTo>
                    <a:close/>
                  </a:path>
                </a:pathLst>
              </a:custGeom>
              <a:solidFill>
                <a:srgbClr val="FF7352"/>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48" name="Freeform 6"/>
              <p:cNvSpPr/>
              <p:nvPr/>
            </p:nvSpPr>
            <p:spPr bwMode="auto">
              <a:xfrm>
                <a:off x="2116138" y="2301875"/>
                <a:ext cx="1597025" cy="1598613"/>
              </a:xfrm>
              <a:custGeom>
                <a:avLst/>
                <a:gdLst>
                  <a:gd name="T0" fmla="*/ 17 w 232"/>
                  <a:gd name="T1" fmla="*/ 13 h 232"/>
                  <a:gd name="T2" fmla="*/ 2 w 232"/>
                  <a:gd name="T3" fmla="*/ 28 h 232"/>
                  <a:gd name="T4" fmla="*/ 2 w 232"/>
                  <a:gd name="T5" fmla="*/ 37 h 232"/>
                  <a:gd name="T6" fmla="*/ 194 w 232"/>
                  <a:gd name="T7" fmla="*/ 229 h 232"/>
                  <a:gd name="T8" fmla="*/ 204 w 232"/>
                  <a:gd name="T9" fmla="*/ 229 h 232"/>
                  <a:gd name="T10" fmla="*/ 232 w 232"/>
                  <a:gd name="T11" fmla="*/ 201 h 232"/>
                  <a:gd name="T12" fmla="*/ 38 w 232"/>
                  <a:gd name="T13" fmla="*/ 8 h 232"/>
                  <a:gd name="T14" fmla="*/ 30 w 232"/>
                  <a:gd name="T15" fmla="*/ 0 h 232"/>
                  <a:gd name="T16" fmla="*/ 17 w 232"/>
                  <a:gd name="T17" fmla="*/ 1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232">
                    <a:moveTo>
                      <a:pt x="17" y="13"/>
                    </a:moveTo>
                    <a:cubicBezTo>
                      <a:pt x="2" y="28"/>
                      <a:pt x="2" y="28"/>
                      <a:pt x="2" y="28"/>
                    </a:cubicBezTo>
                    <a:cubicBezTo>
                      <a:pt x="0" y="31"/>
                      <a:pt x="0" y="35"/>
                      <a:pt x="2" y="37"/>
                    </a:cubicBezTo>
                    <a:cubicBezTo>
                      <a:pt x="194" y="229"/>
                      <a:pt x="194" y="229"/>
                      <a:pt x="194" y="229"/>
                    </a:cubicBezTo>
                    <a:cubicBezTo>
                      <a:pt x="197" y="232"/>
                      <a:pt x="201" y="232"/>
                      <a:pt x="204" y="229"/>
                    </a:cubicBezTo>
                    <a:cubicBezTo>
                      <a:pt x="232" y="201"/>
                      <a:pt x="232" y="201"/>
                      <a:pt x="232" y="201"/>
                    </a:cubicBezTo>
                    <a:cubicBezTo>
                      <a:pt x="38" y="8"/>
                      <a:pt x="38" y="8"/>
                      <a:pt x="38" y="8"/>
                    </a:cubicBezTo>
                    <a:cubicBezTo>
                      <a:pt x="30" y="0"/>
                      <a:pt x="30" y="0"/>
                      <a:pt x="30" y="0"/>
                    </a:cubicBezTo>
                    <a:lnTo>
                      <a:pt x="17" y="13"/>
                    </a:lnTo>
                    <a:close/>
                  </a:path>
                </a:pathLst>
              </a:custGeom>
              <a:solidFill>
                <a:srgbClr val="000529"/>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49" name="Freeform 7"/>
              <p:cNvSpPr/>
              <p:nvPr/>
            </p:nvSpPr>
            <p:spPr bwMode="auto">
              <a:xfrm>
                <a:off x="1951038" y="1839913"/>
                <a:ext cx="474663" cy="461963"/>
              </a:xfrm>
              <a:custGeom>
                <a:avLst/>
                <a:gdLst>
                  <a:gd name="T0" fmla="*/ 69 w 69"/>
                  <a:gd name="T1" fmla="*/ 52 h 67"/>
                  <a:gd name="T2" fmla="*/ 20 w 69"/>
                  <a:gd name="T3" fmla="*/ 2 h 67"/>
                  <a:gd name="T4" fmla="*/ 10 w 69"/>
                  <a:gd name="T5" fmla="*/ 2 h 67"/>
                  <a:gd name="T6" fmla="*/ 0 w 69"/>
                  <a:gd name="T7" fmla="*/ 13 h 67"/>
                  <a:gd name="T8" fmla="*/ 54 w 69"/>
                  <a:gd name="T9" fmla="*/ 67 h 67"/>
                  <a:gd name="T10" fmla="*/ 69 w 69"/>
                  <a:gd name="T11" fmla="*/ 52 h 67"/>
                </a:gdLst>
                <a:ahLst/>
                <a:cxnLst>
                  <a:cxn ang="0">
                    <a:pos x="T0" y="T1"/>
                  </a:cxn>
                  <a:cxn ang="0">
                    <a:pos x="T2" y="T3"/>
                  </a:cxn>
                  <a:cxn ang="0">
                    <a:pos x="T4" y="T5"/>
                  </a:cxn>
                  <a:cxn ang="0">
                    <a:pos x="T6" y="T7"/>
                  </a:cxn>
                  <a:cxn ang="0">
                    <a:pos x="T8" y="T9"/>
                  </a:cxn>
                  <a:cxn ang="0">
                    <a:pos x="T10" y="T11"/>
                  </a:cxn>
                </a:cxnLst>
                <a:rect l="0" t="0" r="r" b="b"/>
                <a:pathLst>
                  <a:path w="69" h="67">
                    <a:moveTo>
                      <a:pt x="69" y="52"/>
                    </a:moveTo>
                    <a:cubicBezTo>
                      <a:pt x="20" y="2"/>
                      <a:pt x="20" y="2"/>
                      <a:pt x="20" y="2"/>
                    </a:cubicBezTo>
                    <a:cubicBezTo>
                      <a:pt x="17" y="0"/>
                      <a:pt x="13" y="0"/>
                      <a:pt x="10" y="2"/>
                    </a:cubicBezTo>
                    <a:cubicBezTo>
                      <a:pt x="0" y="13"/>
                      <a:pt x="0" y="13"/>
                      <a:pt x="0" y="13"/>
                    </a:cubicBezTo>
                    <a:cubicBezTo>
                      <a:pt x="54" y="67"/>
                      <a:pt x="54" y="67"/>
                      <a:pt x="54" y="67"/>
                    </a:cubicBezTo>
                    <a:lnTo>
                      <a:pt x="69" y="52"/>
                    </a:lnTo>
                    <a:close/>
                  </a:path>
                </a:pathLst>
              </a:custGeom>
              <a:solidFill>
                <a:srgbClr val="FF9973"/>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50" name="Freeform 8"/>
              <p:cNvSpPr/>
              <p:nvPr/>
            </p:nvSpPr>
            <p:spPr bwMode="auto">
              <a:xfrm>
                <a:off x="2322513" y="2074863"/>
                <a:ext cx="1611313" cy="1611313"/>
              </a:xfrm>
              <a:custGeom>
                <a:avLst/>
                <a:gdLst>
                  <a:gd name="T0" fmla="*/ 30 w 234"/>
                  <a:gd name="T1" fmla="*/ 3 h 234"/>
                  <a:gd name="T2" fmla="*/ 15 w 234"/>
                  <a:gd name="T3" fmla="*/ 18 h 234"/>
                  <a:gd name="T4" fmla="*/ 0 w 234"/>
                  <a:gd name="T5" fmla="*/ 33 h 234"/>
                  <a:gd name="T6" fmla="*/ 8 w 234"/>
                  <a:gd name="T7" fmla="*/ 41 h 234"/>
                  <a:gd name="T8" fmla="*/ 202 w 234"/>
                  <a:gd name="T9" fmla="*/ 234 h 234"/>
                  <a:gd name="T10" fmla="*/ 232 w 234"/>
                  <a:gd name="T11" fmla="*/ 204 h 234"/>
                  <a:gd name="T12" fmla="*/ 232 w 234"/>
                  <a:gd name="T13" fmla="*/ 195 h 234"/>
                  <a:gd name="T14" fmla="*/ 40 w 234"/>
                  <a:gd name="T15" fmla="*/ 3 h 234"/>
                  <a:gd name="T16" fmla="*/ 30 w 234"/>
                  <a:gd name="T17" fmla="*/ 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234">
                    <a:moveTo>
                      <a:pt x="30" y="3"/>
                    </a:moveTo>
                    <a:cubicBezTo>
                      <a:pt x="15" y="18"/>
                      <a:pt x="15" y="18"/>
                      <a:pt x="15" y="18"/>
                    </a:cubicBezTo>
                    <a:cubicBezTo>
                      <a:pt x="0" y="33"/>
                      <a:pt x="0" y="33"/>
                      <a:pt x="0" y="33"/>
                    </a:cubicBezTo>
                    <a:cubicBezTo>
                      <a:pt x="8" y="41"/>
                      <a:pt x="8" y="41"/>
                      <a:pt x="8" y="41"/>
                    </a:cubicBezTo>
                    <a:cubicBezTo>
                      <a:pt x="202" y="234"/>
                      <a:pt x="202" y="234"/>
                      <a:pt x="202" y="234"/>
                    </a:cubicBezTo>
                    <a:cubicBezTo>
                      <a:pt x="232" y="204"/>
                      <a:pt x="232" y="204"/>
                      <a:pt x="232" y="204"/>
                    </a:cubicBezTo>
                    <a:cubicBezTo>
                      <a:pt x="234" y="202"/>
                      <a:pt x="234" y="197"/>
                      <a:pt x="232" y="195"/>
                    </a:cubicBezTo>
                    <a:cubicBezTo>
                      <a:pt x="40" y="3"/>
                      <a:pt x="40" y="3"/>
                      <a:pt x="40" y="3"/>
                    </a:cubicBezTo>
                    <a:cubicBezTo>
                      <a:pt x="37" y="0"/>
                      <a:pt x="33" y="0"/>
                      <a:pt x="30" y="3"/>
                    </a:cubicBezTo>
                    <a:close/>
                  </a:path>
                </a:pathLst>
              </a:custGeom>
              <a:solidFill>
                <a:srgbClr val="333754"/>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51" name="Freeform 9"/>
              <p:cNvSpPr/>
              <p:nvPr/>
            </p:nvSpPr>
            <p:spPr bwMode="auto">
              <a:xfrm>
                <a:off x="131763" y="111125"/>
                <a:ext cx="2355850" cy="2355850"/>
              </a:xfrm>
              <a:custGeom>
                <a:avLst/>
                <a:gdLst>
                  <a:gd name="T0" fmla="*/ 281 w 342"/>
                  <a:gd name="T1" fmla="*/ 61 h 342"/>
                  <a:gd name="T2" fmla="*/ 281 w 342"/>
                  <a:gd name="T3" fmla="*/ 282 h 342"/>
                  <a:gd name="T4" fmla="*/ 61 w 342"/>
                  <a:gd name="T5" fmla="*/ 282 h 342"/>
                  <a:gd name="T6" fmla="*/ 61 w 342"/>
                  <a:gd name="T7" fmla="*/ 61 h 342"/>
                  <a:gd name="T8" fmla="*/ 281 w 342"/>
                  <a:gd name="T9" fmla="*/ 61 h 342"/>
                </a:gdLst>
                <a:ahLst/>
                <a:cxnLst>
                  <a:cxn ang="0">
                    <a:pos x="T0" y="T1"/>
                  </a:cxn>
                  <a:cxn ang="0">
                    <a:pos x="T2" y="T3"/>
                  </a:cxn>
                  <a:cxn ang="0">
                    <a:pos x="T4" y="T5"/>
                  </a:cxn>
                  <a:cxn ang="0">
                    <a:pos x="T6" y="T7"/>
                  </a:cxn>
                  <a:cxn ang="0">
                    <a:pos x="T8" y="T9"/>
                  </a:cxn>
                </a:cxnLst>
                <a:rect l="0" t="0" r="r" b="b"/>
                <a:pathLst>
                  <a:path w="342" h="342">
                    <a:moveTo>
                      <a:pt x="281" y="61"/>
                    </a:moveTo>
                    <a:cubicBezTo>
                      <a:pt x="342" y="122"/>
                      <a:pt x="342" y="221"/>
                      <a:pt x="281" y="282"/>
                    </a:cubicBezTo>
                    <a:cubicBezTo>
                      <a:pt x="220" y="342"/>
                      <a:pt x="122" y="342"/>
                      <a:pt x="61" y="282"/>
                    </a:cubicBezTo>
                    <a:cubicBezTo>
                      <a:pt x="0" y="221"/>
                      <a:pt x="0" y="122"/>
                      <a:pt x="61" y="61"/>
                    </a:cubicBezTo>
                    <a:cubicBezTo>
                      <a:pt x="122" y="0"/>
                      <a:pt x="220" y="0"/>
                      <a:pt x="281" y="61"/>
                    </a:cubicBezTo>
                    <a:close/>
                  </a:path>
                </a:pathLst>
              </a:custGeom>
              <a:solidFill>
                <a:srgbClr val="000529"/>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52" name="Freeform 10"/>
              <p:cNvSpPr/>
              <p:nvPr/>
            </p:nvSpPr>
            <p:spPr bwMode="auto">
              <a:xfrm>
                <a:off x="393700" y="379413"/>
                <a:ext cx="1831975" cy="1825625"/>
              </a:xfrm>
              <a:custGeom>
                <a:avLst/>
                <a:gdLst>
                  <a:gd name="T0" fmla="*/ 218 w 266"/>
                  <a:gd name="T1" fmla="*/ 47 h 265"/>
                  <a:gd name="T2" fmla="*/ 218 w 266"/>
                  <a:gd name="T3" fmla="*/ 218 h 265"/>
                  <a:gd name="T4" fmla="*/ 48 w 266"/>
                  <a:gd name="T5" fmla="*/ 218 h 265"/>
                  <a:gd name="T6" fmla="*/ 48 w 266"/>
                  <a:gd name="T7" fmla="*/ 47 h 265"/>
                  <a:gd name="T8" fmla="*/ 218 w 266"/>
                  <a:gd name="T9" fmla="*/ 47 h 265"/>
                </a:gdLst>
                <a:ahLst/>
                <a:cxnLst>
                  <a:cxn ang="0">
                    <a:pos x="T0" y="T1"/>
                  </a:cxn>
                  <a:cxn ang="0">
                    <a:pos x="T2" y="T3"/>
                  </a:cxn>
                  <a:cxn ang="0">
                    <a:pos x="T4" y="T5"/>
                  </a:cxn>
                  <a:cxn ang="0">
                    <a:pos x="T6" y="T7"/>
                  </a:cxn>
                  <a:cxn ang="0">
                    <a:pos x="T8" y="T9"/>
                  </a:cxn>
                </a:cxnLst>
                <a:rect l="0" t="0" r="r" b="b"/>
                <a:pathLst>
                  <a:path w="266" h="265">
                    <a:moveTo>
                      <a:pt x="218" y="47"/>
                    </a:moveTo>
                    <a:cubicBezTo>
                      <a:pt x="266" y="94"/>
                      <a:pt x="266" y="171"/>
                      <a:pt x="218" y="218"/>
                    </a:cubicBezTo>
                    <a:cubicBezTo>
                      <a:pt x="171" y="265"/>
                      <a:pt x="95" y="265"/>
                      <a:pt x="48" y="218"/>
                    </a:cubicBezTo>
                    <a:cubicBezTo>
                      <a:pt x="0" y="171"/>
                      <a:pt x="0" y="94"/>
                      <a:pt x="48" y="47"/>
                    </a:cubicBezTo>
                    <a:cubicBezTo>
                      <a:pt x="95" y="0"/>
                      <a:pt x="171" y="0"/>
                      <a:pt x="218" y="47"/>
                    </a:cubicBezTo>
                    <a:close/>
                  </a:path>
                </a:pathLst>
              </a:custGeom>
              <a:solidFill>
                <a:srgbClr val="8FD4BF"/>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53" name="Freeform 11"/>
              <p:cNvSpPr/>
              <p:nvPr/>
            </p:nvSpPr>
            <p:spPr bwMode="auto">
              <a:xfrm>
                <a:off x="558800" y="758825"/>
                <a:ext cx="371475" cy="1033463"/>
              </a:xfrm>
              <a:custGeom>
                <a:avLst/>
                <a:gdLst>
                  <a:gd name="T0" fmla="*/ 51 w 54"/>
                  <a:gd name="T1" fmla="*/ 147 h 150"/>
                  <a:gd name="T2" fmla="*/ 40 w 54"/>
                  <a:gd name="T3" fmla="*/ 147 h 150"/>
                  <a:gd name="T4" fmla="*/ 40 w 54"/>
                  <a:gd name="T5" fmla="*/ 3 h 150"/>
                  <a:gd name="T6" fmla="*/ 51 w 54"/>
                  <a:gd name="T7" fmla="*/ 3 h 150"/>
                  <a:gd name="T8" fmla="*/ 51 w 54"/>
                  <a:gd name="T9" fmla="*/ 14 h 150"/>
                  <a:gd name="T10" fmla="*/ 51 w 54"/>
                  <a:gd name="T11" fmla="*/ 136 h 150"/>
                  <a:gd name="T12" fmla="*/ 51 w 54"/>
                  <a:gd name="T13" fmla="*/ 147 h 150"/>
                </a:gdLst>
                <a:ahLst/>
                <a:cxnLst>
                  <a:cxn ang="0">
                    <a:pos x="T0" y="T1"/>
                  </a:cxn>
                  <a:cxn ang="0">
                    <a:pos x="T2" y="T3"/>
                  </a:cxn>
                  <a:cxn ang="0">
                    <a:pos x="T4" y="T5"/>
                  </a:cxn>
                  <a:cxn ang="0">
                    <a:pos x="T6" y="T7"/>
                  </a:cxn>
                  <a:cxn ang="0">
                    <a:pos x="T8" y="T9"/>
                  </a:cxn>
                  <a:cxn ang="0">
                    <a:pos x="T10" y="T11"/>
                  </a:cxn>
                  <a:cxn ang="0">
                    <a:pos x="T12" y="T13"/>
                  </a:cxn>
                </a:cxnLst>
                <a:rect l="0" t="0" r="r" b="b"/>
                <a:pathLst>
                  <a:path w="54" h="150">
                    <a:moveTo>
                      <a:pt x="51" y="147"/>
                    </a:moveTo>
                    <a:cubicBezTo>
                      <a:pt x="48" y="150"/>
                      <a:pt x="43" y="150"/>
                      <a:pt x="40" y="147"/>
                    </a:cubicBezTo>
                    <a:cubicBezTo>
                      <a:pt x="0" y="107"/>
                      <a:pt x="0" y="43"/>
                      <a:pt x="40" y="3"/>
                    </a:cubicBezTo>
                    <a:cubicBezTo>
                      <a:pt x="43" y="0"/>
                      <a:pt x="48" y="0"/>
                      <a:pt x="51" y="3"/>
                    </a:cubicBezTo>
                    <a:cubicBezTo>
                      <a:pt x="54" y="6"/>
                      <a:pt x="54" y="11"/>
                      <a:pt x="51" y="14"/>
                    </a:cubicBezTo>
                    <a:cubicBezTo>
                      <a:pt x="17" y="47"/>
                      <a:pt x="17" y="102"/>
                      <a:pt x="51" y="136"/>
                    </a:cubicBezTo>
                    <a:cubicBezTo>
                      <a:pt x="54" y="139"/>
                      <a:pt x="54" y="144"/>
                      <a:pt x="51" y="147"/>
                    </a:cubicBezTo>
                    <a:close/>
                  </a:path>
                </a:pathLst>
              </a:custGeom>
              <a:solidFill>
                <a:srgbClr val="FFFFFF"/>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54" name="Freeform 12"/>
              <p:cNvSpPr/>
              <p:nvPr/>
            </p:nvSpPr>
            <p:spPr bwMode="auto">
              <a:xfrm>
                <a:off x="1041400" y="1819275"/>
                <a:ext cx="412750" cy="165100"/>
              </a:xfrm>
              <a:custGeom>
                <a:avLst/>
                <a:gdLst>
                  <a:gd name="T0" fmla="*/ 58 w 60"/>
                  <a:gd name="T1" fmla="*/ 20 h 24"/>
                  <a:gd name="T2" fmla="*/ 53 w 60"/>
                  <a:gd name="T3" fmla="*/ 22 h 24"/>
                  <a:gd name="T4" fmla="*/ 6 w 60"/>
                  <a:gd name="T5" fmla="*/ 16 h 24"/>
                  <a:gd name="T6" fmla="*/ 2 w 60"/>
                  <a:gd name="T7" fmla="*/ 6 h 24"/>
                  <a:gd name="T8" fmla="*/ 12 w 60"/>
                  <a:gd name="T9" fmla="*/ 1 h 24"/>
                  <a:gd name="T10" fmla="*/ 51 w 60"/>
                  <a:gd name="T11" fmla="*/ 6 h 24"/>
                  <a:gd name="T12" fmla="*/ 60 w 60"/>
                  <a:gd name="T13" fmla="*/ 13 h 24"/>
                  <a:gd name="T14" fmla="*/ 58 w 60"/>
                  <a:gd name="T15" fmla="*/ 2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4">
                    <a:moveTo>
                      <a:pt x="58" y="20"/>
                    </a:moveTo>
                    <a:cubicBezTo>
                      <a:pt x="57" y="21"/>
                      <a:pt x="55" y="22"/>
                      <a:pt x="53" y="22"/>
                    </a:cubicBezTo>
                    <a:cubicBezTo>
                      <a:pt x="37" y="24"/>
                      <a:pt x="21" y="22"/>
                      <a:pt x="6" y="16"/>
                    </a:cubicBezTo>
                    <a:cubicBezTo>
                      <a:pt x="2" y="15"/>
                      <a:pt x="0" y="10"/>
                      <a:pt x="2" y="6"/>
                    </a:cubicBezTo>
                    <a:cubicBezTo>
                      <a:pt x="3" y="2"/>
                      <a:pt x="8" y="0"/>
                      <a:pt x="12" y="1"/>
                    </a:cubicBezTo>
                    <a:cubicBezTo>
                      <a:pt x="24" y="6"/>
                      <a:pt x="38" y="8"/>
                      <a:pt x="51" y="6"/>
                    </a:cubicBezTo>
                    <a:cubicBezTo>
                      <a:pt x="56" y="6"/>
                      <a:pt x="60" y="9"/>
                      <a:pt x="60" y="13"/>
                    </a:cubicBezTo>
                    <a:cubicBezTo>
                      <a:pt x="60" y="16"/>
                      <a:pt x="59" y="18"/>
                      <a:pt x="58" y="20"/>
                    </a:cubicBezTo>
                    <a:close/>
                  </a:path>
                </a:pathLst>
              </a:custGeom>
              <a:solidFill>
                <a:srgbClr val="FFFFFF"/>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grpSp>
        <p:grpSp>
          <p:nvGrpSpPr>
            <p:cNvPr id="127" name="Group 126"/>
            <p:cNvGrpSpPr/>
            <p:nvPr/>
          </p:nvGrpSpPr>
          <p:grpSpPr>
            <a:xfrm>
              <a:off x="2524195" y="3241842"/>
              <a:ext cx="8742644" cy="8750402"/>
              <a:chOff x="2865557" y="4639756"/>
              <a:chExt cx="3987931" cy="3991470"/>
            </a:xfrm>
          </p:grpSpPr>
          <p:grpSp>
            <p:nvGrpSpPr>
              <p:cNvPr id="128" name="Group 127"/>
              <p:cNvGrpSpPr/>
              <p:nvPr/>
            </p:nvGrpSpPr>
            <p:grpSpPr>
              <a:xfrm>
                <a:off x="4008752" y="4901590"/>
                <a:ext cx="2844736" cy="3729636"/>
                <a:chOff x="12795250" y="366713"/>
                <a:chExt cx="2738438" cy="3589337"/>
              </a:xfrm>
            </p:grpSpPr>
            <p:sp>
              <p:nvSpPr>
                <p:cNvPr id="139" name="Freeform 129"/>
                <p:cNvSpPr/>
                <p:nvPr/>
              </p:nvSpPr>
              <p:spPr bwMode="auto">
                <a:xfrm>
                  <a:off x="12795250" y="561975"/>
                  <a:ext cx="2687638" cy="3394075"/>
                </a:xfrm>
                <a:custGeom>
                  <a:avLst/>
                  <a:gdLst>
                    <a:gd name="T0" fmla="*/ 9 w 424"/>
                    <a:gd name="T1" fmla="*/ 0 h 536"/>
                    <a:gd name="T2" fmla="*/ 0 w 424"/>
                    <a:gd name="T3" fmla="*/ 25 h 536"/>
                    <a:gd name="T4" fmla="*/ 0 w 424"/>
                    <a:gd name="T5" fmla="*/ 497 h 536"/>
                    <a:gd name="T6" fmla="*/ 39 w 424"/>
                    <a:gd name="T7" fmla="*/ 536 h 536"/>
                    <a:gd name="T8" fmla="*/ 391 w 424"/>
                    <a:gd name="T9" fmla="*/ 536 h 536"/>
                    <a:gd name="T10" fmla="*/ 424 w 424"/>
                    <a:gd name="T11" fmla="*/ 519 h 536"/>
                    <a:gd name="T12" fmla="*/ 393 w 424"/>
                    <a:gd name="T13" fmla="*/ 534 h 536"/>
                    <a:gd name="T14" fmla="*/ 42 w 424"/>
                    <a:gd name="T15" fmla="*/ 534 h 536"/>
                    <a:gd name="T16" fmla="*/ 2 w 424"/>
                    <a:gd name="T17" fmla="*/ 494 h 536"/>
                    <a:gd name="T18" fmla="*/ 2 w 424"/>
                    <a:gd name="T19" fmla="*/ 22 h 536"/>
                    <a:gd name="T20" fmla="*/ 9 w 424"/>
                    <a:gd name="T21"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4" h="536">
                      <a:moveTo>
                        <a:pt x="9" y="0"/>
                      </a:moveTo>
                      <a:cubicBezTo>
                        <a:pt x="3" y="6"/>
                        <a:pt x="0" y="15"/>
                        <a:pt x="0" y="25"/>
                      </a:cubicBezTo>
                      <a:cubicBezTo>
                        <a:pt x="0" y="497"/>
                        <a:pt x="0" y="497"/>
                        <a:pt x="0" y="497"/>
                      </a:cubicBezTo>
                      <a:cubicBezTo>
                        <a:pt x="0" y="519"/>
                        <a:pt x="18" y="536"/>
                        <a:pt x="39" y="536"/>
                      </a:cubicBezTo>
                      <a:cubicBezTo>
                        <a:pt x="391" y="536"/>
                        <a:pt x="391" y="536"/>
                        <a:pt x="391" y="536"/>
                      </a:cubicBezTo>
                      <a:cubicBezTo>
                        <a:pt x="405" y="536"/>
                        <a:pt x="416" y="530"/>
                        <a:pt x="424" y="519"/>
                      </a:cubicBezTo>
                      <a:cubicBezTo>
                        <a:pt x="416" y="528"/>
                        <a:pt x="405" y="534"/>
                        <a:pt x="393" y="534"/>
                      </a:cubicBezTo>
                      <a:cubicBezTo>
                        <a:pt x="42" y="534"/>
                        <a:pt x="42" y="534"/>
                        <a:pt x="42" y="534"/>
                      </a:cubicBezTo>
                      <a:cubicBezTo>
                        <a:pt x="20" y="534"/>
                        <a:pt x="2" y="516"/>
                        <a:pt x="2" y="494"/>
                      </a:cubicBezTo>
                      <a:cubicBezTo>
                        <a:pt x="2" y="22"/>
                        <a:pt x="2" y="22"/>
                        <a:pt x="2" y="22"/>
                      </a:cubicBezTo>
                      <a:cubicBezTo>
                        <a:pt x="2" y="14"/>
                        <a:pt x="5" y="6"/>
                        <a:pt x="9" y="0"/>
                      </a:cubicBezTo>
                    </a:path>
                  </a:pathLst>
                </a:custGeom>
                <a:solidFill>
                  <a:srgbClr val="939598"/>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140" name="Freeform 130"/>
                <p:cNvSpPr/>
                <p:nvPr/>
              </p:nvSpPr>
              <p:spPr bwMode="auto">
                <a:xfrm>
                  <a:off x="12807950" y="455613"/>
                  <a:ext cx="2725738" cy="3487737"/>
                </a:xfrm>
                <a:custGeom>
                  <a:avLst/>
                  <a:gdLst>
                    <a:gd name="T0" fmla="*/ 430 w 430"/>
                    <a:gd name="T1" fmla="*/ 511 h 551"/>
                    <a:gd name="T2" fmla="*/ 391 w 430"/>
                    <a:gd name="T3" fmla="*/ 551 h 551"/>
                    <a:gd name="T4" fmla="*/ 40 w 430"/>
                    <a:gd name="T5" fmla="*/ 551 h 551"/>
                    <a:gd name="T6" fmla="*/ 0 w 430"/>
                    <a:gd name="T7" fmla="*/ 511 h 551"/>
                    <a:gd name="T8" fmla="*/ 0 w 430"/>
                    <a:gd name="T9" fmla="*/ 39 h 551"/>
                    <a:gd name="T10" fmla="*/ 40 w 430"/>
                    <a:gd name="T11" fmla="*/ 0 h 551"/>
                    <a:gd name="T12" fmla="*/ 391 w 430"/>
                    <a:gd name="T13" fmla="*/ 0 h 551"/>
                    <a:gd name="T14" fmla="*/ 430 w 430"/>
                    <a:gd name="T15" fmla="*/ 39 h 551"/>
                    <a:gd name="T16" fmla="*/ 430 w 430"/>
                    <a:gd name="T17" fmla="*/ 511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551">
                      <a:moveTo>
                        <a:pt x="430" y="511"/>
                      </a:moveTo>
                      <a:cubicBezTo>
                        <a:pt x="430" y="533"/>
                        <a:pt x="413" y="551"/>
                        <a:pt x="391" y="551"/>
                      </a:cubicBezTo>
                      <a:cubicBezTo>
                        <a:pt x="40" y="551"/>
                        <a:pt x="40" y="551"/>
                        <a:pt x="40" y="551"/>
                      </a:cubicBezTo>
                      <a:cubicBezTo>
                        <a:pt x="18" y="551"/>
                        <a:pt x="0" y="533"/>
                        <a:pt x="0" y="511"/>
                      </a:cubicBezTo>
                      <a:cubicBezTo>
                        <a:pt x="0" y="39"/>
                        <a:pt x="0" y="39"/>
                        <a:pt x="0" y="39"/>
                      </a:cubicBezTo>
                      <a:cubicBezTo>
                        <a:pt x="0" y="17"/>
                        <a:pt x="18" y="0"/>
                        <a:pt x="40" y="0"/>
                      </a:cubicBezTo>
                      <a:cubicBezTo>
                        <a:pt x="391" y="0"/>
                        <a:pt x="391" y="0"/>
                        <a:pt x="391" y="0"/>
                      </a:cubicBezTo>
                      <a:cubicBezTo>
                        <a:pt x="413" y="0"/>
                        <a:pt x="430" y="17"/>
                        <a:pt x="430" y="39"/>
                      </a:cubicBezTo>
                      <a:cubicBezTo>
                        <a:pt x="430" y="511"/>
                        <a:pt x="430" y="511"/>
                        <a:pt x="430" y="511"/>
                      </a:cubicBezTo>
                    </a:path>
                  </a:pathLst>
                </a:custGeom>
                <a:solidFill>
                  <a:srgbClr val="414042"/>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141" name="Freeform 131"/>
                <p:cNvSpPr/>
                <p:nvPr/>
              </p:nvSpPr>
              <p:spPr bwMode="auto">
                <a:xfrm>
                  <a:off x="12934950" y="657225"/>
                  <a:ext cx="2459038" cy="3133725"/>
                </a:xfrm>
                <a:custGeom>
                  <a:avLst/>
                  <a:gdLst>
                    <a:gd name="T0" fmla="*/ 1549 w 1549"/>
                    <a:gd name="T1" fmla="*/ 0 h 1974"/>
                    <a:gd name="T2" fmla="*/ 1541 w 1549"/>
                    <a:gd name="T3" fmla="*/ 0 h 1974"/>
                    <a:gd name="T4" fmla="*/ 1541 w 1549"/>
                    <a:gd name="T5" fmla="*/ 1962 h 1974"/>
                    <a:gd name="T6" fmla="*/ 355 w 1549"/>
                    <a:gd name="T7" fmla="*/ 1962 h 1974"/>
                    <a:gd name="T8" fmla="*/ 0 w 1549"/>
                    <a:gd name="T9" fmla="*/ 1619 h 1974"/>
                    <a:gd name="T10" fmla="*/ 0 w 1549"/>
                    <a:gd name="T11" fmla="*/ 1619 h 1974"/>
                    <a:gd name="T12" fmla="*/ 363 w 1549"/>
                    <a:gd name="T13" fmla="*/ 1974 h 1974"/>
                    <a:gd name="T14" fmla="*/ 1549 w 1549"/>
                    <a:gd name="T15" fmla="*/ 1974 h 1974"/>
                    <a:gd name="T16" fmla="*/ 1549 w 1549"/>
                    <a:gd name="T17"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9" h="1974">
                      <a:moveTo>
                        <a:pt x="1549" y="0"/>
                      </a:moveTo>
                      <a:lnTo>
                        <a:pt x="1541" y="0"/>
                      </a:lnTo>
                      <a:lnTo>
                        <a:pt x="1541" y="1962"/>
                      </a:lnTo>
                      <a:lnTo>
                        <a:pt x="355" y="1962"/>
                      </a:lnTo>
                      <a:lnTo>
                        <a:pt x="0" y="1619"/>
                      </a:lnTo>
                      <a:lnTo>
                        <a:pt x="0" y="1619"/>
                      </a:lnTo>
                      <a:lnTo>
                        <a:pt x="363" y="1974"/>
                      </a:lnTo>
                      <a:lnTo>
                        <a:pt x="1549" y="1974"/>
                      </a:lnTo>
                      <a:lnTo>
                        <a:pt x="1549" y="0"/>
                      </a:lnTo>
                      <a:close/>
                    </a:path>
                  </a:pathLst>
                </a:custGeom>
                <a:solidFill>
                  <a:srgbClr val="1C1C1D"/>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142" name="Freeform 132"/>
                <p:cNvSpPr/>
                <p:nvPr/>
              </p:nvSpPr>
              <p:spPr bwMode="auto">
                <a:xfrm>
                  <a:off x="12934950" y="657225"/>
                  <a:ext cx="2459038" cy="3133725"/>
                </a:xfrm>
                <a:custGeom>
                  <a:avLst/>
                  <a:gdLst>
                    <a:gd name="T0" fmla="*/ 1549 w 1549"/>
                    <a:gd name="T1" fmla="*/ 0 h 1974"/>
                    <a:gd name="T2" fmla="*/ 1541 w 1549"/>
                    <a:gd name="T3" fmla="*/ 0 h 1974"/>
                    <a:gd name="T4" fmla="*/ 1541 w 1549"/>
                    <a:gd name="T5" fmla="*/ 1962 h 1974"/>
                    <a:gd name="T6" fmla="*/ 355 w 1549"/>
                    <a:gd name="T7" fmla="*/ 1962 h 1974"/>
                    <a:gd name="T8" fmla="*/ 0 w 1549"/>
                    <a:gd name="T9" fmla="*/ 1619 h 1974"/>
                    <a:gd name="T10" fmla="*/ 0 w 1549"/>
                    <a:gd name="T11" fmla="*/ 1619 h 1974"/>
                    <a:gd name="T12" fmla="*/ 363 w 1549"/>
                    <a:gd name="T13" fmla="*/ 1974 h 1974"/>
                    <a:gd name="T14" fmla="*/ 1549 w 1549"/>
                    <a:gd name="T15" fmla="*/ 1974 h 1974"/>
                    <a:gd name="T16" fmla="*/ 1549 w 1549"/>
                    <a:gd name="T17"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9" h="1974">
                      <a:moveTo>
                        <a:pt x="1549" y="0"/>
                      </a:moveTo>
                      <a:lnTo>
                        <a:pt x="1541" y="0"/>
                      </a:lnTo>
                      <a:lnTo>
                        <a:pt x="1541" y="1962"/>
                      </a:lnTo>
                      <a:lnTo>
                        <a:pt x="355" y="1962"/>
                      </a:lnTo>
                      <a:lnTo>
                        <a:pt x="0" y="1619"/>
                      </a:lnTo>
                      <a:lnTo>
                        <a:pt x="0" y="1619"/>
                      </a:lnTo>
                      <a:lnTo>
                        <a:pt x="363" y="1974"/>
                      </a:lnTo>
                      <a:lnTo>
                        <a:pt x="1549" y="1974"/>
                      </a:lnTo>
                      <a:lnTo>
                        <a:pt x="1549" y="0"/>
                      </a:lnTo>
                    </a:path>
                  </a:pathLst>
                </a:custGeom>
                <a:no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143" name="Freeform 133"/>
                <p:cNvSpPr/>
                <p:nvPr/>
              </p:nvSpPr>
              <p:spPr bwMode="auto">
                <a:xfrm>
                  <a:off x="12915900" y="644525"/>
                  <a:ext cx="2465388" cy="3127375"/>
                </a:xfrm>
                <a:custGeom>
                  <a:avLst/>
                  <a:gdLst>
                    <a:gd name="T0" fmla="*/ 367 w 1553"/>
                    <a:gd name="T1" fmla="*/ 1970 h 1970"/>
                    <a:gd name="T2" fmla="*/ 1553 w 1553"/>
                    <a:gd name="T3" fmla="*/ 1970 h 1970"/>
                    <a:gd name="T4" fmla="*/ 1553 w 1553"/>
                    <a:gd name="T5" fmla="*/ 0 h 1970"/>
                    <a:gd name="T6" fmla="*/ 0 w 1553"/>
                    <a:gd name="T7" fmla="*/ 0 h 1970"/>
                    <a:gd name="T8" fmla="*/ 0 w 1553"/>
                    <a:gd name="T9" fmla="*/ 1619 h 1970"/>
                    <a:gd name="T10" fmla="*/ 367 w 1553"/>
                    <a:gd name="T11" fmla="*/ 1970 h 1970"/>
                  </a:gdLst>
                  <a:ahLst/>
                  <a:cxnLst>
                    <a:cxn ang="0">
                      <a:pos x="T0" y="T1"/>
                    </a:cxn>
                    <a:cxn ang="0">
                      <a:pos x="T2" y="T3"/>
                    </a:cxn>
                    <a:cxn ang="0">
                      <a:pos x="T4" y="T5"/>
                    </a:cxn>
                    <a:cxn ang="0">
                      <a:pos x="T6" y="T7"/>
                    </a:cxn>
                    <a:cxn ang="0">
                      <a:pos x="T8" y="T9"/>
                    </a:cxn>
                    <a:cxn ang="0">
                      <a:pos x="T10" y="T11"/>
                    </a:cxn>
                  </a:cxnLst>
                  <a:rect l="0" t="0" r="r" b="b"/>
                  <a:pathLst>
                    <a:path w="1553" h="1970">
                      <a:moveTo>
                        <a:pt x="367" y="1970"/>
                      </a:moveTo>
                      <a:lnTo>
                        <a:pt x="1553" y="1970"/>
                      </a:lnTo>
                      <a:lnTo>
                        <a:pt x="1553" y="0"/>
                      </a:lnTo>
                      <a:lnTo>
                        <a:pt x="0" y="0"/>
                      </a:lnTo>
                      <a:lnTo>
                        <a:pt x="0" y="1619"/>
                      </a:lnTo>
                      <a:lnTo>
                        <a:pt x="367" y="1970"/>
                      </a:lnTo>
                      <a:close/>
                    </a:path>
                  </a:pathLst>
                </a:custGeom>
                <a:solidFill>
                  <a:srgbClr val="FFFCF5"/>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144" name="Freeform 134"/>
                <p:cNvSpPr/>
                <p:nvPr/>
              </p:nvSpPr>
              <p:spPr bwMode="auto">
                <a:xfrm>
                  <a:off x="12915900" y="644525"/>
                  <a:ext cx="2465388" cy="3127375"/>
                </a:xfrm>
                <a:custGeom>
                  <a:avLst/>
                  <a:gdLst>
                    <a:gd name="T0" fmla="*/ 367 w 1553"/>
                    <a:gd name="T1" fmla="*/ 1970 h 1970"/>
                    <a:gd name="T2" fmla="*/ 1553 w 1553"/>
                    <a:gd name="T3" fmla="*/ 1970 h 1970"/>
                    <a:gd name="T4" fmla="*/ 1553 w 1553"/>
                    <a:gd name="T5" fmla="*/ 0 h 1970"/>
                    <a:gd name="T6" fmla="*/ 0 w 1553"/>
                    <a:gd name="T7" fmla="*/ 0 h 1970"/>
                    <a:gd name="T8" fmla="*/ 0 w 1553"/>
                    <a:gd name="T9" fmla="*/ 1619 h 1970"/>
                    <a:gd name="T10" fmla="*/ 367 w 1553"/>
                    <a:gd name="T11" fmla="*/ 1970 h 1970"/>
                  </a:gdLst>
                  <a:ahLst/>
                  <a:cxnLst>
                    <a:cxn ang="0">
                      <a:pos x="T0" y="T1"/>
                    </a:cxn>
                    <a:cxn ang="0">
                      <a:pos x="T2" y="T3"/>
                    </a:cxn>
                    <a:cxn ang="0">
                      <a:pos x="T4" y="T5"/>
                    </a:cxn>
                    <a:cxn ang="0">
                      <a:pos x="T6" y="T7"/>
                    </a:cxn>
                    <a:cxn ang="0">
                      <a:pos x="T8" y="T9"/>
                    </a:cxn>
                    <a:cxn ang="0">
                      <a:pos x="T10" y="T11"/>
                    </a:cxn>
                  </a:cxnLst>
                  <a:rect l="0" t="0" r="r" b="b"/>
                  <a:pathLst>
                    <a:path w="1553" h="1970">
                      <a:moveTo>
                        <a:pt x="367" y="1970"/>
                      </a:moveTo>
                      <a:lnTo>
                        <a:pt x="1553" y="1970"/>
                      </a:lnTo>
                      <a:lnTo>
                        <a:pt x="1553" y="0"/>
                      </a:lnTo>
                      <a:lnTo>
                        <a:pt x="0" y="0"/>
                      </a:lnTo>
                      <a:lnTo>
                        <a:pt x="0" y="1619"/>
                      </a:lnTo>
                      <a:lnTo>
                        <a:pt x="367" y="1970"/>
                      </a:lnTo>
                    </a:path>
                  </a:pathLst>
                </a:custGeom>
                <a:no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145" name="Rectangle 135"/>
                <p:cNvSpPr>
                  <a:spLocks noChangeArrowheads="1"/>
                </p:cNvSpPr>
                <p:nvPr/>
              </p:nvSpPr>
              <p:spPr bwMode="auto">
                <a:xfrm>
                  <a:off x="14228763" y="3360738"/>
                  <a:ext cx="868363" cy="107950"/>
                </a:xfrm>
                <a:prstGeom prst="rect">
                  <a:avLst/>
                </a:prstGeom>
                <a:solidFill>
                  <a:srgbClr val="EB5055"/>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146" name="Rectangle 136"/>
                <p:cNvSpPr>
                  <a:spLocks noChangeArrowheads="1"/>
                </p:cNvSpPr>
                <p:nvPr/>
              </p:nvSpPr>
              <p:spPr bwMode="auto">
                <a:xfrm>
                  <a:off x="13214350" y="1423988"/>
                  <a:ext cx="1882775" cy="50800"/>
                </a:xfrm>
                <a:prstGeom prst="rect">
                  <a:avLst/>
                </a:prstGeom>
                <a:solidFill>
                  <a:srgbClr val="A7A9AC"/>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147" name="Rectangle 137"/>
                <p:cNvSpPr>
                  <a:spLocks noChangeArrowheads="1"/>
                </p:cNvSpPr>
                <p:nvPr/>
              </p:nvSpPr>
              <p:spPr bwMode="auto">
                <a:xfrm>
                  <a:off x="13214350" y="1619250"/>
                  <a:ext cx="1882775" cy="57150"/>
                </a:xfrm>
                <a:prstGeom prst="rect">
                  <a:avLst/>
                </a:prstGeom>
                <a:solidFill>
                  <a:srgbClr val="A7A9AC"/>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148" name="Rectangle 138"/>
                <p:cNvSpPr>
                  <a:spLocks noChangeArrowheads="1"/>
                </p:cNvSpPr>
                <p:nvPr/>
              </p:nvSpPr>
              <p:spPr bwMode="auto">
                <a:xfrm>
                  <a:off x="13214350" y="1822450"/>
                  <a:ext cx="1882775" cy="50800"/>
                </a:xfrm>
                <a:prstGeom prst="rect">
                  <a:avLst/>
                </a:prstGeom>
                <a:solidFill>
                  <a:srgbClr val="A7A9AC"/>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149" name="Rectangle 139"/>
                <p:cNvSpPr>
                  <a:spLocks noChangeArrowheads="1"/>
                </p:cNvSpPr>
                <p:nvPr/>
              </p:nvSpPr>
              <p:spPr bwMode="auto">
                <a:xfrm>
                  <a:off x="13214350" y="2019300"/>
                  <a:ext cx="1882775" cy="57150"/>
                </a:xfrm>
                <a:prstGeom prst="rect">
                  <a:avLst/>
                </a:prstGeom>
                <a:solidFill>
                  <a:srgbClr val="A7A9AC"/>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150" name="Rectangle 140"/>
                <p:cNvSpPr>
                  <a:spLocks noChangeArrowheads="1"/>
                </p:cNvSpPr>
                <p:nvPr/>
              </p:nvSpPr>
              <p:spPr bwMode="auto">
                <a:xfrm>
                  <a:off x="13214350" y="2220913"/>
                  <a:ext cx="1882775" cy="57150"/>
                </a:xfrm>
                <a:prstGeom prst="rect">
                  <a:avLst/>
                </a:prstGeom>
                <a:solidFill>
                  <a:srgbClr val="A7A9AC"/>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151" name="Rectangle 141"/>
                <p:cNvSpPr>
                  <a:spLocks noChangeArrowheads="1"/>
                </p:cNvSpPr>
                <p:nvPr/>
              </p:nvSpPr>
              <p:spPr bwMode="auto">
                <a:xfrm>
                  <a:off x="13214350" y="2424113"/>
                  <a:ext cx="1882775" cy="50800"/>
                </a:xfrm>
                <a:prstGeom prst="rect">
                  <a:avLst/>
                </a:prstGeom>
                <a:solidFill>
                  <a:srgbClr val="A7A9AC"/>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152" name="Rectangle 142"/>
                <p:cNvSpPr>
                  <a:spLocks noChangeArrowheads="1"/>
                </p:cNvSpPr>
                <p:nvPr/>
              </p:nvSpPr>
              <p:spPr bwMode="auto">
                <a:xfrm>
                  <a:off x="13214350" y="2619375"/>
                  <a:ext cx="1882775" cy="57150"/>
                </a:xfrm>
                <a:prstGeom prst="rect">
                  <a:avLst/>
                </a:prstGeom>
                <a:solidFill>
                  <a:srgbClr val="A7A9AC"/>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153" name="Rectangle 143"/>
                <p:cNvSpPr>
                  <a:spLocks noChangeArrowheads="1"/>
                </p:cNvSpPr>
                <p:nvPr/>
              </p:nvSpPr>
              <p:spPr bwMode="auto">
                <a:xfrm>
                  <a:off x="13214350" y="2822575"/>
                  <a:ext cx="1882775" cy="50800"/>
                </a:xfrm>
                <a:prstGeom prst="rect">
                  <a:avLst/>
                </a:prstGeom>
                <a:solidFill>
                  <a:srgbClr val="A7A9AC"/>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154" name="Rectangle 144"/>
                <p:cNvSpPr>
                  <a:spLocks noChangeArrowheads="1"/>
                </p:cNvSpPr>
                <p:nvPr/>
              </p:nvSpPr>
              <p:spPr bwMode="auto">
                <a:xfrm>
                  <a:off x="13214350" y="3025775"/>
                  <a:ext cx="1882775" cy="50800"/>
                </a:xfrm>
                <a:prstGeom prst="rect">
                  <a:avLst/>
                </a:prstGeom>
                <a:solidFill>
                  <a:srgbClr val="A7A9AC"/>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155" name="Rectangle 145"/>
                <p:cNvSpPr>
                  <a:spLocks noChangeArrowheads="1"/>
                </p:cNvSpPr>
                <p:nvPr/>
              </p:nvSpPr>
              <p:spPr bwMode="auto">
                <a:xfrm>
                  <a:off x="13511213" y="1006475"/>
                  <a:ext cx="1325563" cy="106362"/>
                </a:xfrm>
                <a:prstGeom prst="rect">
                  <a:avLst/>
                </a:prstGeom>
                <a:solidFill>
                  <a:srgbClr val="A7A9AC"/>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156" name="Freeform 146"/>
                <p:cNvSpPr/>
                <p:nvPr/>
              </p:nvSpPr>
              <p:spPr bwMode="auto">
                <a:xfrm>
                  <a:off x="12915900" y="3214688"/>
                  <a:ext cx="595313" cy="557212"/>
                </a:xfrm>
                <a:custGeom>
                  <a:avLst/>
                  <a:gdLst>
                    <a:gd name="T0" fmla="*/ 375 w 375"/>
                    <a:gd name="T1" fmla="*/ 0 h 351"/>
                    <a:gd name="T2" fmla="*/ 0 w 375"/>
                    <a:gd name="T3" fmla="*/ 0 h 351"/>
                    <a:gd name="T4" fmla="*/ 367 w 375"/>
                    <a:gd name="T5" fmla="*/ 351 h 351"/>
                    <a:gd name="T6" fmla="*/ 375 w 375"/>
                    <a:gd name="T7" fmla="*/ 0 h 351"/>
                  </a:gdLst>
                  <a:ahLst/>
                  <a:cxnLst>
                    <a:cxn ang="0">
                      <a:pos x="T0" y="T1"/>
                    </a:cxn>
                    <a:cxn ang="0">
                      <a:pos x="T2" y="T3"/>
                    </a:cxn>
                    <a:cxn ang="0">
                      <a:pos x="T4" y="T5"/>
                    </a:cxn>
                    <a:cxn ang="0">
                      <a:pos x="T6" y="T7"/>
                    </a:cxn>
                  </a:cxnLst>
                  <a:rect l="0" t="0" r="r" b="b"/>
                  <a:pathLst>
                    <a:path w="375" h="351">
                      <a:moveTo>
                        <a:pt x="375" y="0"/>
                      </a:moveTo>
                      <a:lnTo>
                        <a:pt x="0" y="0"/>
                      </a:lnTo>
                      <a:lnTo>
                        <a:pt x="367" y="351"/>
                      </a:lnTo>
                      <a:lnTo>
                        <a:pt x="375" y="0"/>
                      </a:lnTo>
                      <a:close/>
                    </a:path>
                  </a:pathLst>
                </a:custGeom>
                <a:solidFill>
                  <a:srgbClr val="BCBCB8"/>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157" name="Freeform 147"/>
                <p:cNvSpPr/>
                <p:nvPr/>
              </p:nvSpPr>
              <p:spPr bwMode="auto">
                <a:xfrm>
                  <a:off x="12915900" y="3214688"/>
                  <a:ext cx="595313" cy="557212"/>
                </a:xfrm>
                <a:custGeom>
                  <a:avLst/>
                  <a:gdLst>
                    <a:gd name="T0" fmla="*/ 375 w 375"/>
                    <a:gd name="T1" fmla="*/ 0 h 351"/>
                    <a:gd name="T2" fmla="*/ 0 w 375"/>
                    <a:gd name="T3" fmla="*/ 0 h 351"/>
                    <a:gd name="T4" fmla="*/ 367 w 375"/>
                    <a:gd name="T5" fmla="*/ 351 h 351"/>
                    <a:gd name="T6" fmla="*/ 375 w 375"/>
                    <a:gd name="T7" fmla="*/ 0 h 351"/>
                  </a:gdLst>
                  <a:ahLst/>
                  <a:cxnLst>
                    <a:cxn ang="0">
                      <a:pos x="T0" y="T1"/>
                    </a:cxn>
                    <a:cxn ang="0">
                      <a:pos x="T2" y="T3"/>
                    </a:cxn>
                    <a:cxn ang="0">
                      <a:pos x="T4" y="T5"/>
                    </a:cxn>
                    <a:cxn ang="0">
                      <a:pos x="T6" y="T7"/>
                    </a:cxn>
                  </a:cxnLst>
                  <a:rect l="0" t="0" r="r" b="b"/>
                  <a:pathLst>
                    <a:path w="375" h="351">
                      <a:moveTo>
                        <a:pt x="375" y="0"/>
                      </a:moveTo>
                      <a:lnTo>
                        <a:pt x="0" y="0"/>
                      </a:lnTo>
                      <a:lnTo>
                        <a:pt x="367" y="351"/>
                      </a:lnTo>
                      <a:lnTo>
                        <a:pt x="375" y="0"/>
                      </a:lnTo>
                    </a:path>
                  </a:pathLst>
                </a:custGeom>
                <a:no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158" name="Freeform 148"/>
                <p:cNvSpPr/>
                <p:nvPr/>
              </p:nvSpPr>
              <p:spPr bwMode="auto">
                <a:xfrm>
                  <a:off x="12915900" y="3214688"/>
                  <a:ext cx="582613" cy="557212"/>
                </a:xfrm>
                <a:custGeom>
                  <a:avLst/>
                  <a:gdLst>
                    <a:gd name="T0" fmla="*/ 351 w 367"/>
                    <a:gd name="T1" fmla="*/ 20 h 351"/>
                    <a:gd name="T2" fmla="*/ 0 w 367"/>
                    <a:gd name="T3" fmla="*/ 0 h 351"/>
                    <a:gd name="T4" fmla="*/ 367 w 367"/>
                    <a:gd name="T5" fmla="*/ 351 h 351"/>
                    <a:gd name="T6" fmla="*/ 351 w 367"/>
                    <a:gd name="T7" fmla="*/ 20 h 351"/>
                  </a:gdLst>
                  <a:ahLst/>
                  <a:cxnLst>
                    <a:cxn ang="0">
                      <a:pos x="T0" y="T1"/>
                    </a:cxn>
                    <a:cxn ang="0">
                      <a:pos x="T2" y="T3"/>
                    </a:cxn>
                    <a:cxn ang="0">
                      <a:pos x="T4" y="T5"/>
                    </a:cxn>
                    <a:cxn ang="0">
                      <a:pos x="T6" y="T7"/>
                    </a:cxn>
                  </a:cxnLst>
                  <a:rect l="0" t="0" r="r" b="b"/>
                  <a:pathLst>
                    <a:path w="367" h="351">
                      <a:moveTo>
                        <a:pt x="351" y="20"/>
                      </a:moveTo>
                      <a:lnTo>
                        <a:pt x="0" y="0"/>
                      </a:lnTo>
                      <a:lnTo>
                        <a:pt x="367" y="351"/>
                      </a:lnTo>
                      <a:lnTo>
                        <a:pt x="351" y="20"/>
                      </a:lnTo>
                      <a:close/>
                    </a:path>
                  </a:pathLst>
                </a:custGeom>
                <a:solidFill>
                  <a:srgbClr val="F2EFE9"/>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159" name="Rectangle 149"/>
                <p:cNvSpPr>
                  <a:spLocks noChangeArrowheads="1"/>
                </p:cNvSpPr>
                <p:nvPr/>
              </p:nvSpPr>
              <p:spPr bwMode="auto">
                <a:xfrm>
                  <a:off x="13682663" y="366713"/>
                  <a:ext cx="944563" cy="290512"/>
                </a:xfrm>
                <a:prstGeom prst="rect">
                  <a:avLst/>
                </a:prstGeom>
                <a:solidFill>
                  <a:srgbClr val="1E1E1F"/>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grpSp>
          <p:grpSp>
            <p:nvGrpSpPr>
              <p:cNvPr id="129" name="Group 128"/>
              <p:cNvGrpSpPr/>
              <p:nvPr/>
            </p:nvGrpSpPr>
            <p:grpSpPr>
              <a:xfrm>
                <a:off x="4915488" y="4639756"/>
                <a:ext cx="998195" cy="540472"/>
                <a:chOff x="17801829" y="5891398"/>
                <a:chExt cx="954592" cy="516864"/>
              </a:xfrm>
            </p:grpSpPr>
            <p:sp>
              <p:nvSpPr>
                <p:cNvPr id="137" name="Freeform 279"/>
                <p:cNvSpPr/>
                <p:nvPr/>
              </p:nvSpPr>
              <p:spPr bwMode="auto">
                <a:xfrm>
                  <a:off x="17801829" y="5891398"/>
                  <a:ext cx="954592" cy="516864"/>
                </a:xfrm>
                <a:custGeom>
                  <a:avLst/>
                  <a:gdLst>
                    <a:gd name="T0" fmla="*/ 115 w 167"/>
                    <a:gd name="T1" fmla="*/ 42 h 88"/>
                    <a:gd name="T2" fmla="*/ 117 w 167"/>
                    <a:gd name="T3" fmla="*/ 33 h 88"/>
                    <a:gd name="T4" fmla="*/ 83 w 167"/>
                    <a:gd name="T5" fmla="*/ 0 h 88"/>
                    <a:gd name="T6" fmla="*/ 50 w 167"/>
                    <a:gd name="T7" fmla="*/ 33 h 88"/>
                    <a:gd name="T8" fmla="*/ 51 w 167"/>
                    <a:gd name="T9" fmla="*/ 42 h 88"/>
                    <a:gd name="T10" fmla="*/ 0 w 167"/>
                    <a:gd name="T11" fmla="*/ 42 h 88"/>
                    <a:gd name="T12" fmla="*/ 0 w 167"/>
                    <a:gd name="T13" fmla="*/ 88 h 88"/>
                    <a:gd name="T14" fmla="*/ 167 w 167"/>
                    <a:gd name="T15" fmla="*/ 88 h 88"/>
                    <a:gd name="T16" fmla="*/ 167 w 167"/>
                    <a:gd name="T17" fmla="*/ 42 h 88"/>
                    <a:gd name="T18" fmla="*/ 115 w 167"/>
                    <a:gd name="T19" fmla="*/ 4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88">
                      <a:moveTo>
                        <a:pt x="115" y="42"/>
                      </a:moveTo>
                      <a:cubicBezTo>
                        <a:pt x="116" y="39"/>
                        <a:pt x="117" y="36"/>
                        <a:pt x="117" y="33"/>
                      </a:cubicBezTo>
                      <a:cubicBezTo>
                        <a:pt x="117" y="15"/>
                        <a:pt x="102" y="0"/>
                        <a:pt x="83" y="0"/>
                      </a:cubicBezTo>
                      <a:cubicBezTo>
                        <a:pt x="65" y="0"/>
                        <a:pt x="50" y="15"/>
                        <a:pt x="50" y="33"/>
                      </a:cubicBezTo>
                      <a:cubicBezTo>
                        <a:pt x="50" y="36"/>
                        <a:pt x="51" y="39"/>
                        <a:pt x="51" y="42"/>
                      </a:cubicBezTo>
                      <a:cubicBezTo>
                        <a:pt x="0" y="42"/>
                        <a:pt x="0" y="42"/>
                        <a:pt x="0" y="42"/>
                      </a:cubicBezTo>
                      <a:cubicBezTo>
                        <a:pt x="0" y="88"/>
                        <a:pt x="0" y="88"/>
                        <a:pt x="0" y="88"/>
                      </a:cubicBezTo>
                      <a:cubicBezTo>
                        <a:pt x="167" y="88"/>
                        <a:pt x="167" y="88"/>
                        <a:pt x="167" y="88"/>
                      </a:cubicBezTo>
                      <a:cubicBezTo>
                        <a:pt x="167" y="42"/>
                        <a:pt x="167" y="42"/>
                        <a:pt x="167" y="42"/>
                      </a:cubicBezTo>
                      <a:lnTo>
                        <a:pt x="115" y="42"/>
                      </a:lnTo>
                      <a:close/>
                    </a:path>
                  </a:pathLst>
                </a:custGeom>
                <a:solidFill>
                  <a:srgbClr val="FFB033"/>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138" name="Oval 280"/>
                <p:cNvSpPr>
                  <a:spLocks noChangeArrowheads="1"/>
                </p:cNvSpPr>
                <p:nvPr/>
              </p:nvSpPr>
              <p:spPr bwMode="auto">
                <a:xfrm>
                  <a:off x="18167266" y="5973356"/>
                  <a:ext cx="229951" cy="230011"/>
                </a:xfrm>
                <a:prstGeom prst="ellipse">
                  <a:avLst/>
                </a:prstGeom>
                <a:solidFill>
                  <a:srgbClr val="000529"/>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grpSp>
          <p:grpSp>
            <p:nvGrpSpPr>
              <p:cNvPr id="130" name="Group 129"/>
              <p:cNvGrpSpPr/>
              <p:nvPr/>
            </p:nvGrpSpPr>
            <p:grpSpPr>
              <a:xfrm rot="1080935">
                <a:off x="2865557" y="5552197"/>
                <a:ext cx="2681043" cy="955676"/>
                <a:chOff x="485775" y="495300"/>
                <a:chExt cx="5238750" cy="1866901"/>
              </a:xfrm>
            </p:grpSpPr>
            <p:sp>
              <p:nvSpPr>
                <p:cNvPr id="131" name="Freeform 5"/>
                <p:cNvSpPr/>
                <p:nvPr/>
              </p:nvSpPr>
              <p:spPr bwMode="auto">
                <a:xfrm>
                  <a:off x="4603750" y="1674813"/>
                  <a:ext cx="1120775" cy="687388"/>
                </a:xfrm>
                <a:custGeom>
                  <a:avLst/>
                  <a:gdLst>
                    <a:gd name="T0" fmla="*/ 6 w 117"/>
                    <a:gd name="T1" fmla="*/ 29 h 71"/>
                    <a:gd name="T2" fmla="*/ 0 w 117"/>
                    <a:gd name="T3" fmla="*/ 58 h 71"/>
                    <a:gd name="T4" fmla="*/ 63 w 117"/>
                    <a:gd name="T5" fmla="*/ 71 h 71"/>
                    <a:gd name="T6" fmla="*/ 115 w 117"/>
                    <a:gd name="T7" fmla="*/ 55 h 71"/>
                    <a:gd name="T8" fmla="*/ 115 w 117"/>
                    <a:gd name="T9" fmla="*/ 55 h 71"/>
                    <a:gd name="T10" fmla="*/ 115 w 117"/>
                    <a:gd name="T11" fmla="*/ 53 h 71"/>
                    <a:gd name="T12" fmla="*/ 68 w 117"/>
                    <a:gd name="T13" fmla="*/ 43 h 71"/>
                    <a:gd name="T14" fmla="*/ 62 w 117"/>
                    <a:gd name="T15" fmla="*/ 46 h 71"/>
                    <a:gd name="T16" fmla="*/ 57 w 117"/>
                    <a:gd name="T17" fmla="*/ 39 h 71"/>
                    <a:gd name="T18" fmla="*/ 64 w 117"/>
                    <a:gd name="T19" fmla="*/ 35 h 71"/>
                    <a:gd name="T20" fmla="*/ 68 w 117"/>
                    <a:gd name="T21" fmla="*/ 40 h 71"/>
                    <a:gd name="T22" fmla="*/ 116 w 117"/>
                    <a:gd name="T23" fmla="*/ 50 h 71"/>
                    <a:gd name="T24" fmla="*/ 117 w 117"/>
                    <a:gd name="T25" fmla="*/ 48 h 71"/>
                    <a:gd name="T26" fmla="*/ 117 w 117"/>
                    <a:gd name="T27" fmla="*/ 48 h 71"/>
                    <a:gd name="T28" fmla="*/ 75 w 117"/>
                    <a:gd name="T29" fmla="*/ 13 h 71"/>
                    <a:gd name="T30" fmla="*/ 12 w 117"/>
                    <a:gd name="T31" fmla="*/ 0 h 71"/>
                    <a:gd name="T32" fmla="*/ 6 w 117"/>
                    <a:gd name="T33" fmla="*/ 2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71">
                      <a:moveTo>
                        <a:pt x="6" y="29"/>
                      </a:moveTo>
                      <a:cubicBezTo>
                        <a:pt x="0" y="58"/>
                        <a:pt x="0" y="58"/>
                        <a:pt x="0" y="58"/>
                      </a:cubicBezTo>
                      <a:cubicBezTo>
                        <a:pt x="63" y="71"/>
                        <a:pt x="63" y="71"/>
                        <a:pt x="63" y="71"/>
                      </a:cubicBezTo>
                      <a:cubicBezTo>
                        <a:pt x="76" y="58"/>
                        <a:pt x="95" y="51"/>
                        <a:pt x="115" y="55"/>
                      </a:cubicBezTo>
                      <a:cubicBezTo>
                        <a:pt x="115" y="55"/>
                        <a:pt x="115" y="55"/>
                        <a:pt x="115" y="55"/>
                      </a:cubicBezTo>
                      <a:cubicBezTo>
                        <a:pt x="115" y="53"/>
                        <a:pt x="115" y="53"/>
                        <a:pt x="115" y="53"/>
                      </a:cubicBezTo>
                      <a:cubicBezTo>
                        <a:pt x="68" y="43"/>
                        <a:pt x="68" y="43"/>
                        <a:pt x="68" y="43"/>
                      </a:cubicBezTo>
                      <a:cubicBezTo>
                        <a:pt x="67" y="45"/>
                        <a:pt x="64" y="47"/>
                        <a:pt x="62" y="46"/>
                      </a:cubicBezTo>
                      <a:cubicBezTo>
                        <a:pt x="59" y="45"/>
                        <a:pt x="57" y="42"/>
                        <a:pt x="57" y="39"/>
                      </a:cubicBezTo>
                      <a:cubicBezTo>
                        <a:pt x="58" y="36"/>
                        <a:pt x="61" y="34"/>
                        <a:pt x="64" y="35"/>
                      </a:cubicBezTo>
                      <a:cubicBezTo>
                        <a:pt x="67" y="36"/>
                        <a:pt x="68" y="38"/>
                        <a:pt x="68" y="40"/>
                      </a:cubicBezTo>
                      <a:cubicBezTo>
                        <a:pt x="116" y="50"/>
                        <a:pt x="116" y="50"/>
                        <a:pt x="116" y="50"/>
                      </a:cubicBezTo>
                      <a:cubicBezTo>
                        <a:pt x="117" y="48"/>
                        <a:pt x="117" y="48"/>
                        <a:pt x="117" y="48"/>
                      </a:cubicBezTo>
                      <a:cubicBezTo>
                        <a:pt x="117" y="48"/>
                        <a:pt x="117" y="48"/>
                        <a:pt x="117" y="48"/>
                      </a:cubicBezTo>
                      <a:cubicBezTo>
                        <a:pt x="97" y="44"/>
                        <a:pt x="82" y="30"/>
                        <a:pt x="75" y="13"/>
                      </a:cubicBezTo>
                      <a:cubicBezTo>
                        <a:pt x="12" y="0"/>
                        <a:pt x="12" y="0"/>
                        <a:pt x="12" y="0"/>
                      </a:cubicBezTo>
                      <a:lnTo>
                        <a:pt x="6" y="29"/>
                      </a:lnTo>
                      <a:close/>
                    </a:path>
                  </a:pathLst>
                </a:custGeom>
                <a:solidFill>
                  <a:srgbClr val="1D8C96"/>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132" name="Freeform 6"/>
                <p:cNvSpPr/>
                <p:nvPr/>
              </p:nvSpPr>
              <p:spPr bwMode="auto">
                <a:xfrm>
                  <a:off x="1549400" y="989013"/>
                  <a:ext cx="3351213" cy="1335088"/>
                </a:xfrm>
                <a:custGeom>
                  <a:avLst/>
                  <a:gdLst>
                    <a:gd name="T0" fmla="*/ 2111 w 2111"/>
                    <a:gd name="T1" fmla="*/ 420 h 841"/>
                    <a:gd name="T2" fmla="*/ 2027 w 2111"/>
                    <a:gd name="T3" fmla="*/ 841 h 841"/>
                    <a:gd name="T4" fmla="*/ 0 w 2111"/>
                    <a:gd name="T5" fmla="*/ 426 h 841"/>
                    <a:gd name="T6" fmla="*/ 84 w 2111"/>
                    <a:gd name="T7" fmla="*/ 0 h 841"/>
                    <a:gd name="T8" fmla="*/ 2111 w 2111"/>
                    <a:gd name="T9" fmla="*/ 420 h 841"/>
                  </a:gdLst>
                  <a:ahLst/>
                  <a:cxnLst>
                    <a:cxn ang="0">
                      <a:pos x="T0" y="T1"/>
                    </a:cxn>
                    <a:cxn ang="0">
                      <a:pos x="T2" y="T3"/>
                    </a:cxn>
                    <a:cxn ang="0">
                      <a:pos x="T4" y="T5"/>
                    </a:cxn>
                    <a:cxn ang="0">
                      <a:pos x="T6" y="T7"/>
                    </a:cxn>
                    <a:cxn ang="0">
                      <a:pos x="T8" y="T9"/>
                    </a:cxn>
                  </a:cxnLst>
                  <a:rect l="0" t="0" r="r" b="b"/>
                  <a:pathLst>
                    <a:path w="2111" h="841">
                      <a:moveTo>
                        <a:pt x="2111" y="420"/>
                      </a:moveTo>
                      <a:lnTo>
                        <a:pt x="2027" y="841"/>
                      </a:lnTo>
                      <a:lnTo>
                        <a:pt x="0" y="426"/>
                      </a:lnTo>
                      <a:lnTo>
                        <a:pt x="84" y="0"/>
                      </a:lnTo>
                      <a:lnTo>
                        <a:pt x="2111" y="420"/>
                      </a:lnTo>
                      <a:close/>
                    </a:path>
                  </a:pathLst>
                </a:custGeom>
                <a:solidFill>
                  <a:srgbClr val="0EB3BF"/>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133" name="Freeform 7"/>
                <p:cNvSpPr/>
                <p:nvPr/>
              </p:nvSpPr>
              <p:spPr bwMode="auto">
                <a:xfrm>
                  <a:off x="1414463" y="958850"/>
                  <a:ext cx="3352800" cy="1344613"/>
                </a:xfrm>
                <a:custGeom>
                  <a:avLst/>
                  <a:gdLst>
                    <a:gd name="T0" fmla="*/ 2112 w 2112"/>
                    <a:gd name="T1" fmla="*/ 421 h 847"/>
                    <a:gd name="T2" fmla="*/ 2027 w 2112"/>
                    <a:gd name="T3" fmla="*/ 847 h 847"/>
                    <a:gd name="T4" fmla="*/ 0 w 2112"/>
                    <a:gd name="T5" fmla="*/ 427 h 847"/>
                    <a:gd name="T6" fmla="*/ 85 w 2112"/>
                    <a:gd name="T7" fmla="*/ 0 h 847"/>
                    <a:gd name="T8" fmla="*/ 2112 w 2112"/>
                    <a:gd name="T9" fmla="*/ 421 h 847"/>
                  </a:gdLst>
                  <a:ahLst/>
                  <a:cxnLst>
                    <a:cxn ang="0">
                      <a:pos x="T0" y="T1"/>
                    </a:cxn>
                    <a:cxn ang="0">
                      <a:pos x="T2" y="T3"/>
                    </a:cxn>
                    <a:cxn ang="0">
                      <a:pos x="T4" y="T5"/>
                    </a:cxn>
                    <a:cxn ang="0">
                      <a:pos x="T6" y="T7"/>
                    </a:cxn>
                    <a:cxn ang="0">
                      <a:pos x="T8" y="T9"/>
                    </a:cxn>
                  </a:cxnLst>
                  <a:rect l="0" t="0" r="r" b="b"/>
                  <a:pathLst>
                    <a:path w="2112" h="847">
                      <a:moveTo>
                        <a:pt x="2112" y="421"/>
                      </a:moveTo>
                      <a:lnTo>
                        <a:pt x="2027" y="847"/>
                      </a:lnTo>
                      <a:lnTo>
                        <a:pt x="0" y="427"/>
                      </a:lnTo>
                      <a:lnTo>
                        <a:pt x="85" y="0"/>
                      </a:lnTo>
                      <a:lnTo>
                        <a:pt x="2112" y="421"/>
                      </a:lnTo>
                      <a:close/>
                    </a:path>
                  </a:pathLst>
                </a:custGeom>
                <a:solidFill>
                  <a:srgbClr val="FDC000"/>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134" name="Freeform 8"/>
                <p:cNvSpPr/>
                <p:nvPr/>
              </p:nvSpPr>
              <p:spPr bwMode="auto">
                <a:xfrm>
                  <a:off x="485775" y="736600"/>
                  <a:ext cx="536575" cy="862013"/>
                </a:xfrm>
                <a:custGeom>
                  <a:avLst/>
                  <a:gdLst>
                    <a:gd name="T0" fmla="*/ 37 w 56"/>
                    <a:gd name="T1" fmla="*/ 88 h 89"/>
                    <a:gd name="T2" fmla="*/ 39 w 56"/>
                    <a:gd name="T3" fmla="*/ 89 h 89"/>
                    <a:gd name="T4" fmla="*/ 56 w 56"/>
                    <a:gd name="T5" fmla="*/ 5 h 89"/>
                    <a:gd name="T6" fmla="*/ 54 w 56"/>
                    <a:gd name="T7" fmla="*/ 4 h 89"/>
                    <a:gd name="T8" fmla="*/ 5 w 56"/>
                    <a:gd name="T9" fmla="*/ 38 h 89"/>
                    <a:gd name="T10" fmla="*/ 37 w 56"/>
                    <a:gd name="T11" fmla="*/ 88 h 89"/>
                  </a:gdLst>
                  <a:ahLst/>
                  <a:cxnLst>
                    <a:cxn ang="0">
                      <a:pos x="T0" y="T1"/>
                    </a:cxn>
                    <a:cxn ang="0">
                      <a:pos x="T2" y="T3"/>
                    </a:cxn>
                    <a:cxn ang="0">
                      <a:pos x="T4" y="T5"/>
                    </a:cxn>
                    <a:cxn ang="0">
                      <a:pos x="T6" y="T7"/>
                    </a:cxn>
                    <a:cxn ang="0">
                      <a:pos x="T8" y="T9"/>
                    </a:cxn>
                    <a:cxn ang="0">
                      <a:pos x="T10" y="T11"/>
                    </a:cxn>
                  </a:cxnLst>
                  <a:rect l="0" t="0" r="r" b="b"/>
                  <a:pathLst>
                    <a:path w="56" h="89">
                      <a:moveTo>
                        <a:pt x="37" y="88"/>
                      </a:moveTo>
                      <a:cubicBezTo>
                        <a:pt x="39" y="89"/>
                        <a:pt x="39" y="89"/>
                        <a:pt x="39" y="89"/>
                      </a:cubicBezTo>
                      <a:cubicBezTo>
                        <a:pt x="56" y="5"/>
                        <a:pt x="56" y="5"/>
                        <a:pt x="56" y="5"/>
                      </a:cubicBezTo>
                      <a:cubicBezTo>
                        <a:pt x="54" y="4"/>
                        <a:pt x="54" y="4"/>
                        <a:pt x="54" y="4"/>
                      </a:cubicBezTo>
                      <a:cubicBezTo>
                        <a:pt x="32" y="0"/>
                        <a:pt x="10" y="15"/>
                        <a:pt x="5" y="38"/>
                      </a:cubicBezTo>
                      <a:cubicBezTo>
                        <a:pt x="0" y="61"/>
                        <a:pt x="15" y="83"/>
                        <a:pt x="37" y="88"/>
                      </a:cubicBezTo>
                      <a:close/>
                    </a:path>
                  </a:pathLst>
                </a:custGeom>
                <a:solidFill>
                  <a:srgbClr val="FDC000"/>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135" name="Freeform 9"/>
                <p:cNvSpPr/>
                <p:nvPr/>
              </p:nvSpPr>
              <p:spPr bwMode="auto">
                <a:xfrm>
                  <a:off x="858838" y="495300"/>
                  <a:ext cx="2087563" cy="1373188"/>
                </a:xfrm>
                <a:custGeom>
                  <a:avLst/>
                  <a:gdLst>
                    <a:gd name="T0" fmla="*/ 17 w 218"/>
                    <a:gd name="T1" fmla="*/ 30 h 142"/>
                    <a:gd name="T2" fmla="*/ 0 w 218"/>
                    <a:gd name="T3" fmla="*/ 114 h 142"/>
                    <a:gd name="T4" fmla="*/ 137 w 218"/>
                    <a:gd name="T5" fmla="*/ 142 h 142"/>
                    <a:gd name="T6" fmla="*/ 145 w 218"/>
                    <a:gd name="T7" fmla="*/ 136 h 142"/>
                    <a:gd name="T8" fmla="*/ 159 w 218"/>
                    <a:gd name="T9" fmla="*/ 65 h 142"/>
                    <a:gd name="T10" fmla="*/ 154 w 218"/>
                    <a:gd name="T11" fmla="*/ 58 h 142"/>
                    <a:gd name="T12" fmla="*/ 31 w 218"/>
                    <a:gd name="T13" fmla="*/ 32 h 142"/>
                    <a:gd name="T14" fmla="*/ 54 w 218"/>
                    <a:gd name="T15" fmla="*/ 18 h 142"/>
                    <a:gd name="T16" fmla="*/ 206 w 218"/>
                    <a:gd name="T17" fmla="*/ 49 h 142"/>
                    <a:gd name="T18" fmla="*/ 206 w 218"/>
                    <a:gd name="T19" fmla="*/ 49 h 142"/>
                    <a:gd name="T20" fmla="*/ 216 w 218"/>
                    <a:gd name="T21" fmla="*/ 44 h 142"/>
                    <a:gd name="T22" fmla="*/ 216 w 218"/>
                    <a:gd name="T23" fmla="*/ 44 h 142"/>
                    <a:gd name="T24" fmla="*/ 218 w 218"/>
                    <a:gd name="T25" fmla="*/ 36 h 142"/>
                    <a:gd name="T26" fmla="*/ 57 w 218"/>
                    <a:gd name="T27" fmla="*/ 3 h 142"/>
                    <a:gd name="T28" fmla="*/ 17 w 218"/>
                    <a:gd name="T29" fmla="*/ 3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8" h="142">
                      <a:moveTo>
                        <a:pt x="17" y="30"/>
                      </a:moveTo>
                      <a:cubicBezTo>
                        <a:pt x="0" y="114"/>
                        <a:pt x="0" y="114"/>
                        <a:pt x="0" y="114"/>
                      </a:cubicBezTo>
                      <a:cubicBezTo>
                        <a:pt x="137" y="142"/>
                        <a:pt x="137" y="142"/>
                        <a:pt x="137" y="142"/>
                      </a:cubicBezTo>
                      <a:cubicBezTo>
                        <a:pt x="140" y="142"/>
                        <a:pt x="144" y="140"/>
                        <a:pt x="145" y="136"/>
                      </a:cubicBezTo>
                      <a:cubicBezTo>
                        <a:pt x="159" y="65"/>
                        <a:pt x="159" y="65"/>
                        <a:pt x="159" y="65"/>
                      </a:cubicBezTo>
                      <a:cubicBezTo>
                        <a:pt x="160" y="62"/>
                        <a:pt x="158" y="58"/>
                        <a:pt x="154" y="58"/>
                      </a:cubicBezTo>
                      <a:cubicBezTo>
                        <a:pt x="31" y="32"/>
                        <a:pt x="31" y="32"/>
                        <a:pt x="31" y="32"/>
                      </a:cubicBezTo>
                      <a:cubicBezTo>
                        <a:pt x="33" y="22"/>
                        <a:pt x="44" y="15"/>
                        <a:pt x="54" y="18"/>
                      </a:cubicBezTo>
                      <a:cubicBezTo>
                        <a:pt x="206" y="49"/>
                        <a:pt x="206" y="49"/>
                        <a:pt x="206" y="49"/>
                      </a:cubicBezTo>
                      <a:cubicBezTo>
                        <a:pt x="206" y="49"/>
                        <a:pt x="206" y="49"/>
                        <a:pt x="206" y="49"/>
                      </a:cubicBezTo>
                      <a:cubicBezTo>
                        <a:pt x="210" y="49"/>
                        <a:pt x="215" y="47"/>
                        <a:pt x="216" y="44"/>
                      </a:cubicBezTo>
                      <a:cubicBezTo>
                        <a:pt x="216" y="44"/>
                        <a:pt x="216" y="44"/>
                        <a:pt x="216" y="44"/>
                      </a:cubicBezTo>
                      <a:cubicBezTo>
                        <a:pt x="218" y="36"/>
                        <a:pt x="218" y="36"/>
                        <a:pt x="218" y="36"/>
                      </a:cubicBezTo>
                      <a:cubicBezTo>
                        <a:pt x="57" y="3"/>
                        <a:pt x="57" y="3"/>
                        <a:pt x="57" y="3"/>
                      </a:cubicBezTo>
                      <a:cubicBezTo>
                        <a:pt x="39" y="0"/>
                        <a:pt x="21" y="11"/>
                        <a:pt x="17" y="30"/>
                      </a:cubicBezTo>
                      <a:close/>
                    </a:path>
                  </a:pathLst>
                </a:custGeom>
                <a:solidFill>
                  <a:srgbClr val="1D8C96"/>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sp>
              <p:nvSpPr>
                <p:cNvPr id="136" name="Freeform 10"/>
                <p:cNvSpPr/>
                <p:nvPr/>
              </p:nvSpPr>
              <p:spPr bwMode="auto">
                <a:xfrm>
                  <a:off x="993775" y="804863"/>
                  <a:ext cx="344488" cy="850900"/>
                </a:xfrm>
                <a:custGeom>
                  <a:avLst/>
                  <a:gdLst>
                    <a:gd name="T0" fmla="*/ 114 w 217"/>
                    <a:gd name="T1" fmla="*/ 536 h 536"/>
                    <a:gd name="T2" fmla="*/ 217 w 217"/>
                    <a:gd name="T3" fmla="*/ 24 h 536"/>
                    <a:gd name="T4" fmla="*/ 102 w 217"/>
                    <a:gd name="T5" fmla="*/ 0 h 536"/>
                    <a:gd name="T6" fmla="*/ 0 w 217"/>
                    <a:gd name="T7" fmla="*/ 512 h 536"/>
                    <a:gd name="T8" fmla="*/ 114 w 217"/>
                    <a:gd name="T9" fmla="*/ 536 h 536"/>
                  </a:gdLst>
                  <a:ahLst/>
                  <a:cxnLst>
                    <a:cxn ang="0">
                      <a:pos x="T0" y="T1"/>
                    </a:cxn>
                    <a:cxn ang="0">
                      <a:pos x="T2" y="T3"/>
                    </a:cxn>
                    <a:cxn ang="0">
                      <a:pos x="T4" y="T5"/>
                    </a:cxn>
                    <a:cxn ang="0">
                      <a:pos x="T6" y="T7"/>
                    </a:cxn>
                    <a:cxn ang="0">
                      <a:pos x="T8" y="T9"/>
                    </a:cxn>
                  </a:cxnLst>
                  <a:rect l="0" t="0" r="r" b="b"/>
                  <a:pathLst>
                    <a:path w="217" h="536">
                      <a:moveTo>
                        <a:pt x="114" y="536"/>
                      </a:moveTo>
                      <a:lnTo>
                        <a:pt x="217" y="24"/>
                      </a:lnTo>
                      <a:lnTo>
                        <a:pt x="102" y="0"/>
                      </a:lnTo>
                      <a:lnTo>
                        <a:pt x="0" y="512"/>
                      </a:lnTo>
                      <a:lnTo>
                        <a:pt x="114" y="536"/>
                      </a:lnTo>
                      <a:close/>
                    </a:path>
                  </a:pathLst>
                </a:custGeom>
                <a:solidFill>
                  <a:srgbClr val="FDC000"/>
                </a:solidFill>
                <a:ln>
                  <a:noFill/>
                </a:ln>
              </p:spPr>
              <p:txBody>
                <a:bodyPr vert="horz" wrap="square" lIns="45720" tIns="22860" rIns="45720" bIns="22860" numCol="1" anchor="t" anchorCtr="0" compatLnSpc="1"/>
                <a:lstStyle/>
                <a:p>
                  <a:endParaRPr lang="en-US" sz="1800" dirty="0">
                    <a:latin typeface="微软雅黑" panose="020B0503020204020204" charset="-122"/>
                  </a:endParaRPr>
                </a:p>
              </p:txBody>
            </p:sp>
          </p:grpSp>
        </p:grpSp>
      </p:grpSp>
    </p:spTree>
  </p:cSld>
  <p:clrMapOvr>
    <a:masterClrMapping/>
  </p:clrMapOvr>
  <p:transition>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p:cTn id="18" dur="500" fill="hold"/>
                                        <p:tgtEl>
                                          <p:spTgt spid="27"/>
                                        </p:tgtEl>
                                        <p:attrNameLst>
                                          <p:attrName>ppt_w</p:attrName>
                                        </p:attrNameLst>
                                      </p:cBhvr>
                                      <p:tavLst>
                                        <p:tav tm="0">
                                          <p:val>
                                            <p:fltVal val="0"/>
                                          </p:val>
                                        </p:tav>
                                        <p:tav tm="100000">
                                          <p:val>
                                            <p:strVal val="#ppt_w"/>
                                          </p:val>
                                        </p:tav>
                                      </p:tavLst>
                                    </p:anim>
                                    <p:anim calcmode="lin" valueType="num">
                                      <p:cBhvr>
                                        <p:cTn id="19" dur="500" fill="hold"/>
                                        <p:tgtEl>
                                          <p:spTgt spid="27"/>
                                        </p:tgtEl>
                                        <p:attrNameLst>
                                          <p:attrName>ppt_h</p:attrName>
                                        </p:attrNameLst>
                                      </p:cBhvr>
                                      <p:tavLst>
                                        <p:tav tm="0">
                                          <p:val>
                                            <p:fltVal val="0"/>
                                          </p:val>
                                        </p:tav>
                                        <p:tav tm="100000">
                                          <p:val>
                                            <p:strVal val="#ppt_h"/>
                                          </p:val>
                                        </p:tav>
                                      </p:tavLst>
                                    </p:anim>
                                    <p:animEffect transition="in" filter="fade">
                                      <p:cBhvr>
                                        <p:cTn id="20" dur="500"/>
                                        <p:tgtEl>
                                          <p:spTgt spid="2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94"/>
                                        </p:tgtEl>
                                        <p:attrNameLst>
                                          <p:attrName>style.visibility</p:attrName>
                                        </p:attrNameLst>
                                      </p:cBhvr>
                                      <p:to>
                                        <p:strVal val="visible"/>
                                      </p:to>
                                    </p:set>
                                    <p:anim calcmode="lin" valueType="num">
                                      <p:cBhvr>
                                        <p:cTn id="23" dur="500" fill="hold"/>
                                        <p:tgtEl>
                                          <p:spTgt spid="94"/>
                                        </p:tgtEl>
                                        <p:attrNameLst>
                                          <p:attrName>ppt_w</p:attrName>
                                        </p:attrNameLst>
                                      </p:cBhvr>
                                      <p:tavLst>
                                        <p:tav tm="0">
                                          <p:val>
                                            <p:fltVal val="0"/>
                                          </p:val>
                                        </p:tav>
                                        <p:tav tm="100000">
                                          <p:val>
                                            <p:strVal val="#ppt_w"/>
                                          </p:val>
                                        </p:tav>
                                      </p:tavLst>
                                    </p:anim>
                                    <p:anim calcmode="lin" valueType="num">
                                      <p:cBhvr>
                                        <p:cTn id="24" dur="500" fill="hold"/>
                                        <p:tgtEl>
                                          <p:spTgt spid="94"/>
                                        </p:tgtEl>
                                        <p:attrNameLst>
                                          <p:attrName>ppt_h</p:attrName>
                                        </p:attrNameLst>
                                      </p:cBhvr>
                                      <p:tavLst>
                                        <p:tav tm="0">
                                          <p:val>
                                            <p:fltVal val="0"/>
                                          </p:val>
                                        </p:tav>
                                        <p:tav tm="100000">
                                          <p:val>
                                            <p:strVal val="#ppt_h"/>
                                          </p:val>
                                        </p:tav>
                                      </p:tavLst>
                                    </p:anim>
                                    <p:animEffect transition="in" filter="fade">
                                      <p:cBhvr>
                                        <p:cTn id="25" dur="500"/>
                                        <p:tgtEl>
                                          <p:spTgt spid="9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95"/>
                                        </p:tgtEl>
                                        <p:attrNameLst>
                                          <p:attrName>style.visibility</p:attrName>
                                        </p:attrNameLst>
                                      </p:cBhvr>
                                      <p:to>
                                        <p:strVal val="visible"/>
                                      </p:to>
                                    </p:set>
                                    <p:anim calcmode="lin" valueType="num">
                                      <p:cBhvr>
                                        <p:cTn id="28" dur="500" fill="hold"/>
                                        <p:tgtEl>
                                          <p:spTgt spid="95"/>
                                        </p:tgtEl>
                                        <p:attrNameLst>
                                          <p:attrName>ppt_w</p:attrName>
                                        </p:attrNameLst>
                                      </p:cBhvr>
                                      <p:tavLst>
                                        <p:tav tm="0">
                                          <p:val>
                                            <p:fltVal val="0"/>
                                          </p:val>
                                        </p:tav>
                                        <p:tav tm="100000">
                                          <p:val>
                                            <p:strVal val="#ppt_w"/>
                                          </p:val>
                                        </p:tav>
                                      </p:tavLst>
                                    </p:anim>
                                    <p:anim calcmode="lin" valueType="num">
                                      <p:cBhvr>
                                        <p:cTn id="29" dur="500" fill="hold"/>
                                        <p:tgtEl>
                                          <p:spTgt spid="95"/>
                                        </p:tgtEl>
                                        <p:attrNameLst>
                                          <p:attrName>ppt_h</p:attrName>
                                        </p:attrNameLst>
                                      </p:cBhvr>
                                      <p:tavLst>
                                        <p:tav tm="0">
                                          <p:val>
                                            <p:fltVal val="0"/>
                                          </p:val>
                                        </p:tav>
                                        <p:tav tm="100000">
                                          <p:val>
                                            <p:strVal val="#ppt_h"/>
                                          </p:val>
                                        </p:tav>
                                      </p:tavLst>
                                    </p:anim>
                                    <p:animEffect transition="in" filter="fade">
                                      <p:cBhvr>
                                        <p:cTn id="30" dur="500"/>
                                        <p:tgtEl>
                                          <p:spTgt spid="95"/>
                                        </p:tgtEl>
                                      </p:cBhvr>
                                    </p:animEffect>
                                  </p:childTnLst>
                                </p:cTn>
                              </p:par>
                            </p:childTnLst>
                          </p:cTn>
                        </p:par>
                        <p:par>
                          <p:cTn id="31" fill="hold">
                            <p:stCondLst>
                              <p:cond delay="1000"/>
                            </p:stCondLst>
                            <p:childTnLst>
                              <p:par>
                                <p:cTn id="32" presetID="53" presetClass="entr" presetSubtype="16" fill="hold" grpId="0" nodeType="afterEffect">
                                  <p:stCondLst>
                                    <p:cond delay="0"/>
                                  </p:stCondLst>
                                  <p:childTnLst>
                                    <p:set>
                                      <p:cBhvr>
                                        <p:cTn id="33" dur="1" fill="hold">
                                          <p:stCondLst>
                                            <p:cond delay="0"/>
                                          </p:stCondLst>
                                        </p:cTn>
                                        <p:tgtEl>
                                          <p:spTgt spid="90"/>
                                        </p:tgtEl>
                                        <p:attrNameLst>
                                          <p:attrName>style.visibility</p:attrName>
                                        </p:attrNameLst>
                                      </p:cBhvr>
                                      <p:to>
                                        <p:strVal val="visible"/>
                                      </p:to>
                                    </p:set>
                                    <p:anim calcmode="lin" valueType="num">
                                      <p:cBhvr>
                                        <p:cTn id="34" dur="500" fill="hold"/>
                                        <p:tgtEl>
                                          <p:spTgt spid="90"/>
                                        </p:tgtEl>
                                        <p:attrNameLst>
                                          <p:attrName>ppt_w</p:attrName>
                                        </p:attrNameLst>
                                      </p:cBhvr>
                                      <p:tavLst>
                                        <p:tav tm="0">
                                          <p:val>
                                            <p:fltVal val="0"/>
                                          </p:val>
                                        </p:tav>
                                        <p:tav tm="100000">
                                          <p:val>
                                            <p:strVal val="#ppt_w"/>
                                          </p:val>
                                        </p:tav>
                                      </p:tavLst>
                                    </p:anim>
                                    <p:anim calcmode="lin" valueType="num">
                                      <p:cBhvr>
                                        <p:cTn id="35" dur="500" fill="hold"/>
                                        <p:tgtEl>
                                          <p:spTgt spid="90"/>
                                        </p:tgtEl>
                                        <p:attrNameLst>
                                          <p:attrName>ppt_h</p:attrName>
                                        </p:attrNameLst>
                                      </p:cBhvr>
                                      <p:tavLst>
                                        <p:tav tm="0">
                                          <p:val>
                                            <p:fltVal val="0"/>
                                          </p:val>
                                        </p:tav>
                                        <p:tav tm="100000">
                                          <p:val>
                                            <p:strVal val="#ppt_h"/>
                                          </p:val>
                                        </p:tav>
                                      </p:tavLst>
                                    </p:anim>
                                    <p:animEffect transition="in" filter="fade">
                                      <p:cBhvr>
                                        <p:cTn id="36" dur="500"/>
                                        <p:tgtEl>
                                          <p:spTgt spid="90"/>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p:cTn id="39" dur="500" fill="hold"/>
                                        <p:tgtEl>
                                          <p:spTgt spid="30"/>
                                        </p:tgtEl>
                                        <p:attrNameLst>
                                          <p:attrName>ppt_w</p:attrName>
                                        </p:attrNameLst>
                                      </p:cBhvr>
                                      <p:tavLst>
                                        <p:tav tm="0">
                                          <p:val>
                                            <p:fltVal val="0"/>
                                          </p:val>
                                        </p:tav>
                                        <p:tav tm="100000">
                                          <p:val>
                                            <p:strVal val="#ppt_w"/>
                                          </p:val>
                                        </p:tav>
                                      </p:tavLst>
                                    </p:anim>
                                    <p:anim calcmode="lin" valueType="num">
                                      <p:cBhvr>
                                        <p:cTn id="40" dur="500" fill="hold"/>
                                        <p:tgtEl>
                                          <p:spTgt spid="30"/>
                                        </p:tgtEl>
                                        <p:attrNameLst>
                                          <p:attrName>ppt_h</p:attrName>
                                        </p:attrNameLst>
                                      </p:cBhvr>
                                      <p:tavLst>
                                        <p:tav tm="0">
                                          <p:val>
                                            <p:fltVal val="0"/>
                                          </p:val>
                                        </p:tav>
                                        <p:tav tm="100000">
                                          <p:val>
                                            <p:strVal val="#ppt_h"/>
                                          </p:val>
                                        </p:tav>
                                      </p:tavLst>
                                    </p:anim>
                                    <p:animEffect transition="in" filter="fade">
                                      <p:cBhvr>
                                        <p:cTn id="41" dur="500"/>
                                        <p:tgtEl>
                                          <p:spTgt spid="30"/>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96"/>
                                        </p:tgtEl>
                                        <p:attrNameLst>
                                          <p:attrName>style.visibility</p:attrName>
                                        </p:attrNameLst>
                                      </p:cBhvr>
                                      <p:to>
                                        <p:strVal val="visible"/>
                                      </p:to>
                                    </p:set>
                                    <p:anim calcmode="lin" valueType="num">
                                      <p:cBhvr>
                                        <p:cTn id="44" dur="500" fill="hold"/>
                                        <p:tgtEl>
                                          <p:spTgt spid="96"/>
                                        </p:tgtEl>
                                        <p:attrNameLst>
                                          <p:attrName>ppt_w</p:attrName>
                                        </p:attrNameLst>
                                      </p:cBhvr>
                                      <p:tavLst>
                                        <p:tav tm="0">
                                          <p:val>
                                            <p:fltVal val="0"/>
                                          </p:val>
                                        </p:tav>
                                        <p:tav tm="100000">
                                          <p:val>
                                            <p:strVal val="#ppt_w"/>
                                          </p:val>
                                        </p:tav>
                                      </p:tavLst>
                                    </p:anim>
                                    <p:anim calcmode="lin" valueType="num">
                                      <p:cBhvr>
                                        <p:cTn id="45" dur="500" fill="hold"/>
                                        <p:tgtEl>
                                          <p:spTgt spid="96"/>
                                        </p:tgtEl>
                                        <p:attrNameLst>
                                          <p:attrName>ppt_h</p:attrName>
                                        </p:attrNameLst>
                                      </p:cBhvr>
                                      <p:tavLst>
                                        <p:tav tm="0">
                                          <p:val>
                                            <p:fltVal val="0"/>
                                          </p:val>
                                        </p:tav>
                                        <p:tav tm="100000">
                                          <p:val>
                                            <p:strVal val="#ppt_h"/>
                                          </p:val>
                                        </p:tav>
                                      </p:tavLst>
                                    </p:anim>
                                    <p:animEffect transition="in" filter="fade">
                                      <p:cBhvr>
                                        <p:cTn id="46" dur="500"/>
                                        <p:tgtEl>
                                          <p:spTgt spid="96"/>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97"/>
                                        </p:tgtEl>
                                        <p:attrNameLst>
                                          <p:attrName>style.visibility</p:attrName>
                                        </p:attrNameLst>
                                      </p:cBhvr>
                                      <p:to>
                                        <p:strVal val="visible"/>
                                      </p:to>
                                    </p:set>
                                    <p:anim calcmode="lin" valueType="num">
                                      <p:cBhvr>
                                        <p:cTn id="49" dur="500" fill="hold"/>
                                        <p:tgtEl>
                                          <p:spTgt spid="97"/>
                                        </p:tgtEl>
                                        <p:attrNameLst>
                                          <p:attrName>ppt_w</p:attrName>
                                        </p:attrNameLst>
                                      </p:cBhvr>
                                      <p:tavLst>
                                        <p:tav tm="0">
                                          <p:val>
                                            <p:fltVal val="0"/>
                                          </p:val>
                                        </p:tav>
                                        <p:tav tm="100000">
                                          <p:val>
                                            <p:strVal val="#ppt_w"/>
                                          </p:val>
                                        </p:tav>
                                      </p:tavLst>
                                    </p:anim>
                                    <p:anim calcmode="lin" valueType="num">
                                      <p:cBhvr>
                                        <p:cTn id="50" dur="500" fill="hold"/>
                                        <p:tgtEl>
                                          <p:spTgt spid="97"/>
                                        </p:tgtEl>
                                        <p:attrNameLst>
                                          <p:attrName>ppt_h</p:attrName>
                                        </p:attrNameLst>
                                      </p:cBhvr>
                                      <p:tavLst>
                                        <p:tav tm="0">
                                          <p:val>
                                            <p:fltVal val="0"/>
                                          </p:val>
                                        </p:tav>
                                        <p:tav tm="100000">
                                          <p:val>
                                            <p:strVal val="#ppt_h"/>
                                          </p:val>
                                        </p:tav>
                                      </p:tavLst>
                                    </p:anim>
                                    <p:animEffect transition="in" filter="fade">
                                      <p:cBhvr>
                                        <p:cTn id="51" dur="500"/>
                                        <p:tgtEl>
                                          <p:spTgt spid="97"/>
                                        </p:tgtEl>
                                      </p:cBhvr>
                                    </p:animEffect>
                                  </p:childTnLst>
                                </p:cTn>
                              </p:par>
                            </p:childTnLst>
                          </p:cTn>
                        </p:par>
                        <p:par>
                          <p:cTn id="52" fill="hold">
                            <p:stCondLst>
                              <p:cond delay="1500"/>
                            </p:stCondLst>
                            <p:childTnLst>
                              <p:par>
                                <p:cTn id="53" presetID="53" presetClass="entr" presetSubtype="16" fill="hold" grpId="0" nodeType="afterEffect">
                                  <p:stCondLst>
                                    <p:cond delay="0"/>
                                  </p:stCondLst>
                                  <p:childTnLst>
                                    <p:set>
                                      <p:cBhvr>
                                        <p:cTn id="54" dur="1" fill="hold">
                                          <p:stCondLst>
                                            <p:cond delay="0"/>
                                          </p:stCondLst>
                                        </p:cTn>
                                        <p:tgtEl>
                                          <p:spTgt spid="93"/>
                                        </p:tgtEl>
                                        <p:attrNameLst>
                                          <p:attrName>style.visibility</p:attrName>
                                        </p:attrNameLst>
                                      </p:cBhvr>
                                      <p:to>
                                        <p:strVal val="visible"/>
                                      </p:to>
                                    </p:set>
                                    <p:anim calcmode="lin" valueType="num">
                                      <p:cBhvr>
                                        <p:cTn id="55" dur="500" fill="hold"/>
                                        <p:tgtEl>
                                          <p:spTgt spid="93"/>
                                        </p:tgtEl>
                                        <p:attrNameLst>
                                          <p:attrName>ppt_w</p:attrName>
                                        </p:attrNameLst>
                                      </p:cBhvr>
                                      <p:tavLst>
                                        <p:tav tm="0">
                                          <p:val>
                                            <p:fltVal val="0"/>
                                          </p:val>
                                        </p:tav>
                                        <p:tav tm="100000">
                                          <p:val>
                                            <p:strVal val="#ppt_w"/>
                                          </p:val>
                                        </p:tav>
                                      </p:tavLst>
                                    </p:anim>
                                    <p:anim calcmode="lin" valueType="num">
                                      <p:cBhvr>
                                        <p:cTn id="56" dur="500" fill="hold"/>
                                        <p:tgtEl>
                                          <p:spTgt spid="93"/>
                                        </p:tgtEl>
                                        <p:attrNameLst>
                                          <p:attrName>ppt_h</p:attrName>
                                        </p:attrNameLst>
                                      </p:cBhvr>
                                      <p:tavLst>
                                        <p:tav tm="0">
                                          <p:val>
                                            <p:fltVal val="0"/>
                                          </p:val>
                                        </p:tav>
                                        <p:tav tm="100000">
                                          <p:val>
                                            <p:strVal val="#ppt_h"/>
                                          </p:val>
                                        </p:tav>
                                      </p:tavLst>
                                    </p:anim>
                                    <p:animEffect transition="in" filter="fade">
                                      <p:cBhvr>
                                        <p:cTn id="57" dur="500"/>
                                        <p:tgtEl>
                                          <p:spTgt spid="93"/>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p:cTn id="60" dur="500" fill="hold"/>
                                        <p:tgtEl>
                                          <p:spTgt spid="26"/>
                                        </p:tgtEl>
                                        <p:attrNameLst>
                                          <p:attrName>ppt_w</p:attrName>
                                        </p:attrNameLst>
                                      </p:cBhvr>
                                      <p:tavLst>
                                        <p:tav tm="0">
                                          <p:val>
                                            <p:fltVal val="0"/>
                                          </p:val>
                                        </p:tav>
                                        <p:tav tm="100000">
                                          <p:val>
                                            <p:strVal val="#ppt_w"/>
                                          </p:val>
                                        </p:tav>
                                      </p:tavLst>
                                    </p:anim>
                                    <p:anim calcmode="lin" valueType="num">
                                      <p:cBhvr>
                                        <p:cTn id="61" dur="500" fill="hold"/>
                                        <p:tgtEl>
                                          <p:spTgt spid="26"/>
                                        </p:tgtEl>
                                        <p:attrNameLst>
                                          <p:attrName>ppt_h</p:attrName>
                                        </p:attrNameLst>
                                      </p:cBhvr>
                                      <p:tavLst>
                                        <p:tav tm="0">
                                          <p:val>
                                            <p:fltVal val="0"/>
                                          </p:val>
                                        </p:tav>
                                        <p:tav tm="100000">
                                          <p:val>
                                            <p:strVal val="#ppt_h"/>
                                          </p:val>
                                        </p:tav>
                                      </p:tavLst>
                                    </p:anim>
                                    <p:animEffect transition="in" filter="fade">
                                      <p:cBhvr>
                                        <p:cTn id="62" dur="500"/>
                                        <p:tgtEl>
                                          <p:spTgt spid="26"/>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98"/>
                                        </p:tgtEl>
                                        <p:attrNameLst>
                                          <p:attrName>style.visibility</p:attrName>
                                        </p:attrNameLst>
                                      </p:cBhvr>
                                      <p:to>
                                        <p:strVal val="visible"/>
                                      </p:to>
                                    </p:set>
                                    <p:anim calcmode="lin" valueType="num">
                                      <p:cBhvr>
                                        <p:cTn id="65" dur="500" fill="hold"/>
                                        <p:tgtEl>
                                          <p:spTgt spid="98"/>
                                        </p:tgtEl>
                                        <p:attrNameLst>
                                          <p:attrName>ppt_w</p:attrName>
                                        </p:attrNameLst>
                                      </p:cBhvr>
                                      <p:tavLst>
                                        <p:tav tm="0">
                                          <p:val>
                                            <p:fltVal val="0"/>
                                          </p:val>
                                        </p:tav>
                                        <p:tav tm="100000">
                                          <p:val>
                                            <p:strVal val="#ppt_w"/>
                                          </p:val>
                                        </p:tav>
                                      </p:tavLst>
                                    </p:anim>
                                    <p:anim calcmode="lin" valueType="num">
                                      <p:cBhvr>
                                        <p:cTn id="66" dur="500" fill="hold"/>
                                        <p:tgtEl>
                                          <p:spTgt spid="98"/>
                                        </p:tgtEl>
                                        <p:attrNameLst>
                                          <p:attrName>ppt_h</p:attrName>
                                        </p:attrNameLst>
                                      </p:cBhvr>
                                      <p:tavLst>
                                        <p:tav tm="0">
                                          <p:val>
                                            <p:fltVal val="0"/>
                                          </p:val>
                                        </p:tav>
                                        <p:tav tm="100000">
                                          <p:val>
                                            <p:strVal val="#ppt_h"/>
                                          </p:val>
                                        </p:tav>
                                      </p:tavLst>
                                    </p:anim>
                                    <p:animEffect transition="in" filter="fade">
                                      <p:cBhvr>
                                        <p:cTn id="67" dur="500"/>
                                        <p:tgtEl>
                                          <p:spTgt spid="98"/>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99"/>
                                        </p:tgtEl>
                                        <p:attrNameLst>
                                          <p:attrName>style.visibility</p:attrName>
                                        </p:attrNameLst>
                                      </p:cBhvr>
                                      <p:to>
                                        <p:strVal val="visible"/>
                                      </p:to>
                                    </p:set>
                                    <p:anim calcmode="lin" valueType="num">
                                      <p:cBhvr>
                                        <p:cTn id="70" dur="500" fill="hold"/>
                                        <p:tgtEl>
                                          <p:spTgt spid="99"/>
                                        </p:tgtEl>
                                        <p:attrNameLst>
                                          <p:attrName>ppt_w</p:attrName>
                                        </p:attrNameLst>
                                      </p:cBhvr>
                                      <p:tavLst>
                                        <p:tav tm="0">
                                          <p:val>
                                            <p:fltVal val="0"/>
                                          </p:val>
                                        </p:tav>
                                        <p:tav tm="100000">
                                          <p:val>
                                            <p:strVal val="#ppt_w"/>
                                          </p:val>
                                        </p:tav>
                                      </p:tavLst>
                                    </p:anim>
                                    <p:anim calcmode="lin" valueType="num">
                                      <p:cBhvr>
                                        <p:cTn id="71" dur="500" fill="hold"/>
                                        <p:tgtEl>
                                          <p:spTgt spid="99"/>
                                        </p:tgtEl>
                                        <p:attrNameLst>
                                          <p:attrName>ppt_h</p:attrName>
                                        </p:attrNameLst>
                                      </p:cBhvr>
                                      <p:tavLst>
                                        <p:tav tm="0">
                                          <p:val>
                                            <p:fltVal val="0"/>
                                          </p:val>
                                        </p:tav>
                                        <p:tav tm="100000">
                                          <p:val>
                                            <p:strVal val="#ppt_h"/>
                                          </p:val>
                                        </p:tav>
                                      </p:tavLst>
                                    </p:anim>
                                    <p:animEffect transition="in" filter="fade">
                                      <p:cBhvr>
                                        <p:cTn id="72" dur="500"/>
                                        <p:tgtEl>
                                          <p:spTgt spid="99"/>
                                        </p:tgtEl>
                                      </p:cBhvr>
                                    </p:animEffect>
                                  </p:childTnLst>
                                </p:cTn>
                              </p:par>
                            </p:childTnLst>
                          </p:cTn>
                        </p:par>
                        <p:par>
                          <p:cTn id="73" fill="hold">
                            <p:stCondLst>
                              <p:cond delay="2000"/>
                            </p:stCondLst>
                            <p:childTnLst>
                              <p:par>
                                <p:cTn id="74" presetID="53" presetClass="entr" presetSubtype="16" fill="hold" grpId="0" nodeType="afterEffect">
                                  <p:stCondLst>
                                    <p:cond delay="0"/>
                                  </p:stCondLst>
                                  <p:childTnLst>
                                    <p:set>
                                      <p:cBhvr>
                                        <p:cTn id="75" dur="1" fill="hold">
                                          <p:stCondLst>
                                            <p:cond delay="0"/>
                                          </p:stCondLst>
                                        </p:cTn>
                                        <p:tgtEl>
                                          <p:spTgt spid="85"/>
                                        </p:tgtEl>
                                        <p:attrNameLst>
                                          <p:attrName>style.visibility</p:attrName>
                                        </p:attrNameLst>
                                      </p:cBhvr>
                                      <p:to>
                                        <p:strVal val="visible"/>
                                      </p:to>
                                    </p:set>
                                    <p:anim calcmode="lin" valueType="num">
                                      <p:cBhvr>
                                        <p:cTn id="76" dur="500" fill="hold"/>
                                        <p:tgtEl>
                                          <p:spTgt spid="85"/>
                                        </p:tgtEl>
                                        <p:attrNameLst>
                                          <p:attrName>ppt_w</p:attrName>
                                        </p:attrNameLst>
                                      </p:cBhvr>
                                      <p:tavLst>
                                        <p:tav tm="0">
                                          <p:val>
                                            <p:fltVal val="0"/>
                                          </p:val>
                                        </p:tav>
                                        <p:tav tm="100000">
                                          <p:val>
                                            <p:strVal val="#ppt_w"/>
                                          </p:val>
                                        </p:tav>
                                      </p:tavLst>
                                    </p:anim>
                                    <p:anim calcmode="lin" valueType="num">
                                      <p:cBhvr>
                                        <p:cTn id="77" dur="500" fill="hold"/>
                                        <p:tgtEl>
                                          <p:spTgt spid="85"/>
                                        </p:tgtEl>
                                        <p:attrNameLst>
                                          <p:attrName>ppt_h</p:attrName>
                                        </p:attrNameLst>
                                      </p:cBhvr>
                                      <p:tavLst>
                                        <p:tav tm="0">
                                          <p:val>
                                            <p:fltVal val="0"/>
                                          </p:val>
                                        </p:tav>
                                        <p:tav tm="100000">
                                          <p:val>
                                            <p:strVal val="#ppt_h"/>
                                          </p:val>
                                        </p:tav>
                                      </p:tavLst>
                                    </p:anim>
                                    <p:animEffect transition="in" filter="fade">
                                      <p:cBhvr>
                                        <p:cTn id="78" dur="500"/>
                                        <p:tgtEl>
                                          <p:spTgt spid="85"/>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p:cTn id="81" dur="500" fill="hold"/>
                                        <p:tgtEl>
                                          <p:spTgt spid="25"/>
                                        </p:tgtEl>
                                        <p:attrNameLst>
                                          <p:attrName>ppt_w</p:attrName>
                                        </p:attrNameLst>
                                      </p:cBhvr>
                                      <p:tavLst>
                                        <p:tav tm="0">
                                          <p:val>
                                            <p:fltVal val="0"/>
                                          </p:val>
                                        </p:tav>
                                        <p:tav tm="100000">
                                          <p:val>
                                            <p:strVal val="#ppt_w"/>
                                          </p:val>
                                        </p:tav>
                                      </p:tavLst>
                                    </p:anim>
                                    <p:anim calcmode="lin" valueType="num">
                                      <p:cBhvr>
                                        <p:cTn id="82" dur="500" fill="hold"/>
                                        <p:tgtEl>
                                          <p:spTgt spid="25"/>
                                        </p:tgtEl>
                                        <p:attrNameLst>
                                          <p:attrName>ppt_h</p:attrName>
                                        </p:attrNameLst>
                                      </p:cBhvr>
                                      <p:tavLst>
                                        <p:tav tm="0">
                                          <p:val>
                                            <p:fltVal val="0"/>
                                          </p:val>
                                        </p:tav>
                                        <p:tav tm="100000">
                                          <p:val>
                                            <p:strVal val="#ppt_h"/>
                                          </p:val>
                                        </p:tav>
                                      </p:tavLst>
                                    </p:anim>
                                    <p:animEffect transition="in" filter="fade">
                                      <p:cBhvr>
                                        <p:cTn id="83" dur="500"/>
                                        <p:tgtEl>
                                          <p:spTgt spid="25"/>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 calcmode="lin" valueType="num">
                                      <p:cBhvr>
                                        <p:cTn id="86" dur="500" fill="hold"/>
                                        <p:tgtEl>
                                          <p:spTgt spid="36"/>
                                        </p:tgtEl>
                                        <p:attrNameLst>
                                          <p:attrName>ppt_w</p:attrName>
                                        </p:attrNameLst>
                                      </p:cBhvr>
                                      <p:tavLst>
                                        <p:tav tm="0">
                                          <p:val>
                                            <p:fltVal val="0"/>
                                          </p:val>
                                        </p:tav>
                                        <p:tav tm="100000">
                                          <p:val>
                                            <p:strVal val="#ppt_w"/>
                                          </p:val>
                                        </p:tav>
                                      </p:tavLst>
                                    </p:anim>
                                    <p:anim calcmode="lin" valueType="num">
                                      <p:cBhvr>
                                        <p:cTn id="87" dur="500" fill="hold"/>
                                        <p:tgtEl>
                                          <p:spTgt spid="36"/>
                                        </p:tgtEl>
                                        <p:attrNameLst>
                                          <p:attrName>ppt_h</p:attrName>
                                        </p:attrNameLst>
                                      </p:cBhvr>
                                      <p:tavLst>
                                        <p:tav tm="0">
                                          <p:val>
                                            <p:fltVal val="0"/>
                                          </p:val>
                                        </p:tav>
                                        <p:tav tm="100000">
                                          <p:val>
                                            <p:strVal val="#ppt_h"/>
                                          </p:val>
                                        </p:tav>
                                      </p:tavLst>
                                    </p:anim>
                                    <p:animEffect transition="in" filter="fade">
                                      <p:cBhvr>
                                        <p:cTn id="88" dur="500"/>
                                        <p:tgtEl>
                                          <p:spTgt spid="36"/>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37"/>
                                        </p:tgtEl>
                                        <p:attrNameLst>
                                          <p:attrName>style.visibility</p:attrName>
                                        </p:attrNameLst>
                                      </p:cBhvr>
                                      <p:to>
                                        <p:strVal val="visible"/>
                                      </p:to>
                                    </p:set>
                                    <p:anim calcmode="lin" valueType="num">
                                      <p:cBhvr>
                                        <p:cTn id="91" dur="500" fill="hold"/>
                                        <p:tgtEl>
                                          <p:spTgt spid="37"/>
                                        </p:tgtEl>
                                        <p:attrNameLst>
                                          <p:attrName>ppt_w</p:attrName>
                                        </p:attrNameLst>
                                      </p:cBhvr>
                                      <p:tavLst>
                                        <p:tav tm="0">
                                          <p:val>
                                            <p:fltVal val="0"/>
                                          </p:val>
                                        </p:tav>
                                        <p:tav tm="100000">
                                          <p:val>
                                            <p:strVal val="#ppt_w"/>
                                          </p:val>
                                        </p:tav>
                                      </p:tavLst>
                                    </p:anim>
                                    <p:anim calcmode="lin" valueType="num">
                                      <p:cBhvr>
                                        <p:cTn id="92" dur="500" fill="hold"/>
                                        <p:tgtEl>
                                          <p:spTgt spid="37"/>
                                        </p:tgtEl>
                                        <p:attrNameLst>
                                          <p:attrName>ppt_h</p:attrName>
                                        </p:attrNameLst>
                                      </p:cBhvr>
                                      <p:tavLst>
                                        <p:tav tm="0">
                                          <p:val>
                                            <p:fltVal val="0"/>
                                          </p:val>
                                        </p:tav>
                                        <p:tav tm="100000">
                                          <p:val>
                                            <p:strVal val="#ppt_h"/>
                                          </p:val>
                                        </p:tav>
                                      </p:tavLst>
                                    </p:anim>
                                    <p:animEffect transition="in" filter="fade">
                                      <p:cBhvr>
                                        <p:cTn id="9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36" grpId="0"/>
      <p:bldP spid="37" grpId="0"/>
      <p:bldP spid="85" grpId="0" bldLvl="0" animBg="1"/>
      <p:bldP spid="90" grpId="0" bldLvl="0" animBg="1"/>
      <p:bldP spid="93" grpId="0" bldLvl="0" animBg="1"/>
      <p:bldP spid="94" grpId="0"/>
      <p:bldP spid="95" grpId="0"/>
      <p:bldP spid="96" grpId="0"/>
      <p:bldP spid="97" grpId="0"/>
      <p:bldP spid="98" grpId="0"/>
      <p:bldP spid="99" grpId="0"/>
      <p:bldP spid="25" grpId="0" bldLvl="0" animBg="1"/>
      <p:bldP spid="26" grpId="0" bldLvl="0" animBg="1"/>
      <p:bldP spid="27" grpId="0" bldLvl="0" animBg="1"/>
      <p:bldP spid="30"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603885" y="127000"/>
            <a:ext cx="5687060" cy="410210"/>
          </a:xfrm>
          <a:prstGeom prst="rect">
            <a:avLst/>
          </a:prstGeom>
          <a:noFill/>
        </p:spPr>
        <p:txBody>
          <a:bodyPr wrap="square" lIns="45711" tIns="22855" rIns="45711" bIns="22855" rtlCol="0">
            <a:spAutoFit/>
          </a:bodyPr>
          <a:lstStyle/>
          <a:p>
            <a:pPr algn="l"/>
            <a:r>
              <a:rPr lang="id-ID" sz="2400" b="1" dirty="0">
                <a:solidFill>
                  <a:schemeClr val="tx1"/>
                </a:solidFill>
                <a:latin typeface="微软雅黑" panose="020B0503020204020204" charset="-122"/>
                <a:cs typeface="Aparajita" panose="020B0604020202020204" pitchFamily="34" charset="0"/>
              </a:rPr>
              <a:t>单击此处添加标题</a:t>
            </a:r>
          </a:p>
        </p:txBody>
      </p:sp>
      <p:sp>
        <p:nvSpPr>
          <p:cNvPr id="23" name="Subtitle 2"/>
          <p:cNvSpPr txBox="1"/>
          <p:nvPr/>
        </p:nvSpPr>
        <p:spPr>
          <a:xfrm>
            <a:off x="603885" y="391795"/>
            <a:ext cx="3165475" cy="419735"/>
          </a:xfrm>
          <a:prstGeom prst="rect">
            <a:avLst/>
          </a:prstGeom>
        </p:spPr>
        <p:txBody>
          <a:bodyPr vert="horz" lIns="108745" tIns="54372" rIns="108745" bIns="54372" rtlCol="0">
            <a:norm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r>
              <a:rPr lang="en-US" sz="1000" dirty="0">
                <a:solidFill>
                  <a:schemeClr val="tx1"/>
                </a:solidFill>
                <a:latin typeface="微软雅黑" panose="020B0503020204020204" charset="-122"/>
                <a:cs typeface="Aparajita" panose="020B0604020202020204" pitchFamily="34" charset="0"/>
              </a:rPr>
              <a:t>Your great subtitle in this line</a:t>
            </a:r>
          </a:p>
        </p:txBody>
      </p:sp>
      <p:pic>
        <p:nvPicPr>
          <p:cNvPr id="2" name="图片 1" descr="QQ截图20170423215553"/>
          <p:cNvPicPr>
            <a:picLocks noChangeAspect="1"/>
          </p:cNvPicPr>
          <p:nvPr/>
        </p:nvPicPr>
        <p:blipFill>
          <a:blip r:embed="rId2"/>
          <a:stretch>
            <a:fillRect/>
          </a:stretch>
        </p:blipFill>
        <p:spPr>
          <a:xfrm>
            <a:off x="170815" y="99060"/>
            <a:ext cx="528955" cy="564515"/>
          </a:xfrm>
          <a:prstGeom prst="rect">
            <a:avLst/>
          </a:prstGeom>
          <a:effectLst>
            <a:outerShdw blurRad="50800" dist="38100" dir="2700000" algn="tl" rotWithShape="0">
              <a:prstClr val="black">
                <a:alpha val="40000"/>
              </a:prstClr>
            </a:outerShdw>
          </a:effectLst>
        </p:spPr>
      </p:pic>
      <p:sp>
        <p:nvSpPr>
          <p:cNvPr id="49" name="Oval 48"/>
          <p:cNvSpPr/>
          <p:nvPr/>
        </p:nvSpPr>
        <p:spPr>
          <a:xfrm>
            <a:off x="1776926" y="1805846"/>
            <a:ext cx="923587" cy="9238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rtlCol="0" anchor="ctr"/>
          <a:lstStyle/>
          <a:p>
            <a:pPr algn="ctr"/>
            <a:endParaRPr lang="id-ID" sz="1800" dirty="0">
              <a:latin typeface="微软雅黑" panose="020B0503020204020204" charset="-122"/>
            </a:endParaRPr>
          </a:p>
        </p:txBody>
      </p:sp>
      <p:sp>
        <p:nvSpPr>
          <p:cNvPr id="55" name="Oval 54"/>
          <p:cNvSpPr/>
          <p:nvPr/>
        </p:nvSpPr>
        <p:spPr>
          <a:xfrm>
            <a:off x="1776926" y="3843554"/>
            <a:ext cx="923587" cy="92382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rtlCol="0" anchor="ctr"/>
          <a:lstStyle/>
          <a:p>
            <a:pPr algn="ctr"/>
            <a:endParaRPr lang="id-ID" sz="1800" dirty="0">
              <a:latin typeface="微软雅黑" panose="020B0503020204020204" charset="-122"/>
            </a:endParaRPr>
          </a:p>
        </p:txBody>
      </p:sp>
      <p:sp>
        <p:nvSpPr>
          <p:cNvPr id="58" name="Oval 57"/>
          <p:cNvSpPr/>
          <p:nvPr/>
        </p:nvSpPr>
        <p:spPr>
          <a:xfrm>
            <a:off x="4388192" y="1805846"/>
            <a:ext cx="923587" cy="9238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rtlCol="0" anchor="ctr"/>
          <a:lstStyle/>
          <a:p>
            <a:pPr algn="ctr"/>
            <a:endParaRPr lang="id-ID" sz="1800" dirty="0">
              <a:latin typeface="微软雅黑" panose="020B0503020204020204" charset="-122"/>
            </a:endParaRPr>
          </a:p>
        </p:txBody>
      </p:sp>
      <p:sp>
        <p:nvSpPr>
          <p:cNvPr id="61" name="Oval 60"/>
          <p:cNvSpPr/>
          <p:nvPr/>
        </p:nvSpPr>
        <p:spPr>
          <a:xfrm>
            <a:off x="4388192" y="3843554"/>
            <a:ext cx="923587" cy="92382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rtlCol="0" anchor="ctr"/>
          <a:lstStyle/>
          <a:p>
            <a:pPr algn="ctr"/>
            <a:endParaRPr lang="id-ID" sz="1800" dirty="0">
              <a:latin typeface="微软雅黑" panose="020B0503020204020204" charset="-122"/>
            </a:endParaRPr>
          </a:p>
        </p:txBody>
      </p:sp>
      <p:sp>
        <p:nvSpPr>
          <p:cNvPr id="64" name="Oval 63"/>
          <p:cNvSpPr/>
          <p:nvPr/>
        </p:nvSpPr>
        <p:spPr>
          <a:xfrm>
            <a:off x="9386631" y="1805846"/>
            <a:ext cx="923587" cy="92382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rtlCol="0" anchor="ctr"/>
          <a:lstStyle/>
          <a:p>
            <a:pPr algn="ctr"/>
            <a:endParaRPr lang="id-ID" sz="1800" dirty="0">
              <a:latin typeface="微软雅黑" panose="020B0503020204020204" charset="-122"/>
            </a:endParaRPr>
          </a:p>
        </p:txBody>
      </p:sp>
      <p:sp>
        <p:nvSpPr>
          <p:cNvPr id="67" name="Oval 66"/>
          <p:cNvSpPr/>
          <p:nvPr/>
        </p:nvSpPr>
        <p:spPr>
          <a:xfrm>
            <a:off x="9386631" y="3843554"/>
            <a:ext cx="923587" cy="9238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rtlCol="0" anchor="ctr"/>
          <a:lstStyle/>
          <a:p>
            <a:pPr algn="ctr"/>
            <a:endParaRPr lang="id-ID" sz="1800" dirty="0">
              <a:latin typeface="微软雅黑" panose="020B0503020204020204" charset="-122"/>
            </a:endParaRPr>
          </a:p>
        </p:txBody>
      </p:sp>
      <p:sp>
        <p:nvSpPr>
          <p:cNvPr id="73" name="Oval 72"/>
          <p:cNvSpPr/>
          <p:nvPr/>
        </p:nvSpPr>
        <p:spPr>
          <a:xfrm>
            <a:off x="6890150" y="1805846"/>
            <a:ext cx="923587" cy="92382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rtlCol="0" anchor="ctr"/>
          <a:lstStyle/>
          <a:p>
            <a:pPr algn="ctr"/>
            <a:endParaRPr lang="id-ID" sz="1800" dirty="0">
              <a:latin typeface="微软雅黑" panose="020B0503020204020204" charset="-122"/>
            </a:endParaRPr>
          </a:p>
        </p:txBody>
      </p:sp>
      <p:sp>
        <p:nvSpPr>
          <p:cNvPr id="76" name="Oval 75"/>
          <p:cNvSpPr/>
          <p:nvPr/>
        </p:nvSpPr>
        <p:spPr>
          <a:xfrm>
            <a:off x="6890150" y="3843554"/>
            <a:ext cx="923587" cy="9238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1" tIns="45711" rIns="91421" bIns="45711" rtlCol="0" anchor="ctr"/>
          <a:lstStyle/>
          <a:p>
            <a:pPr algn="ctr"/>
            <a:endParaRPr lang="id-ID" sz="1800" dirty="0">
              <a:latin typeface="微软雅黑" panose="020B0503020204020204" charset="-122"/>
            </a:endParaRPr>
          </a:p>
        </p:txBody>
      </p:sp>
      <p:sp>
        <p:nvSpPr>
          <p:cNvPr id="104" name="TextBox 103"/>
          <p:cNvSpPr txBox="1"/>
          <p:nvPr/>
        </p:nvSpPr>
        <p:spPr>
          <a:xfrm>
            <a:off x="1455587" y="2766420"/>
            <a:ext cx="1560830" cy="364490"/>
          </a:xfrm>
          <a:prstGeom prst="rect">
            <a:avLst/>
          </a:prstGeom>
          <a:noFill/>
        </p:spPr>
        <p:txBody>
          <a:bodyPr wrap="none" lIns="91421" tIns="45711" rIns="91421" bIns="45711" rtlCol="0">
            <a:spAutoFit/>
          </a:bodyPr>
          <a:lstStyle/>
          <a:p>
            <a:pPr algn="ctr"/>
            <a:r>
              <a:rPr lang="id-ID" sz="1800" b="1" dirty="0">
                <a:solidFill>
                  <a:schemeClr val="tx2"/>
                </a:solidFill>
                <a:latin typeface="微软雅黑" panose="020B0503020204020204" charset="-122"/>
                <a:cs typeface="Aparajita" panose="020B0604020202020204" pitchFamily="34" charset="0"/>
              </a:rPr>
              <a:t>此处添加标题</a:t>
            </a:r>
          </a:p>
        </p:txBody>
      </p:sp>
      <p:sp>
        <p:nvSpPr>
          <p:cNvPr id="105" name="TextBox 104"/>
          <p:cNvSpPr txBox="1"/>
          <p:nvPr/>
        </p:nvSpPr>
        <p:spPr>
          <a:xfrm>
            <a:off x="1139722" y="3042670"/>
            <a:ext cx="2184536" cy="747395"/>
          </a:xfrm>
          <a:prstGeom prst="rect">
            <a:avLst/>
          </a:prstGeom>
          <a:noFill/>
        </p:spPr>
        <p:txBody>
          <a:bodyPr wrap="square" lIns="91421" tIns="45711" rIns="91421" bIns="45711" rtlCol="0">
            <a:spAutoFit/>
          </a:bodyPr>
          <a:lstStyle/>
          <a:p>
            <a:pPr algn="ctr" defTabSz="647065">
              <a:lnSpc>
                <a:spcPct val="120000"/>
              </a:lnSpc>
              <a:spcBef>
                <a:spcPts val="1700"/>
              </a:spcBef>
              <a:defRPr/>
            </a:pPr>
            <a:r>
              <a:rPr lang="en-US" sz="1200" dirty="0">
                <a:latin typeface="微软雅黑" panose="020B0503020204020204" charset="-122"/>
                <a:cs typeface="Aparajita" panose="020B0604020202020204" pitchFamily="34" charset="0"/>
              </a:rPr>
              <a:t>请在此粘贴或者输入您的文字内容请在此粘贴或者输入您的文字内容</a:t>
            </a:r>
          </a:p>
        </p:txBody>
      </p:sp>
      <p:sp>
        <p:nvSpPr>
          <p:cNvPr id="106" name="TextBox 105"/>
          <p:cNvSpPr txBox="1"/>
          <p:nvPr/>
        </p:nvSpPr>
        <p:spPr>
          <a:xfrm>
            <a:off x="4065905" y="2758252"/>
            <a:ext cx="1560830" cy="364490"/>
          </a:xfrm>
          <a:prstGeom prst="rect">
            <a:avLst/>
          </a:prstGeom>
          <a:noFill/>
        </p:spPr>
        <p:txBody>
          <a:bodyPr wrap="none" lIns="91421" tIns="45711" rIns="91421" bIns="45711" rtlCol="0">
            <a:spAutoFit/>
          </a:bodyPr>
          <a:lstStyle/>
          <a:p>
            <a:pPr algn="ctr"/>
            <a:r>
              <a:rPr lang="id-ID" sz="1800" b="1" dirty="0">
                <a:solidFill>
                  <a:schemeClr val="tx2"/>
                </a:solidFill>
                <a:latin typeface="微软雅黑" panose="020B0503020204020204" charset="-122"/>
                <a:cs typeface="Aparajita" panose="020B0604020202020204" pitchFamily="34" charset="0"/>
              </a:rPr>
              <a:t>此处添加标题</a:t>
            </a:r>
          </a:p>
        </p:txBody>
      </p:sp>
      <p:sp>
        <p:nvSpPr>
          <p:cNvPr id="107" name="TextBox 106"/>
          <p:cNvSpPr txBox="1"/>
          <p:nvPr/>
        </p:nvSpPr>
        <p:spPr>
          <a:xfrm>
            <a:off x="3750039" y="3034503"/>
            <a:ext cx="2184536" cy="747395"/>
          </a:xfrm>
          <a:prstGeom prst="rect">
            <a:avLst/>
          </a:prstGeom>
          <a:noFill/>
        </p:spPr>
        <p:txBody>
          <a:bodyPr wrap="square" lIns="91421" tIns="45711" rIns="91421" bIns="45711" rtlCol="0">
            <a:spAutoFit/>
          </a:bodyPr>
          <a:lstStyle/>
          <a:p>
            <a:pPr algn="ctr" defTabSz="647065">
              <a:lnSpc>
                <a:spcPct val="120000"/>
              </a:lnSpc>
              <a:spcBef>
                <a:spcPts val="1700"/>
              </a:spcBef>
              <a:defRPr/>
            </a:pPr>
            <a:r>
              <a:rPr lang="en-US" sz="1200" dirty="0">
                <a:latin typeface="微软雅黑" panose="020B0503020204020204" charset="-122"/>
                <a:cs typeface="Aparajita" panose="020B0604020202020204" pitchFamily="34" charset="0"/>
              </a:rPr>
              <a:t>请在此粘贴或者输入您的文字内容请在此粘贴或者输入您的文字内容</a:t>
            </a:r>
          </a:p>
        </p:txBody>
      </p:sp>
      <p:sp>
        <p:nvSpPr>
          <p:cNvPr id="108" name="TextBox 107"/>
          <p:cNvSpPr txBox="1"/>
          <p:nvPr/>
        </p:nvSpPr>
        <p:spPr>
          <a:xfrm>
            <a:off x="6565957" y="2758252"/>
            <a:ext cx="1560830" cy="364490"/>
          </a:xfrm>
          <a:prstGeom prst="rect">
            <a:avLst/>
          </a:prstGeom>
          <a:noFill/>
        </p:spPr>
        <p:txBody>
          <a:bodyPr wrap="none" lIns="91421" tIns="45711" rIns="91421" bIns="45711" rtlCol="0">
            <a:spAutoFit/>
          </a:bodyPr>
          <a:lstStyle/>
          <a:p>
            <a:pPr algn="ctr"/>
            <a:r>
              <a:rPr lang="id-ID" sz="1800" b="1" dirty="0">
                <a:solidFill>
                  <a:schemeClr val="tx2"/>
                </a:solidFill>
                <a:latin typeface="微软雅黑" panose="020B0503020204020204" charset="-122"/>
                <a:cs typeface="Aparajita" panose="020B0604020202020204" pitchFamily="34" charset="0"/>
              </a:rPr>
              <a:t>此处添加标题</a:t>
            </a:r>
          </a:p>
        </p:txBody>
      </p:sp>
      <p:sp>
        <p:nvSpPr>
          <p:cNvPr id="109" name="TextBox 108"/>
          <p:cNvSpPr txBox="1"/>
          <p:nvPr/>
        </p:nvSpPr>
        <p:spPr>
          <a:xfrm>
            <a:off x="6250091" y="3034503"/>
            <a:ext cx="2184536" cy="747395"/>
          </a:xfrm>
          <a:prstGeom prst="rect">
            <a:avLst/>
          </a:prstGeom>
          <a:noFill/>
        </p:spPr>
        <p:txBody>
          <a:bodyPr wrap="square" lIns="91421" tIns="45711" rIns="91421" bIns="45711" rtlCol="0">
            <a:spAutoFit/>
          </a:bodyPr>
          <a:lstStyle/>
          <a:p>
            <a:pPr algn="ctr" defTabSz="647065">
              <a:lnSpc>
                <a:spcPct val="120000"/>
              </a:lnSpc>
              <a:spcBef>
                <a:spcPts val="1700"/>
              </a:spcBef>
              <a:defRPr/>
            </a:pPr>
            <a:r>
              <a:rPr lang="en-US" sz="1200" dirty="0">
                <a:latin typeface="微软雅黑" panose="020B0503020204020204" charset="-122"/>
                <a:cs typeface="Aparajita" panose="020B0604020202020204" pitchFamily="34" charset="0"/>
              </a:rPr>
              <a:t>请在此粘贴或者输入您的文字内容请在此粘贴或者输入您的文字内容</a:t>
            </a:r>
          </a:p>
        </p:txBody>
      </p:sp>
      <p:sp>
        <p:nvSpPr>
          <p:cNvPr id="110" name="TextBox 109"/>
          <p:cNvSpPr txBox="1"/>
          <p:nvPr/>
        </p:nvSpPr>
        <p:spPr>
          <a:xfrm>
            <a:off x="9072713" y="2768488"/>
            <a:ext cx="1560830" cy="364490"/>
          </a:xfrm>
          <a:prstGeom prst="rect">
            <a:avLst/>
          </a:prstGeom>
          <a:noFill/>
        </p:spPr>
        <p:txBody>
          <a:bodyPr wrap="none" lIns="91421" tIns="45711" rIns="91421" bIns="45711" rtlCol="0">
            <a:spAutoFit/>
          </a:bodyPr>
          <a:lstStyle/>
          <a:p>
            <a:pPr algn="ctr"/>
            <a:r>
              <a:rPr lang="id-ID" sz="1800" b="1" dirty="0">
                <a:solidFill>
                  <a:schemeClr val="tx2"/>
                </a:solidFill>
                <a:latin typeface="微软雅黑" panose="020B0503020204020204" charset="-122"/>
                <a:cs typeface="Aparajita" panose="020B0604020202020204" pitchFamily="34" charset="0"/>
              </a:rPr>
              <a:t>此处添加标题</a:t>
            </a:r>
          </a:p>
        </p:txBody>
      </p:sp>
      <p:sp>
        <p:nvSpPr>
          <p:cNvPr id="111" name="TextBox 110"/>
          <p:cNvSpPr txBox="1"/>
          <p:nvPr/>
        </p:nvSpPr>
        <p:spPr>
          <a:xfrm>
            <a:off x="8756848" y="3044738"/>
            <a:ext cx="2184536" cy="747395"/>
          </a:xfrm>
          <a:prstGeom prst="rect">
            <a:avLst/>
          </a:prstGeom>
          <a:noFill/>
        </p:spPr>
        <p:txBody>
          <a:bodyPr wrap="square" lIns="91421" tIns="45711" rIns="91421" bIns="45711" rtlCol="0">
            <a:spAutoFit/>
          </a:bodyPr>
          <a:lstStyle/>
          <a:p>
            <a:pPr algn="ctr" defTabSz="647065">
              <a:lnSpc>
                <a:spcPct val="120000"/>
              </a:lnSpc>
              <a:spcBef>
                <a:spcPts val="1700"/>
              </a:spcBef>
              <a:defRPr/>
            </a:pPr>
            <a:r>
              <a:rPr lang="en-US" sz="1200" dirty="0">
                <a:latin typeface="微软雅黑" panose="020B0503020204020204" charset="-122"/>
                <a:cs typeface="Aparajita" panose="020B0604020202020204" pitchFamily="34" charset="0"/>
              </a:rPr>
              <a:t>请在此粘贴或者输入您的文字内容请在此粘贴或者输入您的文字内容</a:t>
            </a:r>
          </a:p>
        </p:txBody>
      </p:sp>
      <p:sp>
        <p:nvSpPr>
          <p:cNvPr id="114" name="TextBox 113"/>
          <p:cNvSpPr txBox="1"/>
          <p:nvPr/>
        </p:nvSpPr>
        <p:spPr>
          <a:xfrm>
            <a:off x="1454491" y="4738973"/>
            <a:ext cx="1560830" cy="364490"/>
          </a:xfrm>
          <a:prstGeom prst="rect">
            <a:avLst/>
          </a:prstGeom>
          <a:noFill/>
        </p:spPr>
        <p:txBody>
          <a:bodyPr wrap="none" lIns="91421" tIns="45711" rIns="91421" bIns="45711" rtlCol="0">
            <a:spAutoFit/>
          </a:bodyPr>
          <a:lstStyle/>
          <a:p>
            <a:pPr algn="ctr"/>
            <a:r>
              <a:rPr lang="id-ID" sz="1800" b="1" dirty="0">
                <a:solidFill>
                  <a:schemeClr val="tx2"/>
                </a:solidFill>
                <a:latin typeface="微软雅黑" panose="020B0503020204020204" charset="-122"/>
                <a:cs typeface="Aparajita" panose="020B0604020202020204" pitchFamily="34" charset="0"/>
              </a:rPr>
              <a:t>此处添加标题</a:t>
            </a:r>
          </a:p>
        </p:txBody>
      </p:sp>
      <p:sp>
        <p:nvSpPr>
          <p:cNvPr id="115" name="TextBox 114"/>
          <p:cNvSpPr txBox="1"/>
          <p:nvPr/>
        </p:nvSpPr>
        <p:spPr>
          <a:xfrm>
            <a:off x="1138626" y="5015223"/>
            <a:ext cx="2184536" cy="747395"/>
          </a:xfrm>
          <a:prstGeom prst="rect">
            <a:avLst/>
          </a:prstGeom>
          <a:noFill/>
        </p:spPr>
        <p:txBody>
          <a:bodyPr wrap="square" lIns="91421" tIns="45711" rIns="91421" bIns="45711" rtlCol="0">
            <a:spAutoFit/>
          </a:bodyPr>
          <a:lstStyle/>
          <a:p>
            <a:pPr algn="ctr" defTabSz="647065">
              <a:lnSpc>
                <a:spcPct val="120000"/>
              </a:lnSpc>
              <a:spcBef>
                <a:spcPts val="1700"/>
              </a:spcBef>
              <a:defRPr/>
            </a:pPr>
            <a:r>
              <a:rPr lang="en-US" sz="1200" dirty="0">
                <a:latin typeface="微软雅黑" panose="020B0503020204020204" charset="-122"/>
                <a:cs typeface="Aparajita" panose="020B0604020202020204" pitchFamily="34" charset="0"/>
              </a:rPr>
              <a:t>请在此粘贴或者输入您的文字内容请在此粘贴或者输入您的文字内容</a:t>
            </a:r>
          </a:p>
        </p:txBody>
      </p:sp>
      <p:sp>
        <p:nvSpPr>
          <p:cNvPr id="116" name="TextBox 115"/>
          <p:cNvSpPr txBox="1"/>
          <p:nvPr/>
        </p:nvSpPr>
        <p:spPr>
          <a:xfrm>
            <a:off x="4064807" y="4730805"/>
            <a:ext cx="1560830" cy="364490"/>
          </a:xfrm>
          <a:prstGeom prst="rect">
            <a:avLst/>
          </a:prstGeom>
          <a:noFill/>
        </p:spPr>
        <p:txBody>
          <a:bodyPr wrap="none" lIns="91421" tIns="45711" rIns="91421" bIns="45711" rtlCol="0">
            <a:spAutoFit/>
          </a:bodyPr>
          <a:lstStyle/>
          <a:p>
            <a:pPr algn="ctr"/>
            <a:r>
              <a:rPr lang="id-ID" sz="1800" b="1" dirty="0">
                <a:solidFill>
                  <a:schemeClr val="tx2"/>
                </a:solidFill>
                <a:latin typeface="微软雅黑" panose="020B0503020204020204" charset="-122"/>
                <a:cs typeface="Aparajita" panose="020B0604020202020204" pitchFamily="34" charset="0"/>
              </a:rPr>
              <a:t>此处添加标题</a:t>
            </a:r>
          </a:p>
        </p:txBody>
      </p:sp>
      <p:sp>
        <p:nvSpPr>
          <p:cNvPr id="117" name="TextBox 116"/>
          <p:cNvSpPr txBox="1"/>
          <p:nvPr/>
        </p:nvSpPr>
        <p:spPr>
          <a:xfrm>
            <a:off x="3748942" y="5007055"/>
            <a:ext cx="2184536" cy="747395"/>
          </a:xfrm>
          <a:prstGeom prst="rect">
            <a:avLst/>
          </a:prstGeom>
          <a:noFill/>
        </p:spPr>
        <p:txBody>
          <a:bodyPr wrap="square" lIns="91421" tIns="45711" rIns="91421" bIns="45711" rtlCol="0">
            <a:spAutoFit/>
          </a:bodyPr>
          <a:lstStyle/>
          <a:p>
            <a:pPr algn="ctr" defTabSz="647065">
              <a:lnSpc>
                <a:spcPct val="120000"/>
              </a:lnSpc>
              <a:spcBef>
                <a:spcPts val="1700"/>
              </a:spcBef>
              <a:defRPr/>
            </a:pPr>
            <a:r>
              <a:rPr lang="en-US" sz="1200" dirty="0">
                <a:latin typeface="微软雅黑" panose="020B0503020204020204" charset="-122"/>
                <a:cs typeface="Aparajita" panose="020B0604020202020204" pitchFamily="34" charset="0"/>
              </a:rPr>
              <a:t>请在此粘贴或者输入您的文字内容请在此粘贴或者输入您的文字内容</a:t>
            </a:r>
          </a:p>
        </p:txBody>
      </p:sp>
      <p:sp>
        <p:nvSpPr>
          <p:cNvPr id="118" name="TextBox 117"/>
          <p:cNvSpPr txBox="1"/>
          <p:nvPr/>
        </p:nvSpPr>
        <p:spPr>
          <a:xfrm>
            <a:off x="6564860" y="4730805"/>
            <a:ext cx="1560830" cy="364490"/>
          </a:xfrm>
          <a:prstGeom prst="rect">
            <a:avLst/>
          </a:prstGeom>
          <a:noFill/>
        </p:spPr>
        <p:txBody>
          <a:bodyPr wrap="none" lIns="91421" tIns="45711" rIns="91421" bIns="45711" rtlCol="0">
            <a:spAutoFit/>
          </a:bodyPr>
          <a:lstStyle/>
          <a:p>
            <a:pPr algn="ctr"/>
            <a:r>
              <a:rPr lang="id-ID" sz="1800" b="1" dirty="0">
                <a:solidFill>
                  <a:schemeClr val="tx2"/>
                </a:solidFill>
                <a:latin typeface="微软雅黑" panose="020B0503020204020204" charset="-122"/>
                <a:cs typeface="Aparajita" panose="020B0604020202020204" pitchFamily="34" charset="0"/>
              </a:rPr>
              <a:t>此处添加标题</a:t>
            </a:r>
          </a:p>
        </p:txBody>
      </p:sp>
      <p:sp>
        <p:nvSpPr>
          <p:cNvPr id="119" name="TextBox 118"/>
          <p:cNvSpPr txBox="1"/>
          <p:nvPr/>
        </p:nvSpPr>
        <p:spPr>
          <a:xfrm>
            <a:off x="6248994" y="5007055"/>
            <a:ext cx="2184536" cy="747395"/>
          </a:xfrm>
          <a:prstGeom prst="rect">
            <a:avLst/>
          </a:prstGeom>
          <a:noFill/>
        </p:spPr>
        <p:txBody>
          <a:bodyPr wrap="square" lIns="91421" tIns="45711" rIns="91421" bIns="45711" rtlCol="0">
            <a:spAutoFit/>
          </a:bodyPr>
          <a:lstStyle/>
          <a:p>
            <a:pPr algn="ctr" defTabSz="647065">
              <a:lnSpc>
                <a:spcPct val="120000"/>
              </a:lnSpc>
              <a:spcBef>
                <a:spcPts val="1700"/>
              </a:spcBef>
              <a:defRPr/>
            </a:pPr>
            <a:r>
              <a:rPr lang="en-US" sz="1200" dirty="0">
                <a:latin typeface="微软雅黑" panose="020B0503020204020204" charset="-122"/>
                <a:cs typeface="Aparajita" panose="020B0604020202020204" pitchFamily="34" charset="0"/>
              </a:rPr>
              <a:t>请在此粘贴或者输入您的文字内容请在此粘贴或者输入您的文字内容</a:t>
            </a:r>
          </a:p>
        </p:txBody>
      </p:sp>
      <p:sp>
        <p:nvSpPr>
          <p:cNvPr id="120" name="TextBox 119"/>
          <p:cNvSpPr txBox="1"/>
          <p:nvPr/>
        </p:nvSpPr>
        <p:spPr>
          <a:xfrm>
            <a:off x="9071618" y="4741040"/>
            <a:ext cx="1560830" cy="364490"/>
          </a:xfrm>
          <a:prstGeom prst="rect">
            <a:avLst/>
          </a:prstGeom>
          <a:noFill/>
        </p:spPr>
        <p:txBody>
          <a:bodyPr wrap="none" lIns="91421" tIns="45711" rIns="91421" bIns="45711" rtlCol="0">
            <a:spAutoFit/>
          </a:bodyPr>
          <a:lstStyle/>
          <a:p>
            <a:pPr algn="ctr"/>
            <a:r>
              <a:rPr lang="id-ID" sz="1800" b="1" dirty="0">
                <a:solidFill>
                  <a:schemeClr val="tx2"/>
                </a:solidFill>
                <a:latin typeface="微软雅黑" panose="020B0503020204020204" charset="-122"/>
                <a:cs typeface="Aparajita" panose="020B0604020202020204" pitchFamily="34" charset="0"/>
              </a:rPr>
              <a:t>此处添加标题</a:t>
            </a:r>
          </a:p>
        </p:txBody>
      </p:sp>
      <p:sp>
        <p:nvSpPr>
          <p:cNvPr id="121" name="TextBox 120"/>
          <p:cNvSpPr txBox="1"/>
          <p:nvPr/>
        </p:nvSpPr>
        <p:spPr>
          <a:xfrm>
            <a:off x="8755751" y="5017290"/>
            <a:ext cx="2184536" cy="747395"/>
          </a:xfrm>
          <a:prstGeom prst="rect">
            <a:avLst/>
          </a:prstGeom>
          <a:noFill/>
        </p:spPr>
        <p:txBody>
          <a:bodyPr wrap="square" lIns="91421" tIns="45711" rIns="91421" bIns="45711" rtlCol="0">
            <a:spAutoFit/>
          </a:bodyPr>
          <a:lstStyle/>
          <a:p>
            <a:pPr algn="ctr" defTabSz="647065">
              <a:lnSpc>
                <a:spcPct val="120000"/>
              </a:lnSpc>
              <a:spcBef>
                <a:spcPts val="1700"/>
              </a:spcBef>
              <a:defRPr/>
            </a:pPr>
            <a:r>
              <a:rPr lang="en-US" sz="1200" dirty="0">
                <a:latin typeface="微软雅黑" panose="020B0503020204020204" charset="-122"/>
                <a:cs typeface="Aparajita" panose="020B0604020202020204" pitchFamily="34" charset="0"/>
              </a:rPr>
              <a:t>请在此粘贴或者输入您的文字内容请在此粘贴或者输入您的文字内容</a:t>
            </a:r>
          </a:p>
        </p:txBody>
      </p:sp>
      <p:sp>
        <p:nvSpPr>
          <p:cNvPr id="59" name="Freeform 3"/>
          <p:cNvSpPr>
            <a:spLocks noChangeArrowheads="1"/>
          </p:cNvSpPr>
          <p:nvPr/>
        </p:nvSpPr>
        <p:spPr bwMode="auto">
          <a:xfrm>
            <a:off x="4653885" y="4132084"/>
            <a:ext cx="402335" cy="324005"/>
          </a:xfrm>
          <a:custGeom>
            <a:avLst/>
            <a:gdLst>
              <a:gd name="T0" fmla="*/ 487 w 497"/>
              <a:gd name="T1" fmla="*/ 71 h 400"/>
              <a:gd name="T2" fmla="*/ 487 w 497"/>
              <a:gd name="T3" fmla="*/ 71 h 400"/>
              <a:gd name="T4" fmla="*/ 372 w 497"/>
              <a:gd name="T5" fmla="*/ 0 h 400"/>
              <a:gd name="T6" fmla="*/ 354 w 497"/>
              <a:gd name="T7" fmla="*/ 0 h 400"/>
              <a:gd name="T8" fmla="*/ 248 w 497"/>
              <a:gd name="T9" fmla="*/ 71 h 400"/>
              <a:gd name="T10" fmla="*/ 142 w 497"/>
              <a:gd name="T11" fmla="*/ 0 h 400"/>
              <a:gd name="T12" fmla="*/ 123 w 497"/>
              <a:gd name="T13" fmla="*/ 0 h 400"/>
              <a:gd name="T14" fmla="*/ 8 w 497"/>
              <a:gd name="T15" fmla="*/ 71 h 400"/>
              <a:gd name="T16" fmla="*/ 0 w 497"/>
              <a:gd name="T17" fmla="*/ 89 h 400"/>
              <a:gd name="T18" fmla="*/ 0 w 497"/>
              <a:gd name="T19" fmla="*/ 382 h 400"/>
              <a:gd name="T20" fmla="*/ 8 w 497"/>
              <a:gd name="T21" fmla="*/ 390 h 400"/>
              <a:gd name="T22" fmla="*/ 26 w 497"/>
              <a:gd name="T23" fmla="*/ 390 h 400"/>
              <a:gd name="T24" fmla="*/ 132 w 497"/>
              <a:gd name="T25" fmla="*/ 328 h 400"/>
              <a:gd name="T26" fmla="*/ 239 w 497"/>
              <a:gd name="T27" fmla="*/ 390 h 400"/>
              <a:gd name="T28" fmla="*/ 257 w 497"/>
              <a:gd name="T29" fmla="*/ 390 h 400"/>
              <a:gd name="T30" fmla="*/ 363 w 497"/>
              <a:gd name="T31" fmla="*/ 328 h 400"/>
              <a:gd name="T32" fmla="*/ 470 w 497"/>
              <a:gd name="T33" fmla="*/ 390 h 400"/>
              <a:gd name="T34" fmla="*/ 478 w 497"/>
              <a:gd name="T35" fmla="*/ 399 h 400"/>
              <a:gd name="T36" fmla="*/ 487 w 497"/>
              <a:gd name="T37" fmla="*/ 390 h 400"/>
              <a:gd name="T38" fmla="*/ 496 w 497"/>
              <a:gd name="T39" fmla="*/ 382 h 400"/>
              <a:gd name="T40" fmla="*/ 496 w 497"/>
              <a:gd name="T41" fmla="*/ 89 h 400"/>
              <a:gd name="T42" fmla="*/ 487 w 497"/>
              <a:gd name="T43" fmla="*/ 71 h 400"/>
              <a:gd name="T44" fmla="*/ 115 w 497"/>
              <a:gd name="T45" fmla="*/ 293 h 400"/>
              <a:gd name="T46" fmla="*/ 115 w 497"/>
              <a:gd name="T47" fmla="*/ 293 h 400"/>
              <a:gd name="T48" fmla="*/ 35 w 497"/>
              <a:gd name="T49" fmla="*/ 346 h 400"/>
              <a:gd name="T50" fmla="*/ 35 w 497"/>
              <a:gd name="T51" fmla="*/ 98 h 400"/>
              <a:gd name="T52" fmla="*/ 115 w 497"/>
              <a:gd name="T53" fmla="*/ 44 h 400"/>
              <a:gd name="T54" fmla="*/ 115 w 497"/>
              <a:gd name="T55" fmla="*/ 293 h 400"/>
              <a:gd name="T56" fmla="*/ 230 w 497"/>
              <a:gd name="T57" fmla="*/ 346 h 400"/>
              <a:gd name="T58" fmla="*/ 230 w 497"/>
              <a:gd name="T59" fmla="*/ 346 h 400"/>
              <a:gd name="T60" fmla="*/ 150 w 497"/>
              <a:gd name="T61" fmla="*/ 293 h 400"/>
              <a:gd name="T62" fmla="*/ 150 w 497"/>
              <a:gd name="T63" fmla="*/ 44 h 400"/>
              <a:gd name="T64" fmla="*/ 230 w 497"/>
              <a:gd name="T65" fmla="*/ 98 h 400"/>
              <a:gd name="T66" fmla="*/ 230 w 497"/>
              <a:gd name="T67" fmla="*/ 346 h 400"/>
              <a:gd name="T68" fmla="*/ 345 w 497"/>
              <a:gd name="T69" fmla="*/ 293 h 400"/>
              <a:gd name="T70" fmla="*/ 345 w 497"/>
              <a:gd name="T71" fmla="*/ 293 h 400"/>
              <a:gd name="T72" fmla="*/ 266 w 497"/>
              <a:gd name="T73" fmla="*/ 346 h 400"/>
              <a:gd name="T74" fmla="*/ 266 w 497"/>
              <a:gd name="T75" fmla="*/ 98 h 400"/>
              <a:gd name="T76" fmla="*/ 345 w 497"/>
              <a:gd name="T77" fmla="*/ 44 h 400"/>
              <a:gd name="T78" fmla="*/ 345 w 497"/>
              <a:gd name="T79" fmla="*/ 293 h 400"/>
              <a:gd name="T80" fmla="*/ 461 w 497"/>
              <a:gd name="T81" fmla="*/ 346 h 400"/>
              <a:gd name="T82" fmla="*/ 461 w 497"/>
              <a:gd name="T83" fmla="*/ 346 h 400"/>
              <a:gd name="T84" fmla="*/ 380 w 497"/>
              <a:gd name="T85" fmla="*/ 293 h 400"/>
              <a:gd name="T86" fmla="*/ 380 w 497"/>
              <a:gd name="T87" fmla="*/ 44 h 400"/>
              <a:gd name="T88" fmla="*/ 461 w 497"/>
              <a:gd name="T89" fmla="*/ 98 h 400"/>
              <a:gd name="T90" fmla="*/ 461 w 497"/>
              <a:gd name="T91" fmla="*/ 34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7" h="400">
                <a:moveTo>
                  <a:pt x="487" y="71"/>
                </a:moveTo>
                <a:lnTo>
                  <a:pt x="487" y="71"/>
                </a:lnTo>
                <a:cubicBezTo>
                  <a:pt x="372" y="0"/>
                  <a:pt x="372" y="0"/>
                  <a:pt x="372" y="0"/>
                </a:cubicBezTo>
                <a:cubicBezTo>
                  <a:pt x="363" y="0"/>
                  <a:pt x="363" y="0"/>
                  <a:pt x="354" y="0"/>
                </a:cubicBezTo>
                <a:cubicBezTo>
                  <a:pt x="248" y="71"/>
                  <a:pt x="248" y="71"/>
                  <a:pt x="248" y="71"/>
                </a:cubicBezTo>
                <a:cubicBezTo>
                  <a:pt x="142" y="0"/>
                  <a:pt x="142" y="0"/>
                  <a:pt x="142" y="0"/>
                </a:cubicBezTo>
                <a:cubicBezTo>
                  <a:pt x="132" y="0"/>
                  <a:pt x="132" y="0"/>
                  <a:pt x="123" y="0"/>
                </a:cubicBezTo>
                <a:cubicBezTo>
                  <a:pt x="8" y="71"/>
                  <a:pt x="8" y="71"/>
                  <a:pt x="8" y="71"/>
                </a:cubicBezTo>
                <a:cubicBezTo>
                  <a:pt x="0" y="80"/>
                  <a:pt x="0" y="80"/>
                  <a:pt x="0" y="89"/>
                </a:cubicBezTo>
                <a:cubicBezTo>
                  <a:pt x="0" y="382"/>
                  <a:pt x="0" y="382"/>
                  <a:pt x="0" y="382"/>
                </a:cubicBezTo>
                <a:cubicBezTo>
                  <a:pt x="0" y="382"/>
                  <a:pt x="0" y="390"/>
                  <a:pt x="8" y="390"/>
                </a:cubicBezTo>
                <a:cubicBezTo>
                  <a:pt x="8" y="399"/>
                  <a:pt x="17" y="399"/>
                  <a:pt x="26" y="390"/>
                </a:cubicBezTo>
                <a:cubicBezTo>
                  <a:pt x="132" y="328"/>
                  <a:pt x="132" y="328"/>
                  <a:pt x="132" y="328"/>
                </a:cubicBezTo>
                <a:cubicBezTo>
                  <a:pt x="239" y="390"/>
                  <a:pt x="239" y="390"/>
                  <a:pt x="239" y="390"/>
                </a:cubicBezTo>
                <a:cubicBezTo>
                  <a:pt x="248" y="399"/>
                  <a:pt x="248" y="399"/>
                  <a:pt x="257" y="390"/>
                </a:cubicBezTo>
                <a:cubicBezTo>
                  <a:pt x="363" y="328"/>
                  <a:pt x="363" y="328"/>
                  <a:pt x="363" y="328"/>
                </a:cubicBezTo>
                <a:cubicBezTo>
                  <a:pt x="470" y="390"/>
                  <a:pt x="470" y="390"/>
                  <a:pt x="470" y="390"/>
                </a:cubicBezTo>
                <a:cubicBezTo>
                  <a:pt x="470" y="399"/>
                  <a:pt x="478" y="399"/>
                  <a:pt x="478" y="399"/>
                </a:cubicBezTo>
                <a:cubicBezTo>
                  <a:pt x="478" y="399"/>
                  <a:pt x="487" y="399"/>
                  <a:pt x="487" y="390"/>
                </a:cubicBezTo>
                <a:cubicBezTo>
                  <a:pt x="496" y="390"/>
                  <a:pt x="496" y="382"/>
                  <a:pt x="496" y="382"/>
                </a:cubicBezTo>
                <a:cubicBezTo>
                  <a:pt x="496" y="89"/>
                  <a:pt x="496" y="89"/>
                  <a:pt x="496" y="89"/>
                </a:cubicBezTo>
                <a:cubicBezTo>
                  <a:pt x="496" y="80"/>
                  <a:pt x="496" y="80"/>
                  <a:pt x="487" y="71"/>
                </a:cubicBezTo>
                <a:close/>
                <a:moveTo>
                  <a:pt x="115" y="293"/>
                </a:moveTo>
                <a:lnTo>
                  <a:pt x="115" y="293"/>
                </a:lnTo>
                <a:cubicBezTo>
                  <a:pt x="35" y="346"/>
                  <a:pt x="35" y="346"/>
                  <a:pt x="35" y="346"/>
                </a:cubicBezTo>
                <a:cubicBezTo>
                  <a:pt x="35" y="98"/>
                  <a:pt x="35" y="98"/>
                  <a:pt x="35" y="98"/>
                </a:cubicBezTo>
                <a:cubicBezTo>
                  <a:pt x="115" y="44"/>
                  <a:pt x="115" y="44"/>
                  <a:pt x="115" y="44"/>
                </a:cubicBezTo>
                <a:lnTo>
                  <a:pt x="115" y="293"/>
                </a:lnTo>
                <a:close/>
                <a:moveTo>
                  <a:pt x="230" y="346"/>
                </a:moveTo>
                <a:lnTo>
                  <a:pt x="230" y="346"/>
                </a:lnTo>
                <a:cubicBezTo>
                  <a:pt x="150" y="293"/>
                  <a:pt x="150" y="293"/>
                  <a:pt x="150" y="293"/>
                </a:cubicBezTo>
                <a:cubicBezTo>
                  <a:pt x="150" y="44"/>
                  <a:pt x="150" y="44"/>
                  <a:pt x="150" y="44"/>
                </a:cubicBezTo>
                <a:cubicBezTo>
                  <a:pt x="230" y="98"/>
                  <a:pt x="230" y="98"/>
                  <a:pt x="230" y="98"/>
                </a:cubicBezTo>
                <a:lnTo>
                  <a:pt x="230" y="346"/>
                </a:lnTo>
                <a:close/>
                <a:moveTo>
                  <a:pt x="345" y="293"/>
                </a:moveTo>
                <a:lnTo>
                  <a:pt x="345" y="293"/>
                </a:lnTo>
                <a:cubicBezTo>
                  <a:pt x="266" y="346"/>
                  <a:pt x="266" y="346"/>
                  <a:pt x="266" y="346"/>
                </a:cubicBezTo>
                <a:cubicBezTo>
                  <a:pt x="266" y="98"/>
                  <a:pt x="266" y="98"/>
                  <a:pt x="266" y="98"/>
                </a:cubicBezTo>
                <a:cubicBezTo>
                  <a:pt x="345" y="44"/>
                  <a:pt x="345" y="44"/>
                  <a:pt x="345" y="44"/>
                </a:cubicBezTo>
                <a:lnTo>
                  <a:pt x="345" y="293"/>
                </a:lnTo>
                <a:close/>
                <a:moveTo>
                  <a:pt x="461" y="346"/>
                </a:moveTo>
                <a:lnTo>
                  <a:pt x="461" y="346"/>
                </a:lnTo>
                <a:cubicBezTo>
                  <a:pt x="380" y="293"/>
                  <a:pt x="380" y="293"/>
                  <a:pt x="380" y="293"/>
                </a:cubicBezTo>
                <a:cubicBezTo>
                  <a:pt x="380" y="44"/>
                  <a:pt x="380" y="44"/>
                  <a:pt x="380" y="44"/>
                </a:cubicBezTo>
                <a:cubicBezTo>
                  <a:pt x="461" y="98"/>
                  <a:pt x="461" y="98"/>
                  <a:pt x="461" y="98"/>
                </a:cubicBezTo>
                <a:lnTo>
                  <a:pt x="461" y="346"/>
                </a:ln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sp>
        <p:nvSpPr>
          <p:cNvPr id="60" name="Freeform 22"/>
          <p:cNvSpPr>
            <a:spLocks noChangeArrowheads="1"/>
          </p:cNvSpPr>
          <p:nvPr/>
        </p:nvSpPr>
        <p:spPr bwMode="auto">
          <a:xfrm>
            <a:off x="7175013" y="2087420"/>
            <a:ext cx="373851" cy="373854"/>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sp>
        <p:nvSpPr>
          <p:cNvPr id="62" name="Freeform 97"/>
          <p:cNvSpPr>
            <a:spLocks noChangeArrowheads="1"/>
          </p:cNvSpPr>
          <p:nvPr/>
        </p:nvSpPr>
        <p:spPr bwMode="auto">
          <a:xfrm>
            <a:off x="4653882" y="2054432"/>
            <a:ext cx="402338" cy="345370"/>
          </a:xfrm>
          <a:custGeom>
            <a:avLst/>
            <a:gdLst>
              <a:gd name="T0" fmla="*/ 230 w 497"/>
              <a:gd name="T1" fmla="*/ 231 h 426"/>
              <a:gd name="T2" fmla="*/ 230 w 497"/>
              <a:gd name="T3" fmla="*/ 231 h 426"/>
              <a:gd name="T4" fmla="*/ 274 w 497"/>
              <a:gd name="T5" fmla="*/ 231 h 426"/>
              <a:gd name="T6" fmla="*/ 274 w 497"/>
              <a:gd name="T7" fmla="*/ 275 h 426"/>
              <a:gd name="T8" fmla="*/ 496 w 497"/>
              <a:gd name="T9" fmla="*/ 275 h 426"/>
              <a:gd name="T10" fmla="*/ 487 w 497"/>
              <a:gd name="T11" fmla="*/ 133 h 426"/>
              <a:gd name="T12" fmla="*/ 443 w 497"/>
              <a:gd name="T13" fmla="*/ 80 h 426"/>
              <a:gd name="T14" fmla="*/ 363 w 497"/>
              <a:gd name="T15" fmla="*/ 80 h 426"/>
              <a:gd name="T16" fmla="*/ 337 w 497"/>
              <a:gd name="T17" fmla="*/ 27 h 426"/>
              <a:gd name="T18" fmla="*/ 300 w 497"/>
              <a:gd name="T19" fmla="*/ 0 h 426"/>
              <a:gd name="T20" fmla="*/ 194 w 497"/>
              <a:gd name="T21" fmla="*/ 0 h 426"/>
              <a:gd name="T22" fmla="*/ 168 w 497"/>
              <a:gd name="T23" fmla="*/ 27 h 426"/>
              <a:gd name="T24" fmla="*/ 133 w 497"/>
              <a:gd name="T25" fmla="*/ 80 h 426"/>
              <a:gd name="T26" fmla="*/ 53 w 497"/>
              <a:gd name="T27" fmla="*/ 80 h 426"/>
              <a:gd name="T28" fmla="*/ 9 w 497"/>
              <a:gd name="T29" fmla="*/ 133 h 426"/>
              <a:gd name="T30" fmla="*/ 0 w 497"/>
              <a:gd name="T31" fmla="*/ 275 h 426"/>
              <a:gd name="T32" fmla="*/ 230 w 497"/>
              <a:gd name="T33" fmla="*/ 275 h 426"/>
              <a:gd name="T34" fmla="*/ 230 w 497"/>
              <a:gd name="T35" fmla="*/ 231 h 426"/>
              <a:gd name="T36" fmla="*/ 186 w 497"/>
              <a:gd name="T37" fmla="*/ 53 h 426"/>
              <a:gd name="T38" fmla="*/ 186 w 497"/>
              <a:gd name="T39" fmla="*/ 53 h 426"/>
              <a:gd name="T40" fmla="*/ 212 w 497"/>
              <a:gd name="T41" fmla="*/ 36 h 426"/>
              <a:gd name="T42" fmla="*/ 284 w 497"/>
              <a:gd name="T43" fmla="*/ 36 h 426"/>
              <a:gd name="T44" fmla="*/ 309 w 497"/>
              <a:gd name="T45" fmla="*/ 53 h 426"/>
              <a:gd name="T46" fmla="*/ 319 w 497"/>
              <a:gd name="T47" fmla="*/ 80 h 426"/>
              <a:gd name="T48" fmla="*/ 177 w 497"/>
              <a:gd name="T49" fmla="*/ 80 h 426"/>
              <a:gd name="T50" fmla="*/ 186 w 497"/>
              <a:gd name="T51" fmla="*/ 53 h 426"/>
              <a:gd name="T52" fmla="*/ 274 w 497"/>
              <a:gd name="T53" fmla="*/ 355 h 426"/>
              <a:gd name="T54" fmla="*/ 274 w 497"/>
              <a:gd name="T55" fmla="*/ 355 h 426"/>
              <a:gd name="T56" fmla="*/ 230 w 497"/>
              <a:gd name="T57" fmla="*/ 355 h 426"/>
              <a:gd name="T58" fmla="*/ 230 w 497"/>
              <a:gd name="T59" fmla="*/ 302 h 426"/>
              <a:gd name="T60" fmla="*/ 9 w 497"/>
              <a:gd name="T61" fmla="*/ 302 h 426"/>
              <a:gd name="T62" fmla="*/ 17 w 497"/>
              <a:gd name="T63" fmla="*/ 381 h 426"/>
              <a:gd name="T64" fmla="*/ 62 w 497"/>
              <a:gd name="T65" fmla="*/ 425 h 426"/>
              <a:gd name="T66" fmla="*/ 434 w 497"/>
              <a:gd name="T67" fmla="*/ 425 h 426"/>
              <a:gd name="T68" fmla="*/ 478 w 497"/>
              <a:gd name="T69" fmla="*/ 381 h 426"/>
              <a:gd name="T70" fmla="*/ 487 w 497"/>
              <a:gd name="T71" fmla="*/ 302 h 426"/>
              <a:gd name="T72" fmla="*/ 274 w 497"/>
              <a:gd name="T73" fmla="*/ 302 h 426"/>
              <a:gd name="T74" fmla="*/ 274 w 497"/>
              <a:gd name="T75" fmla="*/ 35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sp>
        <p:nvSpPr>
          <p:cNvPr id="63" name="Freeform 101"/>
          <p:cNvSpPr>
            <a:spLocks noChangeArrowheads="1"/>
          </p:cNvSpPr>
          <p:nvPr/>
        </p:nvSpPr>
        <p:spPr bwMode="auto">
          <a:xfrm>
            <a:off x="7157669" y="4154353"/>
            <a:ext cx="402335" cy="309762"/>
          </a:xfrm>
          <a:custGeom>
            <a:avLst/>
            <a:gdLst>
              <a:gd name="T0" fmla="*/ 80 w 497"/>
              <a:gd name="T1" fmla="*/ 248 h 382"/>
              <a:gd name="T2" fmla="*/ 80 w 497"/>
              <a:gd name="T3" fmla="*/ 248 h 382"/>
              <a:gd name="T4" fmla="*/ 159 w 497"/>
              <a:gd name="T5" fmla="*/ 328 h 382"/>
              <a:gd name="T6" fmla="*/ 248 w 497"/>
              <a:gd name="T7" fmla="*/ 381 h 382"/>
              <a:gd name="T8" fmla="*/ 337 w 497"/>
              <a:gd name="T9" fmla="*/ 337 h 382"/>
              <a:gd name="T10" fmla="*/ 390 w 497"/>
              <a:gd name="T11" fmla="*/ 258 h 382"/>
              <a:gd name="T12" fmla="*/ 248 w 497"/>
              <a:gd name="T13" fmla="*/ 328 h 382"/>
              <a:gd name="T14" fmla="*/ 80 w 497"/>
              <a:gd name="T15" fmla="*/ 248 h 382"/>
              <a:gd name="T16" fmla="*/ 487 w 497"/>
              <a:gd name="T17" fmla="*/ 124 h 382"/>
              <a:gd name="T18" fmla="*/ 487 w 497"/>
              <a:gd name="T19" fmla="*/ 124 h 382"/>
              <a:gd name="T20" fmla="*/ 274 w 497"/>
              <a:gd name="T21" fmla="*/ 9 h 382"/>
              <a:gd name="T22" fmla="*/ 221 w 497"/>
              <a:gd name="T23" fmla="*/ 9 h 382"/>
              <a:gd name="T24" fmla="*/ 9 w 497"/>
              <a:gd name="T25" fmla="*/ 124 h 382"/>
              <a:gd name="T26" fmla="*/ 9 w 497"/>
              <a:gd name="T27" fmla="*/ 160 h 382"/>
              <a:gd name="T28" fmla="*/ 221 w 497"/>
              <a:gd name="T29" fmla="*/ 275 h 382"/>
              <a:gd name="T30" fmla="*/ 274 w 497"/>
              <a:gd name="T31" fmla="*/ 275 h 382"/>
              <a:gd name="T32" fmla="*/ 408 w 497"/>
              <a:gd name="T33" fmla="*/ 195 h 382"/>
              <a:gd name="T34" fmla="*/ 266 w 497"/>
              <a:gd name="T35" fmla="*/ 160 h 382"/>
              <a:gd name="T36" fmla="*/ 248 w 497"/>
              <a:gd name="T37" fmla="*/ 168 h 382"/>
              <a:gd name="T38" fmla="*/ 203 w 497"/>
              <a:gd name="T39" fmla="*/ 133 h 382"/>
              <a:gd name="T40" fmla="*/ 248 w 497"/>
              <a:gd name="T41" fmla="*/ 107 h 382"/>
              <a:gd name="T42" fmla="*/ 293 w 497"/>
              <a:gd name="T43" fmla="*/ 124 h 382"/>
              <a:gd name="T44" fmla="*/ 443 w 497"/>
              <a:gd name="T45" fmla="*/ 177 h 382"/>
              <a:gd name="T46" fmla="*/ 487 w 497"/>
              <a:gd name="T47" fmla="*/ 160 h 382"/>
              <a:gd name="T48" fmla="*/ 487 w 497"/>
              <a:gd name="T49" fmla="*/ 124 h 382"/>
              <a:gd name="T50" fmla="*/ 425 w 497"/>
              <a:gd name="T51" fmla="*/ 346 h 382"/>
              <a:gd name="T52" fmla="*/ 425 w 497"/>
              <a:gd name="T53" fmla="*/ 346 h 382"/>
              <a:gd name="T54" fmla="*/ 461 w 497"/>
              <a:gd name="T55" fmla="*/ 337 h 382"/>
              <a:gd name="T56" fmla="*/ 443 w 497"/>
              <a:gd name="T57" fmla="*/ 177 h 382"/>
              <a:gd name="T58" fmla="*/ 408 w 497"/>
              <a:gd name="T59" fmla="*/ 195 h 382"/>
              <a:gd name="T60" fmla="*/ 425 w 497"/>
              <a:gd name="T61" fmla="*/ 34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sp>
        <p:nvSpPr>
          <p:cNvPr id="65" name="Freeform 102"/>
          <p:cNvSpPr>
            <a:spLocks noChangeArrowheads="1"/>
          </p:cNvSpPr>
          <p:nvPr/>
        </p:nvSpPr>
        <p:spPr bwMode="auto">
          <a:xfrm>
            <a:off x="9655853" y="2079714"/>
            <a:ext cx="402338" cy="359610"/>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sp>
        <p:nvSpPr>
          <p:cNvPr id="66" name="Freeform 104"/>
          <p:cNvSpPr>
            <a:spLocks noChangeArrowheads="1"/>
          </p:cNvSpPr>
          <p:nvPr/>
        </p:nvSpPr>
        <p:spPr bwMode="auto">
          <a:xfrm>
            <a:off x="2039236" y="2090854"/>
            <a:ext cx="402338" cy="270598"/>
          </a:xfrm>
          <a:custGeom>
            <a:avLst/>
            <a:gdLst>
              <a:gd name="T0" fmla="*/ 203 w 497"/>
              <a:gd name="T1" fmla="*/ 257 h 337"/>
              <a:gd name="T2" fmla="*/ 203 w 497"/>
              <a:gd name="T3" fmla="*/ 257 h 337"/>
              <a:gd name="T4" fmla="*/ 221 w 497"/>
              <a:gd name="T5" fmla="*/ 327 h 337"/>
              <a:gd name="T6" fmla="*/ 283 w 497"/>
              <a:gd name="T7" fmla="*/ 310 h 337"/>
              <a:gd name="T8" fmla="*/ 398 w 497"/>
              <a:gd name="T9" fmla="*/ 9 h 337"/>
              <a:gd name="T10" fmla="*/ 203 w 497"/>
              <a:gd name="T11" fmla="*/ 257 h 337"/>
              <a:gd name="T12" fmla="*/ 248 w 497"/>
              <a:gd name="T13" fmla="*/ 71 h 337"/>
              <a:gd name="T14" fmla="*/ 248 w 497"/>
              <a:gd name="T15" fmla="*/ 71 h 337"/>
              <a:gd name="T16" fmla="*/ 274 w 497"/>
              <a:gd name="T17" fmla="*/ 71 h 337"/>
              <a:gd name="T18" fmla="*/ 310 w 497"/>
              <a:gd name="T19" fmla="*/ 26 h 337"/>
              <a:gd name="T20" fmla="*/ 248 w 497"/>
              <a:gd name="T21" fmla="*/ 17 h 337"/>
              <a:gd name="T22" fmla="*/ 0 w 497"/>
              <a:gd name="T23" fmla="*/ 283 h 337"/>
              <a:gd name="T24" fmla="*/ 0 w 497"/>
              <a:gd name="T25" fmla="*/ 310 h 337"/>
              <a:gd name="T26" fmla="*/ 26 w 497"/>
              <a:gd name="T27" fmla="*/ 336 h 337"/>
              <a:gd name="T28" fmla="*/ 53 w 497"/>
              <a:gd name="T29" fmla="*/ 310 h 337"/>
              <a:gd name="T30" fmla="*/ 53 w 497"/>
              <a:gd name="T31" fmla="*/ 283 h 337"/>
              <a:gd name="T32" fmla="*/ 248 w 497"/>
              <a:gd name="T33" fmla="*/ 71 h 337"/>
              <a:gd name="T34" fmla="*/ 425 w 497"/>
              <a:gd name="T35" fmla="*/ 98 h 337"/>
              <a:gd name="T36" fmla="*/ 425 w 497"/>
              <a:gd name="T37" fmla="*/ 98 h 337"/>
              <a:gd name="T38" fmla="*/ 407 w 497"/>
              <a:gd name="T39" fmla="*/ 151 h 337"/>
              <a:gd name="T40" fmla="*/ 442 w 497"/>
              <a:gd name="T41" fmla="*/ 283 h 337"/>
              <a:gd name="T42" fmla="*/ 442 w 497"/>
              <a:gd name="T43" fmla="*/ 310 h 337"/>
              <a:gd name="T44" fmla="*/ 469 w 497"/>
              <a:gd name="T45" fmla="*/ 336 h 337"/>
              <a:gd name="T46" fmla="*/ 469 w 497"/>
              <a:gd name="T47" fmla="*/ 336 h 337"/>
              <a:gd name="T48" fmla="*/ 496 w 497"/>
              <a:gd name="T49" fmla="*/ 310 h 337"/>
              <a:gd name="T50" fmla="*/ 496 w 497"/>
              <a:gd name="T51" fmla="*/ 283 h 337"/>
              <a:gd name="T52" fmla="*/ 425 w 497"/>
              <a:gd name="T53" fmla="*/ 9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337">
                <a:moveTo>
                  <a:pt x="203" y="257"/>
                </a:moveTo>
                <a:lnTo>
                  <a:pt x="203" y="257"/>
                </a:lnTo>
                <a:cubicBezTo>
                  <a:pt x="186" y="283"/>
                  <a:pt x="194" y="310"/>
                  <a:pt x="221" y="327"/>
                </a:cubicBezTo>
                <a:cubicBezTo>
                  <a:pt x="239" y="336"/>
                  <a:pt x="266" y="336"/>
                  <a:pt x="283" y="310"/>
                </a:cubicBezTo>
                <a:cubicBezTo>
                  <a:pt x="301" y="274"/>
                  <a:pt x="407" y="9"/>
                  <a:pt x="398" y="9"/>
                </a:cubicBezTo>
                <a:cubicBezTo>
                  <a:pt x="389" y="0"/>
                  <a:pt x="221" y="230"/>
                  <a:pt x="203" y="257"/>
                </a:cubicBezTo>
                <a:close/>
                <a:moveTo>
                  <a:pt x="248" y="71"/>
                </a:moveTo>
                <a:lnTo>
                  <a:pt x="248" y="71"/>
                </a:lnTo>
                <a:cubicBezTo>
                  <a:pt x="257" y="71"/>
                  <a:pt x="266" y="71"/>
                  <a:pt x="274" y="71"/>
                </a:cubicBezTo>
                <a:cubicBezTo>
                  <a:pt x="292" y="53"/>
                  <a:pt x="301" y="44"/>
                  <a:pt x="310" y="26"/>
                </a:cubicBezTo>
                <a:cubicBezTo>
                  <a:pt x="292" y="17"/>
                  <a:pt x="274" y="17"/>
                  <a:pt x="248" y="17"/>
                </a:cubicBezTo>
                <a:cubicBezTo>
                  <a:pt x="106" y="17"/>
                  <a:pt x="0" y="133"/>
                  <a:pt x="0" y="283"/>
                </a:cubicBezTo>
                <a:cubicBezTo>
                  <a:pt x="0" y="292"/>
                  <a:pt x="0" y="301"/>
                  <a:pt x="0" y="310"/>
                </a:cubicBezTo>
                <a:cubicBezTo>
                  <a:pt x="0" y="327"/>
                  <a:pt x="17" y="336"/>
                  <a:pt x="26" y="336"/>
                </a:cubicBezTo>
                <a:cubicBezTo>
                  <a:pt x="44" y="336"/>
                  <a:pt x="53" y="319"/>
                  <a:pt x="53" y="310"/>
                </a:cubicBezTo>
                <a:cubicBezTo>
                  <a:pt x="53" y="301"/>
                  <a:pt x="53" y="292"/>
                  <a:pt x="53" y="283"/>
                </a:cubicBezTo>
                <a:cubicBezTo>
                  <a:pt x="53" y="160"/>
                  <a:pt x="132" y="71"/>
                  <a:pt x="248" y="71"/>
                </a:cubicBezTo>
                <a:close/>
                <a:moveTo>
                  <a:pt x="425" y="98"/>
                </a:moveTo>
                <a:lnTo>
                  <a:pt x="425" y="98"/>
                </a:lnTo>
                <a:cubicBezTo>
                  <a:pt x="416" y="115"/>
                  <a:pt x="416" y="133"/>
                  <a:pt x="407" y="151"/>
                </a:cubicBezTo>
                <a:cubicBezTo>
                  <a:pt x="433" y="186"/>
                  <a:pt x="442" y="239"/>
                  <a:pt x="442" y="283"/>
                </a:cubicBezTo>
                <a:cubicBezTo>
                  <a:pt x="442" y="292"/>
                  <a:pt x="442" y="301"/>
                  <a:pt x="442" y="310"/>
                </a:cubicBezTo>
                <a:cubicBezTo>
                  <a:pt x="442" y="319"/>
                  <a:pt x="451" y="336"/>
                  <a:pt x="469" y="336"/>
                </a:cubicBezTo>
                <a:lnTo>
                  <a:pt x="469" y="336"/>
                </a:lnTo>
                <a:cubicBezTo>
                  <a:pt x="478" y="336"/>
                  <a:pt x="496" y="327"/>
                  <a:pt x="496" y="310"/>
                </a:cubicBezTo>
                <a:cubicBezTo>
                  <a:pt x="496" y="301"/>
                  <a:pt x="496" y="292"/>
                  <a:pt x="496" y="283"/>
                </a:cubicBezTo>
                <a:cubicBezTo>
                  <a:pt x="496" y="213"/>
                  <a:pt x="469" y="151"/>
                  <a:pt x="425" y="98"/>
                </a:cubicBez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sp>
        <p:nvSpPr>
          <p:cNvPr id="68" name="Freeform 110"/>
          <p:cNvSpPr>
            <a:spLocks noChangeArrowheads="1"/>
          </p:cNvSpPr>
          <p:nvPr/>
        </p:nvSpPr>
        <p:spPr bwMode="auto">
          <a:xfrm>
            <a:off x="2019231" y="4143213"/>
            <a:ext cx="373851" cy="302644"/>
          </a:xfrm>
          <a:custGeom>
            <a:avLst/>
            <a:gdLst>
              <a:gd name="T0" fmla="*/ 444 w 462"/>
              <a:gd name="T1" fmla="*/ 9 h 373"/>
              <a:gd name="T2" fmla="*/ 444 w 462"/>
              <a:gd name="T3" fmla="*/ 9 h 373"/>
              <a:gd name="T4" fmla="*/ 9 w 462"/>
              <a:gd name="T5" fmla="*/ 160 h 373"/>
              <a:gd name="T6" fmla="*/ 9 w 462"/>
              <a:gd name="T7" fmla="*/ 169 h 373"/>
              <a:gd name="T8" fmla="*/ 98 w 462"/>
              <a:gd name="T9" fmla="*/ 213 h 373"/>
              <a:gd name="T10" fmla="*/ 98 w 462"/>
              <a:gd name="T11" fmla="*/ 213 h 373"/>
              <a:gd name="T12" fmla="*/ 160 w 462"/>
              <a:gd name="T13" fmla="*/ 230 h 373"/>
              <a:gd name="T14" fmla="*/ 434 w 462"/>
              <a:gd name="T15" fmla="*/ 35 h 373"/>
              <a:gd name="T16" fmla="*/ 434 w 462"/>
              <a:gd name="T17" fmla="*/ 35 h 373"/>
              <a:gd name="T18" fmla="*/ 240 w 462"/>
              <a:gd name="T19" fmla="*/ 248 h 373"/>
              <a:gd name="T20" fmla="*/ 240 w 462"/>
              <a:gd name="T21" fmla="*/ 248 h 373"/>
              <a:gd name="T22" fmla="*/ 231 w 462"/>
              <a:gd name="T23" fmla="*/ 257 h 373"/>
              <a:gd name="T24" fmla="*/ 240 w 462"/>
              <a:gd name="T25" fmla="*/ 266 h 373"/>
              <a:gd name="T26" fmla="*/ 240 w 462"/>
              <a:gd name="T27" fmla="*/ 266 h 373"/>
              <a:gd name="T28" fmla="*/ 363 w 462"/>
              <a:gd name="T29" fmla="*/ 337 h 373"/>
              <a:gd name="T30" fmla="*/ 390 w 462"/>
              <a:gd name="T31" fmla="*/ 328 h 373"/>
              <a:gd name="T32" fmla="*/ 461 w 462"/>
              <a:gd name="T33" fmla="*/ 18 h 373"/>
              <a:gd name="T34" fmla="*/ 444 w 462"/>
              <a:gd name="T35" fmla="*/ 9 h 373"/>
              <a:gd name="T36" fmla="*/ 160 w 462"/>
              <a:gd name="T37" fmla="*/ 363 h 373"/>
              <a:gd name="T38" fmla="*/ 160 w 462"/>
              <a:gd name="T39" fmla="*/ 363 h 373"/>
              <a:gd name="T40" fmla="*/ 169 w 462"/>
              <a:gd name="T41" fmla="*/ 372 h 373"/>
              <a:gd name="T42" fmla="*/ 240 w 462"/>
              <a:gd name="T43" fmla="*/ 310 h 373"/>
              <a:gd name="T44" fmla="*/ 160 w 462"/>
              <a:gd name="T45" fmla="*/ 266 h 373"/>
              <a:gd name="T46" fmla="*/ 160 w 462"/>
              <a:gd name="T47" fmla="*/ 36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lnTo>
                  <a:pt x="98" y="213"/>
                </a:lnTo>
                <a:cubicBezTo>
                  <a:pt x="160" y="230"/>
                  <a:pt x="160" y="230"/>
                  <a:pt x="160" y="230"/>
                </a:cubicBezTo>
                <a:cubicBezTo>
                  <a:pt x="160" y="230"/>
                  <a:pt x="425" y="35"/>
                  <a:pt x="434" y="35"/>
                </a:cubicBezTo>
                <a:cubicBezTo>
                  <a:pt x="434" y="26"/>
                  <a:pt x="434" y="35"/>
                  <a:pt x="434" y="35"/>
                </a:cubicBezTo>
                <a:lnTo>
                  <a:pt x="240" y="248"/>
                </a:lnTo>
                <a:lnTo>
                  <a:pt x="240" y="248"/>
                </a:lnTo>
                <a:cubicBezTo>
                  <a:pt x="231" y="257"/>
                  <a:pt x="231" y="257"/>
                  <a:pt x="231" y="257"/>
                </a:cubicBezTo>
                <a:cubicBezTo>
                  <a:pt x="240" y="266"/>
                  <a:pt x="240" y="266"/>
                  <a:pt x="240" y="266"/>
                </a:cubicBezTo>
                <a:lnTo>
                  <a:pt x="240" y="266"/>
                </a:ln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sp>
        <p:nvSpPr>
          <p:cNvPr id="69" name="Freeform 97"/>
          <p:cNvSpPr>
            <a:spLocks noChangeArrowheads="1"/>
          </p:cNvSpPr>
          <p:nvPr/>
        </p:nvSpPr>
        <p:spPr bwMode="auto">
          <a:xfrm>
            <a:off x="9655853" y="4109793"/>
            <a:ext cx="402338" cy="345370"/>
          </a:xfrm>
          <a:custGeom>
            <a:avLst/>
            <a:gdLst>
              <a:gd name="T0" fmla="*/ 230 w 497"/>
              <a:gd name="T1" fmla="*/ 231 h 426"/>
              <a:gd name="T2" fmla="*/ 230 w 497"/>
              <a:gd name="T3" fmla="*/ 231 h 426"/>
              <a:gd name="T4" fmla="*/ 274 w 497"/>
              <a:gd name="T5" fmla="*/ 231 h 426"/>
              <a:gd name="T6" fmla="*/ 274 w 497"/>
              <a:gd name="T7" fmla="*/ 275 h 426"/>
              <a:gd name="T8" fmla="*/ 496 w 497"/>
              <a:gd name="T9" fmla="*/ 275 h 426"/>
              <a:gd name="T10" fmla="*/ 487 w 497"/>
              <a:gd name="T11" fmla="*/ 133 h 426"/>
              <a:gd name="T12" fmla="*/ 443 w 497"/>
              <a:gd name="T13" fmla="*/ 80 h 426"/>
              <a:gd name="T14" fmla="*/ 363 w 497"/>
              <a:gd name="T15" fmla="*/ 80 h 426"/>
              <a:gd name="T16" fmla="*/ 337 w 497"/>
              <a:gd name="T17" fmla="*/ 27 h 426"/>
              <a:gd name="T18" fmla="*/ 300 w 497"/>
              <a:gd name="T19" fmla="*/ 0 h 426"/>
              <a:gd name="T20" fmla="*/ 194 w 497"/>
              <a:gd name="T21" fmla="*/ 0 h 426"/>
              <a:gd name="T22" fmla="*/ 168 w 497"/>
              <a:gd name="T23" fmla="*/ 27 h 426"/>
              <a:gd name="T24" fmla="*/ 133 w 497"/>
              <a:gd name="T25" fmla="*/ 80 h 426"/>
              <a:gd name="T26" fmla="*/ 53 w 497"/>
              <a:gd name="T27" fmla="*/ 80 h 426"/>
              <a:gd name="T28" fmla="*/ 9 w 497"/>
              <a:gd name="T29" fmla="*/ 133 h 426"/>
              <a:gd name="T30" fmla="*/ 0 w 497"/>
              <a:gd name="T31" fmla="*/ 275 h 426"/>
              <a:gd name="T32" fmla="*/ 230 w 497"/>
              <a:gd name="T33" fmla="*/ 275 h 426"/>
              <a:gd name="T34" fmla="*/ 230 w 497"/>
              <a:gd name="T35" fmla="*/ 231 h 426"/>
              <a:gd name="T36" fmla="*/ 186 w 497"/>
              <a:gd name="T37" fmla="*/ 53 h 426"/>
              <a:gd name="T38" fmla="*/ 186 w 497"/>
              <a:gd name="T39" fmla="*/ 53 h 426"/>
              <a:gd name="T40" fmla="*/ 212 w 497"/>
              <a:gd name="T41" fmla="*/ 36 h 426"/>
              <a:gd name="T42" fmla="*/ 284 w 497"/>
              <a:gd name="T43" fmla="*/ 36 h 426"/>
              <a:gd name="T44" fmla="*/ 309 w 497"/>
              <a:gd name="T45" fmla="*/ 53 h 426"/>
              <a:gd name="T46" fmla="*/ 319 w 497"/>
              <a:gd name="T47" fmla="*/ 80 h 426"/>
              <a:gd name="T48" fmla="*/ 177 w 497"/>
              <a:gd name="T49" fmla="*/ 80 h 426"/>
              <a:gd name="T50" fmla="*/ 186 w 497"/>
              <a:gd name="T51" fmla="*/ 53 h 426"/>
              <a:gd name="T52" fmla="*/ 274 w 497"/>
              <a:gd name="T53" fmla="*/ 355 h 426"/>
              <a:gd name="T54" fmla="*/ 274 w 497"/>
              <a:gd name="T55" fmla="*/ 355 h 426"/>
              <a:gd name="T56" fmla="*/ 230 w 497"/>
              <a:gd name="T57" fmla="*/ 355 h 426"/>
              <a:gd name="T58" fmla="*/ 230 w 497"/>
              <a:gd name="T59" fmla="*/ 302 h 426"/>
              <a:gd name="T60" fmla="*/ 9 w 497"/>
              <a:gd name="T61" fmla="*/ 302 h 426"/>
              <a:gd name="T62" fmla="*/ 17 w 497"/>
              <a:gd name="T63" fmla="*/ 381 h 426"/>
              <a:gd name="T64" fmla="*/ 62 w 497"/>
              <a:gd name="T65" fmla="*/ 425 h 426"/>
              <a:gd name="T66" fmla="*/ 434 w 497"/>
              <a:gd name="T67" fmla="*/ 425 h 426"/>
              <a:gd name="T68" fmla="*/ 478 w 497"/>
              <a:gd name="T69" fmla="*/ 381 h 426"/>
              <a:gd name="T70" fmla="*/ 487 w 497"/>
              <a:gd name="T71" fmla="*/ 302 h 426"/>
              <a:gd name="T72" fmla="*/ 274 w 497"/>
              <a:gd name="T73" fmla="*/ 302 h 426"/>
              <a:gd name="T74" fmla="*/ 274 w 497"/>
              <a:gd name="T75" fmla="*/ 35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bg1"/>
          </a:solidFill>
          <a:ln>
            <a:noFill/>
          </a:ln>
          <a:effectLst/>
        </p:spPr>
        <p:txBody>
          <a:bodyPr wrap="none" anchor="ctr"/>
          <a:lstStyle/>
          <a:p>
            <a:endParaRPr lang="en-US" sz="1800" dirty="0">
              <a:latin typeface="微软雅黑" panose="020B0503020204020204" charset="-122"/>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fltVal val="0"/>
                                          </p:val>
                                        </p:tav>
                                        <p:tav tm="100000">
                                          <p:val>
                                            <p:strVal val="#ppt_w"/>
                                          </p:val>
                                        </p:tav>
                                      </p:tavLst>
                                    </p:anim>
                                    <p:anim calcmode="lin" valueType="num">
                                      <p:cBhvr>
                                        <p:cTn id="8" dur="500" fill="hold"/>
                                        <p:tgtEl>
                                          <p:spTgt spid="66"/>
                                        </p:tgtEl>
                                        <p:attrNameLst>
                                          <p:attrName>ppt_h</p:attrName>
                                        </p:attrNameLst>
                                      </p:cBhvr>
                                      <p:tavLst>
                                        <p:tav tm="0">
                                          <p:val>
                                            <p:fltVal val="0"/>
                                          </p:val>
                                        </p:tav>
                                        <p:tav tm="100000">
                                          <p:val>
                                            <p:strVal val="#ppt_h"/>
                                          </p:val>
                                        </p:tav>
                                      </p:tavLst>
                                    </p:anim>
                                    <p:animEffect transition="in" filter="fade">
                                      <p:cBhvr>
                                        <p:cTn id="9" dur="500"/>
                                        <p:tgtEl>
                                          <p:spTgt spid="6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p:cTn id="12" dur="500" fill="hold"/>
                                        <p:tgtEl>
                                          <p:spTgt spid="49"/>
                                        </p:tgtEl>
                                        <p:attrNameLst>
                                          <p:attrName>ppt_w</p:attrName>
                                        </p:attrNameLst>
                                      </p:cBhvr>
                                      <p:tavLst>
                                        <p:tav tm="0">
                                          <p:val>
                                            <p:fltVal val="0"/>
                                          </p:val>
                                        </p:tav>
                                        <p:tav tm="100000">
                                          <p:val>
                                            <p:strVal val="#ppt_w"/>
                                          </p:val>
                                        </p:tav>
                                      </p:tavLst>
                                    </p:anim>
                                    <p:anim calcmode="lin" valueType="num">
                                      <p:cBhvr>
                                        <p:cTn id="13" dur="500" fill="hold"/>
                                        <p:tgtEl>
                                          <p:spTgt spid="49"/>
                                        </p:tgtEl>
                                        <p:attrNameLst>
                                          <p:attrName>ppt_h</p:attrName>
                                        </p:attrNameLst>
                                      </p:cBhvr>
                                      <p:tavLst>
                                        <p:tav tm="0">
                                          <p:val>
                                            <p:fltVal val="0"/>
                                          </p:val>
                                        </p:tav>
                                        <p:tav tm="100000">
                                          <p:val>
                                            <p:strVal val="#ppt_h"/>
                                          </p:val>
                                        </p:tav>
                                      </p:tavLst>
                                    </p:anim>
                                    <p:animEffect transition="in" filter="fade">
                                      <p:cBhvr>
                                        <p:cTn id="14" dur="500"/>
                                        <p:tgtEl>
                                          <p:spTgt spid="4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4"/>
                                        </p:tgtEl>
                                        <p:attrNameLst>
                                          <p:attrName>style.visibility</p:attrName>
                                        </p:attrNameLst>
                                      </p:cBhvr>
                                      <p:to>
                                        <p:strVal val="visible"/>
                                      </p:to>
                                    </p:set>
                                    <p:anim calcmode="lin" valueType="num">
                                      <p:cBhvr>
                                        <p:cTn id="17" dur="500" fill="hold"/>
                                        <p:tgtEl>
                                          <p:spTgt spid="104"/>
                                        </p:tgtEl>
                                        <p:attrNameLst>
                                          <p:attrName>ppt_w</p:attrName>
                                        </p:attrNameLst>
                                      </p:cBhvr>
                                      <p:tavLst>
                                        <p:tav tm="0">
                                          <p:val>
                                            <p:fltVal val="0"/>
                                          </p:val>
                                        </p:tav>
                                        <p:tav tm="100000">
                                          <p:val>
                                            <p:strVal val="#ppt_w"/>
                                          </p:val>
                                        </p:tav>
                                      </p:tavLst>
                                    </p:anim>
                                    <p:anim calcmode="lin" valueType="num">
                                      <p:cBhvr>
                                        <p:cTn id="18" dur="500" fill="hold"/>
                                        <p:tgtEl>
                                          <p:spTgt spid="104"/>
                                        </p:tgtEl>
                                        <p:attrNameLst>
                                          <p:attrName>ppt_h</p:attrName>
                                        </p:attrNameLst>
                                      </p:cBhvr>
                                      <p:tavLst>
                                        <p:tav tm="0">
                                          <p:val>
                                            <p:fltVal val="0"/>
                                          </p:val>
                                        </p:tav>
                                        <p:tav tm="100000">
                                          <p:val>
                                            <p:strVal val="#ppt_h"/>
                                          </p:val>
                                        </p:tav>
                                      </p:tavLst>
                                    </p:anim>
                                    <p:animEffect transition="in" filter="fade">
                                      <p:cBhvr>
                                        <p:cTn id="19" dur="500"/>
                                        <p:tgtEl>
                                          <p:spTgt spid="10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5"/>
                                        </p:tgtEl>
                                        <p:attrNameLst>
                                          <p:attrName>style.visibility</p:attrName>
                                        </p:attrNameLst>
                                      </p:cBhvr>
                                      <p:to>
                                        <p:strVal val="visible"/>
                                      </p:to>
                                    </p:set>
                                    <p:anim calcmode="lin" valueType="num">
                                      <p:cBhvr>
                                        <p:cTn id="22" dur="500" fill="hold"/>
                                        <p:tgtEl>
                                          <p:spTgt spid="105"/>
                                        </p:tgtEl>
                                        <p:attrNameLst>
                                          <p:attrName>ppt_w</p:attrName>
                                        </p:attrNameLst>
                                      </p:cBhvr>
                                      <p:tavLst>
                                        <p:tav tm="0">
                                          <p:val>
                                            <p:fltVal val="0"/>
                                          </p:val>
                                        </p:tav>
                                        <p:tav tm="100000">
                                          <p:val>
                                            <p:strVal val="#ppt_w"/>
                                          </p:val>
                                        </p:tav>
                                      </p:tavLst>
                                    </p:anim>
                                    <p:anim calcmode="lin" valueType="num">
                                      <p:cBhvr>
                                        <p:cTn id="23" dur="500" fill="hold"/>
                                        <p:tgtEl>
                                          <p:spTgt spid="105"/>
                                        </p:tgtEl>
                                        <p:attrNameLst>
                                          <p:attrName>ppt_h</p:attrName>
                                        </p:attrNameLst>
                                      </p:cBhvr>
                                      <p:tavLst>
                                        <p:tav tm="0">
                                          <p:val>
                                            <p:fltVal val="0"/>
                                          </p:val>
                                        </p:tav>
                                        <p:tav tm="100000">
                                          <p:val>
                                            <p:strVal val="#ppt_h"/>
                                          </p:val>
                                        </p:tav>
                                      </p:tavLst>
                                    </p:anim>
                                    <p:animEffect transition="in" filter="fade">
                                      <p:cBhvr>
                                        <p:cTn id="24" dur="500"/>
                                        <p:tgtEl>
                                          <p:spTgt spid="105"/>
                                        </p:tgtEl>
                                      </p:cBhvr>
                                    </p:animEffect>
                                  </p:childTnLst>
                                </p:cTn>
                              </p:par>
                            </p:childTnLst>
                          </p:cTn>
                        </p:par>
                        <p:par>
                          <p:cTn id="25" fill="hold">
                            <p:stCondLst>
                              <p:cond delay="500"/>
                            </p:stCondLst>
                            <p:childTnLst>
                              <p:par>
                                <p:cTn id="26" presetID="53" presetClass="entr" presetSubtype="16"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anim calcmode="lin" valueType="num">
                                      <p:cBhvr>
                                        <p:cTn id="28" dur="500" fill="hold"/>
                                        <p:tgtEl>
                                          <p:spTgt spid="62"/>
                                        </p:tgtEl>
                                        <p:attrNameLst>
                                          <p:attrName>ppt_w</p:attrName>
                                        </p:attrNameLst>
                                      </p:cBhvr>
                                      <p:tavLst>
                                        <p:tav tm="0">
                                          <p:val>
                                            <p:fltVal val="0"/>
                                          </p:val>
                                        </p:tav>
                                        <p:tav tm="100000">
                                          <p:val>
                                            <p:strVal val="#ppt_w"/>
                                          </p:val>
                                        </p:tav>
                                      </p:tavLst>
                                    </p:anim>
                                    <p:anim calcmode="lin" valueType="num">
                                      <p:cBhvr>
                                        <p:cTn id="29" dur="500" fill="hold"/>
                                        <p:tgtEl>
                                          <p:spTgt spid="62"/>
                                        </p:tgtEl>
                                        <p:attrNameLst>
                                          <p:attrName>ppt_h</p:attrName>
                                        </p:attrNameLst>
                                      </p:cBhvr>
                                      <p:tavLst>
                                        <p:tav tm="0">
                                          <p:val>
                                            <p:fltVal val="0"/>
                                          </p:val>
                                        </p:tav>
                                        <p:tav tm="100000">
                                          <p:val>
                                            <p:strVal val="#ppt_h"/>
                                          </p:val>
                                        </p:tav>
                                      </p:tavLst>
                                    </p:anim>
                                    <p:animEffect transition="in" filter="fade">
                                      <p:cBhvr>
                                        <p:cTn id="30" dur="500"/>
                                        <p:tgtEl>
                                          <p:spTgt spid="6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58"/>
                                        </p:tgtEl>
                                        <p:attrNameLst>
                                          <p:attrName>style.visibility</p:attrName>
                                        </p:attrNameLst>
                                      </p:cBhvr>
                                      <p:to>
                                        <p:strVal val="visible"/>
                                      </p:to>
                                    </p:set>
                                    <p:anim calcmode="lin" valueType="num">
                                      <p:cBhvr>
                                        <p:cTn id="33" dur="500" fill="hold"/>
                                        <p:tgtEl>
                                          <p:spTgt spid="58"/>
                                        </p:tgtEl>
                                        <p:attrNameLst>
                                          <p:attrName>ppt_w</p:attrName>
                                        </p:attrNameLst>
                                      </p:cBhvr>
                                      <p:tavLst>
                                        <p:tav tm="0">
                                          <p:val>
                                            <p:fltVal val="0"/>
                                          </p:val>
                                        </p:tav>
                                        <p:tav tm="100000">
                                          <p:val>
                                            <p:strVal val="#ppt_w"/>
                                          </p:val>
                                        </p:tav>
                                      </p:tavLst>
                                    </p:anim>
                                    <p:anim calcmode="lin" valueType="num">
                                      <p:cBhvr>
                                        <p:cTn id="34" dur="500" fill="hold"/>
                                        <p:tgtEl>
                                          <p:spTgt spid="58"/>
                                        </p:tgtEl>
                                        <p:attrNameLst>
                                          <p:attrName>ppt_h</p:attrName>
                                        </p:attrNameLst>
                                      </p:cBhvr>
                                      <p:tavLst>
                                        <p:tav tm="0">
                                          <p:val>
                                            <p:fltVal val="0"/>
                                          </p:val>
                                        </p:tav>
                                        <p:tav tm="100000">
                                          <p:val>
                                            <p:strVal val="#ppt_h"/>
                                          </p:val>
                                        </p:tav>
                                      </p:tavLst>
                                    </p:anim>
                                    <p:animEffect transition="in" filter="fade">
                                      <p:cBhvr>
                                        <p:cTn id="35" dur="500"/>
                                        <p:tgtEl>
                                          <p:spTgt spid="5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06"/>
                                        </p:tgtEl>
                                        <p:attrNameLst>
                                          <p:attrName>style.visibility</p:attrName>
                                        </p:attrNameLst>
                                      </p:cBhvr>
                                      <p:to>
                                        <p:strVal val="visible"/>
                                      </p:to>
                                    </p:set>
                                    <p:anim calcmode="lin" valueType="num">
                                      <p:cBhvr>
                                        <p:cTn id="38" dur="500" fill="hold"/>
                                        <p:tgtEl>
                                          <p:spTgt spid="106"/>
                                        </p:tgtEl>
                                        <p:attrNameLst>
                                          <p:attrName>ppt_w</p:attrName>
                                        </p:attrNameLst>
                                      </p:cBhvr>
                                      <p:tavLst>
                                        <p:tav tm="0">
                                          <p:val>
                                            <p:fltVal val="0"/>
                                          </p:val>
                                        </p:tav>
                                        <p:tav tm="100000">
                                          <p:val>
                                            <p:strVal val="#ppt_w"/>
                                          </p:val>
                                        </p:tav>
                                      </p:tavLst>
                                    </p:anim>
                                    <p:anim calcmode="lin" valueType="num">
                                      <p:cBhvr>
                                        <p:cTn id="39" dur="500" fill="hold"/>
                                        <p:tgtEl>
                                          <p:spTgt spid="106"/>
                                        </p:tgtEl>
                                        <p:attrNameLst>
                                          <p:attrName>ppt_h</p:attrName>
                                        </p:attrNameLst>
                                      </p:cBhvr>
                                      <p:tavLst>
                                        <p:tav tm="0">
                                          <p:val>
                                            <p:fltVal val="0"/>
                                          </p:val>
                                        </p:tav>
                                        <p:tav tm="100000">
                                          <p:val>
                                            <p:strVal val="#ppt_h"/>
                                          </p:val>
                                        </p:tav>
                                      </p:tavLst>
                                    </p:anim>
                                    <p:animEffect transition="in" filter="fade">
                                      <p:cBhvr>
                                        <p:cTn id="40" dur="500"/>
                                        <p:tgtEl>
                                          <p:spTgt spid="106"/>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07"/>
                                        </p:tgtEl>
                                        <p:attrNameLst>
                                          <p:attrName>style.visibility</p:attrName>
                                        </p:attrNameLst>
                                      </p:cBhvr>
                                      <p:to>
                                        <p:strVal val="visible"/>
                                      </p:to>
                                    </p:set>
                                    <p:anim calcmode="lin" valueType="num">
                                      <p:cBhvr>
                                        <p:cTn id="43" dur="500" fill="hold"/>
                                        <p:tgtEl>
                                          <p:spTgt spid="107"/>
                                        </p:tgtEl>
                                        <p:attrNameLst>
                                          <p:attrName>ppt_w</p:attrName>
                                        </p:attrNameLst>
                                      </p:cBhvr>
                                      <p:tavLst>
                                        <p:tav tm="0">
                                          <p:val>
                                            <p:fltVal val="0"/>
                                          </p:val>
                                        </p:tav>
                                        <p:tav tm="100000">
                                          <p:val>
                                            <p:strVal val="#ppt_w"/>
                                          </p:val>
                                        </p:tav>
                                      </p:tavLst>
                                    </p:anim>
                                    <p:anim calcmode="lin" valueType="num">
                                      <p:cBhvr>
                                        <p:cTn id="44" dur="500" fill="hold"/>
                                        <p:tgtEl>
                                          <p:spTgt spid="107"/>
                                        </p:tgtEl>
                                        <p:attrNameLst>
                                          <p:attrName>ppt_h</p:attrName>
                                        </p:attrNameLst>
                                      </p:cBhvr>
                                      <p:tavLst>
                                        <p:tav tm="0">
                                          <p:val>
                                            <p:fltVal val="0"/>
                                          </p:val>
                                        </p:tav>
                                        <p:tav tm="100000">
                                          <p:val>
                                            <p:strVal val="#ppt_h"/>
                                          </p:val>
                                        </p:tav>
                                      </p:tavLst>
                                    </p:anim>
                                    <p:animEffect transition="in" filter="fade">
                                      <p:cBhvr>
                                        <p:cTn id="45" dur="500"/>
                                        <p:tgtEl>
                                          <p:spTgt spid="107"/>
                                        </p:tgtEl>
                                      </p:cBhvr>
                                    </p:animEffect>
                                  </p:childTnLst>
                                </p:cTn>
                              </p:par>
                            </p:childTnLst>
                          </p:cTn>
                        </p:par>
                        <p:par>
                          <p:cTn id="46" fill="hold">
                            <p:stCondLst>
                              <p:cond delay="1000"/>
                            </p:stCondLst>
                            <p:childTnLst>
                              <p:par>
                                <p:cTn id="47" presetID="53" presetClass="entr" presetSubtype="16" fill="hold" grpId="0" nodeType="afterEffect">
                                  <p:stCondLst>
                                    <p:cond delay="0"/>
                                  </p:stCondLst>
                                  <p:childTnLst>
                                    <p:set>
                                      <p:cBhvr>
                                        <p:cTn id="48" dur="1" fill="hold">
                                          <p:stCondLst>
                                            <p:cond delay="0"/>
                                          </p:stCondLst>
                                        </p:cTn>
                                        <p:tgtEl>
                                          <p:spTgt spid="60"/>
                                        </p:tgtEl>
                                        <p:attrNameLst>
                                          <p:attrName>style.visibility</p:attrName>
                                        </p:attrNameLst>
                                      </p:cBhvr>
                                      <p:to>
                                        <p:strVal val="visible"/>
                                      </p:to>
                                    </p:set>
                                    <p:anim calcmode="lin" valueType="num">
                                      <p:cBhvr>
                                        <p:cTn id="49" dur="500" fill="hold"/>
                                        <p:tgtEl>
                                          <p:spTgt spid="60"/>
                                        </p:tgtEl>
                                        <p:attrNameLst>
                                          <p:attrName>ppt_w</p:attrName>
                                        </p:attrNameLst>
                                      </p:cBhvr>
                                      <p:tavLst>
                                        <p:tav tm="0">
                                          <p:val>
                                            <p:fltVal val="0"/>
                                          </p:val>
                                        </p:tav>
                                        <p:tav tm="100000">
                                          <p:val>
                                            <p:strVal val="#ppt_w"/>
                                          </p:val>
                                        </p:tav>
                                      </p:tavLst>
                                    </p:anim>
                                    <p:anim calcmode="lin" valueType="num">
                                      <p:cBhvr>
                                        <p:cTn id="50" dur="500" fill="hold"/>
                                        <p:tgtEl>
                                          <p:spTgt spid="60"/>
                                        </p:tgtEl>
                                        <p:attrNameLst>
                                          <p:attrName>ppt_h</p:attrName>
                                        </p:attrNameLst>
                                      </p:cBhvr>
                                      <p:tavLst>
                                        <p:tav tm="0">
                                          <p:val>
                                            <p:fltVal val="0"/>
                                          </p:val>
                                        </p:tav>
                                        <p:tav tm="100000">
                                          <p:val>
                                            <p:strVal val="#ppt_h"/>
                                          </p:val>
                                        </p:tav>
                                      </p:tavLst>
                                    </p:anim>
                                    <p:animEffect transition="in" filter="fade">
                                      <p:cBhvr>
                                        <p:cTn id="51" dur="500"/>
                                        <p:tgtEl>
                                          <p:spTgt spid="60"/>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73"/>
                                        </p:tgtEl>
                                        <p:attrNameLst>
                                          <p:attrName>style.visibility</p:attrName>
                                        </p:attrNameLst>
                                      </p:cBhvr>
                                      <p:to>
                                        <p:strVal val="visible"/>
                                      </p:to>
                                    </p:set>
                                    <p:anim calcmode="lin" valueType="num">
                                      <p:cBhvr>
                                        <p:cTn id="54" dur="500" fill="hold"/>
                                        <p:tgtEl>
                                          <p:spTgt spid="73"/>
                                        </p:tgtEl>
                                        <p:attrNameLst>
                                          <p:attrName>ppt_w</p:attrName>
                                        </p:attrNameLst>
                                      </p:cBhvr>
                                      <p:tavLst>
                                        <p:tav tm="0">
                                          <p:val>
                                            <p:fltVal val="0"/>
                                          </p:val>
                                        </p:tav>
                                        <p:tav tm="100000">
                                          <p:val>
                                            <p:strVal val="#ppt_w"/>
                                          </p:val>
                                        </p:tav>
                                      </p:tavLst>
                                    </p:anim>
                                    <p:anim calcmode="lin" valueType="num">
                                      <p:cBhvr>
                                        <p:cTn id="55" dur="500" fill="hold"/>
                                        <p:tgtEl>
                                          <p:spTgt spid="73"/>
                                        </p:tgtEl>
                                        <p:attrNameLst>
                                          <p:attrName>ppt_h</p:attrName>
                                        </p:attrNameLst>
                                      </p:cBhvr>
                                      <p:tavLst>
                                        <p:tav tm="0">
                                          <p:val>
                                            <p:fltVal val="0"/>
                                          </p:val>
                                        </p:tav>
                                        <p:tav tm="100000">
                                          <p:val>
                                            <p:strVal val="#ppt_h"/>
                                          </p:val>
                                        </p:tav>
                                      </p:tavLst>
                                    </p:anim>
                                    <p:animEffect transition="in" filter="fade">
                                      <p:cBhvr>
                                        <p:cTn id="56" dur="500"/>
                                        <p:tgtEl>
                                          <p:spTgt spid="73"/>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08"/>
                                        </p:tgtEl>
                                        <p:attrNameLst>
                                          <p:attrName>style.visibility</p:attrName>
                                        </p:attrNameLst>
                                      </p:cBhvr>
                                      <p:to>
                                        <p:strVal val="visible"/>
                                      </p:to>
                                    </p:set>
                                    <p:anim calcmode="lin" valueType="num">
                                      <p:cBhvr>
                                        <p:cTn id="59" dur="500" fill="hold"/>
                                        <p:tgtEl>
                                          <p:spTgt spid="108"/>
                                        </p:tgtEl>
                                        <p:attrNameLst>
                                          <p:attrName>ppt_w</p:attrName>
                                        </p:attrNameLst>
                                      </p:cBhvr>
                                      <p:tavLst>
                                        <p:tav tm="0">
                                          <p:val>
                                            <p:fltVal val="0"/>
                                          </p:val>
                                        </p:tav>
                                        <p:tav tm="100000">
                                          <p:val>
                                            <p:strVal val="#ppt_w"/>
                                          </p:val>
                                        </p:tav>
                                      </p:tavLst>
                                    </p:anim>
                                    <p:anim calcmode="lin" valueType="num">
                                      <p:cBhvr>
                                        <p:cTn id="60" dur="500" fill="hold"/>
                                        <p:tgtEl>
                                          <p:spTgt spid="108"/>
                                        </p:tgtEl>
                                        <p:attrNameLst>
                                          <p:attrName>ppt_h</p:attrName>
                                        </p:attrNameLst>
                                      </p:cBhvr>
                                      <p:tavLst>
                                        <p:tav tm="0">
                                          <p:val>
                                            <p:fltVal val="0"/>
                                          </p:val>
                                        </p:tav>
                                        <p:tav tm="100000">
                                          <p:val>
                                            <p:strVal val="#ppt_h"/>
                                          </p:val>
                                        </p:tav>
                                      </p:tavLst>
                                    </p:anim>
                                    <p:animEffect transition="in" filter="fade">
                                      <p:cBhvr>
                                        <p:cTn id="61" dur="500"/>
                                        <p:tgtEl>
                                          <p:spTgt spid="108"/>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09"/>
                                        </p:tgtEl>
                                        <p:attrNameLst>
                                          <p:attrName>style.visibility</p:attrName>
                                        </p:attrNameLst>
                                      </p:cBhvr>
                                      <p:to>
                                        <p:strVal val="visible"/>
                                      </p:to>
                                    </p:set>
                                    <p:anim calcmode="lin" valueType="num">
                                      <p:cBhvr>
                                        <p:cTn id="64" dur="500" fill="hold"/>
                                        <p:tgtEl>
                                          <p:spTgt spid="109"/>
                                        </p:tgtEl>
                                        <p:attrNameLst>
                                          <p:attrName>ppt_w</p:attrName>
                                        </p:attrNameLst>
                                      </p:cBhvr>
                                      <p:tavLst>
                                        <p:tav tm="0">
                                          <p:val>
                                            <p:fltVal val="0"/>
                                          </p:val>
                                        </p:tav>
                                        <p:tav tm="100000">
                                          <p:val>
                                            <p:strVal val="#ppt_w"/>
                                          </p:val>
                                        </p:tav>
                                      </p:tavLst>
                                    </p:anim>
                                    <p:anim calcmode="lin" valueType="num">
                                      <p:cBhvr>
                                        <p:cTn id="65" dur="500" fill="hold"/>
                                        <p:tgtEl>
                                          <p:spTgt spid="109"/>
                                        </p:tgtEl>
                                        <p:attrNameLst>
                                          <p:attrName>ppt_h</p:attrName>
                                        </p:attrNameLst>
                                      </p:cBhvr>
                                      <p:tavLst>
                                        <p:tav tm="0">
                                          <p:val>
                                            <p:fltVal val="0"/>
                                          </p:val>
                                        </p:tav>
                                        <p:tav tm="100000">
                                          <p:val>
                                            <p:strVal val="#ppt_h"/>
                                          </p:val>
                                        </p:tav>
                                      </p:tavLst>
                                    </p:anim>
                                    <p:animEffect transition="in" filter="fade">
                                      <p:cBhvr>
                                        <p:cTn id="66" dur="500"/>
                                        <p:tgtEl>
                                          <p:spTgt spid="109"/>
                                        </p:tgtEl>
                                      </p:cBhvr>
                                    </p:animEffect>
                                  </p:childTnLst>
                                </p:cTn>
                              </p:par>
                            </p:childTnLst>
                          </p:cTn>
                        </p:par>
                        <p:par>
                          <p:cTn id="67" fill="hold">
                            <p:stCondLst>
                              <p:cond delay="1500"/>
                            </p:stCondLst>
                            <p:childTnLst>
                              <p:par>
                                <p:cTn id="68" presetID="53" presetClass="entr" presetSubtype="16" fill="hold" grpId="0" nodeType="afterEffect">
                                  <p:stCondLst>
                                    <p:cond delay="0"/>
                                  </p:stCondLst>
                                  <p:childTnLst>
                                    <p:set>
                                      <p:cBhvr>
                                        <p:cTn id="69" dur="1" fill="hold">
                                          <p:stCondLst>
                                            <p:cond delay="0"/>
                                          </p:stCondLst>
                                        </p:cTn>
                                        <p:tgtEl>
                                          <p:spTgt spid="65"/>
                                        </p:tgtEl>
                                        <p:attrNameLst>
                                          <p:attrName>style.visibility</p:attrName>
                                        </p:attrNameLst>
                                      </p:cBhvr>
                                      <p:to>
                                        <p:strVal val="visible"/>
                                      </p:to>
                                    </p:set>
                                    <p:anim calcmode="lin" valueType="num">
                                      <p:cBhvr>
                                        <p:cTn id="70" dur="500" fill="hold"/>
                                        <p:tgtEl>
                                          <p:spTgt spid="65"/>
                                        </p:tgtEl>
                                        <p:attrNameLst>
                                          <p:attrName>ppt_w</p:attrName>
                                        </p:attrNameLst>
                                      </p:cBhvr>
                                      <p:tavLst>
                                        <p:tav tm="0">
                                          <p:val>
                                            <p:fltVal val="0"/>
                                          </p:val>
                                        </p:tav>
                                        <p:tav tm="100000">
                                          <p:val>
                                            <p:strVal val="#ppt_w"/>
                                          </p:val>
                                        </p:tav>
                                      </p:tavLst>
                                    </p:anim>
                                    <p:anim calcmode="lin" valueType="num">
                                      <p:cBhvr>
                                        <p:cTn id="71" dur="500" fill="hold"/>
                                        <p:tgtEl>
                                          <p:spTgt spid="65"/>
                                        </p:tgtEl>
                                        <p:attrNameLst>
                                          <p:attrName>ppt_h</p:attrName>
                                        </p:attrNameLst>
                                      </p:cBhvr>
                                      <p:tavLst>
                                        <p:tav tm="0">
                                          <p:val>
                                            <p:fltVal val="0"/>
                                          </p:val>
                                        </p:tav>
                                        <p:tav tm="100000">
                                          <p:val>
                                            <p:strVal val="#ppt_h"/>
                                          </p:val>
                                        </p:tav>
                                      </p:tavLst>
                                    </p:anim>
                                    <p:animEffect transition="in" filter="fade">
                                      <p:cBhvr>
                                        <p:cTn id="72" dur="500"/>
                                        <p:tgtEl>
                                          <p:spTgt spid="65"/>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64"/>
                                        </p:tgtEl>
                                        <p:attrNameLst>
                                          <p:attrName>style.visibility</p:attrName>
                                        </p:attrNameLst>
                                      </p:cBhvr>
                                      <p:to>
                                        <p:strVal val="visible"/>
                                      </p:to>
                                    </p:set>
                                    <p:anim calcmode="lin" valueType="num">
                                      <p:cBhvr>
                                        <p:cTn id="75" dur="500" fill="hold"/>
                                        <p:tgtEl>
                                          <p:spTgt spid="64"/>
                                        </p:tgtEl>
                                        <p:attrNameLst>
                                          <p:attrName>ppt_w</p:attrName>
                                        </p:attrNameLst>
                                      </p:cBhvr>
                                      <p:tavLst>
                                        <p:tav tm="0">
                                          <p:val>
                                            <p:fltVal val="0"/>
                                          </p:val>
                                        </p:tav>
                                        <p:tav tm="100000">
                                          <p:val>
                                            <p:strVal val="#ppt_w"/>
                                          </p:val>
                                        </p:tav>
                                      </p:tavLst>
                                    </p:anim>
                                    <p:anim calcmode="lin" valueType="num">
                                      <p:cBhvr>
                                        <p:cTn id="76" dur="500" fill="hold"/>
                                        <p:tgtEl>
                                          <p:spTgt spid="64"/>
                                        </p:tgtEl>
                                        <p:attrNameLst>
                                          <p:attrName>ppt_h</p:attrName>
                                        </p:attrNameLst>
                                      </p:cBhvr>
                                      <p:tavLst>
                                        <p:tav tm="0">
                                          <p:val>
                                            <p:fltVal val="0"/>
                                          </p:val>
                                        </p:tav>
                                        <p:tav tm="100000">
                                          <p:val>
                                            <p:strVal val="#ppt_h"/>
                                          </p:val>
                                        </p:tav>
                                      </p:tavLst>
                                    </p:anim>
                                    <p:animEffect transition="in" filter="fade">
                                      <p:cBhvr>
                                        <p:cTn id="77" dur="500"/>
                                        <p:tgtEl>
                                          <p:spTgt spid="64"/>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110"/>
                                        </p:tgtEl>
                                        <p:attrNameLst>
                                          <p:attrName>style.visibility</p:attrName>
                                        </p:attrNameLst>
                                      </p:cBhvr>
                                      <p:to>
                                        <p:strVal val="visible"/>
                                      </p:to>
                                    </p:set>
                                    <p:anim calcmode="lin" valueType="num">
                                      <p:cBhvr>
                                        <p:cTn id="80" dur="500" fill="hold"/>
                                        <p:tgtEl>
                                          <p:spTgt spid="110"/>
                                        </p:tgtEl>
                                        <p:attrNameLst>
                                          <p:attrName>ppt_w</p:attrName>
                                        </p:attrNameLst>
                                      </p:cBhvr>
                                      <p:tavLst>
                                        <p:tav tm="0">
                                          <p:val>
                                            <p:fltVal val="0"/>
                                          </p:val>
                                        </p:tav>
                                        <p:tav tm="100000">
                                          <p:val>
                                            <p:strVal val="#ppt_w"/>
                                          </p:val>
                                        </p:tav>
                                      </p:tavLst>
                                    </p:anim>
                                    <p:anim calcmode="lin" valueType="num">
                                      <p:cBhvr>
                                        <p:cTn id="81" dur="500" fill="hold"/>
                                        <p:tgtEl>
                                          <p:spTgt spid="110"/>
                                        </p:tgtEl>
                                        <p:attrNameLst>
                                          <p:attrName>ppt_h</p:attrName>
                                        </p:attrNameLst>
                                      </p:cBhvr>
                                      <p:tavLst>
                                        <p:tav tm="0">
                                          <p:val>
                                            <p:fltVal val="0"/>
                                          </p:val>
                                        </p:tav>
                                        <p:tav tm="100000">
                                          <p:val>
                                            <p:strVal val="#ppt_h"/>
                                          </p:val>
                                        </p:tav>
                                      </p:tavLst>
                                    </p:anim>
                                    <p:animEffect transition="in" filter="fade">
                                      <p:cBhvr>
                                        <p:cTn id="82" dur="500"/>
                                        <p:tgtEl>
                                          <p:spTgt spid="110"/>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111"/>
                                        </p:tgtEl>
                                        <p:attrNameLst>
                                          <p:attrName>style.visibility</p:attrName>
                                        </p:attrNameLst>
                                      </p:cBhvr>
                                      <p:to>
                                        <p:strVal val="visible"/>
                                      </p:to>
                                    </p:set>
                                    <p:anim calcmode="lin" valueType="num">
                                      <p:cBhvr>
                                        <p:cTn id="85" dur="500" fill="hold"/>
                                        <p:tgtEl>
                                          <p:spTgt spid="111"/>
                                        </p:tgtEl>
                                        <p:attrNameLst>
                                          <p:attrName>ppt_w</p:attrName>
                                        </p:attrNameLst>
                                      </p:cBhvr>
                                      <p:tavLst>
                                        <p:tav tm="0">
                                          <p:val>
                                            <p:fltVal val="0"/>
                                          </p:val>
                                        </p:tav>
                                        <p:tav tm="100000">
                                          <p:val>
                                            <p:strVal val="#ppt_w"/>
                                          </p:val>
                                        </p:tav>
                                      </p:tavLst>
                                    </p:anim>
                                    <p:anim calcmode="lin" valueType="num">
                                      <p:cBhvr>
                                        <p:cTn id="86" dur="500" fill="hold"/>
                                        <p:tgtEl>
                                          <p:spTgt spid="111"/>
                                        </p:tgtEl>
                                        <p:attrNameLst>
                                          <p:attrName>ppt_h</p:attrName>
                                        </p:attrNameLst>
                                      </p:cBhvr>
                                      <p:tavLst>
                                        <p:tav tm="0">
                                          <p:val>
                                            <p:fltVal val="0"/>
                                          </p:val>
                                        </p:tav>
                                        <p:tav tm="100000">
                                          <p:val>
                                            <p:strVal val="#ppt_h"/>
                                          </p:val>
                                        </p:tav>
                                      </p:tavLst>
                                    </p:anim>
                                    <p:animEffect transition="in" filter="fade">
                                      <p:cBhvr>
                                        <p:cTn id="87" dur="500"/>
                                        <p:tgtEl>
                                          <p:spTgt spid="111"/>
                                        </p:tgtEl>
                                      </p:cBhvr>
                                    </p:animEffect>
                                  </p:childTnLst>
                                </p:cTn>
                              </p:par>
                            </p:childTnLst>
                          </p:cTn>
                        </p:par>
                        <p:par>
                          <p:cTn id="88" fill="hold">
                            <p:stCondLst>
                              <p:cond delay="2000"/>
                            </p:stCondLst>
                            <p:childTnLst>
                              <p:par>
                                <p:cTn id="89" presetID="53" presetClass="entr" presetSubtype="16" fill="hold" grpId="0" nodeType="afterEffect">
                                  <p:stCondLst>
                                    <p:cond delay="0"/>
                                  </p:stCondLst>
                                  <p:childTnLst>
                                    <p:set>
                                      <p:cBhvr>
                                        <p:cTn id="90" dur="1" fill="hold">
                                          <p:stCondLst>
                                            <p:cond delay="0"/>
                                          </p:stCondLst>
                                        </p:cTn>
                                        <p:tgtEl>
                                          <p:spTgt spid="68"/>
                                        </p:tgtEl>
                                        <p:attrNameLst>
                                          <p:attrName>style.visibility</p:attrName>
                                        </p:attrNameLst>
                                      </p:cBhvr>
                                      <p:to>
                                        <p:strVal val="visible"/>
                                      </p:to>
                                    </p:set>
                                    <p:anim calcmode="lin" valueType="num">
                                      <p:cBhvr>
                                        <p:cTn id="91" dur="500" fill="hold"/>
                                        <p:tgtEl>
                                          <p:spTgt spid="68"/>
                                        </p:tgtEl>
                                        <p:attrNameLst>
                                          <p:attrName>ppt_w</p:attrName>
                                        </p:attrNameLst>
                                      </p:cBhvr>
                                      <p:tavLst>
                                        <p:tav tm="0">
                                          <p:val>
                                            <p:fltVal val="0"/>
                                          </p:val>
                                        </p:tav>
                                        <p:tav tm="100000">
                                          <p:val>
                                            <p:strVal val="#ppt_w"/>
                                          </p:val>
                                        </p:tav>
                                      </p:tavLst>
                                    </p:anim>
                                    <p:anim calcmode="lin" valueType="num">
                                      <p:cBhvr>
                                        <p:cTn id="92" dur="500" fill="hold"/>
                                        <p:tgtEl>
                                          <p:spTgt spid="68"/>
                                        </p:tgtEl>
                                        <p:attrNameLst>
                                          <p:attrName>ppt_h</p:attrName>
                                        </p:attrNameLst>
                                      </p:cBhvr>
                                      <p:tavLst>
                                        <p:tav tm="0">
                                          <p:val>
                                            <p:fltVal val="0"/>
                                          </p:val>
                                        </p:tav>
                                        <p:tav tm="100000">
                                          <p:val>
                                            <p:strVal val="#ppt_h"/>
                                          </p:val>
                                        </p:tav>
                                      </p:tavLst>
                                    </p:anim>
                                    <p:animEffect transition="in" filter="fade">
                                      <p:cBhvr>
                                        <p:cTn id="93" dur="500"/>
                                        <p:tgtEl>
                                          <p:spTgt spid="68"/>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55"/>
                                        </p:tgtEl>
                                        <p:attrNameLst>
                                          <p:attrName>style.visibility</p:attrName>
                                        </p:attrNameLst>
                                      </p:cBhvr>
                                      <p:to>
                                        <p:strVal val="visible"/>
                                      </p:to>
                                    </p:set>
                                    <p:anim calcmode="lin" valueType="num">
                                      <p:cBhvr>
                                        <p:cTn id="96" dur="500" fill="hold"/>
                                        <p:tgtEl>
                                          <p:spTgt spid="55"/>
                                        </p:tgtEl>
                                        <p:attrNameLst>
                                          <p:attrName>ppt_w</p:attrName>
                                        </p:attrNameLst>
                                      </p:cBhvr>
                                      <p:tavLst>
                                        <p:tav tm="0">
                                          <p:val>
                                            <p:fltVal val="0"/>
                                          </p:val>
                                        </p:tav>
                                        <p:tav tm="100000">
                                          <p:val>
                                            <p:strVal val="#ppt_w"/>
                                          </p:val>
                                        </p:tav>
                                      </p:tavLst>
                                    </p:anim>
                                    <p:anim calcmode="lin" valueType="num">
                                      <p:cBhvr>
                                        <p:cTn id="97" dur="500" fill="hold"/>
                                        <p:tgtEl>
                                          <p:spTgt spid="55"/>
                                        </p:tgtEl>
                                        <p:attrNameLst>
                                          <p:attrName>ppt_h</p:attrName>
                                        </p:attrNameLst>
                                      </p:cBhvr>
                                      <p:tavLst>
                                        <p:tav tm="0">
                                          <p:val>
                                            <p:fltVal val="0"/>
                                          </p:val>
                                        </p:tav>
                                        <p:tav tm="100000">
                                          <p:val>
                                            <p:strVal val="#ppt_h"/>
                                          </p:val>
                                        </p:tav>
                                      </p:tavLst>
                                    </p:anim>
                                    <p:animEffect transition="in" filter="fade">
                                      <p:cBhvr>
                                        <p:cTn id="98" dur="500"/>
                                        <p:tgtEl>
                                          <p:spTgt spid="55"/>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114"/>
                                        </p:tgtEl>
                                        <p:attrNameLst>
                                          <p:attrName>style.visibility</p:attrName>
                                        </p:attrNameLst>
                                      </p:cBhvr>
                                      <p:to>
                                        <p:strVal val="visible"/>
                                      </p:to>
                                    </p:set>
                                    <p:anim calcmode="lin" valueType="num">
                                      <p:cBhvr>
                                        <p:cTn id="101" dur="500" fill="hold"/>
                                        <p:tgtEl>
                                          <p:spTgt spid="114"/>
                                        </p:tgtEl>
                                        <p:attrNameLst>
                                          <p:attrName>ppt_w</p:attrName>
                                        </p:attrNameLst>
                                      </p:cBhvr>
                                      <p:tavLst>
                                        <p:tav tm="0">
                                          <p:val>
                                            <p:fltVal val="0"/>
                                          </p:val>
                                        </p:tav>
                                        <p:tav tm="100000">
                                          <p:val>
                                            <p:strVal val="#ppt_w"/>
                                          </p:val>
                                        </p:tav>
                                      </p:tavLst>
                                    </p:anim>
                                    <p:anim calcmode="lin" valueType="num">
                                      <p:cBhvr>
                                        <p:cTn id="102" dur="500" fill="hold"/>
                                        <p:tgtEl>
                                          <p:spTgt spid="114"/>
                                        </p:tgtEl>
                                        <p:attrNameLst>
                                          <p:attrName>ppt_h</p:attrName>
                                        </p:attrNameLst>
                                      </p:cBhvr>
                                      <p:tavLst>
                                        <p:tav tm="0">
                                          <p:val>
                                            <p:fltVal val="0"/>
                                          </p:val>
                                        </p:tav>
                                        <p:tav tm="100000">
                                          <p:val>
                                            <p:strVal val="#ppt_h"/>
                                          </p:val>
                                        </p:tav>
                                      </p:tavLst>
                                    </p:anim>
                                    <p:animEffect transition="in" filter="fade">
                                      <p:cBhvr>
                                        <p:cTn id="103" dur="500"/>
                                        <p:tgtEl>
                                          <p:spTgt spid="114"/>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115"/>
                                        </p:tgtEl>
                                        <p:attrNameLst>
                                          <p:attrName>style.visibility</p:attrName>
                                        </p:attrNameLst>
                                      </p:cBhvr>
                                      <p:to>
                                        <p:strVal val="visible"/>
                                      </p:to>
                                    </p:set>
                                    <p:anim calcmode="lin" valueType="num">
                                      <p:cBhvr>
                                        <p:cTn id="106" dur="500" fill="hold"/>
                                        <p:tgtEl>
                                          <p:spTgt spid="115"/>
                                        </p:tgtEl>
                                        <p:attrNameLst>
                                          <p:attrName>ppt_w</p:attrName>
                                        </p:attrNameLst>
                                      </p:cBhvr>
                                      <p:tavLst>
                                        <p:tav tm="0">
                                          <p:val>
                                            <p:fltVal val="0"/>
                                          </p:val>
                                        </p:tav>
                                        <p:tav tm="100000">
                                          <p:val>
                                            <p:strVal val="#ppt_w"/>
                                          </p:val>
                                        </p:tav>
                                      </p:tavLst>
                                    </p:anim>
                                    <p:anim calcmode="lin" valueType="num">
                                      <p:cBhvr>
                                        <p:cTn id="107" dur="500" fill="hold"/>
                                        <p:tgtEl>
                                          <p:spTgt spid="115"/>
                                        </p:tgtEl>
                                        <p:attrNameLst>
                                          <p:attrName>ppt_h</p:attrName>
                                        </p:attrNameLst>
                                      </p:cBhvr>
                                      <p:tavLst>
                                        <p:tav tm="0">
                                          <p:val>
                                            <p:fltVal val="0"/>
                                          </p:val>
                                        </p:tav>
                                        <p:tav tm="100000">
                                          <p:val>
                                            <p:strVal val="#ppt_h"/>
                                          </p:val>
                                        </p:tav>
                                      </p:tavLst>
                                    </p:anim>
                                    <p:animEffect transition="in" filter="fade">
                                      <p:cBhvr>
                                        <p:cTn id="108" dur="500"/>
                                        <p:tgtEl>
                                          <p:spTgt spid="115"/>
                                        </p:tgtEl>
                                      </p:cBhvr>
                                    </p:animEffect>
                                  </p:childTnLst>
                                </p:cTn>
                              </p:par>
                            </p:childTnLst>
                          </p:cTn>
                        </p:par>
                        <p:par>
                          <p:cTn id="109" fill="hold">
                            <p:stCondLst>
                              <p:cond delay="2500"/>
                            </p:stCondLst>
                            <p:childTnLst>
                              <p:par>
                                <p:cTn id="110" presetID="53" presetClass="entr" presetSubtype="16" fill="hold" grpId="0" nodeType="afterEffect">
                                  <p:stCondLst>
                                    <p:cond delay="0"/>
                                  </p:stCondLst>
                                  <p:childTnLst>
                                    <p:set>
                                      <p:cBhvr>
                                        <p:cTn id="111" dur="1" fill="hold">
                                          <p:stCondLst>
                                            <p:cond delay="0"/>
                                          </p:stCondLst>
                                        </p:cTn>
                                        <p:tgtEl>
                                          <p:spTgt spid="59"/>
                                        </p:tgtEl>
                                        <p:attrNameLst>
                                          <p:attrName>style.visibility</p:attrName>
                                        </p:attrNameLst>
                                      </p:cBhvr>
                                      <p:to>
                                        <p:strVal val="visible"/>
                                      </p:to>
                                    </p:set>
                                    <p:anim calcmode="lin" valueType="num">
                                      <p:cBhvr>
                                        <p:cTn id="112" dur="500" fill="hold"/>
                                        <p:tgtEl>
                                          <p:spTgt spid="59"/>
                                        </p:tgtEl>
                                        <p:attrNameLst>
                                          <p:attrName>ppt_w</p:attrName>
                                        </p:attrNameLst>
                                      </p:cBhvr>
                                      <p:tavLst>
                                        <p:tav tm="0">
                                          <p:val>
                                            <p:fltVal val="0"/>
                                          </p:val>
                                        </p:tav>
                                        <p:tav tm="100000">
                                          <p:val>
                                            <p:strVal val="#ppt_w"/>
                                          </p:val>
                                        </p:tav>
                                      </p:tavLst>
                                    </p:anim>
                                    <p:anim calcmode="lin" valueType="num">
                                      <p:cBhvr>
                                        <p:cTn id="113" dur="500" fill="hold"/>
                                        <p:tgtEl>
                                          <p:spTgt spid="59"/>
                                        </p:tgtEl>
                                        <p:attrNameLst>
                                          <p:attrName>ppt_h</p:attrName>
                                        </p:attrNameLst>
                                      </p:cBhvr>
                                      <p:tavLst>
                                        <p:tav tm="0">
                                          <p:val>
                                            <p:fltVal val="0"/>
                                          </p:val>
                                        </p:tav>
                                        <p:tav tm="100000">
                                          <p:val>
                                            <p:strVal val="#ppt_h"/>
                                          </p:val>
                                        </p:tav>
                                      </p:tavLst>
                                    </p:anim>
                                    <p:animEffect transition="in" filter="fade">
                                      <p:cBhvr>
                                        <p:cTn id="114" dur="500"/>
                                        <p:tgtEl>
                                          <p:spTgt spid="59"/>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61"/>
                                        </p:tgtEl>
                                        <p:attrNameLst>
                                          <p:attrName>style.visibility</p:attrName>
                                        </p:attrNameLst>
                                      </p:cBhvr>
                                      <p:to>
                                        <p:strVal val="visible"/>
                                      </p:to>
                                    </p:set>
                                    <p:anim calcmode="lin" valueType="num">
                                      <p:cBhvr>
                                        <p:cTn id="117" dur="500" fill="hold"/>
                                        <p:tgtEl>
                                          <p:spTgt spid="61"/>
                                        </p:tgtEl>
                                        <p:attrNameLst>
                                          <p:attrName>ppt_w</p:attrName>
                                        </p:attrNameLst>
                                      </p:cBhvr>
                                      <p:tavLst>
                                        <p:tav tm="0">
                                          <p:val>
                                            <p:fltVal val="0"/>
                                          </p:val>
                                        </p:tav>
                                        <p:tav tm="100000">
                                          <p:val>
                                            <p:strVal val="#ppt_w"/>
                                          </p:val>
                                        </p:tav>
                                      </p:tavLst>
                                    </p:anim>
                                    <p:anim calcmode="lin" valueType="num">
                                      <p:cBhvr>
                                        <p:cTn id="118" dur="500" fill="hold"/>
                                        <p:tgtEl>
                                          <p:spTgt spid="61"/>
                                        </p:tgtEl>
                                        <p:attrNameLst>
                                          <p:attrName>ppt_h</p:attrName>
                                        </p:attrNameLst>
                                      </p:cBhvr>
                                      <p:tavLst>
                                        <p:tav tm="0">
                                          <p:val>
                                            <p:fltVal val="0"/>
                                          </p:val>
                                        </p:tav>
                                        <p:tav tm="100000">
                                          <p:val>
                                            <p:strVal val="#ppt_h"/>
                                          </p:val>
                                        </p:tav>
                                      </p:tavLst>
                                    </p:anim>
                                    <p:animEffect transition="in" filter="fade">
                                      <p:cBhvr>
                                        <p:cTn id="119" dur="500"/>
                                        <p:tgtEl>
                                          <p:spTgt spid="61"/>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116"/>
                                        </p:tgtEl>
                                        <p:attrNameLst>
                                          <p:attrName>style.visibility</p:attrName>
                                        </p:attrNameLst>
                                      </p:cBhvr>
                                      <p:to>
                                        <p:strVal val="visible"/>
                                      </p:to>
                                    </p:set>
                                    <p:anim calcmode="lin" valueType="num">
                                      <p:cBhvr>
                                        <p:cTn id="122" dur="500" fill="hold"/>
                                        <p:tgtEl>
                                          <p:spTgt spid="116"/>
                                        </p:tgtEl>
                                        <p:attrNameLst>
                                          <p:attrName>ppt_w</p:attrName>
                                        </p:attrNameLst>
                                      </p:cBhvr>
                                      <p:tavLst>
                                        <p:tav tm="0">
                                          <p:val>
                                            <p:fltVal val="0"/>
                                          </p:val>
                                        </p:tav>
                                        <p:tav tm="100000">
                                          <p:val>
                                            <p:strVal val="#ppt_w"/>
                                          </p:val>
                                        </p:tav>
                                      </p:tavLst>
                                    </p:anim>
                                    <p:anim calcmode="lin" valueType="num">
                                      <p:cBhvr>
                                        <p:cTn id="123" dur="500" fill="hold"/>
                                        <p:tgtEl>
                                          <p:spTgt spid="116"/>
                                        </p:tgtEl>
                                        <p:attrNameLst>
                                          <p:attrName>ppt_h</p:attrName>
                                        </p:attrNameLst>
                                      </p:cBhvr>
                                      <p:tavLst>
                                        <p:tav tm="0">
                                          <p:val>
                                            <p:fltVal val="0"/>
                                          </p:val>
                                        </p:tav>
                                        <p:tav tm="100000">
                                          <p:val>
                                            <p:strVal val="#ppt_h"/>
                                          </p:val>
                                        </p:tav>
                                      </p:tavLst>
                                    </p:anim>
                                    <p:animEffect transition="in" filter="fade">
                                      <p:cBhvr>
                                        <p:cTn id="124" dur="500"/>
                                        <p:tgtEl>
                                          <p:spTgt spid="116"/>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117"/>
                                        </p:tgtEl>
                                        <p:attrNameLst>
                                          <p:attrName>style.visibility</p:attrName>
                                        </p:attrNameLst>
                                      </p:cBhvr>
                                      <p:to>
                                        <p:strVal val="visible"/>
                                      </p:to>
                                    </p:set>
                                    <p:anim calcmode="lin" valueType="num">
                                      <p:cBhvr>
                                        <p:cTn id="127" dur="500" fill="hold"/>
                                        <p:tgtEl>
                                          <p:spTgt spid="117"/>
                                        </p:tgtEl>
                                        <p:attrNameLst>
                                          <p:attrName>ppt_w</p:attrName>
                                        </p:attrNameLst>
                                      </p:cBhvr>
                                      <p:tavLst>
                                        <p:tav tm="0">
                                          <p:val>
                                            <p:fltVal val="0"/>
                                          </p:val>
                                        </p:tav>
                                        <p:tav tm="100000">
                                          <p:val>
                                            <p:strVal val="#ppt_w"/>
                                          </p:val>
                                        </p:tav>
                                      </p:tavLst>
                                    </p:anim>
                                    <p:anim calcmode="lin" valueType="num">
                                      <p:cBhvr>
                                        <p:cTn id="128" dur="500" fill="hold"/>
                                        <p:tgtEl>
                                          <p:spTgt spid="117"/>
                                        </p:tgtEl>
                                        <p:attrNameLst>
                                          <p:attrName>ppt_h</p:attrName>
                                        </p:attrNameLst>
                                      </p:cBhvr>
                                      <p:tavLst>
                                        <p:tav tm="0">
                                          <p:val>
                                            <p:fltVal val="0"/>
                                          </p:val>
                                        </p:tav>
                                        <p:tav tm="100000">
                                          <p:val>
                                            <p:strVal val="#ppt_h"/>
                                          </p:val>
                                        </p:tav>
                                      </p:tavLst>
                                    </p:anim>
                                    <p:animEffect transition="in" filter="fade">
                                      <p:cBhvr>
                                        <p:cTn id="129" dur="500"/>
                                        <p:tgtEl>
                                          <p:spTgt spid="117"/>
                                        </p:tgtEl>
                                      </p:cBhvr>
                                    </p:animEffect>
                                  </p:childTnLst>
                                </p:cTn>
                              </p:par>
                            </p:childTnLst>
                          </p:cTn>
                        </p:par>
                        <p:par>
                          <p:cTn id="130" fill="hold">
                            <p:stCondLst>
                              <p:cond delay="3000"/>
                            </p:stCondLst>
                            <p:childTnLst>
                              <p:par>
                                <p:cTn id="131" presetID="53" presetClass="entr" presetSubtype="16" fill="hold" grpId="0" nodeType="afterEffect">
                                  <p:stCondLst>
                                    <p:cond delay="0"/>
                                  </p:stCondLst>
                                  <p:childTnLst>
                                    <p:set>
                                      <p:cBhvr>
                                        <p:cTn id="132" dur="1" fill="hold">
                                          <p:stCondLst>
                                            <p:cond delay="0"/>
                                          </p:stCondLst>
                                        </p:cTn>
                                        <p:tgtEl>
                                          <p:spTgt spid="63"/>
                                        </p:tgtEl>
                                        <p:attrNameLst>
                                          <p:attrName>style.visibility</p:attrName>
                                        </p:attrNameLst>
                                      </p:cBhvr>
                                      <p:to>
                                        <p:strVal val="visible"/>
                                      </p:to>
                                    </p:set>
                                    <p:anim calcmode="lin" valueType="num">
                                      <p:cBhvr>
                                        <p:cTn id="133" dur="500" fill="hold"/>
                                        <p:tgtEl>
                                          <p:spTgt spid="63"/>
                                        </p:tgtEl>
                                        <p:attrNameLst>
                                          <p:attrName>ppt_w</p:attrName>
                                        </p:attrNameLst>
                                      </p:cBhvr>
                                      <p:tavLst>
                                        <p:tav tm="0">
                                          <p:val>
                                            <p:fltVal val="0"/>
                                          </p:val>
                                        </p:tav>
                                        <p:tav tm="100000">
                                          <p:val>
                                            <p:strVal val="#ppt_w"/>
                                          </p:val>
                                        </p:tav>
                                      </p:tavLst>
                                    </p:anim>
                                    <p:anim calcmode="lin" valueType="num">
                                      <p:cBhvr>
                                        <p:cTn id="134" dur="500" fill="hold"/>
                                        <p:tgtEl>
                                          <p:spTgt spid="63"/>
                                        </p:tgtEl>
                                        <p:attrNameLst>
                                          <p:attrName>ppt_h</p:attrName>
                                        </p:attrNameLst>
                                      </p:cBhvr>
                                      <p:tavLst>
                                        <p:tav tm="0">
                                          <p:val>
                                            <p:fltVal val="0"/>
                                          </p:val>
                                        </p:tav>
                                        <p:tav tm="100000">
                                          <p:val>
                                            <p:strVal val="#ppt_h"/>
                                          </p:val>
                                        </p:tav>
                                      </p:tavLst>
                                    </p:anim>
                                    <p:animEffect transition="in" filter="fade">
                                      <p:cBhvr>
                                        <p:cTn id="135" dur="500"/>
                                        <p:tgtEl>
                                          <p:spTgt spid="63"/>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76"/>
                                        </p:tgtEl>
                                        <p:attrNameLst>
                                          <p:attrName>style.visibility</p:attrName>
                                        </p:attrNameLst>
                                      </p:cBhvr>
                                      <p:to>
                                        <p:strVal val="visible"/>
                                      </p:to>
                                    </p:set>
                                    <p:anim calcmode="lin" valueType="num">
                                      <p:cBhvr>
                                        <p:cTn id="138" dur="500" fill="hold"/>
                                        <p:tgtEl>
                                          <p:spTgt spid="76"/>
                                        </p:tgtEl>
                                        <p:attrNameLst>
                                          <p:attrName>ppt_w</p:attrName>
                                        </p:attrNameLst>
                                      </p:cBhvr>
                                      <p:tavLst>
                                        <p:tav tm="0">
                                          <p:val>
                                            <p:fltVal val="0"/>
                                          </p:val>
                                        </p:tav>
                                        <p:tav tm="100000">
                                          <p:val>
                                            <p:strVal val="#ppt_w"/>
                                          </p:val>
                                        </p:tav>
                                      </p:tavLst>
                                    </p:anim>
                                    <p:anim calcmode="lin" valueType="num">
                                      <p:cBhvr>
                                        <p:cTn id="139" dur="500" fill="hold"/>
                                        <p:tgtEl>
                                          <p:spTgt spid="76"/>
                                        </p:tgtEl>
                                        <p:attrNameLst>
                                          <p:attrName>ppt_h</p:attrName>
                                        </p:attrNameLst>
                                      </p:cBhvr>
                                      <p:tavLst>
                                        <p:tav tm="0">
                                          <p:val>
                                            <p:fltVal val="0"/>
                                          </p:val>
                                        </p:tav>
                                        <p:tav tm="100000">
                                          <p:val>
                                            <p:strVal val="#ppt_h"/>
                                          </p:val>
                                        </p:tav>
                                      </p:tavLst>
                                    </p:anim>
                                    <p:animEffect transition="in" filter="fade">
                                      <p:cBhvr>
                                        <p:cTn id="140" dur="500"/>
                                        <p:tgtEl>
                                          <p:spTgt spid="76"/>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118"/>
                                        </p:tgtEl>
                                        <p:attrNameLst>
                                          <p:attrName>style.visibility</p:attrName>
                                        </p:attrNameLst>
                                      </p:cBhvr>
                                      <p:to>
                                        <p:strVal val="visible"/>
                                      </p:to>
                                    </p:set>
                                    <p:anim calcmode="lin" valueType="num">
                                      <p:cBhvr>
                                        <p:cTn id="143" dur="500" fill="hold"/>
                                        <p:tgtEl>
                                          <p:spTgt spid="118"/>
                                        </p:tgtEl>
                                        <p:attrNameLst>
                                          <p:attrName>ppt_w</p:attrName>
                                        </p:attrNameLst>
                                      </p:cBhvr>
                                      <p:tavLst>
                                        <p:tav tm="0">
                                          <p:val>
                                            <p:fltVal val="0"/>
                                          </p:val>
                                        </p:tav>
                                        <p:tav tm="100000">
                                          <p:val>
                                            <p:strVal val="#ppt_w"/>
                                          </p:val>
                                        </p:tav>
                                      </p:tavLst>
                                    </p:anim>
                                    <p:anim calcmode="lin" valueType="num">
                                      <p:cBhvr>
                                        <p:cTn id="144" dur="500" fill="hold"/>
                                        <p:tgtEl>
                                          <p:spTgt spid="118"/>
                                        </p:tgtEl>
                                        <p:attrNameLst>
                                          <p:attrName>ppt_h</p:attrName>
                                        </p:attrNameLst>
                                      </p:cBhvr>
                                      <p:tavLst>
                                        <p:tav tm="0">
                                          <p:val>
                                            <p:fltVal val="0"/>
                                          </p:val>
                                        </p:tav>
                                        <p:tav tm="100000">
                                          <p:val>
                                            <p:strVal val="#ppt_h"/>
                                          </p:val>
                                        </p:tav>
                                      </p:tavLst>
                                    </p:anim>
                                    <p:animEffect transition="in" filter="fade">
                                      <p:cBhvr>
                                        <p:cTn id="145" dur="500"/>
                                        <p:tgtEl>
                                          <p:spTgt spid="118"/>
                                        </p:tgtEl>
                                      </p:cBhvr>
                                    </p:animEffect>
                                  </p:childTnLst>
                                </p:cTn>
                              </p:par>
                              <p:par>
                                <p:cTn id="146" presetID="53" presetClass="entr" presetSubtype="16" fill="hold" grpId="0" nodeType="withEffect">
                                  <p:stCondLst>
                                    <p:cond delay="0"/>
                                  </p:stCondLst>
                                  <p:childTnLst>
                                    <p:set>
                                      <p:cBhvr>
                                        <p:cTn id="147" dur="1" fill="hold">
                                          <p:stCondLst>
                                            <p:cond delay="0"/>
                                          </p:stCondLst>
                                        </p:cTn>
                                        <p:tgtEl>
                                          <p:spTgt spid="119"/>
                                        </p:tgtEl>
                                        <p:attrNameLst>
                                          <p:attrName>style.visibility</p:attrName>
                                        </p:attrNameLst>
                                      </p:cBhvr>
                                      <p:to>
                                        <p:strVal val="visible"/>
                                      </p:to>
                                    </p:set>
                                    <p:anim calcmode="lin" valueType="num">
                                      <p:cBhvr>
                                        <p:cTn id="148" dur="500" fill="hold"/>
                                        <p:tgtEl>
                                          <p:spTgt spid="119"/>
                                        </p:tgtEl>
                                        <p:attrNameLst>
                                          <p:attrName>ppt_w</p:attrName>
                                        </p:attrNameLst>
                                      </p:cBhvr>
                                      <p:tavLst>
                                        <p:tav tm="0">
                                          <p:val>
                                            <p:fltVal val="0"/>
                                          </p:val>
                                        </p:tav>
                                        <p:tav tm="100000">
                                          <p:val>
                                            <p:strVal val="#ppt_w"/>
                                          </p:val>
                                        </p:tav>
                                      </p:tavLst>
                                    </p:anim>
                                    <p:anim calcmode="lin" valueType="num">
                                      <p:cBhvr>
                                        <p:cTn id="149" dur="500" fill="hold"/>
                                        <p:tgtEl>
                                          <p:spTgt spid="119"/>
                                        </p:tgtEl>
                                        <p:attrNameLst>
                                          <p:attrName>ppt_h</p:attrName>
                                        </p:attrNameLst>
                                      </p:cBhvr>
                                      <p:tavLst>
                                        <p:tav tm="0">
                                          <p:val>
                                            <p:fltVal val="0"/>
                                          </p:val>
                                        </p:tav>
                                        <p:tav tm="100000">
                                          <p:val>
                                            <p:strVal val="#ppt_h"/>
                                          </p:val>
                                        </p:tav>
                                      </p:tavLst>
                                    </p:anim>
                                    <p:animEffect transition="in" filter="fade">
                                      <p:cBhvr>
                                        <p:cTn id="150" dur="500"/>
                                        <p:tgtEl>
                                          <p:spTgt spid="119"/>
                                        </p:tgtEl>
                                      </p:cBhvr>
                                    </p:animEffect>
                                  </p:childTnLst>
                                </p:cTn>
                              </p:par>
                            </p:childTnLst>
                          </p:cTn>
                        </p:par>
                        <p:par>
                          <p:cTn id="151" fill="hold">
                            <p:stCondLst>
                              <p:cond delay="3500"/>
                            </p:stCondLst>
                            <p:childTnLst>
                              <p:par>
                                <p:cTn id="152" presetID="53" presetClass="entr" presetSubtype="16" fill="hold" grpId="0" nodeType="afterEffect">
                                  <p:stCondLst>
                                    <p:cond delay="0"/>
                                  </p:stCondLst>
                                  <p:childTnLst>
                                    <p:set>
                                      <p:cBhvr>
                                        <p:cTn id="153" dur="1" fill="hold">
                                          <p:stCondLst>
                                            <p:cond delay="0"/>
                                          </p:stCondLst>
                                        </p:cTn>
                                        <p:tgtEl>
                                          <p:spTgt spid="69"/>
                                        </p:tgtEl>
                                        <p:attrNameLst>
                                          <p:attrName>style.visibility</p:attrName>
                                        </p:attrNameLst>
                                      </p:cBhvr>
                                      <p:to>
                                        <p:strVal val="visible"/>
                                      </p:to>
                                    </p:set>
                                    <p:anim calcmode="lin" valueType="num">
                                      <p:cBhvr>
                                        <p:cTn id="154" dur="500" fill="hold"/>
                                        <p:tgtEl>
                                          <p:spTgt spid="69"/>
                                        </p:tgtEl>
                                        <p:attrNameLst>
                                          <p:attrName>ppt_w</p:attrName>
                                        </p:attrNameLst>
                                      </p:cBhvr>
                                      <p:tavLst>
                                        <p:tav tm="0">
                                          <p:val>
                                            <p:fltVal val="0"/>
                                          </p:val>
                                        </p:tav>
                                        <p:tav tm="100000">
                                          <p:val>
                                            <p:strVal val="#ppt_w"/>
                                          </p:val>
                                        </p:tav>
                                      </p:tavLst>
                                    </p:anim>
                                    <p:anim calcmode="lin" valueType="num">
                                      <p:cBhvr>
                                        <p:cTn id="155" dur="500" fill="hold"/>
                                        <p:tgtEl>
                                          <p:spTgt spid="69"/>
                                        </p:tgtEl>
                                        <p:attrNameLst>
                                          <p:attrName>ppt_h</p:attrName>
                                        </p:attrNameLst>
                                      </p:cBhvr>
                                      <p:tavLst>
                                        <p:tav tm="0">
                                          <p:val>
                                            <p:fltVal val="0"/>
                                          </p:val>
                                        </p:tav>
                                        <p:tav tm="100000">
                                          <p:val>
                                            <p:strVal val="#ppt_h"/>
                                          </p:val>
                                        </p:tav>
                                      </p:tavLst>
                                    </p:anim>
                                    <p:animEffect transition="in" filter="fade">
                                      <p:cBhvr>
                                        <p:cTn id="156" dur="500"/>
                                        <p:tgtEl>
                                          <p:spTgt spid="69"/>
                                        </p:tgtEl>
                                      </p:cBhvr>
                                    </p:animEffect>
                                  </p:childTnLst>
                                </p:cTn>
                              </p:par>
                              <p:par>
                                <p:cTn id="157" presetID="53" presetClass="entr" presetSubtype="16" fill="hold" grpId="0" nodeType="withEffect">
                                  <p:stCondLst>
                                    <p:cond delay="0"/>
                                  </p:stCondLst>
                                  <p:childTnLst>
                                    <p:set>
                                      <p:cBhvr>
                                        <p:cTn id="158" dur="1" fill="hold">
                                          <p:stCondLst>
                                            <p:cond delay="0"/>
                                          </p:stCondLst>
                                        </p:cTn>
                                        <p:tgtEl>
                                          <p:spTgt spid="67"/>
                                        </p:tgtEl>
                                        <p:attrNameLst>
                                          <p:attrName>style.visibility</p:attrName>
                                        </p:attrNameLst>
                                      </p:cBhvr>
                                      <p:to>
                                        <p:strVal val="visible"/>
                                      </p:to>
                                    </p:set>
                                    <p:anim calcmode="lin" valueType="num">
                                      <p:cBhvr>
                                        <p:cTn id="159" dur="500" fill="hold"/>
                                        <p:tgtEl>
                                          <p:spTgt spid="67"/>
                                        </p:tgtEl>
                                        <p:attrNameLst>
                                          <p:attrName>ppt_w</p:attrName>
                                        </p:attrNameLst>
                                      </p:cBhvr>
                                      <p:tavLst>
                                        <p:tav tm="0">
                                          <p:val>
                                            <p:fltVal val="0"/>
                                          </p:val>
                                        </p:tav>
                                        <p:tav tm="100000">
                                          <p:val>
                                            <p:strVal val="#ppt_w"/>
                                          </p:val>
                                        </p:tav>
                                      </p:tavLst>
                                    </p:anim>
                                    <p:anim calcmode="lin" valueType="num">
                                      <p:cBhvr>
                                        <p:cTn id="160" dur="500" fill="hold"/>
                                        <p:tgtEl>
                                          <p:spTgt spid="67"/>
                                        </p:tgtEl>
                                        <p:attrNameLst>
                                          <p:attrName>ppt_h</p:attrName>
                                        </p:attrNameLst>
                                      </p:cBhvr>
                                      <p:tavLst>
                                        <p:tav tm="0">
                                          <p:val>
                                            <p:fltVal val="0"/>
                                          </p:val>
                                        </p:tav>
                                        <p:tav tm="100000">
                                          <p:val>
                                            <p:strVal val="#ppt_h"/>
                                          </p:val>
                                        </p:tav>
                                      </p:tavLst>
                                    </p:anim>
                                    <p:animEffect transition="in" filter="fade">
                                      <p:cBhvr>
                                        <p:cTn id="161" dur="500"/>
                                        <p:tgtEl>
                                          <p:spTgt spid="67"/>
                                        </p:tgtEl>
                                      </p:cBhvr>
                                    </p:animEffect>
                                  </p:childTnLst>
                                </p:cTn>
                              </p:par>
                              <p:par>
                                <p:cTn id="162" presetID="53" presetClass="entr" presetSubtype="16" fill="hold" grpId="0" nodeType="withEffect">
                                  <p:stCondLst>
                                    <p:cond delay="0"/>
                                  </p:stCondLst>
                                  <p:childTnLst>
                                    <p:set>
                                      <p:cBhvr>
                                        <p:cTn id="163" dur="1" fill="hold">
                                          <p:stCondLst>
                                            <p:cond delay="0"/>
                                          </p:stCondLst>
                                        </p:cTn>
                                        <p:tgtEl>
                                          <p:spTgt spid="120"/>
                                        </p:tgtEl>
                                        <p:attrNameLst>
                                          <p:attrName>style.visibility</p:attrName>
                                        </p:attrNameLst>
                                      </p:cBhvr>
                                      <p:to>
                                        <p:strVal val="visible"/>
                                      </p:to>
                                    </p:set>
                                    <p:anim calcmode="lin" valueType="num">
                                      <p:cBhvr>
                                        <p:cTn id="164" dur="500" fill="hold"/>
                                        <p:tgtEl>
                                          <p:spTgt spid="120"/>
                                        </p:tgtEl>
                                        <p:attrNameLst>
                                          <p:attrName>ppt_w</p:attrName>
                                        </p:attrNameLst>
                                      </p:cBhvr>
                                      <p:tavLst>
                                        <p:tav tm="0">
                                          <p:val>
                                            <p:fltVal val="0"/>
                                          </p:val>
                                        </p:tav>
                                        <p:tav tm="100000">
                                          <p:val>
                                            <p:strVal val="#ppt_w"/>
                                          </p:val>
                                        </p:tav>
                                      </p:tavLst>
                                    </p:anim>
                                    <p:anim calcmode="lin" valueType="num">
                                      <p:cBhvr>
                                        <p:cTn id="165" dur="500" fill="hold"/>
                                        <p:tgtEl>
                                          <p:spTgt spid="120"/>
                                        </p:tgtEl>
                                        <p:attrNameLst>
                                          <p:attrName>ppt_h</p:attrName>
                                        </p:attrNameLst>
                                      </p:cBhvr>
                                      <p:tavLst>
                                        <p:tav tm="0">
                                          <p:val>
                                            <p:fltVal val="0"/>
                                          </p:val>
                                        </p:tav>
                                        <p:tav tm="100000">
                                          <p:val>
                                            <p:strVal val="#ppt_h"/>
                                          </p:val>
                                        </p:tav>
                                      </p:tavLst>
                                    </p:anim>
                                    <p:animEffect transition="in" filter="fade">
                                      <p:cBhvr>
                                        <p:cTn id="166" dur="500"/>
                                        <p:tgtEl>
                                          <p:spTgt spid="120"/>
                                        </p:tgtEl>
                                      </p:cBhvr>
                                    </p:animEffect>
                                  </p:childTnLst>
                                </p:cTn>
                              </p:par>
                              <p:par>
                                <p:cTn id="167" presetID="53" presetClass="entr" presetSubtype="16" fill="hold" grpId="0" nodeType="withEffect">
                                  <p:stCondLst>
                                    <p:cond delay="0"/>
                                  </p:stCondLst>
                                  <p:childTnLst>
                                    <p:set>
                                      <p:cBhvr>
                                        <p:cTn id="168" dur="1" fill="hold">
                                          <p:stCondLst>
                                            <p:cond delay="0"/>
                                          </p:stCondLst>
                                        </p:cTn>
                                        <p:tgtEl>
                                          <p:spTgt spid="121"/>
                                        </p:tgtEl>
                                        <p:attrNameLst>
                                          <p:attrName>style.visibility</p:attrName>
                                        </p:attrNameLst>
                                      </p:cBhvr>
                                      <p:to>
                                        <p:strVal val="visible"/>
                                      </p:to>
                                    </p:set>
                                    <p:anim calcmode="lin" valueType="num">
                                      <p:cBhvr>
                                        <p:cTn id="169" dur="500" fill="hold"/>
                                        <p:tgtEl>
                                          <p:spTgt spid="121"/>
                                        </p:tgtEl>
                                        <p:attrNameLst>
                                          <p:attrName>ppt_w</p:attrName>
                                        </p:attrNameLst>
                                      </p:cBhvr>
                                      <p:tavLst>
                                        <p:tav tm="0">
                                          <p:val>
                                            <p:fltVal val="0"/>
                                          </p:val>
                                        </p:tav>
                                        <p:tav tm="100000">
                                          <p:val>
                                            <p:strVal val="#ppt_w"/>
                                          </p:val>
                                        </p:tav>
                                      </p:tavLst>
                                    </p:anim>
                                    <p:anim calcmode="lin" valueType="num">
                                      <p:cBhvr>
                                        <p:cTn id="170" dur="500" fill="hold"/>
                                        <p:tgtEl>
                                          <p:spTgt spid="121"/>
                                        </p:tgtEl>
                                        <p:attrNameLst>
                                          <p:attrName>ppt_h</p:attrName>
                                        </p:attrNameLst>
                                      </p:cBhvr>
                                      <p:tavLst>
                                        <p:tav tm="0">
                                          <p:val>
                                            <p:fltVal val="0"/>
                                          </p:val>
                                        </p:tav>
                                        <p:tav tm="100000">
                                          <p:val>
                                            <p:strVal val="#ppt_h"/>
                                          </p:val>
                                        </p:tav>
                                      </p:tavLst>
                                    </p:anim>
                                    <p:animEffect transition="in" filter="fade">
                                      <p:cBhvr>
                                        <p:cTn id="171"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55" grpId="0" bldLvl="0" animBg="1"/>
      <p:bldP spid="58" grpId="0" bldLvl="0" animBg="1"/>
      <p:bldP spid="61" grpId="0" bldLvl="0" animBg="1"/>
      <p:bldP spid="64" grpId="0" bldLvl="0" animBg="1"/>
      <p:bldP spid="67" grpId="0" bldLvl="0" animBg="1"/>
      <p:bldP spid="73" grpId="0" bldLvl="0" animBg="1"/>
      <p:bldP spid="76" grpId="0" bldLvl="0" animBg="1"/>
      <p:bldP spid="104" grpId="0"/>
      <p:bldP spid="105" grpId="0"/>
      <p:bldP spid="106" grpId="0"/>
      <p:bldP spid="107" grpId="0"/>
      <p:bldP spid="108" grpId="0"/>
      <p:bldP spid="109" grpId="0"/>
      <p:bldP spid="110" grpId="0"/>
      <p:bldP spid="111" grpId="0"/>
      <p:bldP spid="114" grpId="0"/>
      <p:bldP spid="115" grpId="0"/>
      <p:bldP spid="116" grpId="0"/>
      <p:bldP spid="117" grpId="0"/>
      <p:bldP spid="118" grpId="0"/>
      <p:bldP spid="119" grpId="0"/>
      <p:bldP spid="120" grpId="0"/>
      <p:bldP spid="121" grpId="0"/>
      <p:bldP spid="59" grpId="0" bldLvl="0" animBg="1"/>
      <p:bldP spid="60" grpId="0" bldLvl="0" animBg="1"/>
      <p:bldP spid="62" grpId="0" bldLvl="0" animBg="1"/>
      <p:bldP spid="63" grpId="0" bldLvl="0" animBg="1"/>
      <p:bldP spid="65" grpId="0" bldLvl="0" animBg="1"/>
      <p:bldP spid="66" grpId="0" bldLvl="0" animBg="1"/>
      <p:bldP spid="68" grpId="0" bldLvl="0" animBg="1"/>
      <p:bldP spid="69"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603885" y="127000"/>
            <a:ext cx="5687060" cy="410210"/>
          </a:xfrm>
          <a:prstGeom prst="rect">
            <a:avLst/>
          </a:prstGeom>
          <a:noFill/>
        </p:spPr>
        <p:txBody>
          <a:bodyPr wrap="square" lIns="45711" tIns="22855" rIns="45711" bIns="22855" rtlCol="0">
            <a:spAutoFit/>
          </a:bodyPr>
          <a:lstStyle/>
          <a:p>
            <a:pPr algn="l"/>
            <a:r>
              <a:rPr lang="id-ID" sz="2400" b="1" dirty="0">
                <a:solidFill>
                  <a:schemeClr val="tx1"/>
                </a:solidFill>
                <a:latin typeface="微软雅黑" panose="020B0503020204020204" charset="-122"/>
                <a:cs typeface="Aparajita" panose="020B0604020202020204" pitchFamily="34" charset="0"/>
              </a:rPr>
              <a:t>单击此处添加标题</a:t>
            </a:r>
          </a:p>
        </p:txBody>
      </p:sp>
      <p:sp>
        <p:nvSpPr>
          <p:cNvPr id="23" name="Subtitle 2"/>
          <p:cNvSpPr txBox="1"/>
          <p:nvPr/>
        </p:nvSpPr>
        <p:spPr>
          <a:xfrm>
            <a:off x="603885" y="391795"/>
            <a:ext cx="3165475" cy="419735"/>
          </a:xfrm>
          <a:prstGeom prst="rect">
            <a:avLst/>
          </a:prstGeom>
        </p:spPr>
        <p:txBody>
          <a:bodyPr vert="horz" lIns="108745" tIns="54372" rIns="108745" bIns="54372" rtlCol="0">
            <a:norm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r>
              <a:rPr lang="en-US" sz="1000" dirty="0">
                <a:solidFill>
                  <a:schemeClr val="tx1"/>
                </a:solidFill>
                <a:latin typeface="微软雅黑" panose="020B0503020204020204" charset="-122"/>
                <a:cs typeface="Aparajita" panose="020B0604020202020204" pitchFamily="34" charset="0"/>
              </a:rPr>
              <a:t>Your great subtitle in this line</a:t>
            </a:r>
          </a:p>
        </p:txBody>
      </p:sp>
      <p:pic>
        <p:nvPicPr>
          <p:cNvPr id="2" name="图片 1" descr="QQ截图20170423215553"/>
          <p:cNvPicPr>
            <a:picLocks noChangeAspect="1"/>
          </p:cNvPicPr>
          <p:nvPr/>
        </p:nvPicPr>
        <p:blipFill>
          <a:blip r:embed="rId2"/>
          <a:stretch>
            <a:fillRect/>
          </a:stretch>
        </p:blipFill>
        <p:spPr>
          <a:xfrm>
            <a:off x="170815" y="99060"/>
            <a:ext cx="528955" cy="564515"/>
          </a:xfrm>
          <a:prstGeom prst="rect">
            <a:avLst/>
          </a:prstGeom>
          <a:effectLst>
            <a:outerShdw blurRad="50800" dist="38100" dir="2700000" algn="tl" rotWithShape="0">
              <a:prstClr val="black">
                <a:alpha val="40000"/>
              </a:prstClr>
            </a:outerShdw>
          </a:effectLst>
        </p:spPr>
      </p:pic>
      <p:grpSp>
        <p:nvGrpSpPr>
          <p:cNvPr id="28" name="Group 1"/>
          <p:cNvGrpSpPr/>
          <p:nvPr/>
        </p:nvGrpSpPr>
        <p:grpSpPr>
          <a:xfrm>
            <a:off x="6823893" y="1942207"/>
            <a:ext cx="3751459" cy="3752226"/>
            <a:chOff x="7870626" y="2948401"/>
            <a:chExt cx="9031215" cy="9033062"/>
          </a:xfrm>
        </p:grpSpPr>
        <p:sp>
          <p:nvSpPr>
            <p:cNvPr id="68" name="Freeform 3"/>
            <p:cNvSpPr>
              <a:spLocks noChangeArrowheads="1"/>
            </p:cNvSpPr>
            <p:nvPr/>
          </p:nvSpPr>
          <p:spPr bwMode="auto">
            <a:xfrm rot="19397468">
              <a:off x="9000026" y="2948401"/>
              <a:ext cx="4612900" cy="4680728"/>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solidFill>
            <a:ln>
              <a:noFill/>
            </a:ln>
            <a:effectLst/>
          </p:spPr>
          <p:txBody>
            <a:bodyPr wrap="none" lIns="121898" tIns="60949" rIns="121898" bIns="60949" anchor="ctr"/>
            <a:lstStyle/>
            <a:p>
              <a:endParaRPr lang="en-US" sz="1800" dirty="0">
                <a:latin typeface="微软雅黑" panose="020B0503020204020204" charset="-122"/>
              </a:endParaRPr>
            </a:p>
          </p:txBody>
        </p:sp>
        <p:sp>
          <p:nvSpPr>
            <p:cNvPr id="70" name="Freeform 3"/>
            <p:cNvSpPr>
              <a:spLocks noChangeArrowheads="1"/>
            </p:cNvSpPr>
            <p:nvPr/>
          </p:nvSpPr>
          <p:spPr bwMode="auto">
            <a:xfrm rot="3202081">
              <a:off x="12255036" y="4039640"/>
              <a:ext cx="4614101" cy="4679509"/>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2"/>
            </a:solidFill>
            <a:ln>
              <a:noFill/>
            </a:ln>
            <a:effectLst/>
          </p:spPr>
          <p:txBody>
            <a:bodyPr wrap="none" lIns="121898" tIns="60949" rIns="121898" bIns="60949" anchor="ctr"/>
            <a:lstStyle/>
            <a:p>
              <a:endParaRPr lang="en-US" sz="1800" dirty="0">
                <a:latin typeface="微软雅黑" panose="020B0503020204020204" charset="-122"/>
              </a:endParaRPr>
            </a:p>
          </p:txBody>
        </p:sp>
        <p:sp>
          <p:nvSpPr>
            <p:cNvPr id="71" name="Freeform 3"/>
            <p:cNvSpPr>
              <a:spLocks noChangeArrowheads="1"/>
            </p:cNvSpPr>
            <p:nvPr/>
          </p:nvSpPr>
          <p:spPr bwMode="auto">
            <a:xfrm rot="8579122">
              <a:off x="11157827" y="7300735"/>
              <a:ext cx="4612900" cy="4680728"/>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3"/>
            </a:solidFill>
            <a:ln>
              <a:noFill/>
            </a:ln>
            <a:effectLst/>
          </p:spPr>
          <p:txBody>
            <a:bodyPr wrap="none" lIns="121898" tIns="60949" rIns="121898" bIns="60949" anchor="ctr"/>
            <a:lstStyle/>
            <a:p>
              <a:endParaRPr lang="en-US" sz="1800" dirty="0">
                <a:latin typeface="微软雅黑" panose="020B0503020204020204" charset="-122"/>
              </a:endParaRPr>
            </a:p>
          </p:txBody>
        </p:sp>
        <p:sp>
          <p:nvSpPr>
            <p:cNvPr id="72" name="Freeform 3"/>
            <p:cNvSpPr>
              <a:spLocks noChangeArrowheads="1"/>
            </p:cNvSpPr>
            <p:nvPr/>
          </p:nvSpPr>
          <p:spPr bwMode="auto">
            <a:xfrm rot="13978264">
              <a:off x="7903330" y="6233611"/>
              <a:ext cx="4614101" cy="4679509"/>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5"/>
            </a:solidFill>
            <a:ln>
              <a:noFill/>
            </a:ln>
            <a:effectLst/>
          </p:spPr>
          <p:txBody>
            <a:bodyPr wrap="none" lIns="121898" tIns="60949" rIns="121898" bIns="60949" anchor="ctr"/>
            <a:lstStyle/>
            <a:p>
              <a:endParaRPr lang="en-US" sz="1800" dirty="0">
                <a:latin typeface="微软雅黑" panose="020B0503020204020204" charset="-122"/>
              </a:endParaRPr>
            </a:p>
          </p:txBody>
        </p:sp>
        <p:sp>
          <p:nvSpPr>
            <p:cNvPr id="73" name="TextBox 72"/>
            <p:cNvSpPr txBox="1"/>
            <p:nvPr/>
          </p:nvSpPr>
          <p:spPr>
            <a:xfrm>
              <a:off x="9841414" y="3516812"/>
              <a:ext cx="2916614" cy="3118530"/>
            </a:xfrm>
            <a:prstGeom prst="rect">
              <a:avLst/>
            </a:prstGeom>
            <a:noFill/>
          </p:spPr>
          <p:txBody>
            <a:bodyPr wrap="square" lIns="121872" tIns="60934" rIns="121872" bIns="60934" rtlCol="0">
              <a:spAutoFit/>
            </a:bodyPr>
            <a:lstStyle/>
            <a:p>
              <a:pPr algn="ctr"/>
              <a:r>
                <a:rPr lang="en-US" sz="7200" b="1" dirty="0">
                  <a:solidFill>
                    <a:schemeClr val="bg1"/>
                  </a:solidFill>
                  <a:latin typeface="微软雅黑" panose="020B0503020204020204" charset="-122"/>
                  <a:cs typeface="Aparajita" panose="020B0604020202020204" pitchFamily="34" charset="0"/>
                </a:rPr>
                <a:t>S</a:t>
              </a:r>
              <a:endParaRPr lang="ru-RU" sz="7200" b="1" dirty="0">
                <a:solidFill>
                  <a:schemeClr val="bg1"/>
                </a:solidFill>
                <a:latin typeface="Lato Black"/>
                <a:cs typeface="Aparajita" panose="020B0604020202020204" pitchFamily="34" charset="0"/>
              </a:endParaRPr>
            </a:p>
          </p:txBody>
        </p:sp>
        <p:sp>
          <p:nvSpPr>
            <p:cNvPr id="74" name="TextBox 73"/>
            <p:cNvSpPr txBox="1"/>
            <p:nvPr/>
          </p:nvSpPr>
          <p:spPr>
            <a:xfrm>
              <a:off x="13451996" y="4810899"/>
              <a:ext cx="2916614" cy="3118530"/>
            </a:xfrm>
            <a:prstGeom prst="rect">
              <a:avLst/>
            </a:prstGeom>
            <a:noFill/>
          </p:spPr>
          <p:txBody>
            <a:bodyPr wrap="square" lIns="121872" tIns="60934" rIns="121872" bIns="60934" rtlCol="0">
              <a:spAutoFit/>
            </a:bodyPr>
            <a:lstStyle/>
            <a:p>
              <a:pPr algn="ctr"/>
              <a:r>
                <a:rPr lang="en-US" sz="7200" b="1" dirty="0">
                  <a:solidFill>
                    <a:schemeClr val="bg1"/>
                  </a:solidFill>
                  <a:latin typeface="微软雅黑" panose="020B0503020204020204" charset="-122"/>
                  <a:cs typeface="Aparajita" panose="020B0604020202020204" pitchFamily="34" charset="0"/>
                </a:rPr>
                <a:t>W</a:t>
              </a:r>
              <a:endParaRPr lang="ru-RU" sz="7200" b="1" dirty="0">
                <a:solidFill>
                  <a:schemeClr val="bg1"/>
                </a:solidFill>
                <a:latin typeface="Lato Black"/>
                <a:cs typeface="Aparajita" panose="020B0604020202020204" pitchFamily="34" charset="0"/>
              </a:endParaRPr>
            </a:p>
          </p:txBody>
        </p:sp>
        <p:sp>
          <p:nvSpPr>
            <p:cNvPr id="75" name="TextBox 74"/>
            <p:cNvSpPr txBox="1"/>
            <p:nvPr/>
          </p:nvSpPr>
          <p:spPr>
            <a:xfrm>
              <a:off x="11964099" y="8359756"/>
              <a:ext cx="2916614" cy="3118530"/>
            </a:xfrm>
            <a:prstGeom prst="rect">
              <a:avLst/>
            </a:prstGeom>
            <a:noFill/>
          </p:spPr>
          <p:txBody>
            <a:bodyPr wrap="square" lIns="121872" tIns="60934" rIns="121872" bIns="60934" rtlCol="0">
              <a:spAutoFit/>
            </a:bodyPr>
            <a:lstStyle/>
            <a:p>
              <a:pPr algn="ctr"/>
              <a:r>
                <a:rPr lang="en-US" sz="7200" b="1" dirty="0">
                  <a:solidFill>
                    <a:schemeClr val="bg1"/>
                  </a:solidFill>
                  <a:latin typeface="微软雅黑" panose="020B0503020204020204" charset="-122"/>
                  <a:cs typeface="Aparajita" panose="020B0604020202020204" pitchFamily="34" charset="0"/>
                </a:rPr>
                <a:t>T</a:t>
              </a:r>
              <a:endParaRPr lang="ru-RU" sz="7200" b="1" dirty="0">
                <a:solidFill>
                  <a:schemeClr val="bg1"/>
                </a:solidFill>
                <a:latin typeface="Lato Black"/>
                <a:cs typeface="Aparajita" panose="020B0604020202020204" pitchFamily="34" charset="0"/>
              </a:endParaRPr>
            </a:p>
          </p:txBody>
        </p:sp>
        <p:sp>
          <p:nvSpPr>
            <p:cNvPr id="76" name="TextBox 75"/>
            <p:cNvSpPr txBox="1"/>
            <p:nvPr/>
          </p:nvSpPr>
          <p:spPr>
            <a:xfrm>
              <a:off x="8613884" y="7071280"/>
              <a:ext cx="2916614" cy="3118530"/>
            </a:xfrm>
            <a:prstGeom prst="rect">
              <a:avLst/>
            </a:prstGeom>
            <a:noFill/>
          </p:spPr>
          <p:txBody>
            <a:bodyPr wrap="square" lIns="121872" tIns="60934" rIns="121872" bIns="60934" rtlCol="0">
              <a:spAutoFit/>
            </a:bodyPr>
            <a:lstStyle/>
            <a:p>
              <a:pPr algn="ctr"/>
              <a:r>
                <a:rPr lang="en-US" sz="7200" b="1" dirty="0">
                  <a:solidFill>
                    <a:schemeClr val="bg1"/>
                  </a:solidFill>
                  <a:latin typeface="微软雅黑" panose="020B0503020204020204" charset="-122"/>
                  <a:cs typeface="Aparajita" panose="020B0604020202020204" pitchFamily="34" charset="0"/>
                </a:rPr>
                <a:t>O</a:t>
              </a:r>
              <a:endParaRPr lang="ru-RU" sz="7200" b="1" dirty="0">
                <a:solidFill>
                  <a:schemeClr val="bg1"/>
                </a:solidFill>
                <a:latin typeface="Lato Black"/>
                <a:cs typeface="Aparajita" panose="020B0604020202020204" pitchFamily="34" charset="0"/>
              </a:endParaRPr>
            </a:p>
          </p:txBody>
        </p:sp>
      </p:grpSp>
      <p:sp>
        <p:nvSpPr>
          <p:cNvPr id="80" name="TextBox 79"/>
          <p:cNvSpPr txBox="1"/>
          <p:nvPr/>
        </p:nvSpPr>
        <p:spPr>
          <a:xfrm>
            <a:off x="1350802" y="2272306"/>
            <a:ext cx="5268694" cy="474980"/>
          </a:xfrm>
          <a:prstGeom prst="rect">
            <a:avLst/>
          </a:prstGeom>
        </p:spPr>
        <p:txBody>
          <a:bodyPr wrap="square" lIns="109709" tIns="54855" rIns="109709" bIns="54855" rtlCol="0">
            <a:spAutoFit/>
          </a:bodyPr>
          <a:lstStyle/>
          <a:p>
            <a:r>
              <a:rPr sz="1200">
                <a:solidFill>
                  <a:schemeClr val="tx2"/>
                </a:solidFill>
                <a:latin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84" name="TextBox 83"/>
          <p:cNvSpPr txBox="1"/>
          <p:nvPr/>
        </p:nvSpPr>
        <p:spPr>
          <a:xfrm>
            <a:off x="1350803" y="3269439"/>
            <a:ext cx="5268692" cy="474980"/>
          </a:xfrm>
          <a:prstGeom prst="rect">
            <a:avLst/>
          </a:prstGeom>
        </p:spPr>
        <p:txBody>
          <a:bodyPr wrap="square" lIns="109709" tIns="54855" rIns="109709" bIns="54855" rtlCol="0">
            <a:spAutoFit/>
          </a:bodyPr>
          <a:lstStyle/>
          <a:p>
            <a:r>
              <a:rPr sz="1200">
                <a:solidFill>
                  <a:schemeClr val="tx2"/>
                </a:solidFill>
                <a:latin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88" name="TextBox 87"/>
          <p:cNvSpPr txBox="1"/>
          <p:nvPr/>
        </p:nvSpPr>
        <p:spPr>
          <a:xfrm>
            <a:off x="1371870" y="4259980"/>
            <a:ext cx="5169644" cy="474980"/>
          </a:xfrm>
          <a:prstGeom prst="rect">
            <a:avLst/>
          </a:prstGeom>
        </p:spPr>
        <p:txBody>
          <a:bodyPr wrap="square" lIns="109709" tIns="54855" rIns="109709" bIns="54855" rtlCol="0">
            <a:spAutoFit/>
          </a:bodyPr>
          <a:lstStyle/>
          <a:p>
            <a:r>
              <a:rPr sz="1200">
                <a:solidFill>
                  <a:schemeClr val="tx2"/>
                </a:solidFill>
                <a:latin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98" name="TextBox 97"/>
          <p:cNvSpPr txBox="1"/>
          <p:nvPr/>
        </p:nvSpPr>
        <p:spPr>
          <a:xfrm>
            <a:off x="1403144" y="5253974"/>
            <a:ext cx="5216352" cy="474980"/>
          </a:xfrm>
          <a:prstGeom prst="rect">
            <a:avLst/>
          </a:prstGeom>
        </p:spPr>
        <p:txBody>
          <a:bodyPr wrap="square" lIns="109709" tIns="54855" rIns="109709" bIns="54855" rtlCol="0">
            <a:spAutoFit/>
          </a:bodyPr>
          <a:lstStyle/>
          <a:p>
            <a:r>
              <a:rPr sz="1200">
                <a:solidFill>
                  <a:schemeClr val="tx2"/>
                </a:solidFill>
                <a:latin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a:t>
            </a:r>
          </a:p>
        </p:txBody>
      </p:sp>
      <p:grpSp>
        <p:nvGrpSpPr>
          <p:cNvPr id="33" name="Group 2"/>
          <p:cNvGrpSpPr/>
          <p:nvPr/>
        </p:nvGrpSpPr>
        <p:grpSpPr>
          <a:xfrm>
            <a:off x="1414284" y="1915103"/>
            <a:ext cx="1466425" cy="346814"/>
            <a:chOff x="2824193" y="3830206"/>
            <a:chExt cx="2932850" cy="693629"/>
          </a:xfrm>
        </p:grpSpPr>
        <p:sp>
          <p:nvSpPr>
            <p:cNvPr id="77" name="Round Same Side Corner Rectangle 76"/>
            <p:cNvSpPr/>
            <p:nvPr/>
          </p:nvSpPr>
          <p:spPr>
            <a:xfrm rot="5400000">
              <a:off x="3943803" y="2710595"/>
              <a:ext cx="693629" cy="2932850"/>
            </a:xfrm>
            <a:prstGeom prst="round2SameRect">
              <a:avLst>
                <a:gd name="adj1" fmla="val 50000"/>
                <a:gd name="adj2"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r"/>
              <a:endParaRPr lang="bg-BG" sz="1800" dirty="0">
                <a:latin typeface="Lato Light"/>
              </a:endParaRPr>
            </a:p>
          </p:txBody>
        </p:sp>
        <p:sp>
          <p:nvSpPr>
            <p:cNvPr id="78" name="Freeform 11"/>
            <p:cNvSpPr/>
            <p:nvPr/>
          </p:nvSpPr>
          <p:spPr bwMode="auto">
            <a:xfrm>
              <a:off x="2824197" y="3837358"/>
              <a:ext cx="698763" cy="686467"/>
            </a:xfrm>
            <a:custGeom>
              <a:avLst/>
              <a:gdLst>
                <a:gd name="T0" fmla="*/ 44 w 87"/>
                <a:gd name="T1" fmla="*/ 0 h 87"/>
                <a:gd name="T2" fmla="*/ 0 w 87"/>
                <a:gd name="T3" fmla="*/ 44 h 87"/>
                <a:gd name="T4" fmla="*/ 44 w 87"/>
                <a:gd name="T5" fmla="*/ 87 h 87"/>
                <a:gd name="T6" fmla="*/ 87 w 87"/>
                <a:gd name="T7" fmla="*/ 87 h 87"/>
                <a:gd name="T8" fmla="*/ 87 w 87"/>
                <a:gd name="T9" fmla="*/ 44 h 87"/>
                <a:gd name="T10" fmla="*/ 44 w 87"/>
                <a:gd name="T11" fmla="*/ 0 h 87"/>
              </a:gdLst>
              <a:ahLst/>
              <a:cxnLst>
                <a:cxn ang="0">
                  <a:pos x="T0" y="T1"/>
                </a:cxn>
                <a:cxn ang="0">
                  <a:pos x="T2" y="T3"/>
                </a:cxn>
                <a:cxn ang="0">
                  <a:pos x="T4" y="T5"/>
                </a:cxn>
                <a:cxn ang="0">
                  <a:pos x="T6" y="T7"/>
                </a:cxn>
                <a:cxn ang="0">
                  <a:pos x="T8" y="T9"/>
                </a:cxn>
                <a:cxn ang="0">
                  <a:pos x="T10" y="T11"/>
                </a:cxn>
              </a:cxnLst>
              <a:rect l="0" t="0" r="r" b="b"/>
              <a:pathLst>
                <a:path w="87" h="87">
                  <a:moveTo>
                    <a:pt x="44" y="0"/>
                  </a:moveTo>
                  <a:cubicBezTo>
                    <a:pt x="19" y="0"/>
                    <a:pt x="0" y="20"/>
                    <a:pt x="0" y="44"/>
                  </a:cubicBezTo>
                  <a:cubicBezTo>
                    <a:pt x="0" y="68"/>
                    <a:pt x="19" y="87"/>
                    <a:pt x="44" y="87"/>
                  </a:cubicBezTo>
                  <a:cubicBezTo>
                    <a:pt x="87" y="87"/>
                    <a:pt x="87" y="87"/>
                    <a:pt x="87" y="87"/>
                  </a:cubicBezTo>
                  <a:cubicBezTo>
                    <a:pt x="87" y="44"/>
                    <a:pt x="87" y="44"/>
                    <a:pt x="87" y="44"/>
                  </a:cubicBezTo>
                  <a:cubicBezTo>
                    <a:pt x="87" y="20"/>
                    <a:pt x="68" y="0"/>
                    <a:pt x="44" y="0"/>
                  </a:cubicBezTo>
                  <a:close/>
                </a:path>
              </a:pathLst>
            </a:custGeom>
            <a:solidFill>
              <a:schemeClr val="accent2"/>
            </a:solidFill>
            <a:ln>
              <a:noFill/>
            </a:ln>
          </p:spPr>
          <p:txBody>
            <a:bodyPr vert="horz" wrap="square" lIns="109709" tIns="54855" rIns="109709" bIns="54855" numCol="1" anchor="t" anchorCtr="0" compatLnSpc="1"/>
            <a:lstStyle/>
            <a:p>
              <a:endParaRPr lang="bg-BG" sz="1800" dirty="0">
                <a:latin typeface="Lato Light"/>
              </a:endParaRPr>
            </a:p>
          </p:txBody>
        </p:sp>
        <p:sp>
          <p:nvSpPr>
            <p:cNvPr id="79" name="Rectangle 78"/>
            <p:cNvSpPr/>
            <p:nvPr/>
          </p:nvSpPr>
          <p:spPr>
            <a:xfrm>
              <a:off x="3499558" y="3896481"/>
              <a:ext cx="1678940" cy="544830"/>
            </a:xfrm>
            <a:prstGeom prst="rect">
              <a:avLst/>
            </a:prstGeom>
          </p:spPr>
          <p:txBody>
            <a:bodyPr wrap="none" lIns="109709" tIns="54855" rIns="109709" bIns="54855">
              <a:spAutoFit/>
            </a:bodyPr>
            <a:lstStyle/>
            <a:p>
              <a:r>
                <a:rPr lang="en-US" sz="1000" b="1" dirty="0">
                  <a:solidFill>
                    <a:schemeClr val="tx2"/>
                  </a:solidFill>
                  <a:latin typeface="微软雅黑" panose="020B0503020204020204" charset="-122"/>
                  <a:ea typeface="Open Sans Light" panose="020B0306030504020204" pitchFamily="34" charset="0"/>
                  <a:cs typeface="Aparajita" panose="020B0604020202020204" pitchFamily="34" charset="0"/>
                </a:rPr>
                <a:t>Strengths</a:t>
              </a:r>
              <a:endParaRPr lang="bg-BG" sz="1000" b="1" dirty="0">
                <a:solidFill>
                  <a:schemeClr val="tx2"/>
                </a:solidFill>
                <a:latin typeface="Lato Regular"/>
                <a:cs typeface="Aparajita" panose="020B0604020202020204" pitchFamily="34" charset="0"/>
              </a:endParaRPr>
            </a:p>
          </p:txBody>
        </p:sp>
        <p:sp>
          <p:nvSpPr>
            <p:cNvPr id="100" name="Freeform 2"/>
            <p:cNvSpPr>
              <a:spLocks noChangeArrowheads="1"/>
            </p:cNvSpPr>
            <p:nvPr/>
          </p:nvSpPr>
          <p:spPr bwMode="auto">
            <a:xfrm>
              <a:off x="2991306" y="3985520"/>
              <a:ext cx="402985" cy="403090"/>
            </a:xfrm>
            <a:custGeom>
              <a:avLst/>
              <a:gdLst>
                <a:gd name="T0" fmla="*/ 3437 w 6844"/>
                <a:gd name="T1" fmla="*/ 1719 h 6844"/>
                <a:gd name="T2" fmla="*/ 3437 w 6844"/>
                <a:gd name="T3" fmla="*/ 2875 h 6844"/>
                <a:gd name="T4" fmla="*/ 3437 w 6844"/>
                <a:gd name="T5" fmla="*/ 1719 h 6844"/>
                <a:gd name="T6" fmla="*/ 6843 w 6844"/>
                <a:gd name="T7" fmla="*/ 188 h 6844"/>
                <a:gd name="T8" fmla="*/ 5437 w 6844"/>
                <a:gd name="T9" fmla="*/ 2375 h 6844"/>
                <a:gd name="T10" fmla="*/ 5124 w 6844"/>
                <a:gd name="T11" fmla="*/ 1250 h 6844"/>
                <a:gd name="T12" fmla="*/ 5093 w 6844"/>
                <a:gd name="T13" fmla="*/ 2719 h 6844"/>
                <a:gd name="T14" fmla="*/ 4437 w 6844"/>
                <a:gd name="T15" fmla="*/ 3749 h 6844"/>
                <a:gd name="T16" fmla="*/ 5218 w 6844"/>
                <a:gd name="T17" fmla="*/ 4562 h 6844"/>
                <a:gd name="T18" fmla="*/ 5218 w 6844"/>
                <a:gd name="T19" fmla="*/ 4593 h 6844"/>
                <a:gd name="T20" fmla="*/ 5124 w 6844"/>
                <a:gd name="T21" fmla="*/ 6624 h 6844"/>
                <a:gd name="T22" fmla="*/ 4812 w 6844"/>
                <a:gd name="T23" fmla="*/ 6843 h 6844"/>
                <a:gd name="T24" fmla="*/ 4812 w 6844"/>
                <a:gd name="T25" fmla="*/ 5093 h 6844"/>
                <a:gd name="T26" fmla="*/ 2594 w 6844"/>
                <a:gd name="T27" fmla="*/ 5812 h 6844"/>
                <a:gd name="T28" fmla="*/ 2438 w 6844"/>
                <a:gd name="T29" fmla="*/ 5968 h 6844"/>
                <a:gd name="T30" fmla="*/ 875 w 6844"/>
                <a:gd name="T31" fmla="*/ 6843 h 6844"/>
                <a:gd name="T32" fmla="*/ 719 w 6844"/>
                <a:gd name="T33" fmla="*/ 6312 h 6844"/>
                <a:gd name="T34" fmla="*/ 2844 w 6844"/>
                <a:gd name="T35" fmla="*/ 4562 h 6844"/>
                <a:gd name="T36" fmla="*/ 1782 w 6844"/>
                <a:gd name="T37" fmla="*/ 2750 h 6844"/>
                <a:gd name="T38" fmla="*/ 1719 w 6844"/>
                <a:gd name="T39" fmla="*/ 2594 h 6844"/>
                <a:gd name="T40" fmla="*/ 1250 w 6844"/>
                <a:gd name="T41" fmla="*/ 1313 h 6844"/>
                <a:gd name="T42" fmla="*/ 407 w 6844"/>
                <a:gd name="T43" fmla="*/ 2563 h 6844"/>
                <a:gd name="T44" fmla="*/ 1032 w 6844"/>
                <a:gd name="T45" fmla="*/ 32 h 6844"/>
                <a:gd name="T46" fmla="*/ 1813 w 6844"/>
                <a:gd name="T47" fmla="*/ 938 h 6844"/>
                <a:gd name="T48" fmla="*/ 2157 w 6844"/>
                <a:gd name="T49" fmla="*/ 907 h 6844"/>
                <a:gd name="T50" fmla="*/ 4718 w 6844"/>
                <a:gd name="T51" fmla="*/ 907 h 6844"/>
                <a:gd name="T52" fmla="*/ 5031 w 6844"/>
                <a:gd name="T53" fmla="*/ 938 h 6844"/>
                <a:gd name="T54" fmla="*/ 5812 w 6844"/>
                <a:gd name="T55" fmla="*/ 0 h 6844"/>
                <a:gd name="T56" fmla="*/ 4562 w 6844"/>
                <a:gd name="T57" fmla="*/ 1188 h 6844"/>
                <a:gd name="T58" fmla="*/ 3437 w 6844"/>
                <a:gd name="T59" fmla="*/ 1157 h 6844"/>
                <a:gd name="T60" fmla="*/ 2282 w 6844"/>
                <a:gd name="T61" fmla="*/ 2469 h 6844"/>
                <a:gd name="T62" fmla="*/ 3718 w 6844"/>
                <a:gd name="T63" fmla="*/ 3157 h 6844"/>
                <a:gd name="T64" fmla="*/ 4562 w 6844"/>
                <a:gd name="T65" fmla="*/ 1188 h 6844"/>
                <a:gd name="T66" fmla="*/ 4562 w 6844"/>
                <a:gd name="T67" fmla="*/ 1188 h 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44" h="6844">
                  <a:moveTo>
                    <a:pt x="3437" y="1719"/>
                  </a:moveTo>
                  <a:lnTo>
                    <a:pt x="3437" y="1719"/>
                  </a:lnTo>
                  <a:cubicBezTo>
                    <a:pt x="3749" y="1719"/>
                    <a:pt x="3999" y="2000"/>
                    <a:pt x="3999" y="2313"/>
                  </a:cubicBezTo>
                  <a:cubicBezTo>
                    <a:pt x="3999" y="2625"/>
                    <a:pt x="3749" y="2875"/>
                    <a:pt x="3437" y="2875"/>
                  </a:cubicBezTo>
                  <a:cubicBezTo>
                    <a:pt x="3125" y="2875"/>
                    <a:pt x="2844" y="2625"/>
                    <a:pt x="2844" y="2313"/>
                  </a:cubicBezTo>
                  <a:cubicBezTo>
                    <a:pt x="2844" y="2000"/>
                    <a:pt x="3125" y="1719"/>
                    <a:pt x="3437" y="1719"/>
                  </a:cubicBezTo>
                  <a:close/>
                  <a:moveTo>
                    <a:pt x="6843" y="188"/>
                  </a:moveTo>
                  <a:lnTo>
                    <a:pt x="6843" y="188"/>
                  </a:lnTo>
                  <a:cubicBezTo>
                    <a:pt x="6437" y="2532"/>
                    <a:pt x="6437" y="2532"/>
                    <a:pt x="6437" y="2532"/>
                  </a:cubicBezTo>
                  <a:cubicBezTo>
                    <a:pt x="5437" y="2375"/>
                    <a:pt x="5437" y="2375"/>
                    <a:pt x="5437" y="2375"/>
                  </a:cubicBezTo>
                  <a:cubicBezTo>
                    <a:pt x="5593" y="1282"/>
                    <a:pt x="5593" y="1282"/>
                    <a:pt x="5593" y="1282"/>
                  </a:cubicBezTo>
                  <a:cubicBezTo>
                    <a:pt x="5468" y="1282"/>
                    <a:pt x="5312" y="1250"/>
                    <a:pt x="5124" y="1250"/>
                  </a:cubicBezTo>
                  <a:cubicBezTo>
                    <a:pt x="5124" y="2594"/>
                    <a:pt x="5124" y="2594"/>
                    <a:pt x="5124" y="2594"/>
                  </a:cubicBezTo>
                  <a:cubicBezTo>
                    <a:pt x="5124" y="2625"/>
                    <a:pt x="5124" y="2688"/>
                    <a:pt x="5093" y="2719"/>
                  </a:cubicBezTo>
                  <a:lnTo>
                    <a:pt x="5093" y="2750"/>
                  </a:lnTo>
                  <a:cubicBezTo>
                    <a:pt x="4437" y="3749"/>
                    <a:pt x="4437" y="3749"/>
                    <a:pt x="4437" y="3749"/>
                  </a:cubicBezTo>
                  <a:cubicBezTo>
                    <a:pt x="4249" y="4281"/>
                    <a:pt x="4249" y="4281"/>
                    <a:pt x="4249" y="4281"/>
                  </a:cubicBezTo>
                  <a:cubicBezTo>
                    <a:pt x="5218" y="4562"/>
                    <a:pt x="5218" y="4562"/>
                    <a:pt x="5218" y="4562"/>
                  </a:cubicBezTo>
                  <a:cubicBezTo>
                    <a:pt x="5218" y="4562"/>
                    <a:pt x="5218" y="4562"/>
                    <a:pt x="5187" y="4593"/>
                  </a:cubicBezTo>
                  <a:cubicBezTo>
                    <a:pt x="5218" y="4593"/>
                    <a:pt x="5218" y="4593"/>
                    <a:pt x="5218" y="4593"/>
                  </a:cubicBezTo>
                  <a:cubicBezTo>
                    <a:pt x="5343" y="4624"/>
                    <a:pt x="5437" y="4749"/>
                    <a:pt x="5406" y="4906"/>
                  </a:cubicBezTo>
                  <a:cubicBezTo>
                    <a:pt x="5124" y="6624"/>
                    <a:pt x="5124" y="6624"/>
                    <a:pt x="5124" y="6624"/>
                  </a:cubicBezTo>
                  <a:cubicBezTo>
                    <a:pt x="5093" y="6749"/>
                    <a:pt x="4999" y="6843"/>
                    <a:pt x="4843" y="6843"/>
                  </a:cubicBezTo>
                  <a:lnTo>
                    <a:pt x="4812" y="6843"/>
                  </a:lnTo>
                  <a:cubicBezTo>
                    <a:pt x="4656" y="6812"/>
                    <a:pt x="4531" y="6687"/>
                    <a:pt x="4562" y="6531"/>
                  </a:cubicBezTo>
                  <a:cubicBezTo>
                    <a:pt x="4812" y="5093"/>
                    <a:pt x="4812" y="5093"/>
                    <a:pt x="4812" y="5093"/>
                  </a:cubicBezTo>
                  <a:cubicBezTo>
                    <a:pt x="3531" y="5124"/>
                    <a:pt x="3531" y="5124"/>
                    <a:pt x="3531" y="5124"/>
                  </a:cubicBezTo>
                  <a:cubicBezTo>
                    <a:pt x="2594" y="5812"/>
                    <a:pt x="2594" y="5812"/>
                    <a:pt x="2594" y="5812"/>
                  </a:cubicBezTo>
                  <a:cubicBezTo>
                    <a:pt x="2500" y="5906"/>
                    <a:pt x="2500" y="5906"/>
                    <a:pt x="2500" y="5906"/>
                  </a:cubicBezTo>
                  <a:cubicBezTo>
                    <a:pt x="2469" y="5937"/>
                    <a:pt x="2469" y="5937"/>
                    <a:pt x="2438" y="5968"/>
                  </a:cubicBezTo>
                  <a:cubicBezTo>
                    <a:pt x="1000" y="6812"/>
                    <a:pt x="1000" y="6812"/>
                    <a:pt x="1000" y="6812"/>
                  </a:cubicBezTo>
                  <a:cubicBezTo>
                    <a:pt x="969" y="6843"/>
                    <a:pt x="907" y="6843"/>
                    <a:pt x="875" y="6843"/>
                  </a:cubicBezTo>
                  <a:cubicBezTo>
                    <a:pt x="782" y="6843"/>
                    <a:pt x="688" y="6812"/>
                    <a:pt x="625" y="6718"/>
                  </a:cubicBezTo>
                  <a:cubicBezTo>
                    <a:pt x="532" y="6562"/>
                    <a:pt x="594" y="6406"/>
                    <a:pt x="719" y="6312"/>
                  </a:cubicBezTo>
                  <a:cubicBezTo>
                    <a:pt x="1969" y="5562"/>
                    <a:pt x="1969" y="5562"/>
                    <a:pt x="1969" y="5562"/>
                  </a:cubicBezTo>
                  <a:cubicBezTo>
                    <a:pt x="2844" y="4562"/>
                    <a:pt x="2844" y="4562"/>
                    <a:pt x="2844" y="4562"/>
                  </a:cubicBezTo>
                  <a:cubicBezTo>
                    <a:pt x="2563" y="3718"/>
                    <a:pt x="2563" y="3718"/>
                    <a:pt x="2563" y="3718"/>
                  </a:cubicBezTo>
                  <a:cubicBezTo>
                    <a:pt x="1782" y="2750"/>
                    <a:pt x="1782" y="2750"/>
                    <a:pt x="1782" y="2750"/>
                  </a:cubicBezTo>
                  <a:lnTo>
                    <a:pt x="1782" y="2750"/>
                  </a:lnTo>
                  <a:cubicBezTo>
                    <a:pt x="1750" y="2688"/>
                    <a:pt x="1719" y="2657"/>
                    <a:pt x="1719" y="2594"/>
                  </a:cubicBezTo>
                  <a:cubicBezTo>
                    <a:pt x="1719" y="1250"/>
                    <a:pt x="1719" y="1250"/>
                    <a:pt x="1719" y="1250"/>
                  </a:cubicBezTo>
                  <a:cubicBezTo>
                    <a:pt x="1532" y="1250"/>
                    <a:pt x="1375" y="1282"/>
                    <a:pt x="1250" y="1313"/>
                  </a:cubicBezTo>
                  <a:cubicBezTo>
                    <a:pt x="1407" y="2375"/>
                    <a:pt x="1407" y="2375"/>
                    <a:pt x="1407" y="2375"/>
                  </a:cubicBezTo>
                  <a:cubicBezTo>
                    <a:pt x="407" y="2563"/>
                    <a:pt x="407" y="2563"/>
                    <a:pt x="407" y="2563"/>
                  </a:cubicBezTo>
                  <a:cubicBezTo>
                    <a:pt x="0" y="188"/>
                    <a:pt x="0" y="188"/>
                    <a:pt x="0" y="188"/>
                  </a:cubicBezTo>
                  <a:cubicBezTo>
                    <a:pt x="1032" y="32"/>
                    <a:pt x="1032" y="32"/>
                    <a:pt x="1032" y="32"/>
                  </a:cubicBezTo>
                  <a:cubicBezTo>
                    <a:pt x="1188" y="1032"/>
                    <a:pt x="1188" y="1032"/>
                    <a:pt x="1188" y="1032"/>
                  </a:cubicBezTo>
                  <a:cubicBezTo>
                    <a:pt x="1375" y="1000"/>
                    <a:pt x="1594" y="969"/>
                    <a:pt x="1813" y="938"/>
                  </a:cubicBezTo>
                  <a:cubicBezTo>
                    <a:pt x="1875" y="907"/>
                    <a:pt x="1938" y="875"/>
                    <a:pt x="2000" y="875"/>
                  </a:cubicBezTo>
                  <a:cubicBezTo>
                    <a:pt x="2063" y="875"/>
                    <a:pt x="2094" y="907"/>
                    <a:pt x="2157" y="907"/>
                  </a:cubicBezTo>
                  <a:cubicBezTo>
                    <a:pt x="2532" y="907"/>
                    <a:pt x="2938" y="875"/>
                    <a:pt x="3437" y="875"/>
                  </a:cubicBezTo>
                  <a:cubicBezTo>
                    <a:pt x="3906" y="875"/>
                    <a:pt x="4343" y="907"/>
                    <a:pt x="4718" y="907"/>
                  </a:cubicBezTo>
                  <a:cubicBezTo>
                    <a:pt x="4749" y="907"/>
                    <a:pt x="4781" y="875"/>
                    <a:pt x="4843" y="875"/>
                  </a:cubicBezTo>
                  <a:cubicBezTo>
                    <a:pt x="4906" y="875"/>
                    <a:pt x="4968" y="907"/>
                    <a:pt x="5031" y="938"/>
                  </a:cubicBezTo>
                  <a:cubicBezTo>
                    <a:pt x="5281" y="969"/>
                    <a:pt x="5468" y="1000"/>
                    <a:pt x="5656" y="1000"/>
                  </a:cubicBezTo>
                  <a:cubicBezTo>
                    <a:pt x="5812" y="0"/>
                    <a:pt x="5812" y="0"/>
                    <a:pt x="5812" y="0"/>
                  </a:cubicBezTo>
                  <a:lnTo>
                    <a:pt x="6843" y="188"/>
                  </a:lnTo>
                  <a:close/>
                  <a:moveTo>
                    <a:pt x="4562" y="1188"/>
                  </a:moveTo>
                  <a:lnTo>
                    <a:pt x="4562" y="1188"/>
                  </a:lnTo>
                  <a:cubicBezTo>
                    <a:pt x="4218" y="1188"/>
                    <a:pt x="3843" y="1157"/>
                    <a:pt x="3437" y="1157"/>
                  </a:cubicBezTo>
                  <a:cubicBezTo>
                    <a:pt x="3000" y="1157"/>
                    <a:pt x="2625" y="1188"/>
                    <a:pt x="2282" y="1188"/>
                  </a:cubicBezTo>
                  <a:cubicBezTo>
                    <a:pt x="2282" y="2469"/>
                    <a:pt x="2282" y="2469"/>
                    <a:pt x="2282" y="2469"/>
                  </a:cubicBezTo>
                  <a:cubicBezTo>
                    <a:pt x="3157" y="3157"/>
                    <a:pt x="3157" y="3157"/>
                    <a:pt x="3157" y="3157"/>
                  </a:cubicBezTo>
                  <a:cubicBezTo>
                    <a:pt x="3718" y="3157"/>
                    <a:pt x="3718" y="3157"/>
                    <a:pt x="3718" y="3157"/>
                  </a:cubicBezTo>
                  <a:cubicBezTo>
                    <a:pt x="4562" y="2469"/>
                    <a:pt x="4562" y="2469"/>
                    <a:pt x="4562" y="2469"/>
                  </a:cubicBezTo>
                  <a:lnTo>
                    <a:pt x="4562" y="1188"/>
                  </a:lnTo>
                  <a:close/>
                  <a:moveTo>
                    <a:pt x="4562" y="1188"/>
                  </a:moveTo>
                  <a:lnTo>
                    <a:pt x="4562" y="1188"/>
                  </a:lnTo>
                  <a:close/>
                </a:path>
              </a:pathLst>
            </a:custGeom>
            <a:solidFill>
              <a:schemeClr val="bg1"/>
            </a:solidFill>
            <a:ln>
              <a:noFill/>
            </a:ln>
            <a:effectLst/>
          </p:spPr>
          <p:txBody>
            <a:bodyPr wrap="none" lIns="121898" tIns="60949" rIns="121898" bIns="60949" anchor="ctr"/>
            <a:lstStyle/>
            <a:p>
              <a:endParaRPr lang="en-US" sz="1800" dirty="0">
                <a:latin typeface="微软雅黑" panose="020B0503020204020204" charset="-122"/>
              </a:endParaRPr>
            </a:p>
          </p:txBody>
        </p:sp>
      </p:grpSp>
      <p:grpSp>
        <p:nvGrpSpPr>
          <p:cNvPr id="34" name="Group 3"/>
          <p:cNvGrpSpPr/>
          <p:nvPr/>
        </p:nvGrpSpPr>
        <p:grpSpPr>
          <a:xfrm>
            <a:off x="1414284" y="2912236"/>
            <a:ext cx="1466425" cy="346814"/>
            <a:chOff x="2824193" y="5824472"/>
            <a:chExt cx="2932850" cy="693629"/>
          </a:xfrm>
        </p:grpSpPr>
        <p:sp>
          <p:nvSpPr>
            <p:cNvPr id="81" name="Round Same Side Corner Rectangle 80"/>
            <p:cNvSpPr/>
            <p:nvPr/>
          </p:nvSpPr>
          <p:spPr>
            <a:xfrm rot="5400000">
              <a:off x="3943803" y="4704861"/>
              <a:ext cx="693629" cy="2932850"/>
            </a:xfrm>
            <a:prstGeom prst="round2SameRect">
              <a:avLst>
                <a:gd name="adj1" fmla="val 50000"/>
                <a:gd name="adj2"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r"/>
              <a:endParaRPr lang="bg-BG" sz="1800" dirty="0">
                <a:latin typeface="Lato Light"/>
              </a:endParaRPr>
            </a:p>
          </p:txBody>
        </p:sp>
        <p:sp>
          <p:nvSpPr>
            <p:cNvPr id="82" name="Freeform 11"/>
            <p:cNvSpPr/>
            <p:nvPr/>
          </p:nvSpPr>
          <p:spPr bwMode="auto">
            <a:xfrm>
              <a:off x="2824197" y="5831623"/>
              <a:ext cx="698763" cy="686467"/>
            </a:xfrm>
            <a:custGeom>
              <a:avLst/>
              <a:gdLst>
                <a:gd name="T0" fmla="*/ 44 w 87"/>
                <a:gd name="T1" fmla="*/ 0 h 87"/>
                <a:gd name="T2" fmla="*/ 0 w 87"/>
                <a:gd name="T3" fmla="*/ 44 h 87"/>
                <a:gd name="T4" fmla="*/ 44 w 87"/>
                <a:gd name="T5" fmla="*/ 87 h 87"/>
                <a:gd name="T6" fmla="*/ 87 w 87"/>
                <a:gd name="T7" fmla="*/ 87 h 87"/>
                <a:gd name="T8" fmla="*/ 87 w 87"/>
                <a:gd name="T9" fmla="*/ 44 h 87"/>
                <a:gd name="T10" fmla="*/ 44 w 87"/>
                <a:gd name="T11" fmla="*/ 0 h 87"/>
              </a:gdLst>
              <a:ahLst/>
              <a:cxnLst>
                <a:cxn ang="0">
                  <a:pos x="T0" y="T1"/>
                </a:cxn>
                <a:cxn ang="0">
                  <a:pos x="T2" y="T3"/>
                </a:cxn>
                <a:cxn ang="0">
                  <a:pos x="T4" y="T5"/>
                </a:cxn>
                <a:cxn ang="0">
                  <a:pos x="T6" y="T7"/>
                </a:cxn>
                <a:cxn ang="0">
                  <a:pos x="T8" y="T9"/>
                </a:cxn>
                <a:cxn ang="0">
                  <a:pos x="T10" y="T11"/>
                </a:cxn>
              </a:cxnLst>
              <a:rect l="0" t="0" r="r" b="b"/>
              <a:pathLst>
                <a:path w="87" h="87">
                  <a:moveTo>
                    <a:pt x="44" y="0"/>
                  </a:moveTo>
                  <a:cubicBezTo>
                    <a:pt x="19" y="0"/>
                    <a:pt x="0" y="20"/>
                    <a:pt x="0" y="44"/>
                  </a:cubicBezTo>
                  <a:cubicBezTo>
                    <a:pt x="0" y="68"/>
                    <a:pt x="19" y="87"/>
                    <a:pt x="44" y="87"/>
                  </a:cubicBezTo>
                  <a:cubicBezTo>
                    <a:pt x="87" y="87"/>
                    <a:pt x="87" y="87"/>
                    <a:pt x="87" y="87"/>
                  </a:cubicBezTo>
                  <a:cubicBezTo>
                    <a:pt x="87" y="44"/>
                    <a:pt x="87" y="44"/>
                    <a:pt x="87" y="44"/>
                  </a:cubicBezTo>
                  <a:cubicBezTo>
                    <a:pt x="87" y="20"/>
                    <a:pt x="68" y="0"/>
                    <a:pt x="44" y="0"/>
                  </a:cubicBezTo>
                  <a:close/>
                </a:path>
              </a:pathLst>
            </a:custGeom>
            <a:solidFill>
              <a:schemeClr val="accent1"/>
            </a:solidFill>
            <a:ln>
              <a:noFill/>
            </a:ln>
          </p:spPr>
          <p:txBody>
            <a:bodyPr vert="horz" wrap="square" lIns="109709" tIns="54855" rIns="109709" bIns="54855" numCol="1" anchor="t" anchorCtr="0" compatLnSpc="1"/>
            <a:lstStyle/>
            <a:p>
              <a:endParaRPr lang="bg-BG" sz="1800" dirty="0">
                <a:latin typeface="Lato Light"/>
              </a:endParaRPr>
            </a:p>
          </p:txBody>
        </p:sp>
        <p:sp>
          <p:nvSpPr>
            <p:cNvPr id="83" name="Rectangle 82"/>
            <p:cNvSpPr/>
            <p:nvPr/>
          </p:nvSpPr>
          <p:spPr>
            <a:xfrm>
              <a:off x="3499566" y="5890746"/>
              <a:ext cx="1719580" cy="544830"/>
            </a:xfrm>
            <a:prstGeom prst="rect">
              <a:avLst/>
            </a:prstGeom>
          </p:spPr>
          <p:txBody>
            <a:bodyPr wrap="none" lIns="109709" tIns="54855" rIns="109709" bIns="54855">
              <a:spAutoFit/>
            </a:bodyPr>
            <a:lstStyle/>
            <a:p>
              <a:r>
                <a:rPr lang="en-US" sz="1000" b="1" dirty="0">
                  <a:solidFill>
                    <a:schemeClr val="tx2"/>
                  </a:solidFill>
                  <a:latin typeface="微软雅黑" panose="020B0503020204020204" charset="-122"/>
                  <a:ea typeface="Open Sans Light" panose="020B0306030504020204" pitchFamily="34" charset="0"/>
                  <a:cs typeface="Aparajita" panose="020B0604020202020204" pitchFamily="34" charset="0"/>
                </a:rPr>
                <a:t>Weakness</a:t>
              </a:r>
              <a:endParaRPr lang="bg-BG" sz="1000" b="1" dirty="0">
                <a:solidFill>
                  <a:schemeClr val="tx2"/>
                </a:solidFill>
                <a:latin typeface="Lato Regular"/>
                <a:cs typeface="Aparajita" panose="020B0604020202020204" pitchFamily="34" charset="0"/>
              </a:endParaRPr>
            </a:p>
          </p:txBody>
        </p:sp>
        <p:sp>
          <p:nvSpPr>
            <p:cNvPr id="101" name="Freeform 3"/>
            <p:cNvSpPr>
              <a:spLocks noChangeArrowheads="1"/>
            </p:cNvSpPr>
            <p:nvPr/>
          </p:nvSpPr>
          <p:spPr bwMode="auto">
            <a:xfrm>
              <a:off x="2995536" y="5999517"/>
              <a:ext cx="397875" cy="305483"/>
            </a:xfrm>
            <a:custGeom>
              <a:avLst/>
              <a:gdLst>
                <a:gd name="T0" fmla="*/ 3034 w 6392"/>
                <a:gd name="T1" fmla="*/ 2260 h 4907"/>
                <a:gd name="T2" fmla="*/ 2582 w 6392"/>
                <a:gd name="T3" fmla="*/ 1937 h 4907"/>
                <a:gd name="T4" fmla="*/ 1421 w 6392"/>
                <a:gd name="T5" fmla="*/ 2196 h 4907"/>
                <a:gd name="T6" fmla="*/ 388 w 6392"/>
                <a:gd name="T7" fmla="*/ 4583 h 4907"/>
                <a:gd name="T8" fmla="*/ 2712 w 6392"/>
                <a:gd name="T9" fmla="*/ 3551 h 4907"/>
                <a:gd name="T10" fmla="*/ 3034 w 6392"/>
                <a:gd name="T11" fmla="*/ 2260 h 4907"/>
                <a:gd name="T12" fmla="*/ 2454 w 6392"/>
                <a:gd name="T13" fmla="*/ 3228 h 4907"/>
                <a:gd name="T14" fmla="*/ 711 w 6392"/>
                <a:gd name="T15" fmla="*/ 4261 h 4907"/>
                <a:gd name="T16" fmla="*/ 1679 w 6392"/>
                <a:gd name="T17" fmla="*/ 2518 h 4907"/>
                <a:gd name="T18" fmla="*/ 1874 w 6392"/>
                <a:gd name="T19" fmla="*/ 2648 h 4907"/>
                <a:gd name="T20" fmla="*/ 2260 w 6392"/>
                <a:gd name="T21" fmla="*/ 3034 h 4907"/>
                <a:gd name="T22" fmla="*/ 2454 w 6392"/>
                <a:gd name="T23" fmla="*/ 3228 h 4907"/>
                <a:gd name="T24" fmla="*/ 6197 w 6392"/>
                <a:gd name="T25" fmla="*/ 710 h 4907"/>
                <a:gd name="T26" fmla="*/ 3615 w 6392"/>
                <a:gd name="T27" fmla="*/ 646 h 4907"/>
                <a:gd name="T28" fmla="*/ 2776 w 6392"/>
                <a:gd name="T29" fmla="*/ 1679 h 4907"/>
                <a:gd name="T30" fmla="*/ 3034 w 6392"/>
                <a:gd name="T31" fmla="*/ 2196 h 4907"/>
                <a:gd name="T32" fmla="*/ 4326 w 6392"/>
                <a:gd name="T33" fmla="*/ 2454 h 4907"/>
                <a:gd name="T34" fmla="*/ 6197 w 6392"/>
                <a:gd name="T35" fmla="*/ 710 h 4907"/>
                <a:gd name="T36" fmla="*/ 5489 w 6392"/>
                <a:gd name="T37" fmla="*/ 1549 h 4907"/>
                <a:gd name="T38" fmla="*/ 3681 w 6392"/>
                <a:gd name="T39" fmla="*/ 1937 h 4907"/>
                <a:gd name="T40" fmla="*/ 4067 w 6392"/>
                <a:gd name="T41" fmla="*/ 1485 h 4907"/>
                <a:gd name="T42" fmla="*/ 3487 w 6392"/>
                <a:gd name="T43" fmla="*/ 1421 h 4907"/>
                <a:gd name="T44" fmla="*/ 5164 w 6392"/>
                <a:gd name="T45" fmla="*/ 582 h 4907"/>
                <a:gd name="T46" fmla="*/ 5489 w 6392"/>
                <a:gd name="T47" fmla="*/ 1549 h 4907"/>
                <a:gd name="T48" fmla="*/ 3165 w 6392"/>
                <a:gd name="T49" fmla="*/ 2260 h 4907"/>
                <a:gd name="T50" fmla="*/ 3423 w 6392"/>
                <a:gd name="T51" fmla="*/ 3098 h 4907"/>
                <a:gd name="T52" fmla="*/ 3423 w 6392"/>
                <a:gd name="T53" fmla="*/ 2582 h 4907"/>
                <a:gd name="T54" fmla="*/ 3165 w 6392"/>
                <a:gd name="T55" fmla="*/ 2260 h 4907"/>
                <a:gd name="T56" fmla="*/ 2196 w 6392"/>
                <a:gd name="T57" fmla="*/ 1615 h 4907"/>
                <a:gd name="T58" fmla="*/ 2066 w 6392"/>
                <a:gd name="T59" fmla="*/ 1163 h 4907"/>
                <a:gd name="T60" fmla="*/ 2518 w 6392"/>
                <a:gd name="T61" fmla="*/ 1549 h 4907"/>
                <a:gd name="T62" fmla="*/ 2582 w 6392"/>
                <a:gd name="T63" fmla="*/ 1873 h 4907"/>
                <a:gd name="T64" fmla="*/ 2196 w 6392"/>
                <a:gd name="T65" fmla="*/ 1615 h 4907"/>
                <a:gd name="T66" fmla="*/ 2196 w 6392"/>
                <a:gd name="T67" fmla="*/ 1615 h 4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92" h="4907">
                  <a:moveTo>
                    <a:pt x="3034" y="2260"/>
                  </a:moveTo>
                  <a:lnTo>
                    <a:pt x="3034" y="2260"/>
                  </a:lnTo>
                  <a:cubicBezTo>
                    <a:pt x="2776" y="2196"/>
                    <a:pt x="2776" y="2196"/>
                    <a:pt x="2776" y="2196"/>
                  </a:cubicBezTo>
                  <a:cubicBezTo>
                    <a:pt x="2582" y="1937"/>
                    <a:pt x="2582" y="1937"/>
                    <a:pt x="2582" y="1937"/>
                  </a:cubicBezTo>
                  <a:cubicBezTo>
                    <a:pt x="2454" y="2001"/>
                    <a:pt x="2454" y="2001"/>
                    <a:pt x="2454" y="2001"/>
                  </a:cubicBezTo>
                  <a:cubicBezTo>
                    <a:pt x="2132" y="1873"/>
                    <a:pt x="1679" y="1937"/>
                    <a:pt x="1421" y="2196"/>
                  </a:cubicBezTo>
                  <a:cubicBezTo>
                    <a:pt x="388" y="3228"/>
                    <a:pt x="388" y="3228"/>
                    <a:pt x="388" y="3228"/>
                  </a:cubicBezTo>
                  <a:cubicBezTo>
                    <a:pt x="0" y="3615"/>
                    <a:pt x="0" y="4197"/>
                    <a:pt x="388" y="4583"/>
                  </a:cubicBezTo>
                  <a:cubicBezTo>
                    <a:pt x="775" y="4906"/>
                    <a:pt x="1357" y="4906"/>
                    <a:pt x="1743" y="4583"/>
                  </a:cubicBezTo>
                  <a:cubicBezTo>
                    <a:pt x="2712" y="3551"/>
                    <a:pt x="2712" y="3551"/>
                    <a:pt x="2712" y="3551"/>
                  </a:cubicBezTo>
                  <a:cubicBezTo>
                    <a:pt x="3034" y="3228"/>
                    <a:pt x="3099" y="2776"/>
                    <a:pt x="2906" y="2454"/>
                  </a:cubicBezTo>
                  <a:lnTo>
                    <a:pt x="3034" y="2260"/>
                  </a:lnTo>
                  <a:close/>
                  <a:moveTo>
                    <a:pt x="2454" y="3228"/>
                  </a:moveTo>
                  <a:lnTo>
                    <a:pt x="2454" y="3228"/>
                  </a:lnTo>
                  <a:cubicBezTo>
                    <a:pt x="1421" y="4261"/>
                    <a:pt x="1421" y="4261"/>
                    <a:pt x="1421" y="4261"/>
                  </a:cubicBezTo>
                  <a:cubicBezTo>
                    <a:pt x="1227" y="4455"/>
                    <a:pt x="905" y="4455"/>
                    <a:pt x="711" y="4261"/>
                  </a:cubicBezTo>
                  <a:cubicBezTo>
                    <a:pt x="516" y="4067"/>
                    <a:pt x="516" y="3745"/>
                    <a:pt x="711" y="3551"/>
                  </a:cubicBezTo>
                  <a:cubicBezTo>
                    <a:pt x="1679" y="2518"/>
                    <a:pt x="1679" y="2518"/>
                    <a:pt x="1679" y="2518"/>
                  </a:cubicBezTo>
                  <a:cubicBezTo>
                    <a:pt x="1807" y="2390"/>
                    <a:pt x="2002" y="2324"/>
                    <a:pt x="2132" y="2390"/>
                  </a:cubicBezTo>
                  <a:cubicBezTo>
                    <a:pt x="1874" y="2648"/>
                    <a:pt x="1874" y="2648"/>
                    <a:pt x="1874" y="2648"/>
                  </a:cubicBezTo>
                  <a:cubicBezTo>
                    <a:pt x="1743" y="2776"/>
                    <a:pt x="1743" y="2970"/>
                    <a:pt x="1874" y="3034"/>
                  </a:cubicBezTo>
                  <a:cubicBezTo>
                    <a:pt x="1938" y="3164"/>
                    <a:pt x="2132" y="3164"/>
                    <a:pt x="2260" y="3034"/>
                  </a:cubicBezTo>
                  <a:cubicBezTo>
                    <a:pt x="2582" y="2776"/>
                    <a:pt x="2582" y="2776"/>
                    <a:pt x="2582" y="2776"/>
                  </a:cubicBezTo>
                  <a:cubicBezTo>
                    <a:pt x="2582" y="2906"/>
                    <a:pt x="2582" y="3098"/>
                    <a:pt x="2454" y="3228"/>
                  </a:cubicBezTo>
                  <a:close/>
                  <a:moveTo>
                    <a:pt x="6197" y="710"/>
                  </a:moveTo>
                  <a:lnTo>
                    <a:pt x="6197" y="710"/>
                  </a:lnTo>
                  <a:cubicBezTo>
                    <a:pt x="6005" y="258"/>
                    <a:pt x="5489" y="0"/>
                    <a:pt x="4972" y="194"/>
                  </a:cubicBezTo>
                  <a:cubicBezTo>
                    <a:pt x="3615" y="646"/>
                    <a:pt x="3615" y="646"/>
                    <a:pt x="3615" y="646"/>
                  </a:cubicBezTo>
                  <a:cubicBezTo>
                    <a:pt x="3229" y="841"/>
                    <a:pt x="3034" y="1163"/>
                    <a:pt x="3034" y="1549"/>
                  </a:cubicBezTo>
                  <a:cubicBezTo>
                    <a:pt x="2776" y="1679"/>
                    <a:pt x="2776" y="1679"/>
                    <a:pt x="2776" y="1679"/>
                  </a:cubicBezTo>
                  <a:cubicBezTo>
                    <a:pt x="2840" y="2001"/>
                    <a:pt x="2840" y="2001"/>
                    <a:pt x="2840" y="2001"/>
                  </a:cubicBezTo>
                  <a:cubicBezTo>
                    <a:pt x="3034" y="2196"/>
                    <a:pt x="3034" y="2196"/>
                    <a:pt x="3034" y="2196"/>
                  </a:cubicBezTo>
                  <a:cubicBezTo>
                    <a:pt x="3229" y="2132"/>
                    <a:pt x="3229" y="2132"/>
                    <a:pt x="3229" y="2132"/>
                  </a:cubicBezTo>
                  <a:cubicBezTo>
                    <a:pt x="3487" y="2454"/>
                    <a:pt x="3939" y="2582"/>
                    <a:pt x="4326" y="2454"/>
                  </a:cubicBezTo>
                  <a:cubicBezTo>
                    <a:pt x="5681" y="1937"/>
                    <a:pt x="5681" y="1937"/>
                    <a:pt x="5681" y="1937"/>
                  </a:cubicBezTo>
                  <a:cubicBezTo>
                    <a:pt x="6133" y="1743"/>
                    <a:pt x="6391" y="1227"/>
                    <a:pt x="6197" y="710"/>
                  </a:cubicBezTo>
                  <a:close/>
                  <a:moveTo>
                    <a:pt x="5489" y="1549"/>
                  </a:moveTo>
                  <a:lnTo>
                    <a:pt x="5489" y="1549"/>
                  </a:lnTo>
                  <a:cubicBezTo>
                    <a:pt x="4131" y="2065"/>
                    <a:pt x="4131" y="2065"/>
                    <a:pt x="4131" y="2065"/>
                  </a:cubicBezTo>
                  <a:cubicBezTo>
                    <a:pt x="4003" y="2132"/>
                    <a:pt x="3809" y="2065"/>
                    <a:pt x="3681" y="1937"/>
                  </a:cubicBezTo>
                  <a:cubicBezTo>
                    <a:pt x="3939" y="1873"/>
                    <a:pt x="3939" y="1873"/>
                    <a:pt x="3939" y="1873"/>
                  </a:cubicBezTo>
                  <a:cubicBezTo>
                    <a:pt x="4067" y="1807"/>
                    <a:pt x="4131" y="1679"/>
                    <a:pt x="4067" y="1485"/>
                  </a:cubicBezTo>
                  <a:cubicBezTo>
                    <a:pt x="4003" y="1357"/>
                    <a:pt x="3873" y="1291"/>
                    <a:pt x="3681" y="1291"/>
                  </a:cubicBezTo>
                  <a:cubicBezTo>
                    <a:pt x="3487" y="1421"/>
                    <a:pt x="3487" y="1421"/>
                    <a:pt x="3487" y="1421"/>
                  </a:cubicBezTo>
                  <a:cubicBezTo>
                    <a:pt x="3551" y="1227"/>
                    <a:pt x="3615" y="1163"/>
                    <a:pt x="3809" y="1099"/>
                  </a:cubicBezTo>
                  <a:cubicBezTo>
                    <a:pt x="5164" y="582"/>
                    <a:pt x="5164" y="582"/>
                    <a:pt x="5164" y="582"/>
                  </a:cubicBezTo>
                  <a:cubicBezTo>
                    <a:pt x="5422" y="452"/>
                    <a:pt x="5681" y="646"/>
                    <a:pt x="5811" y="905"/>
                  </a:cubicBezTo>
                  <a:cubicBezTo>
                    <a:pt x="5875" y="1163"/>
                    <a:pt x="5747" y="1421"/>
                    <a:pt x="5489" y="1549"/>
                  </a:cubicBezTo>
                  <a:close/>
                  <a:moveTo>
                    <a:pt x="3165" y="2260"/>
                  </a:moveTo>
                  <a:lnTo>
                    <a:pt x="3165" y="2260"/>
                  </a:lnTo>
                  <a:cubicBezTo>
                    <a:pt x="3551" y="2518"/>
                    <a:pt x="3551" y="2518"/>
                    <a:pt x="3551" y="2518"/>
                  </a:cubicBezTo>
                  <a:cubicBezTo>
                    <a:pt x="3423" y="3098"/>
                    <a:pt x="3423" y="3098"/>
                    <a:pt x="3423" y="3098"/>
                  </a:cubicBezTo>
                  <a:cubicBezTo>
                    <a:pt x="3293" y="3098"/>
                    <a:pt x="3293" y="3098"/>
                    <a:pt x="3293" y="3098"/>
                  </a:cubicBezTo>
                  <a:cubicBezTo>
                    <a:pt x="3423" y="2582"/>
                    <a:pt x="3423" y="2582"/>
                    <a:pt x="3423" y="2582"/>
                  </a:cubicBezTo>
                  <a:cubicBezTo>
                    <a:pt x="3034" y="2324"/>
                    <a:pt x="3034" y="2324"/>
                    <a:pt x="3034" y="2324"/>
                  </a:cubicBezTo>
                  <a:lnTo>
                    <a:pt x="3165" y="2260"/>
                  </a:lnTo>
                  <a:close/>
                  <a:moveTo>
                    <a:pt x="2196" y="1615"/>
                  </a:moveTo>
                  <a:lnTo>
                    <a:pt x="2196" y="1615"/>
                  </a:lnTo>
                  <a:cubicBezTo>
                    <a:pt x="1938" y="1163"/>
                    <a:pt x="1938" y="1163"/>
                    <a:pt x="1938" y="1163"/>
                  </a:cubicBezTo>
                  <a:cubicBezTo>
                    <a:pt x="2066" y="1163"/>
                    <a:pt x="2066" y="1163"/>
                    <a:pt x="2066" y="1163"/>
                  </a:cubicBezTo>
                  <a:cubicBezTo>
                    <a:pt x="2260" y="1549"/>
                    <a:pt x="2260" y="1549"/>
                    <a:pt x="2260" y="1549"/>
                  </a:cubicBezTo>
                  <a:cubicBezTo>
                    <a:pt x="2518" y="1549"/>
                    <a:pt x="2518" y="1549"/>
                    <a:pt x="2518" y="1549"/>
                  </a:cubicBezTo>
                  <a:cubicBezTo>
                    <a:pt x="2648" y="1807"/>
                    <a:pt x="2648" y="1807"/>
                    <a:pt x="2648" y="1807"/>
                  </a:cubicBezTo>
                  <a:cubicBezTo>
                    <a:pt x="2582" y="1873"/>
                    <a:pt x="2582" y="1873"/>
                    <a:pt x="2582" y="1873"/>
                  </a:cubicBezTo>
                  <a:cubicBezTo>
                    <a:pt x="2454" y="1679"/>
                    <a:pt x="2454" y="1679"/>
                    <a:pt x="2454" y="1679"/>
                  </a:cubicBezTo>
                  <a:lnTo>
                    <a:pt x="2196" y="1615"/>
                  </a:lnTo>
                  <a:close/>
                  <a:moveTo>
                    <a:pt x="2196" y="1615"/>
                  </a:moveTo>
                  <a:lnTo>
                    <a:pt x="2196" y="1615"/>
                  </a:lnTo>
                  <a:close/>
                </a:path>
              </a:pathLst>
            </a:custGeom>
            <a:solidFill>
              <a:schemeClr val="bg1"/>
            </a:solidFill>
            <a:ln>
              <a:noFill/>
            </a:ln>
            <a:effectLst/>
          </p:spPr>
          <p:txBody>
            <a:bodyPr wrap="none" lIns="121898" tIns="60949" rIns="121898" bIns="60949" anchor="ctr"/>
            <a:lstStyle/>
            <a:p>
              <a:endParaRPr lang="en-US" sz="1800" dirty="0">
                <a:latin typeface="微软雅黑" panose="020B0503020204020204" charset="-122"/>
              </a:endParaRPr>
            </a:p>
          </p:txBody>
        </p:sp>
      </p:grpSp>
      <p:grpSp>
        <p:nvGrpSpPr>
          <p:cNvPr id="35" name="Group 4"/>
          <p:cNvGrpSpPr/>
          <p:nvPr/>
        </p:nvGrpSpPr>
        <p:grpSpPr>
          <a:xfrm>
            <a:off x="1435351" y="3902777"/>
            <a:ext cx="1466425" cy="346814"/>
            <a:chOff x="2866326" y="7805554"/>
            <a:chExt cx="2932850" cy="693629"/>
          </a:xfrm>
        </p:grpSpPr>
        <p:sp>
          <p:nvSpPr>
            <p:cNvPr id="85" name="Round Same Side Corner Rectangle 84"/>
            <p:cNvSpPr/>
            <p:nvPr/>
          </p:nvSpPr>
          <p:spPr>
            <a:xfrm rot="5400000">
              <a:off x="3985936" y="6685943"/>
              <a:ext cx="693629" cy="2932850"/>
            </a:xfrm>
            <a:prstGeom prst="round2SameRect">
              <a:avLst>
                <a:gd name="adj1" fmla="val 50000"/>
                <a:gd name="adj2"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r"/>
              <a:endParaRPr lang="bg-BG" sz="1800" dirty="0">
                <a:latin typeface="Lato Light"/>
              </a:endParaRPr>
            </a:p>
          </p:txBody>
        </p:sp>
        <p:sp>
          <p:nvSpPr>
            <p:cNvPr id="86" name="Freeform 11"/>
            <p:cNvSpPr/>
            <p:nvPr/>
          </p:nvSpPr>
          <p:spPr bwMode="auto">
            <a:xfrm>
              <a:off x="2866330" y="7812706"/>
              <a:ext cx="698763" cy="686467"/>
            </a:xfrm>
            <a:custGeom>
              <a:avLst/>
              <a:gdLst>
                <a:gd name="T0" fmla="*/ 44 w 87"/>
                <a:gd name="T1" fmla="*/ 0 h 87"/>
                <a:gd name="T2" fmla="*/ 0 w 87"/>
                <a:gd name="T3" fmla="*/ 44 h 87"/>
                <a:gd name="T4" fmla="*/ 44 w 87"/>
                <a:gd name="T5" fmla="*/ 87 h 87"/>
                <a:gd name="T6" fmla="*/ 87 w 87"/>
                <a:gd name="T7" fmla="*/ 87 h 87"/>
                <a:gd name="T8" fmla="*/ 87 w 87"/>
                <a:gd name="T9" fmla="*/ 44 h 87"/>
                <a:gd name="T10" fmla="*/ 44 w 87"/>
                <a:gd name="T11" fmla="*/ 0 h 87"/>
              </a:gdLst>
              <a:ahLst/>
              <a:cxnLst>
                <a:cxn ang="0">
                  <a:pos x="T0" y="T1"/>
                </a:cxn>
                <a:cxn ang="0">
                  <a:pos x="T2" y="T3"/>
                </a:cxn>
                <a:cxn ang="0">
                  <a:pos x="T4" y="T5"/>
                </a:cxn>
                <a:cxn ang="0">
                  <a:pos x="T6" y="T7"/>
                </a:cxn>
                <a:cxn ang="0">
                  <a:pos x="T8" y="T9"/>
                </a:cxn>
                <a:cxn ang="0">
                  <a:pos x="T10" y="T11"/>
                </a:cxn>
              </a:cxnLst>
              <a:rect l="0" t="0" r="r" b="b"/>
              <a:pathLst>
                <a:path w="87" h="87">
                  <a:moveTo>
                    <a:pt x="44" y="0"/>
                  </a:moveTo>
                  <a:cubicBezTo>
                    <a:pt x="19" y="0"/>
                    <a:pt x="0" y="20"/>
                    <a:pt x="0" y="44"/>
                  </a:cubicBezTo>
                  <a:cubicBezTo>
                    <a:pt x="0" y="68"/>
                    <a:pt x="19" y="87"/>
                    <a:pt x="44" y="87"/>
                  </a:cubicBezTo>
                  <a:cubicBezTo>
                    <a:pt x="87" y="87"/>
                    <a:pt x="87" y="87"/>
                    <a:pt x="87" y="87"/>
                  </a:cubicBezTo>
                  <a:cubicBezTo>
                    <a:pt x="87" y="44"/>
                    <a:pt x="87" y="44"/>
                    <a:pt x="87" y="44"/>
                  </a:cubicBezTo>
                  <a:cubicBezTo>
                    <a:pt x="87" y="20"/>
                    <a:pt x="68" y="0"/>
                    <a:pt x="44" y="0"/>
                  </a:cubicBezTo>
                  <a:close/>
                </a:path>
              </a:pathLst>
            </a:custGeom>
            <a:solidFill>
              <a:schemeClr val="accent3"/>
            </a:solidFill>
            <a:ln>
              <a:noFill/>
            </a:ln>
          </p:spPr>
          <p:txBody>
            <a:bodyPr vert="horz" wrap="square" lIns="109709" tIns="54855" rIns="109709" bIns="54855" numCol="1" anchor="t" anchorCtr="0" compatLnSpc="1"/>
            <a:lstStyle/>
            <a:p>
              <a:endParaRPr lang="bg-BG" sz="1800" dirty="0">
                <a:latin typeface="Lato Light"/>
              </a:endParaRPr>
            </a:p>
          </p:txBody>
        </p:sp>
        <p:sp>
          <p:nvSpPr>
            <p:cNvPr id="87" name="Rectangle 86"/>
            <p:cNvSpPr/>
            <p:nvPr/>
          </p:nvSpPr>
          <p:spPr>
            <a:xfrm>
              <a:off x="3541699" y="7871829"/>
              <a:ext cx="2221230" cy="544830"/>
            </a:xfrm>
            <a:prstGeom prst="rect">
              <a:avLst/>
            </a:prstGeom>
          </p:spPr>
          <p:txBody>
            <a:bodyPr wrap="none" lIns="109709" tIns="54855" rIns="109709" bIns="54855">
              <a:spAutoFit/>
            </a:bodyPr>
            <a:lstStyle/>
            <a:p>
              <a:r>
                <a:rPr lang="en-US" sz="1000" b="1" dirty="0">
                  <a:solidFill>
                    <a:schemeClr val="tx2"/>
                  </a:solidFill>
                  <a:latin typeface="微软雅黑" panose="020B0503020204020204" charset="-122"/>
                  <a:ea typeface="Open Sans Light" panose="020B0306030504020204" pitchFamily="34" charset="0"/>
                  <a:cs typeface="Aparajita" panose="020B0604020202020204" pitchFamily="34" charset="0"/>
                </a:rPr>
                <a:t>Opportunities</a:t>
              </a:r>
              <a:endParaRPr lang="bg-BG" sz="1000" b="1" dirty="0">
                <a:solidFill>
                  <a:schemeClr val="tx2"/>
                </a:solidFill>
                <a:latin typeface="Lato Regular"/>
                <a:cs typeface="Aparajita" panose="020B0604020202020204" pitchFamily="34" charset="0"/>
              </a:endParaRPr>
            </a:p>
          </p:txBody>
        </p:sp>
        <p:sp>
          <p:nvSpPr>
            <p:cNvPr id="102" name="Freeform 1"/>
            <p:cNvSpPr>
              <a:spLocks noChangeArrowheads="1"/>
            </p:cNvSpPr>
            <p:nvPr/>
          </p:nvSpPr>
          <p:spPr bwMode="auto">
            <a:xfrm>
              <a:off x="3070846" y="8015238"/>
              <a:ext cx="336145" cy="336232"/>
            </a:xfrm>
            <a:custGeom>
              <a:avLst/>
              <a:gdLst>
                <a:gd name="T0" fmla="*/ 4905 w 5031"/>
                <a:gd name="T1" fmla="*/ 0 h 5031"/>
                <a:gd name="T2" fmla="*/ 4905 w 5031"/>
                <a:gd name="T3" fmla="*/ 0 h 5031"/>
                <a:gd name="T4" fmla="*/ 125 w 5031"/>
                <a:gd name="T5" fmla="*/ 0 h 5031"/>
                <a:gd name="T6" fmla="*/ 0 w 5031"/>
                <a:gd name="T7" fmla="*/ 125 h 5031"/>
                <a:gd name="T8" fmla="*/ 0 w 5031"/>
                <a:gd name="T9" fmla="*/ 4905 h 5031"/>
                <a:gd name="T10" fmla="*/ 125 w 5031"/>
                <a:gd name="T11" fmla="*/ 5030 h 5031"/>
                <a:gd name="T12" fmla="*/ 4905 w 5031"/>
                <a:gd name="T13" fmla="*/ 5030 h 5031"/>
                <a:gd name="T14" fmla="*/ 5030 w 5031"/>
                <a:gd name="T15" fmla="*/ 4905 h 5031"/>
                <a:gd name="T16" fmla="*/ 5030 w 5031"/>
                <a:gd name="T17" fmla="*/ 125 h 5031"/>
                <a:gd name="T18" fmla="*/ 4905 w 5031"/>
                <a:gd name="T19" fmla="*/ 0 h 5031"/>
                <a:gd name="T20" fmla="*/ 3687 w 5031"/>
                <a:gd name="T21" fmla="*/ 2624 h 5031"/>
                <a:gd name="T22" fmla="*/ 3687 w 5031"/>
                <a:gd name="T23" fmla="*/ 2624 h 5031"/>
                <a:gd name="T24" fmla="*/ 3624 w 5031"/>
                <a:gd name="T25" fmla="*/ 2687 h 5031"/>
                <a:gd name="T26" fmla="*/ 3562 w 5031"/>
                <a:gd name="T27" fmla="*/ 2687 h 5031"/>
                <a:gd name="T28" fmla="*/ 3187 w 5031"/>
                <a:gd name="T29" fmla="*/ 2313 h 5031"/>
                <a:gd name="T30" fmla="*/ 1688 w 5031"/>
                <a:gd name="T31" fmla="*/ 3812 h 5031"/>
                <a:gd name="T32" fmla="*/ 1625 w 5031"/>
                <a:gd name="T33" fmla="*/ 3843 h 5031"/>
                <a:gd name="T34" fmla="*/ 1563 w 5031"/>
                <a:gd name="T35" fmla="*/ 3812 h 5031"/>
                <a:gd name="T36" fmla="*/ 1219 w 5031"/>
                <a:gd name="T37" fmla="*/ 3468 h 5031"/>
                <a:gd name="T38" fmla="*/ 1188 w 5031"/>
                <a:gd name="T39" fmla="*/ 3405 h 5031"/>
                <a:gd name="T40" fmla="*/ 1219 w 5031"/>
                <a:gd name="T41" fmla="*/ 3343 h 5031"/>
                <a:gd name="T42" fmla="*/ 2718 w 5031"/>
                <a:gd name="T43" fmla="*/ 1844 h 5031"/>
                <a:gd name="T44" fmla="*/ 2344 w 5031"/>
                <a:gd name="T45" fmla="*/ 1469 h 5031"/>
                <a:gd name="T46" fmla="*/ 2344 w 5031"/>
                <a:gd name="T47" fmla="*/ 1406 h 5031"/>
                <a:gd name="T48" fmla="*/ 2406 w 5031"/>
                <a:gd name="T49" fmla="*/ 1344 h 5031"/>
                <a:gd name="T50" fmla="*/ 3749 w 5031"/>
                <a:gd name="T51" fmla="*/ 1188 h 5031"/>
                <a:gd name="T52" fmla="*/ 3812 w 5031"/>
                <a:gd name="T53" fmla="*/ 1219 h 5031"/>
                <a:gd name="T54" fmla="*/ 3843 w 5031"/>
                <a:gd name="T55" fmla="*/ 1281 h 5031"/>
                <a:gd name="T56" fmla="*/ 3687 w 5031"/>
                <a:gd name="T57" fmla="*/ 2624 h 5031"/>
                <a:gd name="T58" fmla="*/ 3687 w 5031"/>
                <a:gd name="T59" fmla="*/ 2624 h 5031"/>
                <a:gd name="T60" fmla="*/ 3687 w 5031"/>
                <a:gd name="T61" fmla="*/ 2624 h 5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31" h="5031">
                  <a:moveTo>
                    <a:pt x="4905" y="0"/>
                  </a:moveTo>
                  <a:lnTo>
                    <a:pt x="4905" y="0"/>
                  </a:lnTo>
                  <a:cubicBezTo>
                    <a:pt x="125" y="0"/>
                    <a:pt x="125" y="0"/>
                    <a:pt x="125" y="0"/>
                  </a:cubicBezTo>
                  <a:cubicBezTo>
                    <a:pt x="62" y="0"/>
                    <a:pt x="0" y="62"/>
                    <a:pt x="0" y="125"/>
                  </a:cubicBezTo>
                  <a:cubicBezTo>
                    <a:pt x="0" y="4905"/>
                    <a:pt x="0" y="4905"/>
                    <a:pt x="0" y="4905"/>
                  </a:cubicBezTo>
                  <a:cubicBezTo>
                    <a:pt x="0" y="4968"/>
                    <a:pt x="62" y="5030"/>
                    <a:pt x="125" y="5030"/>
                  </a:cubicBezTo>
                  <a:cubicBezTo>
                    <a:pt x="4905" y="5030"/>
                    <a:pt x="4905" y="5030"/>
                    <a:pt x="4905" y="5030"/>
                  </a:cubicBezTo>
                  <a:cubicBezTo>
                    <a:pt x="4968" y="5030"/>
                    <a:pt x="5030" y="4968"/>
                    <a:pt x="5030" y="4905"/>
                  </a:cubicBezTo>
                  <a:cubicBezTo>
                    <a:pt x="5030" y="125"/>
                    <a:pt x="5030" y="125"/>
                    <a:pt x="5030" y="125"/>
                  </a:cubicBezTo>
                  <a:cubicBezTo>
                    <a:pt x="5030" y="62"/>
                    <a:pt x="4968" y="0"/>
                    <a:pt x="4905" y="0"/>
                  </a:cubicBezTo>
                  <a:close/>
                  <a:moveTo>
                    <a:pt x="3687" y="2624"/>
                  </a:moveTo>
                  <a:lnTo>
                    <a:pt x="3687" y="2624"/>
                  </a:lnTo>
                  <a:cubicBezTo>
                    <a:pt x="3687" y="2655"/>
                    <a:pt x="3655" y="2687"/>
                    <a:pt x="3624" y="2687"/>
                  </a:cubicBezTo>
                  <a:cubicBezTo>
                    <a:pt x="3593" y="2687"/>
                    <a:pt x="3562" y="2687"/>
                    <a:pt x="3562" y="2687"/>
                  </a:cubicBezTo>
                  <a:cubicBezTo>
                    <a:pt x="3187" y="2313"/>
                    <a:pt x="3187" y="2313"/>
                    <a:pt x="3187" y="2313"/>
                  </a:cubicBezTo>
                  <a:cubicBezTo>
                    <a:pt x="1688" y="3812"/>
                    <a:pt x="1688" y="3812"/>
                    <a:pt x="1688" y="3812"/>
                  </a:cubicBezTo>
                  <a:cubicBezTo>
                    <a:pt x="1656" y="3812"/>
                    <a:pt x="1625" y="3843"/>
                    <a:pt x="1625" y="3843"/>
                  </a:cubicBezTo>
                  <a:cubicBezTo>
                    <a:pt x="1594" y="3843"/>
                    <a:pt x="1594" y="3812"/>
                    <a:pt x="1563" y="3812"/>
                  </a:cubicBezTo>
                  <a:cubicBezTo>
                    <a:pt x="1219" y="3468"/>
                    <a:pt x="1219" y="3468"/>
                    <a:pt x="1219" y="3468"/>
                  </a:cubicBezTo>
                  <a:cubicBezTo>
                    <a:pt x="1219" y="3437"/>
                    <a:pt x="1188" y="3437"/>
                    <a:pt x="1188" y="3405"/>
                  </a:cubicBezTo>
                  <a:cubicBezTo>
                    <a:pt x="1188" y="3374"/>
                    <a:pt x="1219" y="3374"/>
                    <a:pt x="1219" y="3343"/>
                  </a:cubicBezTo>
                  <a:cubicBezTo>
                    <a:pt x="2718" y="1844"/>
                    <a:pt x="2718" y="1844"/>
                    <a:pt x="2718" y="1844"/>
                  </a:cubicBezTo>
                  <a:cubicBezTo>
                    <a:pt x="2344" y="1469"/>
                    <a:pt x="2344" y="1469"/>
                    <a:pt x="2344" y="1469"/>
                  </a:cubicBezTo>
                  <a:cubicBezTo>
                    <a:pt x="2344" y="1469"/>
                    <a:pt x="2313" y="1438"/>
                    <a:pt x="2344" y="1406"/>
                  </a:cubicBezTo>
                  <a:cubicBezTo>
                    <a:pt x="2344" y="1375"/>
                    <a:pt x="2375" y="1344"/>
                    <a:pt x="2406" y="1344"/>
                  </a:cubicBezTo>
                  <a:cubicBezTo>
                    <a:pt x="3749" y="1188"/>
                    <a:pt x="3749" y="1188"/>
                    <a:pt x="3749" y="1188"/>
                  </a:cubicBezTo>
                  <a:cubicBezTo>
                    <a:pt x="3780" y="1188"/>
                    <a:pt x="3780" y="1188"/>
                    <a:pt x="3812" y="1219"/>
                  </a:cubicBezTo>
                  <a:cubicBezTo>
                    <a:pt x="3812" y="1250"/>
                    <a:pt x="3843" y="1250"/>
                    <a:pt x="3843" y="1281"/>
                  </a:cubicBezTo>
                  <a:lnTo>
                    <a:pt x="3687" y="2624"/>
                  </a:lnTo>
                  <a:close/>
                  <a:moveTo>
                    <a:pt x="3687" y="2624"/>
                  </a:moveTo>
                  <a:lnTo>
                    <a:pt x="3687" y="2624"/>
                  </a:lnTo>
                  <a:close/>
                </a:path>
              </a:pathLst>
            </a:custGeom>
            <a:solidFill>
              <a:schemeClr val="bg1"/>
            </a:solidFill>
            <a:ln>
              <a:noFill/>
            </a:ln>
            <a:effectLst/>
          </p:spPr>
          <p:txBody>
            <a:bodyPr wrap="none" lIns="121898" tIns="60949" rIns="121898" bIns="60949" anchor="ctr"/>
            <a:lstStyle/>
            <a:p>
              <a:endParaRPr lang="en-US" sz="1800" dirty="0">
                <a:latin typeface="微软雅黑" panose="020B0503020204020204" charset="-122"/>
              </a:endParaRPr>
            </a:p>
          </p:txBody>
        </p:sp>
      </p:grpSp>
      <p:grpSp>
        <p:nvGrpSpPr>
          <p:cNvPr id="36" name="Group 5"/>
          <p:cNvGrpSpPr/>
          <p:nvPr/>
        </p:nvGrpSpPr>
        <p:grpSpPr>
          <a:xfrm>
            <a:off x="1466625" y="4896771"/>
            <a:ext cx="1466425" cy="346814"/>
            <a:chOff x="2928874" y="9793542"/>
            <a:chExt cx="2932850" cy="693629"/>
          </a:xfrm>
        </p:grpSpPr>
        <p:sp>
          <p:nvSpPr>
            <p:cNvPr id="95" name="Round Same Side Corner Rectangle 94"/>
            <p:cNvSpPr/>
            <p:nvPr/>
          </p:nvSpPr>
          <p:spPr>
            <a:xfrm rot="5400000">
              <a:off x="4048484" y="8673931"/>
              <a:ext cx="693629" cy="2932850"/>
            </a:xfrm>
            <a:prstGeom prst="round2SameRect">
              <a:avLst>
                <a:gd name="adj1" fmla="val 50000"/>
                <a:gd name="adj2" fmla="val 50000"/>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9" tIns="54855" rIns="109709" bIns="54855" rtlCol="0" anchor="ctr"/>
            <a:lstStyle/>
            <a:p>
              <a:pPr algn="r"/>
              <a:endParaRPr lang="bg-BG" sz="1800" dirty="0">
                <a:latin typeface="Lato Light"/>
              </a:endParaRPr>
            </a:p>
          </p:txBody>
        </p:sp>
        <p:sp>
          <p:nvSpPr>
            <p:cNvPr id="96" name="Freeform 11"/>
            <p:cNvSpPr/>
            <p:nvPr/>
          </p:nvSpPr>
          <p:spPr bwMode="auto">
            <a:xfrm>
              <a:off x="2928878" y="9800694"/>
              <a:ext cx="698763" cy="686467"/>
            </a:xfrm>
            <a:custGeom>
              <a:avLst/>
              <a:gdLst>
                <a:gd name="T0" fmla="*/ 44 w 87"/>
                <a:gd name="T1" fmla="*/ 0 h 87"/>
                <a:gd name="T2" fmla="*/ 0 w 87"/>
                <a:gd name="T3" fmla="*/ 44 h 87"/>
                <a:gd name="T4" fmla="*/ 44 w 87"/>
                <a:gd name="T5" fmla="*/ 87 h 87"/>
                <a:gd name="T6" fmla="*/ 87 w 87"/>
                <a:gd name="T7" fmla="*/ 87 h 87"/>
                <a:gd name="T8" fmla="*/ 87 w 87"/>
                <a:gd name="T9" fmla="*/ 44 h 87"/>
                <a:gd name="T10" fmla="*/ 44 w 87"/>
                <a:gd name="T11" fmla="*/ 0 h 87"/>
              </a:gdLst>
              <a:ahLst/>
              <a:cxnLst>
                <a:cxn ang="0">
                  <a:pos x="T0" y="T1"/>
                </a:cxn>
                <a:cxn ang="0">
                  <a:pos x="T2" y="T3"/>
                </a:cxn>
                <a:cxn ang="0">
                  <a:pos x="T4" y="T5"/>
                </a:cxn>
                <a:cxn ang="0">
                  <a:pos x="T6" y="T7"/>
                </a:cxn>
                <a:cxn ang="0">
                  <a:pos x="T8" y="T9"/>
                </a:cxn>
                <a:cxn ang="0">
                  <a:pos x="T10" y="T11"/>
                </a:cxn>
              </a:cxnLst>
              <a:rect l="0" t="0" r="r" b="b"/>
              <a:pathLst>
                <a:path w="87" h="87">
                  <a:moveTo>
                    <a:pt x="44" y="0"/>
                  </a:moveTo>
                  <a:cubicBezTo>
                    <a:pt x="19" y="0"/>
                    <a:pt x="0" y="20"/>
                    <a:pt x="0" y="44"/>
                  </a:cubicBezTo>
                  <a:cubicBezTo>
                    <a:pt x="0" y="68"/>
                    <a:pt x="19" y="87"/>
                    <a:pt x="44" y="87"/>
                  </a:cubicBezTo>
                  <a:cubicBezTo>
                    <a:pt x="87" y="87"/>
                    <a:pt x="87" y="87"/>
                    <a:pt x="87" y="87"/>
                  </a:cubicBezTo>
                  <a:cubicBezTo>
                    <a:pt x="87" y="44"/>
                    <a:pt x="87" y="44"/>
                    <a:pt x="87" y="44"/>
                  </a:cubicBezTo>
                  <a:cubicBezTo>
                    <a:pt x="87" y="20"/>
                    <a:pt x="68" y="0"/>
                    <a:pt x="44" y="0"/>
                  </a:cubicBezTo>
                  <a:close/>
                </a:path>
              </a:pathLst>
            </a:custGeom>
            <a:solidFill>
              <a:schemeClr val="accent5"/>
            </a:solidFill>
            <a:ln>
              <a:noFill/>
            </a:ln>
          </p:spPr>
          <p:txBody>
            <a:bodyPr vert="horz" wrap="square" lIns="109709" tIns="54855" rIns="109709" bIns="54855" numCol="1" anchor="t" anchorCtr="0" compatLnSpc="1"/>
            <a:lstStyle/>
            <a:p>
              <a:endParaRPr lang="bg-BG" sz="1800" dirty="0">
                <a:latin typeface="Lato Light"/>
              </a:endParaRPr>
            </a:p>
          </p:txBody>
        </p:sp>
        <p:sp>
          <p:nvSpPr>
            <p:cNvPr id="97" name="Rectangle 96"/>
            <p:cNvSpPr/>
            <p:nvPr/>
          </p:nvSpPr>
          <p:spPr>
            <a:xfrm>
              <a:off x="3604247" y="9859817"/>
              <a:ext cx="1393190" cy="544830"/>
            </a:xfrm>
            <a:prstGeom prst="rect">
              <a:avLst/>
            </a:prstGeom>
          </p:spPr>
          <p:txBody>
            <a:bodyPr wrap="none" lIns="109709" tIns="54855" rIns="109709" bIns="54855">
              <a:spAutoFit/>
            </a:bodyPr>
            <a:lstStyle/>
            <a:p>
              <a:r>
                <a:rPr lang="en-US" sz="1000" b="1" dirty="0">
                  <a:solidFill>
                    <a:schemeClr val="tx2"/>
                  </a:solidFill>
                  <a:latin typeface="微软雅黑" panose="020B0503020204020204" charset="-122"/>
                  <a:ea typeface="Open Sans Light" panose="020B0306030504020204" pitchFamily="34" charset="0"/>
                  <a:cs typeface="Aparajita" panose="020B0604020202020204" pitchFamily="34" charset="0"/>
                </a:rPr>
                <a:t>Threats</a:t>
              </a:r>
              <a:endParaRPr lang="bg-BG" sz="1000" b="1" dirty="0">
                <a:solidFill>
                  <a:schemeClr val="tx2"/>
                </a:solidFill>
                <a:latin typeface="Lato Regular"/>
                <a:cs typeface="Aparajita" panose="020B0604020202020204" pitchFamily="34" charset="0"/>
              </a:endParaRPr>
            </a:p>
          </p:txBody>
        </p:sp>
        <p:sp>
          <p:nvSpPr>
            <p:cNvPr id="103" name="Freeform 4"/>
            <p:cNvSpPr>
              <a:spLocks noChangeArrowheads="1"/>
            </p:cNvSpPr>
            <p:nvPr/>
          </p:nvSpPr>
          <p:spPr bwMode="auto">
            <a:xfrm>
              <a:off x="3119426" y="9975251"/>
              <a:ext cx="335246" cy="335334"/>
            </a:xfrm>
            <a:custGeom>
              <a:avLst/>
              <a:gdLst>
                <a:gd name="T0" fmla="*/ 2374 w 2594"/>
                <a:gd name="T1" fmla="*/ 0 h 2594"/>
                <a:gd name="T2" fmla="*/ 2374 w 2594"/>
                <a:gd name="T3" fmla="*/ 0 h 2594"/>
                <a:gd name="T4" fmla="*/ 219 w 2594"/>
                <a:gd name="T5" fmla="*/ 0 h 2594"/>
                <a:gd name="T6" fmla="*/ 0 w 2594"/>
                <a:gd name="T7" fmla="*/ 219 h 2594"/>
                <a:gd name="T8" fmla="*/ 0 w 2594"/>
                <a:gd name="T9" fmla="*/ 2374 h 2594"/>
                <a:gd name="T10" fmla="*/ 219 w 2594"/>
                <a:gd name="T11" fmla="*/ 2593 h 2594"/>
                <a:gd name="T12" fmla="*/ 2374 w 2594"/>
                <a:gd name="T13" fmla="*/ 2593 h 2594"/>
                <a:gd name="T14" fmla="*/ 2593 w 2594"/>
                <a:gd name="T15" fmla="*/ 2374 h 2594"/>
                <a:gd name="T16" fmla="*/ 2593 w 2594"/>
                <a:gd name="T17" fmla="*/ 219 h 2594"/>
                <a:gd name="T18" fmla="*/ 2374 w 2594"/>
                <a:gd name="T19" fmla="*/ 0 h 2594"/>
                <a:gd name="T20" fmla="*/ 2249 w 2594"/>
                <a:gd name="T21" fmla="*/ 250 h 2594"/>
                <a:gd name="T22" fmla="*/ 2249 w 2594"/>
                <a:gd name="T23" fmla="*/ 250 h 2594"/>
                <a:gd name="T24" fmla="*/ 2343 w 2594"/>
                <a:gd name="T25" fmla="*/ 313 h 2594"/>
                <a:gd name="T26" fmla="*/ 2249 w 2594"/>
                <a:gd name="T27" fmla="*/ 407 h 2594"/>
                <a:gd name="T28" fmla="*/ 2156 w 2594"/>
                <a:gd name="T29" fmla="*/ 313 h 2594"/>
                <a:gd name="T30" fmla="*/ 2249 w 2594"/>
                <a:gd name="T31" fmla="*/ 250 h 2594"/>
                <a:gd name="T32" fmla="*/ 1937 w 2594"/>
                <a:gd name="T33" fmla="*/ 250 h 2594"/>
                <a:gd name="T34" fmla="*/ 1937 w 2594"/>
                <a:gd name="T35" fmla="*/ 250 h 2594"/>
                <a:gd name="T36" fmla="*/ 2031 w 2594"/>
                <a:gd name="T37" fmla="*/ 313 h 2594"/>
                <a:gd name="T38" fmla="*/ 1937 w 2594"/>
                <a:gd name="T39" fmla="*/ 407 h 2594"/>
                <a:gd name="T40" fmla="*/ 1843 w 2594"/>
                <a:gd name="T41" fmla="*/ 313 h 2594"/>
                <a:gd name="T42" fmla="*/ 1937 w 2594"/>
                <a:gd name="T43" fmla="*/ 250 h 2594"/>
                <a:gd name="T44" fmla="*/ 2343 w 2594"/>
                <a:gd name="T45" fmla="*/ 2343 h 2594"/>
                <a:gd name="T46" fmla="*/ 2343 w 2594"/>
                <a:gd name="T47" fmla="*/ 2343 h 2594"/>
                <a:gd name="T48" fmla="*/ 250 w 2594"/>
                <a:gd name="T49" fmla="*/ 2343 h 2594"/>
                <a:gd name="T50" fmla="*/ 250 w 2594"/>
                <a:gd name="T51" fmla="*/ 625 h 2594"/>
                <a:gd name="T52" fmla="*/ 2343 w 2594"/>
                <a:gd name="T53" fmla="*/ 625 h 2594"/>
                <a:gd name="T54" fmla="*/ 2343 w 2594"/>
                <a:gd name="T55" fmla="*/ 2343 h 2594"/>
                <a:gd name="T56" fmla="*/ 594 w 2594"/>
                <a:gd name="T57" fmla="*/ 2093 h 2594"/>
                <a:gd name="T58" fmla="*/ 594 w 2594"/>
                <a:gd name="T59" fmla="*/ 2093 h 2594"/>
                <a:gd name="T60" fmla="*/ 1999 w 2594"/>
                <a:gd name="T61" fmla="*/ 2093 h 2594"/>
                <a:gd name="T62" fmla="*/ 2031 w 2594"/>
                <a:gd name="T63" fmla="*/ 2062 h 2594"/>
                <a:gd name="T64" fmla="*/ 2031 w 2594"/>
                <a:gd name="T65" fmla="*/ 2031 h 2594"/>
                <a:gd name="T66" fmla="*/ 1343 w 2594"/>
                <a:gd name="T67" fmla="*/ 844 h 2594"/>
                <a:gd name="T68" fmla="*/ 1312 w 2594"/>
                <a:gd name="T69" fmla="*/ 813 h 2594"/>
                <a:gd name="T70" fmla="*/ 1250 w 2594"/>
                <a:gd name="T71" fmla="*/ 844 h 2594"/>
                <a:gd name="T72" fmla="*/ 563 w 2594"/>
                <a:gd name="T73" fmla="*/ 2031 h 2594"/>
                <a:gd name="T74" fmla="*/ 563 w 2594"/>
                <a:gd name="T75" fmla="*/ 2093 h 2594"/>
                <a:gd name="T76" fmla="*/ 594 w 2594"/>
                <a:gd name="T77" fmla="*/ 2093 h 2594"/>
                <a:gd name="T78" fmla="*/ 1374 w 2594"/>
                <a:gd name="T79" fmla="*/ 1937 h 2594"/>
                <a:gd name="T80" fmla="*/ 1374 w 2594"/>
                <a:gd name="T81" fmla="*/ 1937 h 2594"/>
                <a:gd name="T82" fmla="*/ 1343 w 2594"/>
                <a:gd name="T83" fmla="*/ 1968 h 2594"/>
                <a:gd name="T84" fmla="*/ 1250 w 2594"/>
                <a:gd name="T85" fmla="*/ 1968 h 2594"/>
                <a:gd name="T86" fmla="*/ 1219 w 2594"/>
                <a:gd name="T87" fmla="*/ 1937 h 2594"/>
                <a:gd name="T88" fmla="*/ 1219 w 2594"/>
                <a:gd name="T89" fmla="*/ 1843 h 2594"/>
                <a:gd name="T90" fmla="*/ 1250 w 2594"/>
                <a:gd name="T91" fmla="*/ 1812 h 2594"/>
                <a:gd name="T92" fmla="*/ 1343 w 2594"/>
                <a:gd name="T93" fmla="*/ 1812 h 2594"/>
                <a:gd name="T94" fmla="*/ 1374 w 2594"/>
                <a:gd name="T95" fmla="*/ 1843 h 2594"/>
                <a:gd name="T96" fmla="*/ 1374 w 2594"/>
                <a:gd name="T97" fmla="*/ 1937 h 2594"/>
                <a:gd name="T98" fmla="*/ 1219 w 2594"/>
                <a:gd name="T99" fmla="*/ 1125 h 2594"/>
                <a:gd name="T100" fmla="*/ 1219 w 2594"/>
                <a:gd name="T101" fmla="*/ 1125 h 2594"/>
                <a:gd name="T102" fmla="*/ 1374 w 2594"/>
                <a:gd name="T103" fmla="*/ 1125 h 2594"/>
                <a:gd name="T104" fmla="*/ 1406 w 2594"/>
                <a:gd name="T105" fmla="*/ 1157 h 2594"/>
                <a:gd name="T106" fmla="*/ 1374 w 2594"/>
                <a:gd name="T107" fmla="*/ 1718 h 2594"/>
                <a:gd name="T108" fmla="*/ 1343 w 2594"/>
                <a:gd name="T109" fmla="*/ 1749 h 2594"/>
                <a:gd name="T110" fmla="*/ 1250 w 2594"/>
                <a:gd name="T111" fmla="*/ 1749 h 2594"/>
                <a:gd name="T112" fmla="*/ 1219 w 2594"/>
                <a:gd name="T113" fmla="*/ 1718 h 2594"/>
                <a:gd name="T114" fmla="*/ 1219 w 2594"/>
                <a:gd name="T115" fmla="*/ 1157 h 2594"/>
                <a:gd name="T116" fmla="*/ 1219 w 2594"/>
                <a:gd name="T117" fmla="*/ 1125 h 2594"/>
                <a:gd name="T118" fmla="*/ 1219 w 2594"/>
                <a:gd name="T119" fmla="*/ 1125 h 2594"/>
                <a:gd name="T120" fmla="*/ 1219 w 2594"/>
                <a:gd name="T121" fmla="*/ 1125 h 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4" h="2594">
                  <a:moveTo>
                    <a:pt x="2374" y="0"/>
                  </a:moveTo>
                  <a:lnTo>
                    <a:pt x="2374" y="0"/>
                  </a:lnTo>
                  <a:cubicBezTo>
                    <a:pt x="219" y="0"/>
                    <a:pt x="219" y="0"/>
                    <a:pt x="219" y="0"/>
                  </a:cubicBezTo>
                  <a:cubicBezTo>
                    <a:pt x="94" y="0"/>
                    <a:pt x="0" y="94"/>
                    <a:pt x="0" y="219"/>
                  </a:cubicBezTo>
                  <a:cubicBezTo>
                    <a:pt x="0" y="2374"/>
                    <a:pt x="0" y="2374"/>
                    <a:pt x="0" y="2374"/>
                  </a:cubicBezTo>
                  <a:cubicBezTo>
                    <a:pt x="0" y="2499"/>
                    <a:pt x="94" y="2593"/>
                    <a:pt x="219" y="2593"/>
                  </a:cubicBezTo>
                  <a:cubicBezTo>
                    <a:pt x="2374" y="2593"/>
                    <a:pt x="2374" y="2593"/>
                    <a:pt x="2374" y="2593"/>
                  </a:cubicBezTo>
                  <a:cubicBezTo>
                    <a:pt x="2499" y="2593"/>
                    <a:pt x="2593" y="2499"/>
                    <a:pt x="2593" y="2374"/>
                  </a:cubicBezTo>
                  <a:cubicBezTo>
                    <a:pt x="2593" y="219"/>
                    <a:pt x="2593" y="219"/>
                    <a:pt x="2593" y="219"/>
                  </a:cubicBezTo>
                  <a:cubicBezTo>
                    <a:pt x="2593" y="94"/>
                    <a:pt x="2499" y="0"/>
                    <a:pt x="2374" y="0"/>
                  </a:cubicBezTo>
                  <a:close/>
                  <a:moveTo>
                    <a:pt x="2249" y="250"/>
                  </a:moveTo>
                  <a:lnTo>
                    <a:pt x="2249" y="250"/>
                  </a:lnTo>
                  <a:cubicBezTo>
                    <a:pt x="2312" y="250"/>
                    <a:pt x="2343" y="282"/>
                    <a:pt x="2343" y="313"/>
                  </a:cubicBezTo>
                  <a:cubicBezTo>
                    <a:pt x="2343" y="375"/>
                    <a:pt x="2312" y="407"/>
                    <a:pt x="2249" y="407"/>
                  </a:cubicBezTo>
                  <a:cubicBezTo>
                    <a:pt x="2187" y="407"/>
                    <a:pt x="2156" y="375"/>
                    <a:pt x="2156" y="313"/>
                  </a:cubicBezTo>
                  <a:cubicBezTo>
                    <a:pt x="2156" y="282"/>
                    <a:pt x="2187" y="250"/>
                    <a:pt x="2249" y="250"/>
                  </a:cubicBezTo>
                  <a:close/>
                  <a:moveTo>
                    <a:pt x="1937" y="250"/>
                  </a:moveTo>
                  <a:lnTo>
                    <a:pt x="1937" y="250"/>
                  </a:lnTo>
                  <a:cubicBezTo>
                    <a:pt x="1999" y="250"/>
                    <a:pt x="2031" y="282"/>
                    <a:pt x="2031" y="313"/>
                  </a:cubicBezTo>
                  <a:cubicBezTo>
                    <a:pt x="2031" y="375"/>
                    <a:pt x="1999" y="407"/>
                    <a:pt x="1937" y="407"/>
                  </a:cubicBezTo>
                  <a:cubicBezTo>
                    <a:pt x="1906" y="407"/>
                    <a:pt x="1843" y="375"/>
                    <a:pt x="1843" y="313"/>
                  </a:cubicBezTo>
                  <a:cubicBezTo>
                    <a:pt x="1843" y="282"/>
                    <a:pt x="1906" y="250"/>
                    <a:pt x="1937" y="250"/>
                  </a:cubicBezTo>
                  <a:close/>
                  <a:moveTo>
                    <a:pt x="2343" y="2343"/>
                  </a:moveTo>
                  <a:lnTo>
                    <a:pt x="2343" y="2343"/>
                  </a:lnTo>
                  <a:cubicBezTo>
                    <a:pt x="250" y="2343"/>
                    <a:pt x="250" y="2343"/>
                    <a:pt x="250" y="2343"/>
                  </a:cubicBezTo>
                  <a:cubicBezTo>
                    <a:pt x="250" y="625"/>
                    <a:pt x="250" y="625"/>
                    <a:pt x="250" y="625"/>
                  </a:cubicBezTo>
                  <a:cubicBezTo>
                    <a:pt x="2343" y="625"/>
                    <a:pt x="2343" y="625"/>
                    <a:pt x="2343" y="625"/>
                  </a:cubicBezTo>
                  <a:lnTo>
                    <a:pt x="2343" y="2343"/>
                  </a:lnTo>
                  <a:close/>
                  <a:moveTo>
                    <a:pt x="594" y="2093"/>
                  </a:moveTo>
                  <a:lnTo>
                    <a:pt x="594" y="2093"/>
                  </a:lnTo>
                  <a:cubicBezTo>
                    <a:pt x="1999" y="2093"/>
                    <a:pt x="1999" y="2093"/>
                    <a:pt x="1999" y="2093"/>
                  </a:cubicBezTo>
                  <a:cubicBezTo>
                    <a:pt x="2031" y="2093"/>
                    <a:pt x="2031" y="2093"/>
                    <a:pt x="2031" y="2062"/>
                  </a:cubicBezTo>
                  <a:lnTo>
                    <a:pt x="2031" y="2031"/>
                  </a:lnTo>
                  <a:cubicBezTo>
                    <a:pt x="1343" y="844"/>
                    <a:pt x="1343" y="844"/>
                    <a:pt x="1343" y="844"/>
                  </a:cubicBezTo>
                  <a:cubicBezTo>
                    <a:pt x="1343" y="813"/>
                    <a:pt x="1312" y="813"/>
                    <a:pt x="1312" y="813"/>
                  </a:cubicBezTo>
                  <a:cubicBezTo>
                    <a:pt x="1281" y="813"/>
                    <a:pt x="1281" y="813"/>
                    <a:pt x="1250" y="844"/>
                  </a:cubicBezTo>
                  <a:cubicBezTo>
                    <a:pt x="563" y="2031"/>
                    <a:pt x="563" y="2031"/>
                    <a:pt x="563" y="2031"/>
                  </a:cubicBezTo>
                  <a:cubicBezTo>
                    <a:pt x="563" y="2062"/>
                    <a:pt x="563" y="2062"/>
                    <a:pt x="563" y="2093"/>
                  </a:cubicBezTo>
                  <a:lnTo>
                    <a:pt x="594" y="2093"/>
                  </a:lnTo>
                  <a:close/>
                  <a:moveTo>
                    <a:pt x="1374" y="1937"/>
                  </a:moveTo>
                  <a:lnTo>
                    <a:pt x="1374" y="1937"/>
                  </a:lnTo>
                  <a:cubicBezTo>
                    <a:pt x="1374" y="1968"/>
                    <a:pt x="1374" y="1968"/>
                    <a:pt x="1343" y="1968"/>
                  </a:cubicBezTo>
                  <a:cubicBezTo>
                    <a:pt x="1250" y="1968"/>
                    <a:pt x="1250" y="1968"/>
                    <a:pt x="1250" y="1968"/>
                  </a:cubicBezTo>
                  <a:cubicBezTo>
                    <a:pt x="1219" y="1968"/>
                    <a:pt x="1219" y="1968"/>
                    <a:pt x="1219" y="1937"/>
                  </a:cubicBezTo>
                  <a:cubicBezTo>
                    <a:pt x="1219" y="1843"/>
                    <a:pt x="1219" y="1843"/>
                    <a:pt x="1219" y="1843"/>
                  </a:cubicBezTo>
                  <a:cubicBezTo>
                    <a:pt x="1219" y="1812"/>
                    <a:pt x="1219" y="1812"/>
                    <a:pt x="1250" y="1812"/>
                  </a:cubicBezTo>
                  <a:cubicBezTo>
                    <a:pt x="1343" y="1812"/>
                    <a:pt x="1343" y="1812"/>
                    <a:pt x="1343" y="1812"/>
                  </a:cubicBezTo>
                  <a:cubicBezTo>
                    <a:pt x="1374" y="1812"/>
                    <a:pt x="1374" y="1812"/>
                    <a:pt x="1374" y="1843"/>
                  </a:cubicBezTo>
                  <a:lnTo>
                    <a:pt x="1374" y="1937"/>
                  </a:lnTo>
                  <a:close/>
                  <a:moveTo>
                    <a:pt x="1219" y="1125"/>
                  </a:moveTo>
                  <a:lnTo>
                    <a:pt x="1219" y="1125"/>
                  </a:lnTo>
                  <a:cubicBezTo>
                    <a:pt x="1374" y="1125"/>
                    <a:pt x="1374" y="1125"/>
                    <a:pt x="1374" y="1125"/>
                  </a:cubicBezTo>
                  <a:lnTo>
                    <a:pt x="1406" y="1157"/>
                  </a:lnTo>
                  <a:cubicBezTo>
                    <a:pt x="1374" y="1718"/>
                    <a:pt x="1374" y="1718"/>
                    <a:pt x="1374" y="1718"/>
                  </a:cubicBezTo>
                  <a:cubicBezTo>
                    <a:pt x="1374" y="1749"/>
                    <a:pt x="1374" y="1749"/>
                    <a:pt x="1343" y="1749"/>
                  </a:cubicBezTo>
                  <a:cubicBezTo>
                    <a:pt x="1250" y="1749"/>
                    <a:pt x="1250" y="1749"/>
                    <a:pt x="1250" y="1749"/>
                  </a:cubicBezTo>
                  <a:cubicBezTo>
                    <a:pt x="1219" y="1749"/>
                    <a:pt x="1219" y="1749"/>
                    <a:pt x="1219" y="1718"/>
                  </a:cubicBezTo>
                  <a:cubicBezTo>
                    <a:pt x="1219" y="1157"/>
                    <a:pt x="1219" y="1157"/>
                    <a:pt x="1219" y="1157"/>
                  </a:cubicBezTo>
                  <a:lnTo>
                    <a:pt x="1219" y="1125"/>
                  </a:lnTo>
                  <a:close/>
                  <a:moveTo>
                    <a:pt x="1219" y="1125"/>
                  </a:moveTo>
                  <a:lnTo>
                    <a:pt x="1219" y="1125"/>
                  </a:lnTo>
                  <a:close/>
                </a:path>
              </a:pathLst>
            </a:custGeom>
            <a:solidFill>
              <a:schemeClr val="bg1"/>
            </a:solidFill>
            <a:ln>
              <a:noFill/>
            </a:ln>
            <a:effectLst/>
          </p:spPr>
          <p:txBody>
            <a:bodyPr wrap="none" lIns="121898" tIns="60949" rIns="121898" bIns="60949" anchor="ctr"/>
            <a:lstStyle/>
            <a:p>
              <a:endParaRPr lang="en-US" sz="1800" dirty="0">
                <a:latin typeface="微软雅黑" panose="020B0503020204020204" charset="-122"/>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left)">
                                      <p:cBhvr>
                                        <p:cTn id="13" dur="500"/>
                                        <p:tgtEl>
                                          <p:spTgt spid="33"/>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80"/>
                                        </p:tgtEl>
                                        <p:attrNameLst>
                                          <p:attrName>style.visibility</p:attrName>
                                        </p:attrNameLst>
                                      </p:cBhvr>
                                      <p:to>
                                        <p:strVal val="visible"/>
                                      </p:to>
                                    </p:set>
                                    <p:animEffect transition="in" filter="wipe(left)">
                                      <p:cBhvr>
                                        <p:cTn id="16" dur="500"/>
                                        <p:tgtEl>
                                          <p:spTgt spid="80"/>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wipe(left)">
                                      <p:cBhvr>
                                        <p:cTn id="20" dur="500"/>
                                        <p:tgtEl>
                                          <p:spTgt spid="3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84"/>
                                        </p:tgtEl>
                                        <p:attrNameLst>
                                          <p:attrName>style.visibility</p:attrName>
                                        </p:attrNameLst>
                                      </p:cBhvr>
                                      <p:to>
                                        <p:strVal val="visible"/>
                                      </p:to>
                                    </p:set>
                                    <p:animEffect transition="in" filter="wipe(left)">
                                      <p:cBhvr>
                                        <p:cTn id="23" dur="500"/>
                                        <p:tgtEl>
                                          <p:spTgt spid="84"/>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88"/>
                                        </p:tgtEl>
                                        <p:attrNameLst>
                                          <p:attrName>style.visibility</p:attrName>
                                        </p:attrNameLst>
                                      </p:cBhvr>
                                      <p:to>
                                        <p:strVal val="visible"/>
                                      </p:to>
                                    </p:set>
                                    <p:animEffect transition="in" filter="wipe(left)">
                                      <p:cBhvr>
                                        <p:cTn id="30" dur="500"/>
                                        <p:tgtEl>
                                          <p:spTgt spid="88"/>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98"/>
                                        </p:tgtEl>
                                        <p:attrNameLst>
                                          <p:attrName>style.visibility</p:attrName>
                                        </p:attrNameLst>
                                      </p:cBhvr>
                                      <p:to>
                                        <p:strVal val="visible"/>
                                      </p:to>
                                    </p:set>
                                    <p:animEffect transition="in" filter="wipe(left)">
                                      <p:cBhvr>
                                        <p:cTn id="37"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4" grpId="0"/>
      <p:bldP spid="88" grpId="0"/>
      <p:bldP spid="9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9" name="TextBox 11"/>
          <p:cNvSpPr txBox="1"/>
          <p:nvPr/>
        </p:nvSpPr>
        <p:spPr>
          <a:xfrm>
            <a:off x="5122526" y="2067322"/>
            <a:ext cx="3840480" cy="1432560"/>
          </a:xfrm>
          <a:prstGeom prst="rect">
            <a:avLst/>
          </a:prstGeom>
          <a:noFill/>
        </p:spPr>
        <p:txBody>
          <a:bodyPr wrap="none" rtlCol="0">
            <a:spAutoFit/>
          </a:bodyPr>
          <a:lstStyle/>
          <a:p>
            <a:pPr marL="0" lvl="1"/>
            <a:r>
              <a:rPr lang="zh-CN" altLang="en-US" sz="1865" b="1" dirty="0">
                <a:solidFill>
                  <a:srgbClr val="080808"/>
                </a:solidFill>
                <a:latin typeface="微软雅黑" panose="020B0503020204020204" charset="-122"/>
                <a:ea typeface="微软雅黑" panose="020B0503020204020204" charset="-122"/>
              </a:rPr>
              <a:t> </a:t>
            </a:r>
            <a:r>
              <a:rPr lang="zh-CN" altLang="en-US" sz="3735" b="1" dirty="0">
                <a:solidFill>
                  <a:srgbClr val="080808"/>
                </a:solidFill>
                <a:latin typeface="微软雅黑" panose="020B0503020204020204" charset="-122"/>
                <a:ea typeface="微软雅黑" panose="020B0503020204020204" charset="-122"/>
              </a:rPr>
              <a:t>第二部分</a:t>
            </a:r>
            <a:endParaRPr lang="en-US" altLang="zh-CN" sz="3735" b="1" dirty="0">
              <a:solidFill>
                <a:srgbClr val="080808"/>
              </a:solidFill>
              <a:latin typeface="微软雅黑" panose="020B0503020204020204" charset="-122"/>
              <a:ea typeface="微软雅黑" panose="020B0503020204020204" charset="-122"/>
            </a:endParaRPr>
          </a:p>
          <a:p>
            <a:pPr marL="0" lvl="1" algn="ctr"/>
            <a:r>
              <a:rPr lang="zh-CN" altLang="en-US" sz="4800" b="1" dirty="0">
                <a:gradFill>
                  <a:gsLst>
                    <a:gs pos="0">
                      <a:srgbClr val="28539C"/>
                    </a:gs>
                    <a:gs pos="25000">
                      <a:srgbClr val="471537"/>
                    </a:gs>
                    <a:gs pos="52000">
                      <a:srgbClr val="7F236A"/>
                    </a:gs>
                    <a:gs pos="88000">
                      <a:srgbClr val="DC3113"/>
                    </a:gs>
                  </a:gsLst>
                  <a:lin ang="0" scaled="0"/>
                </a:gradFill>
                <a:latin typeface="微软雅黑" panose="020B0503020204020204" charset="-122"/>
                <a:ea typeface="微软雅黑" panose="020B0503020204020204" charset="-122"/>
              </a:rPr>
              <a:t>标题文字内容</a:t>
            </a:r>
          </a:p>
        </p:txBody>
      </p:sp>
      <p:cxnSp>
        <p:nvCxnSpPr>
          <p:cNvPr id="30" name="直接连接符 29"/>
          <p:cNvCxnSpPr/>
          <p:nvPr/>
        </p:nvCxnSpPr>
        <p:spPr>
          <a:xfrm flipV="1">
            <a:off x="5015865" y="1985010"/>
            <a:ext cx="0" cy="2360295"/>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31" name="TextBox 13"/>
          <p:cNvSpPr txBox="1"/>
          <p:nvPr/>
        </p:nvSpPr>
        <p:spPr>
          <a:xfrm>
            <a:off x="3524198" y="3984997"/>
            <a:ext cx="1203795" cy="348615"/>
          </a:xfrm>
          <a:prstGeom prst="rect">
            <a:avLst/>
          </a:prstGeom>
          <a:noFill/>
        </p:spPr>
        <p:txBody>
          <a:bodyPr wrap="square" lIns="0" tIns="0" rIns="0" bIns="0" rtlCol="0">
            <a:spAutoFit/>
          </a:bodyPr>
          <a:lstStyle/>
          <a:p>
            <a:r>
              <a:rPr lang="en-US" altLang="zh-CN" sz="2135" dirty="0">
                <a:solidFill>
                  <a:srgbClr val="080808"/>
                </a:solidFill>
                <a:latin typeface="微软雅黑" panose="020B0503020204020204" charset="-122"/>
                <a:ea typeface="微软雅黑" panose="020B0503020204020204" charset="-122"/>
              </a:rPr>
              <a:t>PART 01</a:t>
            </a:r>
          </a:p>
        </p:txBody>
      </p:sp>
      <p:sp>
        <p:nvSpPr>
          <p:cNvPr id="35" name="TextBox 24"/>
          <p:cNvSpPr txBox="1"/>
          <p:nvPr/>
        </p:nvSpPr>
        <p:spPr>
          <a:xfrm>
            <a:off x="5251420" y="3507482"/>
            <a:ext cx="1370509" cy="34099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36" name="TextBox 25"/>
          <p:cNvSpPr txBox="1"/>
          <p:nvPr/>
        </p:nvSpPr>
        <p:spPr>
          <a:xfrm>
            <a:off x="6654981" y="3507482"/>
            <a:ext cx="1313648" cy="34099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37" name="TextBox 26"/>
          <p:cNvSpPr txBox="1"/>
          <p:nvPr/>
        </p:nvSpPr>
        <p:spPr>
          <a:xfrm>
            <a:off x="8001682" y="3507482"/>
            <a:ext cx="1370509" cy="34099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38" name="TextBox 27"/>
          <p:cNvSpPr txBox="1"/>
          <p:nvPr/>
        </p:nvSpPr>
        <p:spPr>
          <a:xfrm>
            <a:off x="5251420" y="3970243"/>
            <a:ext cx="1313648" cy="34099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39" name="TextBox 28"/>
          <p:cNvSpPr txBox="1"/>
          <p:nvPr/>
        </p:nvSpPr>
        <p:spPr>
          <a:xfrm>
            <a:off x="6654982" y="3970243"/>
            <a:ext cx="1313648" cy="34099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40" name="TextBox 29"/>
          <p:cNvSpPr txBox="1"/>
          <p:nvPr/>
        </p:nvSpPr>
        <p:spPr>
          <a:xfrm>
            <a:off x="8001168" y="3970243"/>
            <a:ext cx="1313648" cy="34099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pic>
        <p:nvPicPr>
          <p:cNvPr id="41" name="图片 40" descr="QQ截图20170423215553"/>
          <p:cNvPicPr>
            <a:picLocks noChangeAspect="1"/>
          </p:cNvPicPr>
          <p:nvPr/>
        </p:nvPicPr>
        <p:blipFill>
          <a:blip r:embed="rId3"/>
          <a:stretch>
            <a:fillRect/>
          </a:stretch>
        </p:blipFill>
        <p:spPr>
          <a:xfrm>
            <a:off x="3116580" y="1892935"/>
            <a:ext cx="1933575" cy="2063115"/>
          </a:xfrm>
          <a:prstGeom prst="rect">
            <a:avLst/>
          </a:prstGeom>
          <a:effectLst>
            <a:outerShdw blurRad="50800" dist="38100" dir="2700000" algn="tl" rotWithShape="0">
              <a:prstClr val="black">
                <a:alpha val="40000"/>
              </a:prstClr>
            </a:outerShdw>
          </a:effectLst>
        </p:spPr>
      </p:pic>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p:tgtEl>
                                          <p:spTgt spid="29"/>
                                        </p:tgtEl>
                                        <p:attrNameLst>
                                          <p:attrName>ppt_x</p:attrName>
                                        </p:attrNameLst>
                                      </p:cBhvr>
                                      <p:tavLst>
                                        <p:tav tm="0">
                                          <p:val>
                                            <p:strVal val="#ppt_x-#ppt_w*1.125000"/>
                                          </p:val>
                                        </p:tav>
                                        <p:tav tm="100000">
                                          <p:val>
                                            <p:strVal val="#ppt_x"/>
                                          </p:val>
                                        </p:tav>
                                      </p:tavLst>
                                    </p:anim>
                                    <p:animEffect transition="in" filter="wipe(right)">
                                      <p:cBhvr>
                                        <p:cTn id="12" dur="500"/>
                                        <p:tgtEl>
                                          <p:spTgt spid="29"/>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anim calcmode="lin" valueType="num">
                                      <p:cBhvr>
                                        <p:cTn id="17" dur="500" fill="hold"/>
                                        <p:tgtEl>
                                          <p:spTgt spid="31"/>
                                        </p:tgtEl>
                                        <p:attrNameLst>
                                          <p:attrName>ppt_x</p:attrName>
                                        </p:attrNameLst>
                                      </p:cBhvr>
                                      <p:tavLst>
                                        <p:tav tm="0">
                                          <p:val>
                                            <p:strVal val="#ppt_x"/>
                                          </p:val>
                                        </p:tav>
                                        <p:tav tm="100000">
                                          <p:val>
                                            <p:strVal val="#ppt_x"/>
                                          </p:val>
                                        </p:tav>
                                      </p:tavLst>
                                    </p:anim>
                                    <p:anim calcmode="lin" valueType="num">
                                      <p:cBhvr>
                                        <p:cTn id="18" dur="500" fill="hold"/>
                                        <p:tgtEl>
                                          <p:spTgt spid="3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ppt_x"/>
                                          </p:val>
                                        </p:tav>
                                        <p:tav tm="100000">
                                          <p:val>
                                            <p:strVal val="#ppt_x"/>
                                          </p:val>
                                        </p:tav>
                                      </p:tavLst>
                                    </p:anim>
                                    <p:anim calcmode="lin" valueType="num">
                                      <p:cBhvr additive="base">
                                        <p:cTn id="23" dur="500" fill="hold"/>
                                        <p:tgtEl>
                                          <p:spTgt spid="3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20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ppt_x"/>
                                          </p:val>
                                        </p:tav>
                                        <p:tav tm="100000">
                                          <p:val>
                                            <p:strVal val="#ppt_x"/>
                                          </p:val>
                                        </p:tav>
                                      </p:tavLst>
                                    </p:anim>
                                    <p:anim calcmode="lin" valueType="num">
                                      <p:cBhvr additive="base">
                                        <p:cTn id="27" dur="500" fill="hold"/>
                                        <p:tgtEl>
                                          <p:spTgt spid="3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40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500" fill="hold"/>
                                        <p:tgtEl>
                                          <p:spTgt spid="37"/>
                                        </p:tgtEl>
                                        <p:attrNameLst>
                                          <p:attrName>ppt_x</p:attrName>
                                        </p:attrNameLst>
                                      </p:cBhvr>
                                      <p:tavLst>
                                        <p:tav tm="0">
                                          <p:val>
                                            <p:strVal val="#ppt_x"/>
                                          </p:val>
                                        </p:tav>
                                        <p:tav tm="100000">
                                          <p:val>
                                            <p:strVal val="#ppt_x"/>
                                          </p:val>
                                        </p:tav>
                                      </p:tavLst>
                                    </p:anim>
                                    <p:anim calcmode="lin" valueType="num">
                                      <p:cBhvr additive="base">
                                        <p:cTn id="31" dur="500" fill="hold"/>
                                        <p:tgtEl>
                                          <p:spTgt spid="3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600"/>
                                  </p:stCondLst>
                                  <p:childTnLst>
                                    <p:set>
                                      <p:cBhvr>
                                        <p:cTn id="33" dur="1" fill="hold">
                                          <p:stCondLst>
                                            <p:cond delay="0"/>
                                          </p:stCondLst>
                                        </p:cTn>
                                        <p:tgtEl>
                                          <p:spTgt spid="38"/>
                                        </p:tgtEl>
                                        <p:attrNameLst>
                                          <p:attrName>style.visibility</p:attrName>
                                        </p:attrNameLst>
                                      </p:cBhvr>
                                      <p:to>
                                        <p:strVal val="visible"/>
                                      </p:to>
                                    </p:set>
                                    <p:anim calcmode="lin" valueType="num">
                                      <p:cBhvr additive="base">
                                        <p:cTn id="34" dur="500" fill="hold"/>
                                        <p:tgtEl>
                                          <p:spTgt spid="38"/>
                                        </p:tgtEl>
                                        <p:attrNameLst>
                                          <p:attrName>ppt_x</p:attrName>
                                        </p:attrNameLst>
                                      </p:cBhvr>
                                      <p:tavLst>
                                        <p:tav tm="0">
                                          <p:val>
                                            <p:strVal val="#ppt_x"/>
                                          </p:val>
                                        </p:tav>
                                        <p:tav tm="100000">
                                          <p:val>
                                            <p:strVal val="#ppt_x"/>
                                          </p:val>
                                        </p:tav>
                                      </p:tavLst>
                                    </p:anim>
                                    <p:anim calcmode="lin" valueType="num">
                                      <p:cBhvr additive="base">
                                        <p:cTn id="35" dur="500" fill="hold"/>
                                        <p:tgtEl>
                                          <p:spTgt spid="3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800"/>
                                  </p:stCondLst>
                                  <p:childTnLst>
                                    <p:set>
                                      <p:cBhvr>
                                        <p:cTn id="37" dur="1" fill="hold">
                                          <p:stCondLst>
                                            <p:cond delay="0"/>
                                          </p:stCondLst>
                                        </p:cTn>
                                        <p:tgtEl>
                                          <p:spTgt spid="39"/>
                                        </p:tgtEl>
                                        <p:attrNameLst>
                                          <p:attrName>style.visibility</p:attrName>
                                        </p:attrNameLst>
                                      </p:cBhvr>
                                      <p:to>
                                        <p:strVal val="visible"/>
                                      </p:to>
                                    </p:set>
                                    <p:anim calcmode="lin" valueType="num">
                                      <p:cBhvr additive="base">
                                        <p:cTn id="38" dur="500" fill="hold"/>
                                        <p:tgtEl>
                                          <p:spTgt spid="39"/>
                                        </p:tgtEl>
                                        <p:attrNameLst>
                                          <p:attrName>ppt_x</p:attrName>
                                        </p:attrNameLst>
                                      </p:cBhvr>
                                      <p:tavLst>
                                        <p:tav tm="0">
                                          <p:val>
                                            <p:strVal val="#ppt_x"/>
                                          </p:val>
                                        </p:tav>
                                        <p:tav tm="100000">
                                          <p:val>
                                            <p:strVal val="#ppt_x"/>
                                          </p:val>
                                        </p:tav>
                                      </p:tavLst>
                                    </p:anim>
                                    <p:anim calcmode="lin" valueType="num">
                                      <p:cBhvr additive="base">
                                        <p:cTn id="39" dur="500" fill="hold"/>
                                        <p:tgtEl>
                                          <p:spTgt spid="3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100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500" fill="hold"/>
                                        <p:tgtEl>
                                          <p:spTgt spid="40"/>
                                        </p:tgtEl>
                                        <p:attrNameLst>
                                          <p:attrName>ppt_x</p:attrName>
                                        </p:attrNameLst>
                                      </p:cBhvr>
                                      <p:tavLst>
                                        <p:tav tm="0">
                                          <p:val>
                                            <p:strVal val="#ppt_x"/>
                                          </p:val>
                                        </p:tav>
                                        <p:tav tm="100000">
                                          <p:val>
                                            <p:strVal val="#ppt_x"/>
                                          </p:val>
                                        </p:tav>
                                      </p:tavLst>
                                    </p:anim>
                                    <p:anim calcmode="lin" valueType="num">
                                      <p:cBhvr additive="base">
                                        <p:cTn id="43"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P spid="35" grpId="0"/>
      <p:bldP spid="36" grpId="0"/>
      <p:bldP spid="37" grpId="0"/>
      <p:bldP spid="38" grpId="0"/>
      <p:bldP spid="39" grpId="0"/>
      <p:bldP spid="4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603885" y="127000"/>
            <a:ext cx="5687060" cy="410210"/>
          </a:xfrm>
          <a:prstGeom prst="rect">
            <a:avLst/>
          </a:prstGeom>
          <a:noFill/>
        </p:spPr>
        <p:txBody>
          <a:bodyPr wrap="square" lIns="45711" tIns="22855" rIns="45711" bIns="22855" rtlCol="0">
            <a:spAutoFit/>
          </a:bodyPr>
          <a:lstStyle/>
          <a:p>
            <a:pPr algn="l"/>
            <a:r>
              <a:rPr lang="id-ID" sz="2400" b="1" dirty="0">
                <a:solidFill>
                  <a:schemeClr val="tx1"/>
                </a:solidFill>
                <a:latin typeface="微软雅黑" panose="020B0503020204020204" charset="-122"/>
                <a:cs typeface="Aparajita" panose="020B0604020202020204" pitchFamily="34" charset="0"/>
              </a:rPr>
              <a:t>单击此处添加标题</a:t>
            </a:r>
          </a:p>
        </p:txBody>
      </p:sp>
      <p:sp>
        <p:nvSpPr>
          <p:cNvPr id="23" name="Subtitle 2"/>
          <p:cNvSpPr txBox="1"/>
          <p:nvPr/>
        </p:nvSpPr>
        <p:spPr>
          <a:xfrm>
            <a:off x="603885" y="391795"/>
            <a:ext cx="3165475" cy="419735"/>
          </a:xfrm>
          <a:prstGeom prst="rect">
            <a:avLst/>
          </a:prstGeom>
        </p:spPr>
        <p:txBody>
          <a:bodyPr vert="horz" lIns="108745" tIns="54372" rIns="108745" bIns="54372" rtlCol="0">
            <a:norm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r>
              <a:rPr lang="en-US" sz="1000" dirty="0">
                <a:solidFill>
                  <a:schemeClr val="tx1"/>
                </a:solidFill>
                <a:latin typeface="微软雅黑" panose="020B0503020204020204" charset="-122"/>
                <a:cs typeface="Aparajita" panose="020B0604020202020204" pitchFamily="34" charset="0"/>
              </a:rPr>
              <a:t>Your great subtitle in this line</a:t>
            </a:r>
          </a:p>
        </p:txBody>
      </p:sp>
      <p:pic>
        <p:nvPicPr>
          <p:cNvPr id="2" name="图片 1" descr="QQ截图20170423215553"/>
          <p:cNvPicPr>
            <a:picLocks noChangeAspect="1"/>
          </p:cNvPicPr>
          <p:nvPr/>
        </p:nvPicPr>
        <p:blipFill>
          <a:blip r:embed="rId2"/>
          <a:stretch>
            <a:fillRect/>
          </a:stretch>
        </p:blipFill>
        <p:spPr>
          <a:xfrm>
            <a:off x="170815" y="99060"/>
            <a:ext cx="528955" cy="564515"/>
          </a:xfrm>
          <a:prstGeom prst="rect">
            <a:avLst/>
          </a:prstGeom>
          <a:effectLst>
            <a:outerShdw blurRad="50800" dist="38100" dir="2700000" algn="tl" rotWithShape="0">
              <a:prstClr val="black">
                <a:alpha val="40000"/>
              </a:prstClr>
            </a:outerShdw>
          </a:effectLst>
        </p:spPr>
      </p:pic>
      <p:sp>
        <p:nvSpPr>
          <p:cNvPr id="113" name="AutoShape 7"/>
          <p:cNvSpPr/>
          <p:nvPr/>
        </p:nvSpPr>
        <p:spPr bwMode="auto">
          <a:xfrm>
            <a:off x="7347730" y="3526635"/>
            <a:ext cx="3368203" cy="445911"/>
          </a:xfrm>
          <a:prstGeom prst="roundRect">
            <a:avLst>
              <a:gd name="adj" fmla="val 50000"/>
            </a:avLst>
          </a:prstGeom>
          <a:solidFill>
            <a:schemeClr val="accent3">
              <a:alpha val="80000"/>
            </a:schemeClr>
          </a:solidFill>
          <a:ln w="25400" cap="flat" cmpd="sng">
            <a:solidFill>
              <a:srgbClr val="000000">
                <a:alpha val="0"/>
              </a:srgbClr>
            </a:solidFill>
            <a:prstDash val="solid"/>
            <a:miter lim="0"/>
          </a:ln>
          <a:effectLst/>
        </p:spPr>
        <p:txBody>
          <a:bodyPr lIns="0" tIns="0" rIns="0" bIns="0" anchor="ctr"/>
          <a:lstStyle/>
          <a:p>
            <a:pPr defTabSz="1557655">
              <a:defRPr/>
            </a:pPr>
            <a:endParaRPr lang="en-US" sz="5350" dirty="0">
              <a:solidFill>
                <a:srgbClr val="FFFFFF"/>
              </a:solidFill>
              <a:effectLst>
                <a:outerShdw blurRad="38100" dist="38100" dir="2700000" algn="tl">
                  <a:srgbClr val="000000"/>
                </a:outerShdw>
              </a:effectLst>
              <a:latin typeface="微软雅黑" panose="020B0503020204020204" charset="-122"/>
              <a:cs typeface="Gill Sans" charset="0"/>
            </a:endParaRPr>
          </a:p>
        </p:txBody>
      </p:sp>
      <p:sp>
        <p:nvSpPr>
          <p:cNvPr id="114" name="AutoShape 8"/>
          <p:cNvSpPr/>
          <p:nvPr/>
        </p:nvSpPr>
        <p:spPr bwMode="auto">
          <a:xfrm>
            <a:off x="4420908" y="3526635"/>
            <a:ext cx="3368203" cy="445911"/>
          </a:xfrm>
          <a:prstGeom prst="roundRect">
            <a:avLst>
              <a:gd name="adj" fmla="val 50000"/>
            </a:avLst>
          </a:prstGeom>
          <a:solidFill>
            <a:schemeClr val="accent2">
              <a:alpha val="80000"/>
            </a:schemeClr>
          </a:solidFill>
          <a:ln w="25400" cap="flat" cmpd="sng">
            <a:solidFill>
              <a:srgbClr val="000000">
                <a:alpha val="0"/>
              </a:srgbClr>
            </a:solidFill>
            <a:prstDash val="solid"/>
            <a:miter lim="0"/>
          </a:ln>
          <a:effectLst/>
        </p:spPr>
        <p:txBody>
          <a:bodyPr lIns="0" tIns="0" rIns="0" bIns="0" anchor="ctr"/>
          <a:lstStyle/>
          <a:p>
            <a:pPr defTabSz="1557655">
              <a:defRPr/>
            </a:pPr>
            <a:endParaRPr lang="en-US" sz="5350" dirty="0">
              <a:solidFill>
                <a:srgbClr val="FFFFFF"/>
              </a:solidFill>
              <a:effectLst>
                <a:outerShdw blurRad="38100" dist="38100" dir="2700000" algn="tl">
                  <a:srgbClr val="000000"/>
                </a:outerShdw>
              </a:effectLst>
              <a:latin typeface="微软雅黑" panose="020B0503020204020204" charset="-122"/>
              <a:cs typeface="Gill Sans" charset="0"/>
            </a:endParaRPr>
          </a:p>
        </p:txBody>
      </p:sp>
      <p:sp>
        <p:nvSpPr>
          <p:cNvPr id="115" name="AutoShape 9"/>
          <p:cNvSpPr/>
          <p:nvPr/>
        </p:nvSpPr>
        <p:spPr bwMode="auto">
          <a:xfrm>
            <a:off x="1507216" y="3526635"/>
            <a:ext cx="3368203" cy="445911"/>
          </a:xfrm>
          <a:prstGeom prst="roundRect">
            <a:avLst>
              <a:gd name="adj" fmla="val 50000"/>
            </a:avLst>
          </a:prstGeom>
          <a:solidFill>
            <a:schemeClr val="accent1">
              <a:alpha val="89000"/>
            </a:schemeClr>
          </a:solidFill>
          <a:ln w="25400" cap="flat" cmpd="sng">
            <a:solidFill>
              <a:srgbClr val="000000">
                <a:alpha val="0"/>
              </a:srgbClr>
            </a:solidFill>
            <a:prstDash val="solid"/>
            <a:miter lim="0"/>
          </a:ln>
          <a:effectLst/>
        </p:spPr>
        <p:txBody>
          <a:bodyPr lIns="0" tIns="0" rIns="0" bIns="0" anchor="ctr"/>
          <a:lstStyle/>
          <a:p>
            <a:pPr defTabSz="1557655">
              <a:defRPr/>
            </a:pPr>
            <a:endParaRPr lang="en-US" sz="5350" dirty="0">
              <a:solidFill>
                <a:srgbClr val="FFFFFF"/>
              </a:solidFill>
              <a:effectLst>
                <a:outerShdw blurRad="38100" dist="38100" dir="2700000" algn="tl">
                  <a:srgbClr val="000000"/>
                </a:outerShdw>
              </a:effectLst>
              <a:latin typeface="微软雅黑" panose="020B0503020204020204" charset="-122"/>
              <a:cs typeface="Gill Sans" charset="0"/>
            </a:endParaRPr>
          </a:p>
        </p:txBody>
      </p:sp>
      <p:sp>
        <p:nvSpPr>
          <p:cNvPr id="121" name="Title 20"/>
          <p:cNvSpPr txBox="1"/>
          <p:nvPr/>
        </p:nvSpPr>
        <p:spPr>
          <a:xfrm>
            <a:off x="1597111" y="1931512"/>
            <a:ext cx="2976790" cy="1224957"/>
          </a:xfrm>
          <a:prstGeom prst="rect">
            <a:avLst/>
          </a:prstGeom>
        </p:spPr>
        <p:txBody>
          <a:bodyPr vert="horz" wrap="square" lIns="121926" tIns="60963" rIns="121926" bIns="60963" rtlCol="0" anchor="ctr">
            <a:norm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sz="1200" dirty="0">
                <a:solidFill>
                  <a:schemeClr val="tx2"/>
                </a:solidFill>
                <a:latin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125" name="Title 20"/>
          <p:cNvSpPr txBox="1"/>
          <p:nvPr/>
        </p:nvSpPr>
        <p:spPr>
          <a:xfrm>
            <a:off x="1820777" y="1638009"/>
            <a:ext cx="2567460" cy="304800"/>
          </a:xfrm>
          <a:prstGeom prst="rect">
            <a:avLst/>
          </a:prstGeom>
        </p:spPr>
        <p:txBody>
          <a:bodyPr vert="horz" wrap="square" lIns="121926" tIns="0" rIns="121926"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2000" b="1" dirty="0">
                <a:solidFill>
                  <a:schemeClr val="tx2"/>
                </a:solidFill>
                <a:latin typeface="微软雅黑" panose="020B0503020204020204" charset="-122"/>
                <a:cs typeface="Aparajita" panose="020B0604020202020204" pitchFamily="34" charset="0"/>
              </a:rPr>
              <a:t>此处添加标题</a:t>
            </a:r>
          </a:p>
        </p:txBody>
      </p:sp>
      <p:sp>
        <p:nvSpPr>
          <p:cNvPr id="45" name="Title 20"/>
          <p:cNvSpPr txBox="1"/>
          <p:nvPr/>
        </p:nvSpPr>
        <p:spPr>
          <a:xfrm>
            <a:off x="1529496" y="3618757"/>
            <a:ext cx="3098072" cy="243840"/>
          </a:xfrm>
          <a:prstGeom prst="rect">
            <a:avLst/>
          </a:prstGeom>
        </p:spPr>
        <p:txBody>
          <a:bodyPr vert="horz" wrap="square" lIns="121926" tIns="0" rIns="121926"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1600" dirty="0">
                <a:solidFill>
                  <a:schemeClr val="bg1"/>
                </a:solidFill>
                <a:latin typeface="微软雅黑" panose="020B0503020204020204" charset="-122"/>
                <a:cs typeface="Aparajita" panose="020B0604020202020204" pitchFamily="34" charset="0"/>
              </a:rPr>
              <a:t>此处添加标题</a:t>
            </a:r>
          </a:p>
        </p:txBody>
      </p:sp>
      <p:sp>
        <p:nvSpPr>
          <p:cNvPr id="4" name="Title 20"/>
          <p:cNvSpPr txBox="1"/>
          <p:nvPr/>
        </p:nvSpPr>
        <p:spPr>
          <a:xfrm>
            <a:off x="4573901" y="3626994"/>
            <a:ext cx="3098072" cy="243840"/>
          </a:xfrm>
          <a:prstGeom prst="rect">
            <a:avLst/>
          </a:prstGeom>
        </p:spPr>
        <p:txBody>
          <a:bodyPr vert="horz" wrap="square" lIns="121926" tIns="0" rIns="121926"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1600" dirty="0">
                <a:solidFill>
                  <a:schemeClr val="bg1"/>
                </a:solidFill>
                <a:latin typeface="微软雅黑" panose="020B0503020204020204" charset="-122"/>
                <a:cs typeface="Aparajita" panose="020B0604020202020204" pitchFamily="34" charset="0"/>
              </a:rPr>
              <a:t>此处添加标题</a:t>
            </a:r>
          </a:p>
        </p:txBody>
      </p:sp>
      <p:sp>
        <p:nvSpPr>
          <p:cNvPr id="5" name="Title 20"/>
          <p:cNvSpPr txBox="1"/>
          <p:nvPr/>
        </p:nvSpPr>
        <p:spPr>
          <a:xfrm>
            <a:off x="7545092" y="3626994"/>
            <a:ext cx="3098072" cy="243840"/>
          </a:xfrm>
          <a:prstGeom prst="rect">
            <a:avLst/>
          </a:prstGeom>
        </p:spPr>
        <p:txBody>
          <a:bodyPr vert="horz" wrap="square" lIns="121926" tIns="0" rIns="121926"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1600" dirty="0">
                <a:solidFill>
                  <a:schemeClr val="bg1"/>
                </a:solidFill>
                <a:latin typeface="微软雅黑" panose="020B0503020204020204" charset="-122"/>
                <a:cs typeface="Aparajita" panose="020B0604020202020204" pitchFamily="34" charset="0"/>
              </a:rPr>
              <a:t>此处添加标题</a:t>
            </a:r>
          </a:p>
        </p:txBody>
      </p:sp>
      <p:sp>
        <p:nvSpPr>
          <p:cNvPr id="6" name="Title 20"/>
          <p:cNvSpPr txBox="1"/>
          <p:nvPr/>
        </p:nvSpPr>
        <p:spPr>
          <a:xfrm>
            <a:off x="7649693" y="1931512"/>
            <a:ext cx="2976790" cy="1224957"/>
          </a:xfrm>
          <a:prstGeom prst="rect">
            <a:avLst/>
          </a:prstGeom>
        </p:spPr>
        <p:txBody>
          <a:bodyPr vert="horz" wrap="square" lIns="121926" tIns="60963" rIns="121926" bIns="60963" rtlCol="0" anchor="ctr">
            <a:norm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sz="1200" dirty="0">
                <a:solidFill>
                  <a:schemeClr val="tx2"/>
                </a:solidFill>
                <a:latin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7" name="Title 20"/>
          <p:cNvSpPr txBox="1"/>
          <p:nvPr/>
        </p:nvSpPr>
        <p:spPr>
          <a:xfrm>
            <a:off x="7873359" y="1638009"/>
            <a:ext cx="2567460" cy="304800"/>
          </a:xfrm>
          <a:prstGeom prst="rect">
            <a:avLst/>
          </a:prstGeom>
        </p:spPr>
        <p:txBody>
          <a:bodyPr vert="horz" wrap="square" lIns="121926" tIns="0" rIns="121926"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2000" b="1" dirty="0">
                <a:solidFill>
                  <a:schemeClr val="tx2"/>
                </a:solidFill>
                <a:latin typeface="微软雅黑" panose="020B0503020204020204" charset="-122"/>
                <a:cs typeface="Aparajita" panose="020B0604020202020204" pitchFamily="34" charset="0"/>
              </a:rPr>
              <a:t>此处添加标题</a:t>
            </a:r>
          </a:p>
        </p:txBody>
      </p:sp>
      <p:sp>
        <p:nvSpPr>
          <p:cNvPr id="8" name="Title 20"/>
          <p:cNvSpPr txBox="1"/>
          <p:nvPr/>
        </p:nvSpPr>
        <p:spPr>
          <a:xfrm>
            <a:off x="4594148" y="4538251"/>
            <a:ext cx="2976790" cy="1224957"/>
          </a:xfrm>
          <a:prstGeom prst="rect">
            <a:avLst/>
          </a:prstGeom>
        </p:spPr>
        <p:txBody>
          <a:bodyPr vert="horz" wrap="square" lIns="121926" tIns="60963" rIns="121926" bIns="60963" rtlCol="0" anchor="ctr">
            <a:norm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sz="1200" dirty="0">
                <a:solidFill>
                  <a:schemeClr val="tx2"/>
                </a:solidFill>
                <a:latin typeface="微软雅黑" panose="020B0503020204020204" charset="-122"/>
                <a:cs typeface="Aparajita" panose="020B0604020202020204" pitchFamily="34" charset="0"/>
              </a:rPr>
              <a:t>您的内容打在这里，或者通过复制您的文本后，在此框中选择粘贴，并选择只保留文字。您的内容打在这里，或者通过复制您的文本后，在此框中</a:t>
            </a:r>
          </a:p>
        </p:txBody>
      </p:sp>
      <p:sp>
        <p:nvSpPr>
          <p:cNvPr id="9" name="Title 20"/>
          <p:cNvSpPr txBox="1"/>
          <p:nvPr/>
        </p:nvSpPr>
        <p:spPr>
          <a:xfrm>
            <a:off x="4817813" y="4244747"/>
            <a:ext cx="2567460" cy="304800"/>
          </a:xfrm>
          <a:prstGeom prst="rect">
            <a:avLst/>
          </a:prstGeom>
        </p:spPr>
        <p:txBody>
          <a:bodyPr vert="horz" wrap="square" lIns="121926" tIns="0" rIns="121926"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2000" b="1" dirty="0">
                <a:solidFill>
                  <a:schemeClr val="tx2"/>
                </a:solidFill>
                <a:latin typeface="微软雅黑" panose="020B0503020204020204" charset="-122"/>
                <a:cs typeface="Aparajita" panose="020B0604020202020204" pitchFamily="34" charset="0"/>
              </a:rPr>
              <a:t>此处添加标题</a:t>
            </a:r>
          </a:p>
        </p:txBody>
      </p:sp>
      <p:pic>
        <p:nvPicPr>
          <p:cNvPr id="10" name="图片占位符 9" descr="C:\Users\Administrator\Desktop\QQ截图20170120001237.jpgQQ截图20170120001237"/>
          <p:cNvPicPr>
            <a:picLocks noGrp="1" noChangeAspect="1"/>
          </p:cNvPicPr>
          <p:nvPr>
            <p:ph type="pic" sz="quarter" idx="23"/>
          </p:nvPr>
        </p:nvPicPr>
        <p:blipFill>
          <a:blip r:embed="rId3"/>
          <a:srcRect/>
          <a:stretch>
            <a:fillRect/>
          </a:stretch>
        </p:blipFill>
        <p:spPr>
          <a:xfrm>
            <a:off x="1682115" y="4079875"/>
            <a:ext cx="2891790" cy="1974850"/>
          </a:xfrm>
        </p:spPr>
      </p:pic>
      <p:pic>
        <p:nvPicPr>
          <p:cNvPr id="11" name="图片占位符 4" descr="C:\Users\Administrator\Desktop\QQ截图20170120001237.jpgQQ截图20170120001237"/>
          <p:cNvPicPr>
            <a:picLocks noGrp="1" noChangeAspect="1"/>
          </p:cNvPicPr>
          <p:nvPr/>
        </p:nvPicPr>
        <p:blipFill>
          <a:blip r:embed="rId3"/>
          <a:srcRect/>
          <a:stretch>
            <a:fillRect/>
          </a:stretch>
        </p:blipFill>
        <p:spPr>
          <a:xfrm>
            <a:off x="4604752" y="1419075"/>
            <a:ext cx="2984795" cy="2038350"/>
          </a:xfrm>
          <a:prstGeom prst="rect">
            <a:avLst/>
          </a:prstGeom>
        </p:spPr>
      </p:pic>
      <p:pic>
        <p:nvPicPr>
          <p:cNvPr id="12" name="图片占位符 6" descr="C:\Users\Administrator\Desktop\QQ截图20170120001237.jpgQQ截图20170120001237"/>
          <p:cNvPicPr>
            <a:picLocks noGrp="1" noChangeAspect="1"/>
          </p:cNvPicPr>
          <p:nvPr/>
        </p:nvPicPr>
        <p:blipFill>
          <a:blip r:embed="rId3"/>
          <a:srcRect/>
          <a:stretch>
            <a:fillRect/>
          </a:stretch>
        </p:blipFill>
        <p:spPr>
          <a:xfrm>
            <a:off x="7602489" y="4047915"/>
            <a:ext cx="2986588" cy="2039620"/>
          </a:xfrm>
          <a:prstGeom prst="rect">
            <a:avLst/>
          </a:prstGeom>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5"/>
                                        </p:tgtEl>
                                        <p:attrNameLst>
                                          <p:attrName>style.visibility</p:attrName>
                                        </p:attrNameLst>
                                      </p:cBhvr>
                                      <p:to>
                                        <p:strVal val="visible"/>
                                      </p:to>
                                    </p:set>
                                    <p:animEffect transition="in" filter="wipe(left)">
                                      <p:cBhvr>
                                        <p:cTn id="7" dur="500"/>
                                        <p:tgtEl>
                                          <p:spTgt spid="12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1"/>
                                        </p:tgtEl>
                                        <p:attrNameLst>
                                          <p:attrName>style.visibility</p:attrName>
                                        </p:attrNameLst>
                                      </p:cBhvr>
                                      <p:to>
                                        <p:strVal val="visible"/>
                                      </p:to>
                                    </p:set>
                                    <p:animEffect transition="in" filter="wipe(left)">
                                      <p:cBhvr>
                                        <p:cTn id="10" dur="500"/>
                                        <p:tgtEl>
                                          <p:spTgt spid="121"/>
                                        </p:tgtEl>
                                      </p:cBhvr>
                                    </p:animEffect>
                                  </p:childTnLst>
                                </p:cTn>
                              </p:par>
                            </p:childTnLst>
                          </p:cTn>
                        </p:par>
                        <p:par>
                          <p:cTn id="11" fill="hold">
                            <p:stCondLst>
                              <p:cond delay="500"/>
                            </p:stCondLst>
                            <p:childTnLst>
                              <p:par>
                                <p:cTn id="12" presetID="2" presetClass="entr" presetSubtype="8" fill="hold" grpId="0" nodeType="afterEffect">
                                  <p:stCondLst>
                                    <p:cond delay="0"/>
                                  </p:stCondLst>
                                  <p:childTnLst>
                                    <p:set>
                                      <p:cBhvr>
                                        <p:cTn id="13" dur="1" fill="hold">
                                          <p:stCondLst>
                                            <p:cond delay="0"/>
                                          </p:stCondLst>
                                        </p:cTn>
                                        <p:tgtEl>
                                          <p:spTgt spid="115"/>
                                        </p:tgtEl>
                                        <p:attrNameLst>
                                          <p:attrName>style.visibility</p:attrName>
                                        </p:attrNameLst>
                                      </p:cBhvr>
                                      <p:to>
                                        <p:strVal val="visible"/>
                                      </p:to>
                                    </p:set>
                                    <p:anim calcmode="lin" valueType="num">
                                      <p:cBhvr additive="base">
                                        <p:cTn id="14" dur="500" fill="hold"/>
                                        <p:tgtEl>
                                          <p:spTgt spid="115"/>
                                        </p:tgtEl>
                                        <p:attrNameLst>
                                          <p:attrName>ppt_x</p:attrName>
                                        </p:attrNameLst>
                                      </p:cBhvr>
                                      <p:tavLst>
                                        <p:tav tm="0">
                                          <p:val>
                                            <p:strVal val="0-#ppt_w/2"/>
                                          </p:val>
                                        </p:tav>
                                        <p:tav tm="100000">
                                          <p:val>
                                            <p:strVal val="#ppt_x"/>
                                          </p:val>
                                        </p:tav>
                                      </p:tavLst>
                                    </p:anim>
                                    <p:anim calcmode="lin" valueType="num">
                                      <p:cBhvr additive="base">
                                        <p:cTn id="15" dur="500" fill="hold"/>
                                        <p:tgtEl>
                                          <p:spTgt spid="115"/>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45"/>
                                        </p:tgtEl>
                                        <p:attrNameLst>
                                          <p:attrName>style.visibility</p:attrName>
                                        </p:attrNameLst>
                                      </p:cBhvr>
                                      <p:to>
                                        <p:strVal val="visible"/>
                                      </p:to>
                                    </p:set>
                                    <p:anim calcmode="lin" valueType="num">
                                      <p:cBhvr additive="base">
                                        <p:cTn id="18" dur="500" fill="hold"/>
                                        <p:tgtEl>
                                          <p:spTgt spid="45"/>
                                        </p:tgtEl>
                                        <p:attrNameLst>
                                          <p:attrName>ppt_x</p:attrName>
                                        </p:attrNameLst>
                                      </p:cBhvr>
                                      <p:tavLst>
                                        <p:tav tm="0">
                                          <p:val>
                                            <p:strVal val="0-#ppt_w/2"/>
                                          </p:val>
                                        </p:tav>
                                        <p:tav tm="100000">
                                          <p:val>
                                            <p:strVal val="#ppt_x"/>
                                          </p:val>
                                        </p:tav>
                                      </p:tavLst>
                                    </p:anim>
                                    <p:anim calcmode="lin" valueType="num">
                                      <p:cBhvr additive="base">
                                        <p:cTn id="19" dur="500" fill="hold"/>
                                        <p:tgtEl>
                                          <p:spTgt spid="45"/>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4" fill="hold" grpId="0" nodeType="afterEffect">
                                  <p:stCondLst>
                                    <p:cond delay="0"/>
                                  </p:stCondLst>
                                  <p:childTnLst>
                                    <p:set>
                                      <p:cBhvr>
                                        <p:cTn id="22" dur="1" fill="hold">
                                          <p:stCondLst>
                                            <p:cond delay="0"/>
                                          </p:stCondLst>
                                        </p:cTn>
                                        <p:tgtEl>
                                          <p:spTgt spid="114"/>
                                        </p:tgtEl>
                                        <p:attrNameLst>
                                          <p:attrName>style.visibility</p:attrName>
                                        </p:attrNameLst>
                                      </p:cBhvr>
                                      <p:to>
                                        <p:strVal val="visible"/>
                                      </p:to>
                                    </p:set>
                                    <p:anim calcmode="lin" valueType="num">
                                      <p:cBhvr additive="base">
                                        <p:cTn id="23" dur="500" fill="hold"/>
                                        <p:tgtEl>
                                          <p:spTgt spid="114"/>
                                        </p:tgtEl>
                                        <p:attrNameLst>
                                          <p:attrName>ppt_x</p:attrName>
                                        </p:attrNameLst>
                                      </p:cBhvr>
                                      <p:tavLst>
                                        <p:tav tm="0">
                                          <p:val>
                                            <p:strVal val="#ppt_x"/>
                                          </p:val>
                                        </p:tav>
                                        <p:tav tm="100000">
                                          <p:val>
                                            <p:strVal val="#ppt_x"/>
                                          </p:val>
                                        </p:tav>
                                      </p:tavLst>
                                    </p:anim>
                                    <p:anim calcmode="lin" valueType="num">
                                      <p:cBhvr additive="base">
                                        <p:cTn id="24" dur="500" fill="hold"/>
                                        <p:tgtEl>
                                          <p:spTgt spid="1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par>
                          <p:cTn id="43" fill="hold">
                            <p:stCondLst>
                              <p:cond delay="2500"/>
                            </p:stCondLst>
                            <p:childTnLst>
                              <p:par>
                                <p:cTn id="44" presetID="2" presetClass="entr" presetSubtype="2" fill="hold" grpId="0" nodeType="afterEffect">
                                  <p:stCondLst>
                                    <p:cond delay="0"/>
                                  </p:stCondLst>
                                  <p:childTnLst>
                                    <p:set>
                                      <p:cBhvr>
                                        <p:cTn id="45" dur="1" fill="hold">
                                          <p:stCondLst>
                                            <p:cond delay="0"/>
                                          </p:stCondLst>
                                        </p:cTn>
                                        <p:tgtEl>
                                          <p:spTgt spid="113"/>
                                        </p:tgtEl>
                                        <p:attrNameLst>
                                          <p:attrName>style.visibility</p:attrName>
                                        </p:attrNameLst>
                                      </p:cBhvr>
                                      <p:to>
                                        <p:strVal val="visible"/>
                                      </p:to>
                                    </p:set>
                                    <p:anim calcmode="lin" valueType="num">
                                      <p:cBhvr additive="base">
                                        <p:cTn id="46" dur="500" fill="hold"/>
                                        <p:tgtEl>
                                          <p:spTgt spid="113"/>
                                        </p:tgtEl>
                                        <p:attrNameLst>
                                          <p:attrName>ppt_x</p:attrName>
                                        </p:attrNameLst>
                                      </p:cBhvr>
                                      <p:tavLst>
                                        <p:tav tm="0">
                                          <p:val>
                                            <p:strVal val="1+#ppt_w/2"/>
                                          </p:val>
                                        </p:tav>
                                        <p:tav tm="100000">
                                          <p:val>
                                            <p:strVal val="#ppt_x"/>
                                          </p:val>
                                        </p:tav>
                                      </p:tavLst>
                                    </p:anim>
                                    <p:anim calcmode="lin" valueType="num">
                                      <p:cBhvr additive="base">
                                        <p:cTn id="47" dur="500" fill="hold"/>
                                        <p:tgtEl>
                                          <p:spTgt spid="113"/>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500" fill="hold"/>
                                        <p:tgtEl>
                                          <p:spTgt spid="5"/>
                                        </p:tgtEl>
                                        <p:attrNameLst>
                                          <p:attrName>ppt_x</p:attrName>
                                        </p:attrNameLst>
                                      </p:cBhvr>
                                      <p:tavLst>
                                        <p:tav tm="0">
                                          <p:val>
                                            <p:strVal val="1+#ppt_w/2"/>
                                          </p:val>
                                        </p:tav>
                                        <p:tav tm="100000">
                                          <p:val>
                                            <p:strVal val="#ppt_x"/>
                                          </p:val>
                                        </p:tav>
                                      </p:tavLst>
                                    </p:anim>
                                    <p:anim calcmode="lin" valueType="num">
                                      <p:cBhvr additive="base">
                                        <p:cTn id="5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bldLvl="0" animBg="1"/>
      <p:bldP spid="114" grpId="0" bldLvl="0" animBg="1"/>
      <p:bldP spid="115" grpId="0" bldLvl="0" animBg="1"/>
      <p:bldP spid="121" grpId="0"/>
      <p:bldP spid="125" grpId="0"/>
      <p:bldP spid="45" grpId="0"/>
      <p:bldP spid="4" grpId="0"/>
      <p:bldP spid="5" grpId="0"/>
      <p:bldP spid="6" grpId="0"/>
      <p:bldP spid="7" grpId="0"/>
      <p:bldP spid="8" grpId="0"/>
      <p:bldP spid="9" grpId="0"/>
    </p:bldLst>
  </p:timing>
</p:sld>
</file>

<file path=ppt/theme/theme1.xml><?xml version="1.0" encoding="utf-8"?>
<a:theme xmlns:a="http://schemas.openxmlformats.org/drawingml/2006/main" name="Office 主题">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1327</Words>
  <Application>Microsoft Office PowerPoint</Application>
  <PresentationFormat>宽屏</PresentationFormat>
  <Paragraphs>299</Paragraphs>
  <Slides>26</Slides>
  <Notes>0</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26</vt:i4>
      </vt:variant>
    </vt:vector>
  </HeadingPairs>
  <TitlesOfParts>
    <vt:vector size="45" baseType="lpstr">
      <vt:lpstr>Franchise</vt:lpstr>
      <vt:lpstr>Gill Sans</vt:lpstr>
      <vt:lpstr>Lato Black</vt:lpstr>
      <vt:lpstr>Lato Light</vt:lpstr>
      <vt:lpstr>Lato Regular</vt:lpstr>
      <vt:lpstr>맑은 고딕</vt:lpstr>
      <vt:lpstr>Modern Pictograms</vt:lpstr>
      <vt:lpstr>MS PGothic</vt:lpstr>
      <vt:lpstr>Open Sans Light</vt:lpstr>
      <vt:lpstr>华文中宋</vt:lpstr>
      <vt:lpstr>宋体</vt:lpstr>
      <vt:lpstr>微软雅黑</vt:lpstr>
      <vt:lpstr>Aparajita</vt:lpstr>
      <vt:lpstr>Arial</vt:lpstr>
      <vt:lpstr>Calibri</vt:lpstr>
      <vt:lpstr>Calibri Light</vt:lpstr>
      <vt:lpstr>Impact</vt:lpstr>
      <vt:lpstr>Tahoma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7</cp:revision>
  <dcterms:created xsi:type="dcterms:W3CDTF">2017-04-24T03:47:00Z</dcterms:created>
  <dcterms:modified xsi:type="dcterms:W3CDTF">2017-06-25T14:32:35Z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