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</p:sldMasterIdLst>
  <p:notesMasterIdLst>
    <p:notesMasterId r:id="rId29"/>
  </p:notesMasterIdLst>
  <p:sldIdLst>
    <p:sldId id="258" r:id="rId2"/>
    <p:sldId id="259" r:id="rId3"/>
    <p:sldId id="260" r:id="rId4"/>
    <p:sldId id="270" r:id="rId5"/>
    <p:sldId id="271" r:id="rId6"/>
    <p:sldId id="272" r:id="rId7"/>
    <p:sldId id="262" r:id="rId8"/>
    <p:sldId id="273" r:id="rId9"/>
    <p:sldId id="274" r:id="rId10"/>
    <p:sldId id="275" r:id="rId11"/>
    <p:sldId id="263" r:id="rId12"/>
    <p:sldId id="276" r:id="rId13"/>
    <p:sldId id="277" r:id="rId14"/>
    <p:sldId id="278" r:id="rId15"/>
    <p:sldId id="264" r:id="rId16"/>
    <p:sldId id="279" r:id="rId17"/>
    <p:sldId id="281" r:id="rId18"/>
    <p:sldId id="280" r:id="rId19"/>
    <p:sldId id="265" r:id="rId20"/>
    <p:sldId id="282" r:id="rId21"/>
    <p:sldId id="283" r:id="rId22"/>
    <p:sldId id="266" r:id="rId23"/>
    <p:sldId id="269" r:id="rId24"/>
    <p:sldId id="267" r:id="rId25"/>
    <p:sldId id="284" r:id="rId26"/>
    <p:sldId id="285" r:id="rId27"/>
    <p:sldId id="257" r:id="rId28"/>
  </p:sldIdLst>
  <p:sldSz cx="12192000" cy="6858000"/>
  <p:notesSz cx="6858000" cy="9144000"/>
  <p:defaultTextStyle>
    <a:defPPr>
      <a:defRPr lang="zh-CN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  <p15:guide id="3" orient="horz" pos="4088" userDrawn="1">
          <p15:clr>
            <a:srgbClr val="A4A3A4"/>
          </p15:clr>
        </p15:guide>
        <p15:guide id="4" pos="529" userDrawn="1">
          <p15:clr>
            <a:srgbClr val="A4A3A4"/>
          </p15:clr>
        </p15:guide>
        <p15:guide id="5" pos="715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401"/>
    <a:srgbClr val="2E2E2E"/>
    <a:srgbClr val="F7F7F7"/>
    <a:srgbClr val="EBD206"/>
    <a:srgbClr val="F3DB17"/>
    <a:srgbClr val="FEFDF9"/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49"/>
    <p:restoredTop sz="94693"/>
  </p:normalViewPr>
  <p:slideViewPr>
    <p:cSldViewPr snapToGrid="0" snapToObjects="1">
      <p:cViewPr varScale="1">
        <p:scale>
          <a:sx n="103" d="100"/>
          <a:sy n="103" d="100"/>
        </p:scale>
        <p:origin x="60" y="204"/>
      </p:cViewPr>
      <p:guideLst>
        <p:guide pos="3840"/>
        <p:guide orient="horz" pos="2160"/>
        <p:guide orient="horz" pos="4088"/>
        <p:guide pos="529"/>
        <p:guide pos="715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6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598-4B84-9B09-A0318A12FC8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FFE40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598-4B84-9B09-A0318A12FC8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38"/>
        <c:overlap val="-27"/>
        <c:axId val="637088736"/>
        <c:axId val="637089152"/>
      </c:barChart>
      <c:catAx>
        <c:axId val="637088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637089152"/>
        <c:crosses val="autoZero"/>
        <c:auto val="1"/>
        <c:lblAlgn val="ctr"/>
        <c:lblOffset val="100"/>
        <c:noMultiLvlLbl val="0"/>
      </c:catAx>
      <c:valAx>
        <c:axId val="63708915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37088736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1C83-4641-A167-B87916CAFDCF}"/>
              </c:ext>
            </c:extLst>
          </c:dPt>
          <c:dPt>
            <c:idx val="1"/>
            <c:bubble3D val="0"/>
            <c:explosion val="81"/>
            <c:spPr>
              <a:solidFill>
                <a:schemeClr val="bg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C83-4641-A167-B87916CAFDCF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0.73</c:v>
                </c:pt>
                <c:pt idx="1">
                  <c:v>0.27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C83-4641-A167-B87916CAFD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EED57F-0319-44F1-8461-9E0DC3F54272}" type="datetimeFigureOut">
              <a:rPr lang="zh-CN" altLang="en-US" smtClean="0"/>
              <a:t>2016/2/22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52AF23-0965-4908-817E-5364D2819B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0516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2AF23-0965-4908-817E-5364D2819BD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65298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2AF23-0965-4908-817E-5364D2819BD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8488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>
          <a:xfrm>
            <a:off x="721895" y="0"/>
            <a:ext cx="10751419" cy="9432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721895" y="0"/>
            <a:ext cx="10751419" cy="45719"/>
          </a:xfrm>
          <a:prstGeom prst="rect">
            <a:avLst/>
          </a:prstGeom>
          <a:solidFill>
            <a:srgbClr val="FFE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996846" y="865283"/>
            <a:ext cx="1379095" cy="191524"/>
          </a:xfrm>
          <a:prstGeom prst="rect">
            <a:avLst/>
          </a:prstGeom>
          <a:solidFill>
            <a:srgbClr val="FFE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996846" y="6480335"/>
            <a:ext cx="5099154" cy="377665"/>
          </a:xfrm>
          <a:prstGeom prst="rect">
            <a:avLst/>
          </a:prstGeom>
          <a:solidFill>
            <a:srgbClr val="FFE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257603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73129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03" y="258233"/>
            <a:ext cx="5370495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 anchor="ctr"/>
          <a:lstStyle>
            <a:lvl1pPr marL="0" indent="0" algn="l">
              <a:buNone/>
              <a:defRPr sz="24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4" name="图片占位符 8"/>
          <p:cNvSpPr>
            <a:spLocks noGrp="1"/>
          </p:cNvSpPr>
          <p:nvPr>
            <p:ph type="pic" sz="quarter" idx="14" hasCustomPrompt="1"/>
          </p:nvPr>
        </p:nvSpPr>
        <p:spPr>
          <a:xfrm>
            <a:off x="376767" y="5989475"/>
            <a:ext cx="2272223" cy="53340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r>
              <a:rPr kumimoji="1" lang="en-US" altLang="zh-CN" sz="1600" b="1" dirty="0" smtClean="0"/>
              <a:t>LOGO&amp;PIC</a:t>
            </a:r>
            <a:r>
              <a:rPr kumimoji="1" lang="zh-CN" altLang="en-US" sz="1600" b="1" dirty="0" smtClean="0"/>
              <a:t> </a:t>
            </a:r>
            <a:r>
              <a:rPr kumimoji="1" lang="en-US" altLang="zh-CN" sz="1600" b="1" dirty="0" smtClean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</a:p>
        </p:txBody>
      </p:sp>
      <p:sp>
        <p:nvSpPr>
          <p:cNvPr id="5" name="矩形 4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491705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标注</a:t>
            </a:r>
            <a:endParaRPr lang="zh-CN" altLang="en-US" sz="18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字体使用 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行距</a:t>
            </a: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声明</a:t>
            </a: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英文 </a:t>
            </a:r>
            <a:r>
              <a:rPr lang="is-IS" altLang="zh-CN" sz="1400" dirty="0">
                <a:solidFill>
                  <a:srgbClr val="FFFFFF"/>
                </a:solidFill>
                <a:latin typeface="Segoe UI Light"/>
                <a:cs typeface="Segoe UI Light"/>
              </a:rPr>
              <a:t>Microsoft YaHei</a:t>
            </a:r>
            <a:endParaRPr lang="zh-CN" altLang="en-US" sz="1400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中文 微软雅黑</a:t>
            </a: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正文 </a:t>
            </a:r>
            <a:r>
              <a:rPr lang="en-US" altLang="zh-CN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1.3</a:t>
            </a: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en-US" altLang="zh-CN" sz="1400" dirty="0" err="1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cn.bing.com</a:t>
            </a:r>
            <a:endParaRPr lang="zh-CN" altLang="en-US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  <a:endParaRPr kumimoji="0" lang="zh-CN" altLang="en-US" sz="1333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 charset="0"/>
              <a:cs typeface="+mn-cs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 smtClean="0">
                <a:solidFill>
                  <a:prstClr val="white"/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prstClr val="white"/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14339258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447955" y="4458724"/>
            <a:ext cx="329609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/>
            <a:r>
              <a:rPr kumimoji="1" lang="zh-CN" altLang="en-US" sz="1333" dirty="0" smtClean="0">
                <a:solidFill>
                  <a:srgbClr val="000000"/>
                </a:solidFill>
                <a:latin typeface="Century Gothic"/>
                <a:ea typeface="微软雅黑" charset="0"/>
              </a:rPr>
              <a:t>点击</a:t>
            </a:r>
            <a:r>
              <a:rPr kumimoji="1" lang="en-US" altLang="zh-CN" sz="1333" dirty="0" smtClean="0">
                <a:solidFill>
                  <a:srgbClr val="000000"/>
                </a:solidFill>
                <a:latin typeface="Segoe UI Light" charset="0"/>
                <a:ea typeface="Segoe UI Light" charset="0"/>
                <a:cs typeface="Segoe UI Light" charset="0"/>
              </a:rPr>
              <a:t>Logo</a:t>
            </a:r>
            <a:r>
              <a:rPr kumimoji="1" lang="zh-CN" altLang="en-US" sz="1333" dirty="0" smtClean="0">
                <a:solidFill>
                  <a:srgbClr val="000000"/>
                </a:solidFill>
                <a:latin typeface="Century Gothic"/>
                <a:ea typeface="微软雅黑" charset="0"/>
              </a:rPr>
              <a:t>获取更多优质模板（放映模式）</a:t>
            </a:r>
            <a:endParaRPr kumimoji="1" lang="zh-CN" altLang="en-US" sz="1333" dirty="0">
              <a:solidFill>
                <a:srgbClr val="000000"/>
              </a:solidFill>
              <a:latin typeface="Century Gothic"/>
              <a:ea typeface="微软雅黑" charset="0"/>
            </a:endParaRPr>
          </a:p>
        </p:txBody>
      </p:sp>
      <p:pic>
        <p:nvPicPr>
          <p:cNvPr id="4" name="图片 3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27832"/>
            <a:ext cx="3048000" cy="40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993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rgbClr val="2E2E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3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668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bg>
      <p:bgPr>
        <a:solidFill>
          <a:srgbClr val="2E2E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 rot="334135">
            <a:off x="2781374" y="738593"/>
            <a:ext cx="6849441" cy="7271260"/>
            <a:chOff x="2325392" y="613464"/>
            <a:chExt cx="6849441" cy="7271260"/>
          </a:xfrm>
        </p:grpSpPr>
        <p:sp>
          <p:nvSpPr>
            <p:cNvPr id="4" name="平行四边形 3"/>
            <p:cNvSpPr/>
            <p:nvPr/>
          </p:nvSpPr>
          <p:spPr>
            <a:xfrm rot="19705070" flipH="1">
              <a:off x="6508197" y="5594259"/>
              <a:ext cx="2666636" cy="2290465"/>
            </a:xfrm>
            <a:prstGeom prst="parallelogram">
              <a:avLst>
                <a:gd name="adj" fmla="val 81041"/>
              </a:avLst>
            </a:prstGeom>
            <a:solidFill>
              <a:srgbClr val="FFE401"/>
            </a:solidFill>
            <a:ln>
              <a:solidFill>
                <a:srgbClr val="2E2E2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 rot="20580578">
              <a:off x="2325392" y="613464"/>
              <a:ext cx="6152922" cy="3854219"/>
            </a:xfrm>
            <a:prstGeom prst="rect">
              <a:avLst/>
            </a:prstGeom>
            <a:solidFill>
              <a:srgbClr val="FFE4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 rot="20580578">
              <a:off x="5665985" y="3537957"/>
              <a:ext cx="691340" cy="1582741"/>
            </a:xfrm>
            <a:prstGeom prst="rect">
              <a:avLst/>
            </a:prstGeom>
            <a:solidFill>
              <a:srgbClr val="FFE4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 rot="4380578">
              <a:off x="5958269" y="4373771"/>
              <a:ext cx="354312" cy="1350110"/>
            </a:xfrm>
            <a:prstGeom prst="roundRect">
              <a:avLst>
                <a:gd name="adj" fmla="val 32292"/>
              </a:avLst>
            </a:prstGeom>
            <a:solidFill>
              <a:srgbClr val="FFE401"/>
            </a:solidFill>
            <a:ln w="38100">
              <a:solidFill>
                <a:srgbClr val="2E2E2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圆角矩形 7"/>
            <p:cNvSpPr/>
            <p:nvPr/>
          </p:nvSpPr>
          <p:spPr>
            <a:xfrm rot="4380578">
              <a:off x="6074429" y="4650086"/>
              <a:ext cx="354312" cy="1557819"/>
            </a:xfrm>
            <a:prstGeom prst="roundRect">
              <a:avLst>
                <a:gd name="adj" fmla="val 32292"/>
              </a:avLst>
            </a:prstGeom>
            <a:solidFill>
              <a:srgbClr val="FFE401"/>
            </a:solidFill>
            <a:ln w="38100">
              <a:solidFill>
                <a:srgbClr val="2E2E2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圆角矩形 8"/>
            <p:cNvSpPr/>
            <p:nvPr/>
          </p:nvSpPr>
          <p:spPr>
            <a:xfrm rot="4380578">
              <a:off x="6190589" y="5134111"/>
              <a:ext cx="354312" cy="1350110"/>
            </a:xfrm>
            <a:prstGeom prst="roundRect">
              <a:avLst>
                <a:gd name="adj" fmla="val 32292"/>
              </a:avLst>
            </a:prstGeom>
            <a:solidFill>
              <a:srgbClr val="FFE401"/>
            </a:solidFill>
            <a:ln w="38100">
              <a:solidFill>
                <a:srgbClr val="2E2E2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圆角矩形 9"/>
            <p:cNvSpPr/>
            <p:nvPr/>
          </p:nvSpPr>
          <p:spPr>
            <a:xfrm rot="4380578">
              <a:off x="6306748" y="5631118"/>
              <a:ext cx="354312" cy="1116437"/>
            </a:xfrm>
            <a:prstGeom prst="roundRect">
              <a:avLst>
                <a:gd name="adj" fmla="val 32292"/>
              </a:avLst>
            </a:prstGeom>
            <a:solidFill>
              <a:srgbClr val="FFE401"/>
            </a:solidFill>
            <a:ln w="38100">
              <a:solidFill>
                <a:srgbClr val="2E2E2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圆角矩形 10"/>
            <p:cNvSpPr/>
            <p:nvPr/>
          </p:nvSpPr>
          <p:spPr>
            <a:xfrm rot="10128932">
              <a:off x="6967214" y="4613699"/>
              <a:ext cx="342368" cy="697211"/>
            </a:xfrm>
            <a:prstGeom prst="roundRect">
              <a:avLst>
                <a:gd name="adj" fmla="val 32292"/>
              </a:avLst>
            </a:prstGeom>
            <a:solidFill>
              <a:srgbClr val="FFE4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54915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标题幻灯片">
    <p:bg>
      <p:bgPr>
        <a:solidFill>
          <a:srgbClr val="2E2E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 userDrawn="1"/>
        </p:nvCxnSpPr>
        <p:spPr>
          <a:xfrm>
            <a:off x="8637889" y="3429000"/>
            <a:ext cx="2714324" cy="0"/>
          </a:xfrm>
          <a:prstGeom prst="line">
            <a:avLst/>
          </a:prstGeom>
          <a:ln>
            <a:solidFill>
              <a:srgbClr val="FFE4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 userDrawn="1"/>
        </p:nvCxnSpPr>
        <p:spPr>
          <a:xfrm>
            <a:off x="827773" y="3429000"/>
            <a:ext cx="2714324" cy="0"/>
          </a:xfrm>
          <a:prstGeom prst="line">
            <a:avLst/>
          </a:prstGeom>
          <a:ln>
            <a:solidFill>
              <a:srgbClr val="FFE4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11301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标题幻灯片">
    <p:bg>
      <p:bgPr>
        <a:solidFill>
          <a:srgbClr val="2E2E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4623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bg>
      <p:bgPr>
        <a:solidFill>
          <a:srgbClr val="F7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4533089"/>
            <a:ext cx="12192000" cy="2324911"/>
          </a:xfrm>
          <a:prstGeom prst="rect">
            <a:avLst/>
          </a:prstGeom>
          <a:solidFill>
            <a:srgbClr val="FEFD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1377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4533089"/>
            <a:ext cx="12192000" cy="2324911"/>
          </a:xfrm>
          <a:prstGeom prst="rect">
            <a:avLst/>
          </a:prstGeom>
          <a:solidFill>
            <a:srgbClr val="FFE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8786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标题幻灯片">
    <p:bg>
      <p:bgPr>
        <a:solidFill>
          <a:srgbClr val="F7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4533089"/>
            <a:ext cx="12192000" cy="2324911"/>
          </a:xfrm>
          <a:prstGeom prst="rect">
            <a:avLst/>
          </a:prstGeom>
          <a:solidFill>
            <a:srgbClr val="2E2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7343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标题幻灯片">
    <p:bg>
      <p:bgPr>
        <a:solidFill>
          <a:srgbClr val="FFE4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2666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3468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5" r:id="rId2"/>
    <p:sldLayoutId id="2147483679" r:id="rId3"/>
    <p:sldLayoutId id="2147483687" r:id="rId4"/>
    <p:sldLayoutId id="2147483688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62" r:id="rId11"/>
    <p:sldLayoutId id="2147483664" r:id="rId12"/>
    <p:sldLayoutId id="2147483663" r:id="rId13"/>
    <p:sldLayoutId id="2147483665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8.xml"/><Relationship Id="rId6" Type="http://schemas.microsoft.com/office/2007/relationships/hdphoto" Target="../media/hdphoto1.wdp"/><Relationship Id="rId5" Type="http://schemas.openxmlformats.org/officeDocument/2006/relationships/image" Target="../media/image1.png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4.xml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office.msn.com.cn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5" Type="http://schemas.openxmlformats.org/officeDocument/2006/relationships/chart" Target="../charts/char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4.xml"/><Relationship Id="rId4" Type="http://schemas.microsoft.com/office/2007/relationships/hdphoto" Target="../media/hdphoto2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10.xml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4.xml"/><Relationship Id="rId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office.msn.com.cn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8.xml"/><Relationship Id="rId4" Type="http://schemas.microsoft.com/office/2007/relationships/hdphoto" Target="../media/hdphoto2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4.xml"/><Relationship Id="rId4" Type="http://schemas.microsoft.com/office/2007/relationships/hdphoto" Target="../media/hdphoto2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4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10.xml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4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10.xml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06905" y="127416"/>
            <a:ext cx="16467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/>
              <a:t>LOGO</a:t>
            </a:r>
            <a:endParaRPr lang="zh-CN" altLang="en-US" sz="4000" dirty="0"/>
          </a:p>
        </p:txBody>
      </p:sp>
      <p:sp>
        <p:nvSpPr>
          <p:cNvPr id="3" name="矩形 2"/>
          <p:cNvSpPr/>
          <p:nvPr/>
        </p:nvSpPr>
        <p:spPr>
          <a:xfrm>
            <a:off x="602734" y="2091207"/>
            <a:ext cx="6340197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>
                <a:solidFill>
                  <a:srgbClr val="FFE401"/>
                </a:solidFill>
              </a:rPr>
              <a:t>请在此</a:t>
            </a:r>
            <a:r>
              <a:rPr lang="zh-CN" altLang="en-US" sz="6000" b="1" dirty="0" smtClean="0">
                <a:solidFill>
                  <a:srgbClr val="FFE401"/>
                </a:solidFill>
              </a:rPr>
              <a:t>位置</a:t>
            </a:r>
            <a:endParaRPr lang="en-US" altLang="zh-CN" sz="6000" b="1" dirty="0" smtClean="0">
              <a:solidFill>
                <a:srgbClr val="FFE401"/>
              </a:solidFill>
            </a:endParaRPr>
          </a:p>
          <a:p>
            <a:r>
              <a:rPr lang="zh-CN" altLang="en-US" sz="6000" b="1" dirty="0" smtClean="0">
                <a:solidFill>
                  <a:schemeClr val="bg1"/>
                </a:solidFill>
              </a:rPr>
              <a:t>添加</a:t>
            </a:r>
            <a:r>
              <a:rPr lang="zh-CN" altLang="en-US" sz="6000" b="1" dirty="0">
                <a:solidFill>
                  <a:schemeClr val="bg1"/>
                </a:solidFill>
              </a:rPr>
              <a:t>你的论文名称</a:t>
            </a:r>
          </a:p>
        </p:txBody>
      </p:sp>
      <p:pic>
        <p:nvPicPr>
          <p:cNvPr id="4" name="图片 3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02734" y="3962461"/>
            <a:ext cx="31179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PRESENTED BY OfficePLUS</a:t>
            </a:r>
          </a:p>
        </p:txBody>
      </p:sp>
      <p:sp>
        <p:nvSpPr>
          <p:cNvPr id="6" name="矩形 5"/>
          <p:cNvSpPr/>
          <p:nvPr/>
        </p:nvSpPr>
        <p:spPr>
          <a:xfrm>
            <a:off x="602734" y="4349926"/>
            <a:ext cx="2421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指导</a:t>
            </a:r>
            <a:r>
              <a:rPr lang="zh-CN" altLang="en-US" dirty="0" smtClean="0">
                <a:solidFill>
                  <a:schemeClr val="bg1"/>
                </a:solidFill>
              </a:rPr>
              <a:t>老师：</a:t>
            </a:r>
            <a:r>
              <a:rPr lang="en-US" altLang="zh-CN" dirty="0" smtClean="0">
                <a:solidFill>
                  <a:schemeClr val="bg1"/>
                </a:solidFill>
              </a:rPr>
              <a:t>John Doe</a:t>
            </a:r>
          </a:p>
          <a:p>
            <a:r>
              <a:rPr lang="zh-CN" altLang="en-US" dirty="0" smtClean="0">
                <a:solidFill>
                  <a:schemeClr val="bg1"/>
                </a:solidFill>
              </a:rPr>
              <a:t>报告人：</a:t>
            </a:r>
            <a:r>
              <a:rPr lang="en-US" altLang="zh-CN" dirty="0" smtClean="0">
                <a:solidFill>
                  <a:schemeClr val="bg1"/>
                </a:solidFill>
              </a:rPr>
              <a:t>Jane Doe</a:t>
            </a:r>
            <a:endParaRPr lang="en-US" altLang="zh-CN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543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18967" y="372260"/>
            <a:ext cx="43540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2E2E2E"/>
                </a:solidFill>
              </a:rPr>
              <a:t> </a:t>
            </a:r>
            <a:r>
              <a:rPr lang="en-US" altLang="zh-CN" sz="3600" b="1" dirty="0" smtClean="0">
                <a:solidFill>
                  <a:srgbClr val="2E2E2E"/>
                </a:solidFill>
              </a:rPr>
              <a:t>2 / </a:t>
            </a:r>
            <a:r>
              <a:rPr lang="zh-CN" altLang="en-US" sz="3600" b="1" dirty="0" smtClean="0">
                <a:solidFill>
                  <a:srgbClr val="2E2E2E"/>
                </a:solidFill>
              </a:rPr>
              <a:t>选题背景和意义</a:t>
            </a:r>
            <a:endParaRPr lang="zh-CN" altLang="en-US" sz="3600" b="1" dirty="0">
              <a:solidFill>
                <a:srgbClr val="2E2E2E"/>
              </a:solidFill>
            </a:endParaRPr>
          </a:p>
        </p:txBody>
      </p:sp>
      <p:pic>
        <p:nvPicPr>
          <p:cNvPr id="6" name="图片 5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827772" y="2405441"/>
            <a:ext cx="10732169" cy="3673626"/>
          </a:xfrm>
          <a:prstGeom prst="rect">
            <a:avLst/>
          </a:prstGeom>
          <a:solidFill>
            <a:srgbClr val="FFE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21875" r="21875"/>
          <a:stretch/>
        </p:blipFill>
        <p:spPr>
          <a:xfrm>
            <a:off x="1144407" y="1312343"/>
            <a:ext cx="4597390" cy="459739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096000" y="3820793"/>
            <a:ext cx="3479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点击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此处添加标题</a:t>
            </a:r>
          </a:p>
        </p:txBody>
      </p:sp>
      <p:sp>
        <p:nvSpPr>
          <p:cNvPr id="10" name="矩形 9"/>
          <p:cNvSpPr/>
          <p:nvPr/>
        </p:nvSpPr>
        <p:spPr>
          <a:xfrm>
            <a:off x="6096000" y="4380167"/>
            <a:ext cx="5334000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。标题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  <a:p>
            <a:pPr>
              <a:lnSpc>
                <a:spcPct val="130000"/>
              </a:lnSpc>
            </a:pP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096000" y="2828835"/>
            <a:ext cx="3479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7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TITLE</a:t>
            </a:r>
            <a:endParaRPr lang="zh-CN" altLang="en-US" sz="7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8637889" y="695426"/>
            <a:ext cx="2714324" cy="0"/>
          </a:xfrm>
          <a:prstGeom prst="line">
            <a:avLst/>
          </a:prstGeom>
          <a:ln>
            <a:solidFill>
              <a:srgbClr val="2E2E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827773" y="695426"/>
            <a:ext cx="2714324" cy="0"/>
          </a:xfrm>
          <a:prstGeom prst="line">
            <a:avLst/>
          </a:prstGeom>
          <a:ln>
            <a:solidFill>
              <a:srgbClr val="2E2E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6873937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4681189" y="3022950"/>
            <a:ext cx="282962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FFE401"/>
                </a:solidFill>
              </a:rPr>
              <a:t> 研究方法</a:t>
            </a:r>
          </a:p>
        </p:txBody>
      </p:sp>
      <p:sp>
        <p:nvSpPr>
          <p:cNvPr id="17" name="矩形 16"/>
          <p:cNvSpPr/>
          <p:nvPr/>
        </p:nvSpPr>
        <p:spPr>
          <a:xfrm>
            <a:off x="5142309" y="2272180"/>
            <a:ext cx="190738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dirty="0" smtClean="0">
                <a:solidFill>
                  <a:srgbClr val="FFE401"/>
                </a:solidFill>
              </a:rPr>
              <a:t>Part 3</a:t>
            </a:r>
            <a:endParaRPr lang="zh-CN" altLang="en-US" sz="4800" dirty="0">
              <a:solidFill>
                <a:srgbClr val="FFE401"/>
              </a:solidFill>
            </a:endParaRPr>
          </a:p>
        </p:txBody>
      </p:sp>
      <p:pic>
        <p:nvPicPr>
          <p:cNvPr id="22" name="图片 2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921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621885" y="372260"/>
            <a:ext cx="29482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2E2E2E"/>
                </a:solidFill>
              </a:rPr>
              <a:t> </a:t>
            </a:r>
            <a:r>
              <a:rPr lang="en-US" altLang="zh-CN" sz="3600" b="1" dirty="0">
                <a:solidFill>
                  <a:srgbClr val="2E2E2E"/>
                </a:solidFill>
              </a:rPr>
              <a:t>3</a:t>
            </a:r>
            <a:r>
              <a:rPr lang="en-US" altLang="zh-CN" sz="3600" b="1" dirty="0" smtClean="0">
                <a:solidFill>
                  <a:srgbClr val="2E2E2E"/>
                </a:solidFill>
              </a:rPr>
              <a:t> / </a:t>
            </a:r>
            <a:r>
              <a:rPr lang="zh-CN" altLang="en-US" sz="3600" b="1" dirty="0" smtClean="0">
                <a:solidFill>
                  <a:srgbClr val="2E2E2E"/>
                </a:solidFill>
              </a:rPr>
              <a:t>研究方法</a:t>
            </a:r>
            <a:endParaRPr lang="zh-CN" altLang="en-US" sz="3600" b="1" dirty="0">
              <a:solidFill>
                <a:srgbClr val="2E2E2E"/>
              </a:solidFill>
            </a:endParaRPr>
          </a:p>
        </p:txBody>
      </p:sp>
      <p:graphicFrame>
        <p:nvGraphicFramePr>
          <p:cNvPr id="10" name="图表 9"/>
          <p:cNvGraphicFramePr/>
          <p:nvPr>
            <p:extLst>
              <p:ext uri="{D42A27DB-BD31-4B8C-83A1-F6EECF244321}">
                <p14:modId xmlns:p14="http://schemas.microsoft.com/office/powerpoint/2010/main" val="2010638600"/>
              </p:ext>
            </p:extLst>
          </p:nvPr>
        </p:nvGraphicFramePr>
        <p:xfrm>
          <a:off x="355600" y="1248833"/>
          <a:ext cx="75438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矩形 10"/>
          <p:cNvSpPr/>
          <p:nvPr/>
        </p:nvSpPr>
        <p:spPr>
          <a:xfrm>
            <a:off x="7968061" y="3820793"/>
            <a:ext cx="3479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点击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此处添加标题</a:t>
            </a:r>
          </a:p>
        </p:txBody>
      </p:sp>
      <p:sp>
        <p:nvSpPr>
          <p:cNvPr id="12" name="矩形 11"/>
          <p:cNvSpPr/>
          <p:nvPr/>
        </p:nvSpPr>
        <p:spPr>
          <a:xfrm>
            <a:off x="7968061" y="4380167"/>
            <a:ext cx="3351872" cy="17493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968061" y="2828835"/>
            <a:ext cx="3479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7200" b="1" dirty="0" smtClean="0">
                <a:solidFill>
                  <a:srgbClr val="FFE401"/>
                </a:solidFill>
              </a:rPr>
              <a:t>2016</a:t>
            </a:r>
            <a:endParaRPr lang="zh-CN" altLang="en-US" sz="7200" b="1" dirty="0">
              <a:solidFill>
                <a:srgbClr val="FFE401"/>
              </a:solidFill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8637889" y="695426"/>
            <a:ext cx="2714324" cy="0"/>
          </a:xfrm>
          <a:prstGeom prst="line">
            <a:avLst/>
          </a:prstGeom>
          <a:ln>
            <a:solidFill>
              <a:srgbClr val="2E2E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827773" y="695426"/>
            <a:ext cx="2714324" cy="0"/>
          </a:xfrm>
          <a:prstGeom prst="line">
            <a:avLst/>
          </a:prstGeom>
          <a:ln>
            <a:solidFill>
              <a:srgbClr val="2E2E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7025517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621885" y="372260"/>
            <a:ext cx="29482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2E2E2E"/>
                </a:solidFill>
              </a:rPr>
              <a:t> </a:t>
            </a:r>
            <a:r>
              <a:rPr lang="en-US" altLang="zh-CN" sz="3600" b="1" dirty="0">
                <a:solidFill>
                  <a:srgbClr val="2E2E2E"/>
                </a:solidFill>
              </a:rPr>
              <a:t>3</a:t>
            </a:r>
            <a:r>
              <a:rPr lang="en-US" altLang="zh-CN" sz="3600" b="1" dirty="0" smtClean="0">
                <a:solidFill>
                  <a:srgbClr val="2E2E2E"/>
                </a:solidFill>
              </a:rPr>
              <a:t> / </a:t>
            </a:r>
            <a:r>
              <a:rPr lang="zh-CN" altLang="en-US" sz="3600" b="1" dirty="0" smtClean="0">
                <a:solidFill>
                  <a:srgbClr val="2E2E2E"/>
                </a:solidFill>
              </a:rPr>
              <a:t>研究方法</a:t>
            </a:r>
            <a:endParaRPr lang="zh-CN" altLang="en-US" sz="3600" b="1" dirty="0">
              <a:solidFill>
                <a:srgbClr val="2E2E2E"/>
              </a:solidFill>
            </a:endParaRPr>
          </a:p>
        </p:txBody>
      </p:sp>
      <p:graphicFrame>
        <p:nvGraphicFramePr>
          <p:cNvPr id="8" name="图表 7"/>
          <p:cNvGraphicFramePr/>
          <p:nvPr>
            <p:extLst>
              <p:ext uri="{D42A27DB-BD31-4B8C-83A1-F6EECF244321}">
                <p14:modId xmlns:p14="http://schemas.microsoft.com/office/powerpoint/2010/main" val="512044563"/>
              </p:ext>
            </p:extLst>
          </p:nvPr>
        </p:nvGraphicFramePr>
        <p:xfrm>
          <a:off x="2624666" y="1556455"/>
          <a:ext cx="6942667" cy="46284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10" name="直接连接符 9"/>
          <p:cNvCxnSpPr/>
          <p:nvPr/>
        </p:nvCxnSpPr>
        <p:spPr>
          <a:xfrm>
            <a:off x="914400" y="3429000"/>
            <a:ext cx="2455333" cy="0"/>
          </a:xfrm>
          <a:prstGeom prst="line">
            <a:avLst/>
          </a:prstGeom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914400" y="4758267"/>
            <a:ext cx="2455333" cy="0"/>
          </a:xfrm>
          <a:prstGeom prst="line">
            <a:avLst/>
          </a:prstGeom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8661400" y="3429000"/>
            <a:ext cx="2455333" cy="0"/>
          </a:xfrm>
          <a:prstGeom prst="line">
            <a:avLst/>
          </a:prstGeom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8661400" y="4758267"/>
            <a:ext cx="2455333" cy="0"/>
          </a:xfrm>
          <a:prstGeom prst="line">
            <a:avLst/>
          </a:prstGeom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827773" y="3550434"/>
            <a:ext cx="2541960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661400" y="3550434"/>
            <a:ext cx="2541960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528045" y="2350105"/>
            <a:ext cx="3479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7200" b="1" dirty="0" smtClean="0">
                <a:solidFill>
                  <a:srgbClr val="2E2E2E"/>
                </a:solidFill>
              </a:rPr>
              <a:t>73%</a:t>
            </a:r>
            <a:endParaRPr lang="zh-CN" altLang="en-US" sz="7200" b="1" dirty="0">
              <a:solidFill>
                <a:srgbClr val="2E2E2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37578" y="2350105"/>
            <a:ext cx="3479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7200" b="1" dirty="0" smtClean="0">
                <a:solidFill>
                  <a:srgbClr val="2E2E2E"/>
                </a:solidFill>
              </a:rPr>
              <a:t>27%</a:t>
            </a:r>
            <a:endParaRPr lang="zh-CN" altLang="en-US" sz="7200" b="1" dirty="0">
              <a:solidFill>
                <a:srgbClr val="2E2E2E"/>
              </a:solidFill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8637889" y="695426"/>
            <a:ext cx="2714324" cy="0"/>
          </a:xfrm>
          <a:prstGeom prst="line">
            <a:avLst/>
          </a:prstGeom>
          <a:ln>
            <a:solidFill>
              <a:srgbClr val="2E2E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827773" y="695426"/>
            <a:ext cx="2714324" cy="0"/>
          </a:xfrm>
          <a:prstGeom prst="line">
            <a:avLst/>
          </a:prstGeom>
          <a:ln>
            <a:solidFill>
              <a:srgbClr val="2E2E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437659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621885" y="372260"/>
            <a:ext cx="29482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2E2E2E"/>
                </a:solidFill>
              </a:rPr>
              <a:t> </a:t>
            </a:r>
            <a:r>
              <a:rPr lang="en-US" altLang="zh-CN" sz="3600" b="1" dirty="0">
                <a:solidFill>
                  <a:srgbClr val="2E2E2E"/>
                </a:solidFill>
              </a:rPr>
              <a:t>3</a:t>
            </a:r>
            <a:r>
              <a:rPr lang="en-US" altLang="zh-CN" sz="3600" b="1" dirty="0" smtClean="0">
                <a:solidFill>
                  <a:srgbClr val="2E2E2E"/>
                </a:solidFill>
              </a:rPr>
              <a:t> / </a:t>
            </a:r>
            <a:r>
              <a:rPr lang="zh-CN" altLang="en-US" sz="3600" b="1" dirty="0" smtClean="0">
                <a:solidFill>
                  <a:srgbClr val="2E2E2E"/>
                </a:solidFill>
              </a:rPr>
              <a:t>研究方法</a:t>
            </a:r>
            <a:endParaRPr lang="zh-CN" altLang="en-US" sz="3600" b="1" dirty="0">
              <a:solidFill>
                <a:srgbClr val="2E2E2E"/>
              </a:solidFill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6740744"/>
              </p:ext>
            </p:extLst>
          </p:nvPr>
        </p:nvGraphicFramePr>
        <p:xfrm>
          <a:off x="827771" y="1352774"/>
          <a:ext cx="10732170" cy="3503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6434">
                  <a:extLst>
                    <a:ext uri="{9D8B030D-6E8A-4147-A177-3AD203B41FA5}">
                      <a16:colId xmlns:a16="http://schemas.microsoft.com/office/drawing/2014/main" val="14830518"/>
                    </a:ext>
                  </a:extLst>
                </a:gridCol>
                <a:gridCol w="2146434">
                  <a:extLst>
                    <a:ext uri="{9D8B030D-6E8A-4147-A177-3AD203B41FA5}">
                      <a16:colId xmlns:a16="http://schemas.microsoft.com/office/drawing/2014/main" val="1306310516"/>
                    </a:ext>
                  </a:extLst>
                </a:gridCol>
                <a:gridCol w="2146434">
                  <a:extLst>
                    <a:ext uri="{9D8B030D-6E8A-4147-A177-3AD203B41FA5}">
                      <a16:colId xmlns:a16="http://schemas.microsoft.com/office/drawing/2014/main" val="764643663"/>
                    </a:ext>
                  </a:extLst>
                </a:gridCol>
                <a:gridCol w="2146434">
                  <a:extLst>
                    <a:ext uri="{9D8B030D-6E8A-4147-A177-3AD203B41FA5}">
                      <a16:colId xmlns:a16="http://schemas.microsoft.com/office/drawing/2014/main" val="395337221"/>
                    </a:ext>
                  </a:extLst>
                </a:gridCol>
                <a:gridCol w="2146434">
                  <a:extLst>
                    <a:ext uri="{9D8B030D-6E8A-4147-A177-3AD203B41FA5}">
                      <a16:colId xmlns:a16="http://schemas.microsoft.com/office/drawing/2014/main" val="3835576740"/>
                    </a:ext>
                  </a:extLst>
                </a:gridCol>
              </a:tblGrid>
              <a:tr h="1492291">
                <a:tc>
                  <a:txBody>
                    <a:bodyPr/>
                    <a:lstStyle/>
                    <a:p>
                      <a:pPr algn="ctr"/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20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40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20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40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20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40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20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40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566470"/>
                  </a:ext>
                </a:extLst>
              </a:tr>
              <a:tr h="670399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7475679"/>
                  </a:ext>
                </a:extLst>
              </a:tr>
              <a:tr h="670399">
                <a:tc>
                  <a:txBody>
                    <a:bodyPr/>
                    <a:lstStyle/>
                    <a:p>
                      <a:pPr marL="0" marR="0" indent="0" algn="l" defTabSz="11620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cs typeface="Segoe UI Light" pitchFamily="34" charset="0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0837829"/>
                  </a:ext>
                </a:extLst>
              </a:tr>
              <a:tr h="670399">
                <a:tc>
                  <a:txBody>
                    <a:bodyPr/>
                    <a:lstStyle/>
                    <a:p>
                      <a:pPr marL="0" marR="0" indent="0" algn="l" defTabSz="11620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cs typeface="Segoe UI Light" pitchFamily="34" charset="0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716858"/>
                  </a:ext>
                </a:extLst>
              </a:tr>
            </a:tbl>
          </a:graphicData>
        </a:graphic>
      </p:graphicFrame>
      <p:sp>
        <p:nvSpPr>
          <p:cNvPr id="8" name="矩形 7"/>
          <p:cNvSpPr/>
          <p:nvPr/>
        </p:nvSpPr>
        <p:spPr>
          <a:xfrm>
            <a:off x="703661" y="5265649"/>
            <a:ext cx="3479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点击</a:t>
            </a: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此处添加标题</a:t>
            </a:r>
          </a:p>
        </p:txBody>
      </p:sp>
      <p:sp>
        <p:nvSpPr>
          <p:cNvPr id="9" name="矩形 8"/>
          <p:cNvSpPr/>
          <p:nvPr/>
        </p:nvSpPr>
        <p:spPr>
          <a:xfrm>
            <a:off x="703660" y="5647297"/>
            <a:ext cx="10856281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charset="0"/>
              <a:ea typeface="微软雅黑" charset="0"/>
            </a:endParaRPr>
          </a:p>
        </p:txBody>
      </p:sp>
      <p:pic>
        <p:nvPicPr>
          <p:cNvPr id="14" name="图片 13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cxnSp>
        <p:nvCxnSpPr>
          <p:cNvPr id="15" name="直接连接符 14"/>
          <p:cNvCxnSpPr/>
          <p:nvPr/>
        </p:nvCxnSpPr>
        <p:spPr>
          <a:xfrm>
            <a:off x="8637889" y="695426"/>
            <a:ext cx="2714324" cy="0"/>
          </a:xfrm>
          <a:prstGeom prst="line">
            <a:avLst/>
          </a:prstGeom>
          <a:ln>
            <a:solidFill>
              <a:srgbClr val="2E2E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827773" y="695426"/>
            <a:ext cx="2714324" cy="0"/>
          </a:xfrm>
          <a:prstGeom prst="line">
            <a:avLst/>
          </a:prstGeom>
          <a:ln>
            <a:solidFill>
              <a:srgbClr val="2E2E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998611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4681189" y="3022950"/>
            <a:ext cx="282962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FFE401"/>
                </a:solidFill>
              </a:rPr>
              <a:t> 分析讨论</a:t>
            </a:r>
          </a:p>
        </p:txBody>
      </p:sp>
      <p:sp>
        <p:nvSpPr>
          <p:cNvPr id="17" name="矩形 16"/>
          <p:cNvSpPr/>
          <p:nvPr/>
        </p:nvSpPr>
        <p:spPr>
          <a:xfrm>
            <a:off x="5142309" y="2272180"/>
            <a:ext cx="190738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dirty="0" smtClean="0">
                <a:solidFill>
                  <a:srgbClr val="FFE401"/>
                </a:solidFill>
              </a:rPr>
              <a:t>Part 4</a:t>
            </a:r>
            <a:endParaRPr lang="zh-CN" altLang="en-US" sz="4800" dirty="0">
              <a:solidFill>
                <a:srgbClr val="FFE401"/>
              </a:solidFill>
            </a:endParaRPr>
          </a:p>
        </p:txBody>
      </p:sp>
      <p:pic>
        <p:nvPicPr>
          <p:cNvPr id="22" name="图片 2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244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445840" y="2777066"/>
            <a:ext cx="4506227" cy="12869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621887" y="372260"/>
            <a:ext cx="29482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2E2E2E"/>
                </a:solidFill>
              </a:rPr>
              <a:t> </a:t>
            </a:r>
            <a:r>
              <a:rPr lang="en-US" altLang="zh-CN" sz="3600" b="1" dirty="0" smtClean="0">
                <a:solidFill>
                  <a:srgbClr val="2E2E2E"/>
                </a:solidFill>
              </a:rPr>
              <a:t>4 / </a:t>
            </a:r>
            <a:r>
              <a:rPr lang="zh-CN" altLang="en-US" sz="3600" b="1" dirty="0" smtClean="0">
                <a:solidFill>
                  <a:srgbClr val="2E2E2E"/>
                </a:solidFill>
              </a:rPr>
              <a:t>分析讨论</a:t>
            </a:r>
            <a:endParaRPr lang="zh-CN" altLang="en-US" sz="3600" b="1" dirty="0">
              <a:solidFill>
                <a:srgbClr val="2E2E2E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3237743" y="2175655"/>
            <a:ext cx="1906960" cy="50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TEXT </a:t>
            </a:r>
            <a:r>
              <a:rPr lang="en-US" altLang="zh-CN" dirty="0" smtClean="0"/>
              <a:t>HERE</a:t>
            </a:r>
            <a:endParaRPr lang="en-US" altLang="zh-CN" dirty="0"/>
          </a:p>
        </p:txBody>
      </p:sp>
      <p:sp>
        <p:nvSpPr>
          <p:cNvPr id="7" name="矩形 6"/>
          <p:cNvSpPr/>
          <p:nvPr/>
        </p:nvSpPr>
        <p:spPr>
          <a:xfrm>
            <a:off x="5144703" y="2175655"/>
            <a:ext cx="807364" cy="508000"/>
          </a:xfrm>
          <a:prstGeom prst="rect">
            <a:avLst/>
          </a:prstGeom>
          <a:solidFill>
            <a:srgbClr val="FFE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2E2E2E"/>
                </a:solidFill>
              </a:rPr>
              <a:t>01</a:t>
            </a:r>
            <a:endParaRPr lang="zh-CN" altLang="en-US" dirty="0">
              <a:solidFill>
                <a:srgbClr val="2E2E2E"/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1445840" y="2777066"/>
            <a:ext cx="4506227" cy="0"/>
          </a:xfrm>
          <a:prstGeom prst="line">
            <a:avLst/>
          </a:prstGeom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445840" y="4063999"/>
            <a:ext cx="4506227" cy="0"/>
          </a:xfrm>
          <a:prstGeom prst="line">
            <a:avLst/>
          </a:prstGeom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6288774" y="2777066"/>
            <a:ext cx="4506227" cy="12869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flipH="1">
            <a:off x="7096138" y="2175655"/>
            <a:ext cx="1906960" cy="50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TEXT </a:t>
            </a:r>
            <a:r>
              <a:rPr lang="en-US" altLang="zh-CN" dirty="0" smtClean="0"/>
              <a:t>HERE</a:t>
            </a:r>
            <a:endParaRPr lang="en-US" altLang="zh-CN" dirty="0"/>
          </a:p>
        </p:txBody>
      </p:sp>
      <p:sp>
        <p:nvSpPr>
          <p:cNvPr id="14" name="矩形 13"/>
          <p:cNvSpPr/>
          <p:nvPr/>
        </p:nvSpPr>
        <p:spPr>
          <a:xfrm flipH="1">
            <a:off x="6288774" y="2175655"/>
            <a:ext cx="807364" cy="508000"/>
          </a:xfrm>
          <a:prstGeom prst="rect">
            <a:avLst/>
          </a:prstGeom>
          <a:solidFill>
            <a:srgbClr val="FFE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2E2E2E"/>
                </a:solidFill>
              </a:rPr>
              <a:t>02</a:t>
            </a:r>
            <a:endParaRPr lang="zh-CN" altLang="en-US" dirty="0">
              <a:solidFill>
                <a:srgbClr val="2E2E2E"/>
              </a:solidFill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6288774" y="2777066"/>
            <a:ext cx="4506227" cy="0"/>
          </a:xfrm>
          <a:prstGeom prst="line">
            <a:avLst/>
          </a:prstGeom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6288774" y="4063999"/>
            <a:ext cx="4506227" cy="0"/>
          </a:xfrm>
          <a:prstGeom prst="line">
            <a:avLst/>
          </a:prstGeom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1445840" y="5004586"/>
            <a:ext cx="4506227" cy="12869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3237743" y="4403175"/>
            <a:ext cx="1906960" cy="50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TEXT </a:t>
            </a:r>
            <a:r>
              <a:rPr lang="en-US" altLang="zh-CN" dirty="0" smtClean="0"/>
              <a:t>HERE</a:t>
            </a:r>
            <a:endParaRPr lang="en-US" altLang="zh-CN" dirty="0"/>
          </a:p>
        </p:txBody>
      </p:sp>
      <p:sp>
        <p:nvSpPr>
          <p:cNvPr id="19" name="矩形 18"/>
          <p:cNvSpPr/>
          <p:nvPr/>
        </p:nvSpPr>
        <p:spPr>
          <a:xfrm>
            <a:off x="5144703" y="4403175"/>
            <a:ext cx="807364" cy="508000"/>
          </a:xfrm>
          <a:prstGeom prst="rect">
            <a:avLst/>
          </a:prstGeom>
          <a:solidFill>
            <a:srgbClr val="FFE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2E2E2E"/>
                </a:solidFill>
              </a:rPr>
              <a:t>03</a:t>
            </a:r>
            <a:endParaRPr lang="zh-CN" altLang="en-US" dirty="0">
              <a:solidFill>
                <a:srgbClr val="2E2E2E"/>
              </a:solidFill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1445840" y="5004586"/>
            <a:ext cx="4506227" cy="0"/>
          </a:xfrm>
          <a:prstGeom prst="line">
            <a:avLst/>
          </a:prstGeom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1445840" y="6291519"/>
            <a:ext cx="4506227" cy="0"/>
          </a:xfrm>
          <a:prstGeom prst="line">
            <a:avLst/>
          </a:prstGeom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6288774" y="5004586"/>
            <a:ext cx="4506227" cy="12869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5" name="直接连接符 24"/>
          <p:cNvCxnSpPr/>
          <p:nvPr/>
        </p:nvCxnSpPr>
        <p:spPr>
          <a:xfrm>
            <a:off x="6288774" y="5004586"/>
            <a:ext cx="4506227" cy="0"/>
          </a:xfrm>
          <a:prstGeom prst="line">
            <a:avLst/>
          </a:prstGeom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6288774" y="6291519"/>
            <a:ext cx="4506227" cy="0"/>
          </a:xfrm>
          <a:prstGeom prst="line">
            <a:avLst/>
          </a:prstGeom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 flipH="1">
            <a:off x="7096138" y="4403175"/>
            <a:ext cx="1906960" cy="50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TEXT </a:t>
            </a:r>
            <a:r>
              <a:rPr lang="en-US" altLang="zh-CN" dirty="0" smtClean="0"/>
              <a:t>HERE</a:t>
            </a:r>
            <a:endParaRPr lang="en-US" altLang="zh-CN" dirty="0"/>
          </a:p>
        </p:txBody>
      </p:sp>
      <p:sp>
        <p:nvSpPr>
          <p:cNvPr id="31" name="矩形 30"/>
          <p:cNvSpPr/>
          <p:nvPr/>
        </p:nvSpPr>
        <p:spPr>
          <a:xfrm flipH="1">
            <a:off x="6288774" y="4403175"/>
            <a:ext cx="807364" cy="508000"/>
          </a:xfrm>
          <a:prstGeom prst="rect">
            <a:avLst/>
          </a:prstGeom>
          <a:solidFill>
            <a:srgbClr val="FFE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2E2E2E"/>
                </a:solidFill>
              </a:rPr>
              <a:t>04</a:t>
            </a:r>
            <a:endParaRPr lang="zh-CN" altLang="en-US" dirty="0">
              <a:solidFill>
                <a:srgbClr val="2E2E2E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319329" y="1194131"/>
            <a:ext cx="9553341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charset="0"/>
              <a:ea typeface="微软雅黑" charset="0"/>
            </a:endParaRPr>
          </a:p>
        </p:txBody>
      </p:sp>
      <p:pic>
        <p:nvPicPr>
          <p:cNvPr id="34" name="图片 33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sp>
        <p:nvSpPr>
          <p:cNvPr id="35" name="矩形 34"/>
          <p:cNvSpPr/>
          <p:nvPr/>
        </p:nvSpPr>
        <p:spPr>
          <a:xfrm>
            <a:off x="1445840" y="3022735"/>
            <a:ext cx="4506227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445840" y="5266401"/>
            <a:ext cx="4506227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288774" y="3022735"/>
            <a:ext cx="4506227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288774" y="5266401"/>
            <a:ext cx="4506227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charset="0"/>
              <a:ea typeface="微软雅黑" charset="0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8637889" y="695426"/>
            <a:ext cx="2714324" cy="0"/>
          </a:xfrm>
          <a:prstGeom prst="line">
            <a:avLst/>
          </a:prstGeom>
          <a:ln>
            <a:solidFill>
              <a:srgbClr val="2E2E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827773" y="695426"/>
            <a:ext cx="2714324" cy="0"/>
          </a:xfrm>
          <a:prstGeom prst="line">
            <a:avLst/>
          </a:prstGeom>
          <a:ln>
            <a:solidFill>
              <a:srgbClr val="2E2E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3611536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621887" y="372260"/>
            <a:ext cx="29482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2E2E2E"/>
                </a:solidFill>
              </a:rPr>
              <a:t> </a:t>
            </a:r>
            <a:r>
              <a:rPr lang="en-US" altLang="zh-CN" sz="3600" b="1" dirty="0" smtClean="0">
                <a:solidFill>
                  <a:srgbClr val="2E2E2E"/>
                </a:solidFill>
              </a:rPr>
              <a:t>4 / </a:t>
            </a:r>
            <a:r>
              <a:rPr lang="zh-CN" altLang="en-US" sz="3600" b="1" dirty="0" smtClean="0">
                <a:solidFill>
                  <a:srgbClr val="2E2E2E"/>
                </a:solidFill>
              </a:rPr>
              <a:t>分析讨论</a:t>
            </a:r>
            <a:endParaRPr lang="zh-CN" altLang="en-US" sz="3600" b="1" dirty="0">
              <a:solidFill>
                <a:srgbClr val="2E2E2E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827773" y="1405467"/>
            <a:ext cx="5268227" cy="939800"/>
          </a:xfrm>
          <a:prstGeom prst="rect">
            <a:avLst/>
          </a:prstGeom>
          <a:solidFill>
            <a:srgbClr val="2E2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600" b="1" dirty="0" smtClean="0"/>
              <a:t> 请在这里输入你的论点</a:t>
            </a:r>
            <a:endParaRPr lang="zh-CN" altLang="en-US" sz="3600" b="1" dirty="0"/>
          </a:p>
        </p:txBody>
      </p:sp>
      <p:sp>
        <p:nvSpPr>
          <p:cNvPr id="7" name="矩形 6"/>
          <p:cNvSpPr/>
          <p:nvPr/>
        </p:nvSpPr>
        <p:spPr>
          <a:xfrm>
            <a:off x="827773" y="2455334"/>
            <a:ext cx="2262560" cy="939800"/>
          </a:xfrm>
          <a:prstGeom prst="rect">
            <a:avLst/>
          </a:prstGeom>
          <a:solidFill>
            <a:srgbClr val="2E2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600" b="1" dirty="0" smtClean="0"/>
              <a:t> 输入</a:t>
            </a:r>
            <a:r>
              <a:rPr lang="zh-CN" altLang="en-US" sz="3600" b="1" dirty="0"/>
              <a:t>论点</a:t>
            </a:r>
          </a:p>
        </p:txBody>
      </p:sp>
      <p:sp>
        <p:nvSpPr>
          <p:cNvPr id="8" name="矩形 7"/>
          <p:cNvSpPr/>
          <p:nvPr/>
        </p:nvSpPr>
        <p:spPr>
          <a:xfrm>
            <a:off x="827774" y="3496733"/>
            <a:ext cx="7647360" cy="939800"/>
          </a:xfrm>
          <a:prstGeom prst="rect">
            <a:avLst/>
          </a:prstGeom>
          <a:solidFill>
            <a:srgbClr val="2E2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600" b="1" dirty="0" smtClean="0">
                <a:solidFill>
                  <a:schemeClr val="bg1"/>
                </a:solidFill>
              </a:rPr>
              <a:t> 请在这里输入你的论点 </a:t>
            </a:r>
            <a:r>
              <a:rPr lang="en-US" altLang="zh-CN" sz="3600" dirty="0">
                <a:solidFill>
                  <a:schemeClr val="bg1"/>
                </a:solidFill>
              </a:rPr>
              <a:t>TITLE </a:t>
            </a:r>
            <a:r>
              <a:rPr lang="en-US" altLang="zh-CN" sz="3600" dirty="0" smtClean="0">
                <a:solidFill>
                  <a:schemeClr val="bg1"/>
                </a:solidFill>
              </a:rPr>
              <a:t>HERE</a:t>
            </a:r>
            <a:endParaRPr lang="en-US" altLang="zh-CN" sz="3600" dirty="0">
              <a:solidFill>
                <a:schemeClr val="bg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827775" y="4495800"/>
            <a:ext cx="4074426" cy="939800"/>
          </a:xfrm>
          <a:prstGeom prst="rect">
            <a:avLst/>
          </a:prstGeom>
          <a:solidFill>
            <a:srgbClr val="2E2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600" b="1" dirty="0" smtClean="0">
                <a:solidFill>
                  <a:schemeClr val="bg1"/>
                </a:solidFill>
              </a:rPr>
              <a:t> 这里</a:t>
            </a:r>
            <a:r>
              <a:rPr lang="zh-CN" altLang="en-US" sz="3600" b="1" dirty="0">
                <a:solidFill>
                  <a:schemeClr val="bg1"/>
                </a:solidFill>
              </a:rPr>
              <a:t>输入你的论点</a:t>
            </a:r>
            <a:endParaRPr lang="en-US" altLang="zh-CN" sz="3600" dirty="0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845618" y="5727700"/>
            <a:ext cx="3033116" cy="431800"/>
          </a:xfrm>
          <a:prstGeom prst="rect">
            <a:avLst/>
          </a:prstGeom>
          <a:solidFill>
            <a:srgbClr val="2E2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000" b="1" dirty="0" smtClean="0">
                <a:solidFill>
                  <a:schemeClr val="bg1"/>
                </a:solidFill>
              </a:rPr>
              <a:t>---《</a:t>
            </a:r>
            <a:r>
              <a:rPr lang="en-US" altLang="zh-CN" sz="2000" b="1" dirty="0" err="1" smtClean="0">
                <a:solidFill>
                  <a:schemeClr val="bg1"/>
                </a:solidFill>
              </a:rPr>
              <a:t>xxxxxx</a:t>
            </a:r>
            <a:r>
              <a:rPr lang="en-US" altLang="zh-CN" sz="2000" b="1" dirty="0" smtClean="0">
                <a:solidFill>
                  <a:schemeClr val="bg1"/>
                </a:solidFill>
              </a:rPr>
              <a:t>》</a:t>
            </a:r>
            <a:endParaRPr lang="en-US" altLang="zh-CN" sz="2000" dirty="0">
              <a:solidFill>
                <a:schemeClr val="bg1"/>
              </a:solidFill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8637889" y="695426"/>
            <a:ext cx="2714324" cy="0"/>
          </a:xfrm>
          <a:prstGeom prst="line">
            <a:avLst/>
          </a:prstGeom>
          <a:ln>
            <a:solidFill>
              <a:srgbClr val="2E2E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827773" y="695426"/>
            <a:ext cx="2714324" cy="0"/>
          </a:xfrm>
          <a:prstGeom prst="line">
            <a:avLst/>
          </a:prstGeom>
          <a:ln>
            <a:solidFill>
              <a:srgbClr val="2E2E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8205026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621887" y="372260"/>
            <a:ext cx="29482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2E2E2E"/>
                </a:solidFill>
              </a:rPr>
              <a:t> </a:t>
            </a:r>
            <a:r>
              <a:rPr lang="en-US" altLang="zh-CN" sz="3600" b="1" dirty="0" smtClean="0">
                <a:solidFill>
                  <a:srgbClr val="2E2E2E"/>
                </a:solidFill>
              </a:rPr>
              <a:t>4 / </a:t>
            </a:r>
            <a:r>
              <a:rPr lang="zh-CN" altLang="en-US" sz="3600" b="1" dirty="0" smtClean="0">
                <a:solidFill>
                  <a:srgbClr val="2E2E2E"/>
                </a:solidFill>
              </a:rPr>
              <a:t>分析讨论</a:t>
            </a:r>
            <a:endParaRPr lang="zh-CN" altLang="en-US" sz="3600" b="1" dirty="0">
              <a:solidFill>
                <a:srgbClr val="2E2E2E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827773" y="1129513"/>
            <a:ext cx="3998227" cy="5360187"/>
          </a:xfrm>
          <a:prstGeom prst="rect">
            <a:avLst/>
          </a:prstGeom>
          <a:solidFill>
            <a:srgbClr val="2E2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46307" y="1277074"/>
            <a:ext cx="3778094" cy="506506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125153" y="1867548"/>
            <a:ext cx="3479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</a:rPr>
              <a:t>点击</a:t>
            </a:r>
            <a:r>
              <a:rPr lang="zh-CN" altLang="en-US" sz="2800" b="1" dirty="0">
                <a:solidFill>
                  <a:schemeClr val="bg1"/>
                </a:solidFill>
              </a:rPr>
              <a:t>此处添加标题</a:t>
            </a:r>
          </a:p>
        </p:txBody>
      </p:sp>
      <p:sp>
        <p:nvSpPr>
          <p:cNvPr id="10" name="矩形 9"/>
          <p:cNvSpPr/>
          <p:nvPr/>
        </p:nvSpPr>
        <p:spPr>
          <a:xfrm>
            <a:off x="1199238" y="2390768"/>
            <a:ext cx="1484696" cy="330478"/>
          </a:xfrm>
          <a:prstGeom prst="rect">
            <a:avLst/>
          </a:prstGeom>
          <a:solidFill>
            <a:srgbClr val="FFE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>
                <a:solidFill>
                  <a:srgbClr val="2E2E2E"/>
                </a:solidFill>
              </a:rPr>
              <a:t>TEXT HERE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1199237" y="1682172"/>
            <a:ext cx="315263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199237" y="3002972"/>
            <a:ext cx="315263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199238" y="3254781"/>
            <a:ext cx="3152630" cy="2709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002887" y="1226403"/>
            <a:ext cx="62323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solidFill>
                  <a:srgbClr val="2E2E2E"/>
                </a:solidFill>
              </a:rPr>
              <a:t>点击</a:t>
            </a:r>
            <a:r>
              <a:rPr lang="zh-CN" altLang="en-US" sz="3600" b="1" dirty="0">
                <a:solidFill>
                  <a:srgbClr val="2E2E2E"/>
                </a:solidFill>
              </a:rPr>
              <a:t>此处添加标题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21875" t="37289" r="21875" b="20266"/>
          <a:stretch/>
        </p:blipFill>
        <p:spPr>
          <a:xfrm>
            <a:off x="5072941" y="1926677"/>
            <a:ext cx="6619526" cy="2809636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5243585" y="4016368"/>
            <a:ext cx="6245682" cy="330478"/>
          </a:xfrm>
          <a:prstGeom prst="rect">
            <a:avLst/>
          </a:prstGeom>
          <a:solidFill>
            <a:srgbClr val="FFE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dirty="0">
                <a:solidFill>
                  <a:srgbClr val="2E2E2E"/>
                </a:solidFill>
              </a:rPr>
              <a:t>TEXT HERE</a:t>
            </a:r>
          </a:p>
        </p:txBody>
      </p:sp>
      <p:sp>
        <p:nvSpPr>
          <p:cNvPr id="18" name="矩形 17"/>
          <p:cNvSpPr/>
          <p:nvPr/>
        </p:nvSpPr>
        <p:spPr>
          <a:xfrm>
            <a:off x="5072941" y="4818406"/>
            <a:ext cx="6619526" cy="1532727"/>
          </a:xfrm>
          <a:prstGeom prst="rect">
            <a:avLst/>
          </a:prstGeom>
        </p:spPr>
        <p:txBody>
          <a:bodyPr wrap="square" numCol="2" spcCol="36000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rgbClr val="2E2E2E"/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2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rgbClr val="2E2E2E"/>
                </a:solidFill>
                <a:latin typeface="微软雅黑" charset="0"/>
                <a:ea typeface="微软雅黑" charset="0"/>
              </a:rPr>
              <a:t>。标题</a:t>
            </a:r>
            <a:r>
              <a:rPr lang="zh-CN" altLang="en-US" sz="12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rgbClr val="2E2E2E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rgbClr val="2E2E2E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936068" y="1129513"/>
            <a:ext cx="7027332" cy="5360187"/>
          </a:xfrm>
          <a:prstGeom prst="rect">
            <a:avLst/>
          </a:prstGeom>
          <a:noFill/>
          <a:ln>
            <a:solidFill>
              <a:srgbClr val="2E2E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8637889" y="695426"/>
            <a:ext cx="2714324" cy="0"/>
          </a:xfrm>
          <a:prstGeom prst="line">
            <a:avLst/>
          </a:prstGeom>
          <a:ln>
            <a:solidFill>
              <a:srgbClr val="2E2E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827773" y="695426"/>
            <a:ext cx="2714324" cy="0"/>
          </a:xfrm>
          <a:prstGeom prst="line">
            <a:avLst/>
          </a:prstGeom>
          <a:ln>
            <a:solidFill>
              <a:srgbClr val="2E2E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8948241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4681189" y="3022950"/>
            <a:ext cx="282962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FFE401"/>
                </a:solidFill>
              </a:rPr>
              <a:t> 主要结论</a:t>
            </a:r>
          </a:p>
        </p:txBody>
      </p:sp>
      <p:sp>
        <p:nvSpPr>
          <p:cNvPr id="17" name="矩形 16"/>
          <p:cNvSpPr/>
          <p:nvPr/>
        </p:nvSpPr>
        <p:spPr>
          <a:xfrm>
            <a:off x="5142309" y="2272180"/>
            <a:ext cx="190738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dirty="0" smtClean="0">
                <a:solidFill>
                  <a:srgbClr val="FFE401"/>
                </a:solidFill>
              </a:rPr>
              <a:t>Part 5</a:t>
            </a:r>
            <a:endParaRPr lang="zh-CN" altLang="en-US" sz="4800" dirty="0">
              <a:solidFill>
                <a:srgbClr val="FFE401"/>
              </a:solidFill>
            </a:endParaRPr>
          </a:p>
        </p:txBody>
      </p:sp>
      <p:pic>
        <p:nvPicPr>
          <p:cNvPr id="22" name="图片 2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372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93218" y="143933"/>
            <a:ext cx="419108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b="1" dirty="0" smtClean="0">
                <a:solidFill>
                  <a:srgbClr val="FFE401"/>
                </a:solidFill>
              </a:rPr>
              <a:t>目录</a:t>
            </a:r>
            <a:r>
              <a:rPr lang="en-US" altLang="zh-CN" sz="4800" b="1" dirty="0" smtClean="0">
                <a:solidFill>
                  <a:srgbClr val="FFE401"/>
                </a:solidFill>
              </a:rPr>
              <a:t>/Content</a:t>
            </a:r>
            <a:endParaRPr lang="zh-CN" altLang="en-US" sz="4800" b="1" dirty="0">
              <a:solidFill>
                <a:srgbClr val="FFE40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973667" y="2247906"/>
            <a:ext cx="1016000" cy="677331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>
                <a:solidFill>
                  <a:srgbClr val="2E2E2E"/>
                </a:solidFill>
              </a:rPr>
              <a:t>01/</a:t>
            </a:r>
            <a:endParaRPr lang="zh-CN" altLang="en-US" sz="3200" b="1" dirty="0">
              <a:solidFill>
                <a:srgbClr val="2E2E2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973667" y="3132673"/>
            <a:ext cx="1016000" cy="677331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>
                <a:solidFill>
                  <a:srgbClr val="2E2E2E"/>
                </a:solidFill>
              </a:rPr>
              <a:t>02/</a:t>
            </a:r>
            <a:endParaRPr lang="zh-CN" altLang="en-US" sz="3200" b="1" dirty="0">
              <a:solidFill>
                <a:srgbClr val="2E2E2E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3667" y="4017440"/>
            <a:ext cx="1016000" cy="677331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>
                <a:solidFill>
                  <a:srgbClr val="2E2E2E"/>
                </a:solidFill>
              </a:rPr>
              <a:t>03/</a:t>
            </a:r>
            <a:endParaRPr lang="zh-CN" altLang="en-US" sz="3200" b="1" dirty="0">
              <a:solidFill>
                <a:srgbClr val="2E2E2E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358467" y="2247906"/>
            <a:ext cx="1016000" cy="677331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>
                <a:solidFill>
                  <a:srgbClr val="2E2E2E"/>
                </a:solidFill>
              </a:rPr>
              <a:t>04/</a:t>
            </a:r>
            <a:endParaRPr lang="zh-CN" altLang="en-US" sz="3200" b="1" dirty="0">
              <a:solidFill>
                <a:srgbClr val="2E2E2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6358467" y="3132673"/>
            <a:ext cx="1016000" cy="677331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>
                <a:solidFill>
                  <a:srgbClr val="2E2E2E"/>
                </a:solidFill>
              </a:rPr>
              <a:t>05/</a:t>
            </a:r>
            <a:endParaRPr lang="zh-CN" altLang="en-US" sz="3200" b="1" dirty="0">
              <a:solidFill>
                <a:srgbClr val="2E2E2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6358467" y="4017438"/>
            <a:ext cx="1016000" cy="677331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>
                <a:solidFill>
                  <a:srgbClr val="2E2E2E"/>
                </a:solidFill>
              </a:rPr>
              <a:t>06/</a:t>
            </a:r>
          </a:p>
        </p:txBody>
      </p:sp>
      <p:sp>
        <p:nvSpPr>
          <p:cNvPr id="9" name="矩形 8"/>
          <p:cNvSpPr/>
          <p:nvPr/>
        </p:nvSpPr>
        <p:spPr>
          <a:xfrm>
            <a:off x="2336801" y="2247906"/>
            <a:ext cx="3759200" cy="677331"/>
          </a:xfrm>
          <a:prstGeom prst="rect">
            <a:avLst/>
          </a:prstGeom>
          <a:solidFill>
            <a:srgbClr val="FFE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 smtClean="0">
                <a:solidFill>
                  <a:srgbClr val="2E2E2E"/>
                </a:solidFill>
              </a:rPr>
              <a:t> 选题</a:t>
            </a:r>
            <a:r>
              <a:rPr lang="zh-CN" altLang="en-US" sz="2800" b="1" dirty="0">
                <a:solidFill>
                  <a:srgbClr val="2E2E2E"/>
                </a:solidFill>
              </a:rPr>
              <a:t>背景和</a:t>
            </a:r>
            <a:r>
              <a:rPr lang="zh-CN" altLang="en-US" sz="2800" b="1" dirty="0" smtClean="0">
                <a:solidFill>
                  <a:srgbClr val="2E2E2E"/>
                </a:solidFill>
              </a:rPr>
              <a:t>意义</a:t>
            </a:r>
            <a:endParaRPr lang="zh-CN" altLang="en-US" sz="2800" b="1" dirty="0">
              <a:solidFill>
                <a:srgbClr val="2E2E2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36801" y="3132673"/>
            <a:ext cx="3759200" cy="677331"/>
          </a:xfrm>
          <a:prstGeom prst="rect">
            <a:avLst/>
          </a:prstGeom>
          <a:solidFill>
            <a:srgbClr val="FFE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 smtClean="0">
                <a:solidFill>
                  <a:srgbClr val="2E2E2E"/>
                </a:solidFill>
              </a:rPr>
              <a:t> 论文结构</a:t>
            </a:r>
          </a:p>
        </p:txBody>
      </p:sp>
      <p:sp>
        <p:nvSpPr>
          <p:cNvPr id="11" name="矩形 10"/>
          <p:cNvSpPr/>
          <p:nvPr/>
        </p:nvSpPr>
        <p:spPr>
          <a:xfrm>
            <a:off x="2336801" y="4017440"/>
            <a:ext cx="3759200" cy="677331"/>
          </a:xfrm>
          <a:prstGeom prst="rect">
            <a:avLst/>
          </a:prstGeom>
          <a:solidFill>
            <a:srgbClr val="FFE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 smtClean="0">
                <a:solidFill>
                  <a:srgbClr val="2E2E2E"/>
                </a:solidFill>
              </a:rPr>
              <a:t> 研究方法</a:t>
            </a:r>
            <a:endParaRPr lang="zh-CN" altLang="en-US" sz="2800" b="1" dirty="0">
              <a:solidFill>
                <a:srgbClr val="2E2E2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721601" y="2247906"/>
            <a:ext cx="3759200" cy="677331"/>
          </a:xfrm>
          <a:prstGeom prst="rect">
            <a:avLst/>
          </a:prstGeom>
          <a:solidFill>
            <a:srgbClr val="FFE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 smtClean="0">
                <a:solidFill>
                  <a:srgbClr val="2E2E2E"/>
                </a:solidFill>
              </a:rPr>
              <a:t> 分析讨论</a:t>
            </a:r>
            <a:endParaRPr lang="zh-CN" altLang="en-US" sz="2800" b="1" dirty="0">
              <a:solidFill>
                <a:srgbClr val="2E2E2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721601" y="3132673"/>
            <a:ext cx="3759200" cy="677331"/>
          </a:xfrm>
          <a:prstGeom prst="rect">
            <a:avLst/>
          </a:prstGeom>
          <a:solidFill>
            <a:srgbClr val="FFE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 smtClean="0">
                <a:solidFill>
                  <a:srgbClr val="2E2E2E"/>
                </a:solidFill>
              </a:rPr>
              <a:t> 主要结论</a:t>
            </a:r>
            <a:endParaRPr lang="zh-CN" altLang="en-US" sz="2800" b="1" dirty="0">
              <a:solidFill>
                <a:srgbClr val="2E2E2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721601" y="4017438"/>
            <a:ext cx="3759200" cy="677331"/>
          </a:xfrm>
          <a:prstGeom prst="rect">
            <a:avLst/>
          </a:prstGeom>
          <a:solidFill>
            <a:srgbClr val="FFE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 smtClean="0">
                <a:solidFill>
                  <a:srgbClr val="2E2E2E"/>
                </a:solidFill>
              </a:rPr>
              <a:t> 参考文献</a:t>
            </a:r>
            <a:endParaRPr lang="zh-CN" altLang="en-US" sz="2800" b="1" dirty="0">
              <a:solidFill>
                <a:srgbClr val="2E2E2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96846" y="0"/>
            <a:ext cx="5099154" cy="143933"/>
          </a:xfrm>
          <a:prstGeom prst="rect">
            <a:avLst/>
          </a:prstGeom>
          <a:solidFill>
            <a:srgbClr val="FFE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455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621890" y="372260"/>
            <a:ext cx="29482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2E2E2E"/>
                </a:solidFill>
              </a:rPr>
              <a:t> </a:t>
            </a:r>
            <a:r>
              <a:rPr lang="en-US" altLang="zh-CN" sz="3600" b="1" dirty="0">
                <a:solidFill>
                  <a:srgbClr val="2E2E2E"/>
                </a:solidFill>
              </a:rPr>
              <a:t>5</a:t>
            </a:r>
            <a:r>
              <a:rPr lang="en-US" altLang="zh-CN" sz="3600" b="1" dirty="0" smtClean="0">
                <a:solidFill>
                  <a:srgbClr val="2E2E2E"/>
                </a:solidFill>
              </a:rPr>
              <a:t> / </a:t>
            </a:r>
            <a:r>
              <a:rPr lang="zh-CN" altLang="en-US" sz="3600" b="1" dirty="0" smtClean="0">
                <a:solidFill>
                  <a:srgbClr val="2E2E2E"/>
                </a:solidFill>
              </a:rPr>
              <a:t>主要结论</a:t>
            </a:r>
            <a:endParaRPr lang="zh-CN" altLang="en-US" sz="3600" b="1" dirty="0">
              <a:solidFill>
                <a:srgbClr val="2E2E2E"/>
              </a:solidFill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8637889" y="695426"/>
            <a:ext cx="2714324" cy="0"/>
          </a:xfrm>
          <a:prstGeom prst="line">
            <a:avLst/>
          </a:prstGeom>
          <a:ln>
            <a:solidFill>
              <a:srgbClr val="2E2E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827773" y="695426"/>
            <a:ext cx="2714324" cy="0"/>
          </a:xfrm>
          <a:prstGeom prst="line">
            <a:avLst/>
          </a:prstGeom>
          <a:ln>
            <a:solidFill>
              <a:srgbClr val="2E2E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913418" y="3877733"/>
            <a:ext cx="3463847" cy="2497667"/>
          </a:xfrm>
          <a:prstGeom prst="rect">
            <a:avLst/>
          </a:prstGeom>
          <a:solidFill>
            <a:srgbClr val="FFE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377265" y="3877733"/>
            <a:ext cx="3463847" cy="2497667"/>
          </a:xfrm>
          <a:prstGeom prst="rect">
            <a:avLst/>
          </a:prstGeom>
          <a:solidFill>
            <a:srgbClr val="2E2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841112" y="3877733"/>
            <a:ext cx="3463847" cy="2497667"/>
          </a:xfrm>
          <a:prstGeom prst="rect">
            <a:avLst/>
          </a:prstGeom>
          <a:solidFill>
            <a:srgbClr val="FFE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13418" y="1380067"/>
            <a:ext cx="3463847" cy="2497667"/>
          </a:xfrm>
          <a:prstGeom prst="rect">
            <a:avLst/>
          </a:prstGeom>
          <a:solidFill>
            <a:srgbClr val="2E2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377265" y="1380067"/>
            <a:ext cx="3463847" cy="2497667"/>
          </a:xfrm>
          <a:prstGeom prst="rect">
            <a:avLst/>
          </a:prstGeom>
          <a:solidFill>
            <a:srgbClr val="FFE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841112" y="1380067"/>
            <a:ext cx="3463847" cy="2497667"/>
          </a:xfrm>
          <a:prstGeom prst="rect">
            <a:avLst/>
          </a:prstGeom>
          <a:solidFill>
            <a:srgbClr val="2E2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157133" y="2455334"/>
            <a:ext cx="389467" cy="389467"/>
          </a:xfrm>
          <a:prstGeom prst="rect">
            <a:avLst/>
          </a:prstGeom>
          <a:solidFill>
            <a:srgbClr val="2E2E2E"/>
          </a:solidFill>
          <a:ln w="76200">
            <a:solidFill>
              <a:srgbClr val="2E2E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&gt;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646378" y="2455334"/>
            <a:ext cx="389467" cy="389467"/>
          </a:xfrm>
          <a:prstGeom prst="rect">
            <a:avLst/>
          </a:prstGeom>
          <a:solidFill>
            <a:srgbClr val="2E2E2E"/>
          </a:solidFill>
          <a:ln w="76200">
            <a:solidFill>
              <a:srgbClr val="FFE4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&gt;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 flipV="1">
            <a:off x="4157133" y="4953000"/>
            <a:ext cx="389467" cy="389467"/>
          </a:xfrm>
          <a:prstGeom prst="rect">
            <a:avLst/>
          </a:prstGeom>
          <a:solidFill>
            <a:srgbClr val="2E2E2E"/>
          </a:solidFill>
          <a:ln w="76200">
            <a:solidFill>
              <a:srgbClr val="2E2E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&gt;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 flipV="1">
            <a:off x="7646378" y="4953000"/>
            <a:ext cx="389467" cy="389467"/>
          </a:xfrm>
          <a:prstGeom prst="rect">
            <a:avLst/>
          </a:prstGeom>
          <a:solidFill>
            <a:srgbClr val="2E2E2E"/>
          </a:solidFill>
          <a:ln w="76200">
            <a:solidFill>
              <a:srgbClr val="FFE4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&gt;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 rot="5400000">
            <a:off x="9449778" y="3682999"/>
            <a:ext cx="389467" cy="389467"/>
          </a:xfrm>
          <a:prstGeom prst="rect">
            <a:avLst/>
          </a:prstGeom>
          <a:solidFill>
            <a:srgbClr val="2E2E2E"/>
          </a:solidFill>
          <a:ln w="76200">
            <a:solidFill>
              <a:srgbClr val="2E2E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&gt;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1126066" y="1924088"/>
            <a:ext cx="30632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FFE401"/>
                </a:solidFill>
              </a:rPr>
              <a:t>点击</a:t>
            </a:r>
            <a:r>
              <a:rPr lang="zh-CN" altLang="en-US" sz="2800" b="1" dirty="0">
                <a:solidFill>
                  <a:srgbClr val="FFE401"/>
                </a:solidFill>
              </a:rPr>
              <a:t>此处添加标题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1126066" y="2475073"/>
            <a:ext cx="286809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cxnSp>
        <p:nvCxnSpPr>
          <p:cNvPr id="19" name="直接连接符 18"/>
          <p:cNvCxnSpPr/>
          <p:nvPr/>
        </p:nvCxnSpPr>
        <p:spPr>
          <a:xfrm>
            <a:off x="1210733" y="2454053"/>
            <a:ext cx="286173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8178800" y="1924088"/>
            <a:ext cx="30632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FFE401"/>
                </a:solidFill>
              </a:rPr>
              <a:t>点击</a:t>
            </a:r>
            <a:r>
              <a:rPr lang="zh-CN" altLang="en-US" sz="2800" b="1" dirty="0">
                <a:solidFill>
                  <a:srgbClr val="FFE401"/>
                </a:solidFill>
              </a:rPr>
              <a:t>此处添加标题</a:t>
            </a:r>
          </a:p>
        </p:txBody>
      </p:sp>
      <p:sp>
        <p:nvSpPr>
          <p:cNvPr id="25" name="矩形 24"/>
          <p:cNvSpPr/>
          <p:nvPr/>
        </p:nvSpPr>
        <p:spPr>
          <a:xfrm>
            <a:off x="8178800" y="2475073"/>
            <a:ext cx="286809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cxnSp>
        <p:nvCxnSpPr>
          <p:cNvPr id="26" name="直接连接符 25"/>
          <p:cNvCxnSpPr/>
          <p:nvPr/>
        </p:nvCxnSpPr>
        <p:spPr>
          <a:xfrm>
            <a:off x="8246533" y="2454053"/>
            <a:ext cx="28003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/>
          <p:cNvSpPr/>
          <p:nvPr/>
        </p:nvSpPr>
        <p:spPr>
          <a:xfrm>
            <a:off x="4583095" y="4402015"/>
            <a:ext cx="30632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FFE401"/>
                </a:solidFill>
              </a:rPr>
              <a:t>点击</a:t>
            </a:r>
            <a:r>
              <a:rPr lang="zh-CN" altLang="en-US" sz="2800" b="1" dirty="0">
                <a:solidFill>
                  <a:srgbClr val="FFE401"/>
                </a:solidFill>
              </a:rPr>
              <a:t>此处添加标题</a:t>
            </a:r>
          </a:p>
        </p:txBody>
      </p:sp>
      <p:sp>
        <p:nvSpPr>
          <p:cNvPr id="32" name="矩形 31"/>
          <p:cNvSpPr/>
          <p:nvPr/>
        </p:nvSpPr>
        <p:spPr>
          <a:xfrm>
            <a:off x="4583095" y="4953000"/>
            <a:ext cx="286809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cxnSp>
        <p:nvCxnSpPr>
          <p:cNvPr id="33" name="直接连接符 32"/>
          <p:cNvCxnSpPr/>
          <p:nvPr/>
        </p:nvCxnSpPr>
        <p:spPr>
          <a:xfrm>
            <a:off x="4695818" y="4931980"/>
            <a:ext cx="28003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4661952" y="1924088"/>
            <a:ext cx="30632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2E2E2E"/>
                </a:solidFill>
              </a:rPr>
              <a:t>点击</a:t>
            </a:r>
            <a:r>
              <a:rPr lang="zh-CN" altLang="en-US" sz="2800" b="1" dirty="0">
                <a:solidFill>
                  <a:srgbClr val="2E2E2E"/>
                </a:solidFill>
              </a:rPr>
              <a:t>此处添加标题</a:t>
            </a:r>
          </a:p>
        </p:txBody>
      </p:sp>
      <p:sp>
        <p:nvSpPr>
          <p:cNvPr id="36" name="矩形 35"/>
          <p:cNvSpPr/>
          <p:nvPr/>
        </p:nvSpPr>
        <p:spPr>
          <a:xfrm>
            <a:off x="4661952" y="2475073"/>
            <a:ext cx="286809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cxnSp>
        <p:nvCxnSpPr>
          <p:cNvPr id="37" name="直接连接符 36"/>
          <p:cNvCxnSpPr/>
          <p:nvPr/>
        </p:nvCxnSpPr>
        <p:spPr>
          <a:xfrm>
            <a:off x="4774675" y="2454053"/>
            <a:ext cx="2800363" cy="0"/>
          </a:xfrm>
          <a:prstGeom prst="line">
            <a:avLst/>
          </a:prstGeom>
          <a:ln>
            <a:solidFill>
              <a:srgbClr val="2E2E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1126066" y="4402015"/>
            <a:ext cx="30632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2E2E2E"/>
                </a:solidFill>
              </a:rPr>
              <a:t>点击</a:t>
            </a:r>
            <a:r>
              <a:rPr lang="zh-CN" altLang="en-US" sz="2800" b="1" dirty="0">
                <a:solidFill>
                  <a:srgbClr val="2E2E2E"/>
                </a:solidFill>
              </a:rPr>
              <a:t>此处添加标题</a:t>
            </a:r>
          </a:p>
        </p:txBody>
      </p:sp>
      <p:sp>
        <p:nvSpPr>
          <p:cNvPr id="39" name="矩形 38"/>
          <p:cNvSpPr/>
          <p:nvPr/>
        </p:nvSpPr>
        <p:spPr>
          <a:xfrm>
            <a:off x="1126066" y="4953000"/>
            <a:ext cx="286809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1238789" y="4931980"/>
            <a:ext cx="2800363" cy="0"/>
          </a:xfrm>
          <a:prstGeom prst="line">
            <a:avLst/>
          </a:prstGeom>
          <a:ln>
            <a:solidFill>
              <a:srgbClr val="2E2E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矩形 40"/>
          <p:cNvSpPr/>
          <p:nvPr/>
        </p:nvSpPr>
        <p:spPr>
          <a:xfrm>
            <a:off x="8178800" y="4402015"/>
            <a:ext cx="30632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2E2E2E"/>
                </a:solidFill>
              </a:rPr>
              <a:t>点击</a:t>
            </a:r>
            <a:r>
              <a:rPr lang="zh-CN" altLang="en-US" sz="2800" b="1" dirty="0">
                <a:solidFill>
                  <a:srgbClr val="2E2E2E"/>
                </a:solidFill>
              </a:rPr>
              <a:t>此处添加标题</a:t>
            </a:r>
          </a:p>
        </p:txBody>
      </p:sp>
      <p:sp>
        <p:nvSpPr>
          <p:cNvPr id="42" name="矩形 41"/>
          <p:cNvSpPr/>
          <p:nvPr/>
        </p:nvSpPr>
        <p:spPr>
          <a:xfrm>
            <a:off x="8178800" y="4953000"/>
            <a:ext cx="286809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cxnSp>
        <p:nvCxnSpPr>
          <p:cNvPr id="43" name="直接连接符 42"/>
          <p:cNvCxnSpPr/>
          <p:nvPr/>
        </p:nvCxnSpPr>
        <p:spPr>
          <a:xfrm>
            <a:off x="8291523" y="4931980"/>
            <a:ext cx="2800363" cy="0"/>
          </a:xfrm>
          <a:prstGeom prst="line">
            <a:avLst/>
          </a:prstGeom>
          <a:ln>
            <a:solidFill>
              <a:srgbClr val="2E2E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4423347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621890" y="372260"/>
            <a:ext cx="29482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2E2E2E"/>
                </a:solidFill>
              </a:rPr>
              <a:t> </a:t>
            </a:r>
            <a:r>
              <a:rPr lang="en-US" altLang="zh-CN" sz="3600" b="1" dirty="0">
                <a:solidFill>
                  <a:srgbClr val="2E2E2E"/>
                </a:solidFill>
              </a:rPr>
              <a:t>5</a:t>
            </a:r>
            <a:r>
              <a:rPr lang="en-US" altLang="zh-CN" sz="3600" b="1" dirty="0" smtClean="0">
                <a:solidFill>
                  <a:srgbClr val="2E2E2E"/>
                </a:solidFill>
              </a:rPr>
              <a:t> / </a:t>
            </a:r>
            <a:r>
              <a:rPr lang="zh-CN" altLang="en-US" sz="3600" b="1" dirty="0" smtClean="0">
                <a:solidFill>
                  <a:srgbClr val="2E2E2E"/>
                </a:solidFill>
              </a:rPr>
              <a:t>主要结论</a:t>
            </a:r>
            <a:endParaRPr lang="zh-CN" altLang="en-US" sz="3600" b="1" dirty="0">
              <a:solidFill>
                <a:srgbClr val="2E2E2E"/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8637889" y="695426"/>
            <a:ext cx="2714324" cy="0"/>
          </a:xfrm>
          <a:prstGeom prst="line">
            <a:avLst/>
          </a:prstGeom>
          <a:ln>
            <a:solidFill>
              <a:srgbClr val="2E2E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827773" y="695426"/>
            <a:ext cx="2714324" cy="0"/>
          </a:xfrm>
          <a:prstGeom prst="line">
            <a:avLst/>
          </a:prstGeom>
          <a:ln>
            <a:solidFill>
              <a:srgbClr val="2E2E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1319329" y="1194131"/>
            <a:ext cx="9553341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39788" y="4360334"/>
            <a:ext cx="389467" cy="389467"/>
          </a:xfrm>
          <a:prstGeom prst="rect">
            <a:avLst/>
          </a:prstGeom>
          <a:solidFill>
            <a:srgbClr val="2E2E2E"/>
          </a:solidFill>
          <a:ln w="76200">
            <a:solidFill>
              <a:srgbClr val="FFE4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&gt;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3365500" y="4356100"/>
            <a:ext cx="389467" cy="389467"/>
          </a:xfrm>
          <a:prstGeom prst="rect">
            <a:avLst/>
          </a:prstGeom>
          <a:solidFill>
            <a:srgbClr val="2E2E2E"/>
          </a:solidFill>
          <a:ln w="76200">
            <a:solidFill>
              <a:srgbClr val="FFE4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&gt;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5892800" y="4356100"/>
            <a:ext cx="389467" cy="389467"/>
          </a:xfrm>
          <a:prstGeom prst="rect">
            <a:avLst/>
          </a:prstGeom>
          <a:solidFill>
            <a:srgbClr val="2E2E2E"/>
          </a:solidFill>
          <a:ln w="76200">
            <a:solidFill>
              <a:srgbClr val="FFE4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&gt;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8420100" y="4356100"/>
            <a:ext cx="389467" cy="389467"/>
          </a:xfrm>
          <a:prstGeom prst="rect">
            <a:avLst/>
          </a:prstGeom>
          <a:solidFill>
            <a:srgbClr val="2E2E2E"/>
          </a:solidFill>
          <a:ln w="76200">
            <a:solidFill>
              <a:srgbClr val="FFE4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&gt;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10947400" y="4356100"/>
            <a:ext cx="389467" cy="389467"/>
          </a:xfrm>
          <a:prstGeom prst="rect">
            <a:avLst/>
          </a:prstGeom>
          <a:solidFill>
            <a:srgbClr val="2E2E2E"/>
          </a:solidFill>
          <a:ln w="76200">
            <a:solidFill>
              <a:srgbClr val="FFE4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&gt;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1319329" y="4361935"/>
            <a:ext cx="1484696" cy="387865"/>
          </a:xfrm>
          <a:prstGeom prst="rect">
            <a:avLst/>
          </a:prstGeom>
          <a:solidFill>
            <a:srgbClr val="FFE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>
                <a:solidFill>
                  <a:srgbClr val="2E2E2E"/>
                </a:solidFill>
              </a:rPr>
              <a:t>TEXT HERE</a:t>
            </a:r>
          </a:p>
        </p:txBody>
      </p:sp>
      <p:sp>
        <p:nvSpPr>
          <p:cNvPr id="18" name="矩形 17"/>
          <p:cNvSpPr/>
          <p:nvPr/>
        </p:nvSpPr>
        <p:spPr>
          <a:xfrm>
            <a:off x="3879542" y="4361935"/>
            <a:ext cx="1484696" cy="387865"/>
          </a:xfrm>
          <a:prstGeom prst="rect">
            <a:avLst/>
          </a:prstGeom>
          <a:solidFill>
            <a:srgbClr val="FFE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>
                <a:solidFill>
                  <a:srgbClr val="2E2E2E"/>
                </a:solidFill>
              </a:rPr>
              <a:t>TEXT HERE</a:t>
            </a:r>
          </a:p>
        </p:txBody>
      </p:sp>
      <p:sp>
        <p:nvSpPr>
          <p:cNvPr id="19" name="矩形 18"/>
          <p:cNvSpPr/>
          <p:nvPr/>
        </p:nvSpPr>
        <p:spPr>
          <a:xfrm>
            <a:off x="6369428" y="4361935"/>
            <a:ext cx="1484696" cy="387865"/>
          </a:xfrm>
          <a:prstGeom prst="rect">
            <a:avLst/>
          </a:prstGeom>
          <a:solidFill>
            <a:srgbClr val="FFE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>
                <a:solidFill>
                  <a:srgbClr val="2E2E2E"/>
                </a:solidFill>
              </a:rPr>
              <a:t>TEXT HERE</a:t>
            </a:r>
          </a:p>
        </p:txBody>
      </p:sp>
      <p:sp>
        <p:nvSpPr>
          <p:cNvPr id="20" name="矩形 19"/>
          <p:cNvSpPr/>
          <p:nvPr/>
        </p:nvSpPr>
        <p:spPr>
          <a:xfrm>
            <a:off x="8927276" y="4361935"/>
            <a:ext cx="1484696" cy="387865"/>
          </a:xfrm>
          <a:prstGeom prst="rect">
            <a:avLst/>
          </a:prstGeom>
          <a:solidFill>
            <a:srgbClr val="FFE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>
                <a:solidFill>
                  <a:srgbClr val="2E2E2E"/>
                </a:solidFill>
              </a:rPr>
              <a:t>TEXT HERE</a:t>
            </a:r>
          </a:p>
        </p:txBody>
      </p:sp>
      <p:sp>
        <p:nvSpPr>
          <p:cNvPr id="21" name="矩形 20"/>
          <p:cNvSpPr/>
          <p:nvPr/>
        </p:nvSpPr>
        <p:spPr>
          <a:xfrm>
            <a:off x="816259" y="3008866"/>
            <a:ext cx="30632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rgbClr val="2E2E2E"/>
                </a:solidFill>
              </a:rPr>
              <a:t>点击</a:t>
            </a:r>
            <a:r>
              <a:rPr lang="zh-CN" altLang="en-US" b="1" dirty="0">
                <a:solidFill>
                  <a:srgbClr val="2E2E2E"/>
                </a:solidFill>
              </a:rPr>
              <a:t>此处添加标题</a:t>
            </a:r>
          </a:p>
        </p:txBody>
      </p:sp>
      <p:sp>
        <p:nvSpPr>
          <p:cNvPr id="22" name="矩形 21"/>
          <p:cNvSpPr/>
          <p:nvPr/>
        </p:nvSpPr>
        <p:spPr>
          <a:xfrm>
            <a:off x="816259" y="3365301"/>
            <a:ext cx="2549241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5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5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5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5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23" name="矩形 22"/>
          <p:cNvSpPr/>
          <p:nvPr/>
        </p:nvSpPr>
        <p:spPr>
          <a:xfrm>
            <a:off x="5892800" y="3008866"/>
            <a:ext cx="24299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rgbClr val="2E2E2E"/>
                </a:solidFill>
              </a:rPr>
              <a:t>点击</a:t>
            </a:r>
            <a:r>
              <a:rPr lang="zh-CN" altLang="en-US" b="1" dirty="0">
                <a:solidFill>
                  <a:srgbClr val="2E2E2E"/>
                </a:solidFill>
              </a:rPr>
              <a:t>此处添加标题</a:t>
            </a:r>
          </a:p>
        </p:txBody>
      </p:sp>
      <p:sp>
        <p:nvSpPr>
          <p:cNvPr id="24" name="矩形 23"/>
          <p:cNvSpPr/>
          <p:nvPr/>
        </p:nvSpPr>
        <p:spPr>
          <a:xfrm>
            <a:off x="5892800" y="3365301"/>
            <a:ext cx="2549241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5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5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5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5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25" name="矩形 24"/>
          <p:cNvSpPr/>
          <p:nvPr/>
        </p:nvSpPr>
        <p:spPr>
          <a:xfrm>
            <a:off x="8273584" y="4828154"/>
            <a:ext cx="30632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FFE401"/>
                </a:solidFill>
              </a:rPr>
              <a:t>点击此处添加标题</a:t>
            </a:r>
          </a:p>
        </p:txBody>
      </p:sp>
      <p:sp>
        <p:nvSpPr>
          <p:cNvPr id="27" name="矩形 26"/>
          <p:cNvSpPr/>
          <p:nvPr/>
        </p:nvSpPr>
        <p:spPr>
          <a:xfrm>
            <a:off x="8273584" y="5197486"/>
            <a:ext cx="2549241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5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5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5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5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28" name="矩形 27"/>
          <p:cNvSpPr/>
          <p:nvPr/>
        </p:nvSpPr>
        <p:spPr>
          <a:xfrm>
            <a:off x="3347269" y="4828154"/>
            <a:ext cx="30632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FFE401"/>
                </a:solidFill>
              </a:rPr>
              <a:t>点击此处添加标题</a:t>
            </a:r>
          </a:p>
        </p:txBody>
      </p:sp>
      <p:sp>
        <p:nvSpPr>
          <p:cNvPr id="29" name="矩形 28"/>
          <p:cNvSpPr/>
          <p:nvPr/>
        </p:nvSpPr>
        <p:spPr>
          <a:xfrm>
            <a:off x="3347269" y="5197486"/>
            <a:ext cx="2549241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5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5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5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5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4148222975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4681189" y="3022950"/>
            <a:ext cx="282962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FFE401"/>
                </a:solidFill>
              </a:rPr>
              <a:t> 参考文献</a:t>
            </a:r>
          </a:p>
        </p:txBody>
      </p:sp>
      <p:sp>
        <p:nvSpPr>
          <p:cNvPr id="17" name="矩形 16"/>
          <p:cNvSpPr/>
          <p:nvPr/>
        </p:nvSpPr>
        <p:spPr>
          <a:xfrm>
            <a:off x="5142309" y="2272180"/>
            <a:ext cx="190738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dirty="0" smtClean="0">
                <a:solidFill>
                  <a:srgbClr val="FFE401"/>
                </a:solidFill>
              </a:rPr>
              <a:t>Part 6</a:t>
            </a:r>
            <a:endParaRPr lang="zh-CN" altLang="en-US" sz="4800" dirty="0">
              <a:solidFill>
                <a:srgbClr val="FFE401"/>
              </a:solidFill>
            </a:endParaRPr>
          </a:p>
        </p:txBody>
      </p:sp>
      <p:pic>
        <p:nvPicPr>
          <p:cNvPr id="22" name="图片 2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096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58813" y="1222882"/>
            <a:ext cx="10438801" cy="533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期刊类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[J].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刊名，出版年份，卷号（期号）：起止页码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专著类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书名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[M].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出版地：出版社，出版年份：起止页码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3.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报纸类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[N].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报纸名，出版日期（版次）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4.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论文集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[C].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出版地：出版者，出版年份：起始页码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5.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学位论文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[D].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出版地：保存者，出版年份：起始页码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6.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研究报告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[R].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出版地：出版者，出版年份：起始页码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7.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条例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颁布单位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条例名称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发布日期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8.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译著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原著作者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书名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[M].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译者，译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出版地：出版社，出版年份：起止页码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4621878" y="372260"/>
            <a:ext cx="29482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2E2E2E"/>
                </a:solidFill>
              </a:rPr>
              <a:t> </a:t>
            </a:r>
            <a:r>
              <a:rPr lang="en-US" altLang="zh-CN" sz="3600" b="1" dirty="0" smtClean="0">
                <a:solidFill>
                  <a:srgbClr val="2E2E2E"/>
                </a:solidFill>
              </a:rPr>
              <a:t>6 / </a:t>
            </a:r>
            <a:r>
              <a:rPr lang="zh-CN" altLang="en-US" sz="3600" b="1" dirty="0" smtClean="0">
                <a:solidFill>
                  <a:srgbClr val="2E2E2E"/>
                </a:solidFill>
              </a:rPr>
              <a:t>参考</a:t>
            </a:r>
            <a:r>
              <a:rPr lang="zh-CN" altLang="en-US" sz="3600" b="1" dirty="0">
                <a:solidFill>
                  <a:srgbClr val="2E2E2E"/>
                </a:solidFill>
              </a:rPr>
              <a:t>文献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8845618" y="695426"/>
            <a:ext cx="2714324" cy="0"/>
          </a:xfrm>
          <a:prstGeom prst="line">
            <a:avLst/>
          </a:prstGeom>
          <a:ln>
            <a:solidFill>
              <a:srgbClr val="2E2E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827773" y="695426"/>
            <a:ext cx="2714324" cy="0"/>
          </a:xfrm>
          <a:prstGeom prst="line">
            <a:avLst/>
          </a:prstGeom>
          <a:ln>
            <a:solidFill>
              <a:srgbClr val="2E2E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945679"/>
      </p:ext>
    </p:extLst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06905" y="127416"/>
            <a:ext cx="16467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/>
              <a:t>LOGO</a:t>
            </a:r>
            <a:endParaRPr lang="zh-CN" altLang="en-US" sz="4000" dirty="0"/>
          </a:p>
        </p:txBody>
      </p:sp>
      <p:sp>
        <p:nvSpPr>
          <p:cNvPr id="3" name="矩形 2"/>
          <p:cNvSpPr/>
          <p:nvPr/>
        </p:nvSpPr>
        <p:spPr>
          <a:xfrm>
            <a:off x="602734" y="2091207"/>
            <a:ext cx="6429389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000" b="1" dirty="0">
                <a:solidFill>
                  <a:srgbClr val="FFE401"/>
                </a:solidFill>
              </a:rPr>
              <a:t>THANK YOU </a:t>
            </a:r>
          </a:p>
          <a:p>
            <a:r>
              <a:rPr lang="en-US" altLang="zh-CN" sz="6000" b="1" dirty="0">
                <a:solidFill>
                  <a:schemeClr val="bg1"/>
                </a:solidFill>
              </a:rPr>
              <a:t>FOR WATCHING</a:t>
            </a:r>
          </a:p>
        </p:txBody>
      </p:sp>
      <p:pic>
        <p:nvPicPr>
          <p:cNvPr id="4" name="图片 3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02734" y="3962461"/>
            <a:ext cx="31179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PRESENTED BY OfficePLUS</a:t>
            </a:r>
          </a:p>
        </p:txBody>
      </p:sp>
      <p:sp>
        <p:nvSpPr>
          <p:cNvPr id="6" name="矩形 5"/>
          <p:cNvSpPr/>
          <p:nvPr/>
        </p:nvSpPr>
        <p:spPr>
          <a:xfrm>
            <a:off x="602734" y="4349926"/>
            <a:ext cx="2421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指导</a:t>
            </a:r>
            <a:r>
              <a:rPr lang="zh-CN" altLang="en-US" dirty="0" smtClean="0">
                <a:solidFill>
                  <a:schemeClr val="bg1"/>
                </a:solidFill>
              </a:rPr>
              <a:t>老师：</a:t>
            </a:r>
            <a:r>
              <a:rPr lang="en-US" altLang="zh-CN" dirty="0" smtClean="0">
                <a:solidFill>
                  <a:schemeClr val="bg1"/>
                </a:solidFill>
              </a:rPr>
              <a:t>John Doe</a:t>
            </a:r>
          </a:p>
          <a:p>
            <a:r>
              <a:rPr lang="zh-CN" altLang="en-US" dirty="0" smtClean="0">
                <a:solidFill>
                  <a:schemeClr val="bg1"/>
                </a:solidFill>
              </a:rPr>
              <a:t>报告人：</a:t>
            </a:r>
            <a:r>
              <a:rPr lang="en-US" altLang="zh-CN" dirty="0" smtClean="0">
                <a:solidFill>
                  <a:schemeClr val="bg1"/>
                </a:solidFill>
              </a:rPr>
              <a:t>Jane Doe</a:t>
            </a:r>
            <a:endParaRPr lang="en-US" altLang="zh-CN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70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75507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4811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 smtClean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</a:p>
        </p:txBody>
      </p:sp>
      <p:sp>
        <p:nvSpPr>
          <p:cNvPr id="4" name="矩形 3"/>
          <p:cNvSpPr/>
          <p:nvPr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 smtClean="0">
                <a:solidFill>
                  <a:schemeClr val="bg1"/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schemeClr val="bg1"/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38851828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2114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4681189" y="3022950"/>
            <a:ext cx="282962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FFE401"/>
                </a:solidFill>
              </a:rPr>
              <a:t> 论文结构</a:t>
            </a:r>
          </a:p>
        </p:txBody>
      </p:sp>
      <p:sp>
        <p:nvSpPr>
          <p:cNvPr id="17" name="矩形 16"/>
          <p:cNvSpPr/>
          <p:nvPr/>
        </p:nvSpPr>
        <p:spPr>
          <a:xfrm>
            <a:off x="5142309" y="2272180"/>
            <a:ext cx="190738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dirty="0" smtClean="0">
                <a:solidFill>
                  <a:srgbClr val="FFE401"/>
                </a:solidFill>
              </a:rPr>
              <a:t>Part 1</a:t>
            </a:r>
            <a:endParaRPr lang="zh-CN" altLang="en-US" sz="4800" dirty="0">
              <a:solidFill>
                <a:srgbClr val="FFE401"/>
              </a:solidFill>
            </a:endParaRPr>
          </a:p>
        </p:txBody>
      </p:sp>
      <p:pic>
        <p:nvPicPr>
          <p:cNvPr id="22" name="图片 2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128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621881" y="372260"/>
            <a:ext cx="29482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2E2E2E"/>
                </a:solidFill>
              </a:rPr>
              <a:t> </a:t>
            </a:r>
            <a:r>
              <a:rPr lang="en-US" altLang="zh-CN" sz="3600" b="1" dirty="0">
                <a:solidFill>
                  <a:srgbClr val="2E2E2E"/>
                </a:solidFill>
              </a:rPr>
              <a:t>1</a:t>
            </a:r>
            <a:r>
              <a:rPr lang="en-US" altLang="zh-CN" sz="3600" b="1" dirty="0" smtClean="0">
                <a:solidFill>
                  <a:srgbClr val="2E2E2E"/>
                </a:solidFill>
              </a:rPr>
              <a:t> / </a:t>
            </a:r>
            <a:r>
              <a:rPr lang="zh-CN" altLang="en-US" sz="3600" b="1" dirty="0" smtClean="0">
                <a:solidFill>
                  <a:srgbClr val="2E2E2E"/>
                </a:solidFill>
              </a:rPr>
              <a:t>论文结构</a:t>
            </a:r>
            <a:endParaRPr lang="zh-CN" altLang="en-US" sz="3600" b="1" dirty="0">
              <a:solidFill>
                <a:srgbClr val="2E2E2E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827773" y="3128211"/>
            <a:ext cx="3484344" cy="3137835"/>
          </a:xfrm>
          <a:prstGeom prst="rect">
            <a:avLst/>
          </a:prstGeom>
          <a:solidFill>
            <a:srgbClr val="FFE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312117" y="3128211"/>
            <a:ext cx="3484344" cy="3137835"/>
          </a:xfrm>
          <a:prstGeom prst="rect">
            <a:avLst/>
          </a:prstGeom>
          <a:solidFill>
            <a:srgbClr val="F3DB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796461" y="3128211"/>
            <a:ext cx="3484344" cy="3137835"/>
          </a:xfrm>
          <a:prstGeom prst="rect">
            <a:avLst/>
          </a:prstGeom>
          <a:solidFill>
            <a:srgbClr val="EBD2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 bwMode="auto">
          <a:xfrm>
            <a:off x="5298983" y="3561348"/>
            <a:ext cx="1536288" cy="1090762"/>
            <a:chOff x="1407" y="1098"/>
            <a:chExt cx="800" cy="568"/>
          </a:xfrm>
          <a:solidFill>
            <a:srgbClr val="2E2E2E"/>
          </a:solidFill>
        </p:grpSpPr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1494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3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407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1408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624" y="1386"/>
              <a:ext cx="48" cy="56"/>
            </a:xfrm>
            <a:custGeom>
              <a:avLst/>
              <a:gdLst>
                <a:gd name="T0" fmla="*/ 48 w 48"/>
                <a:gd name="T1" fmla="*/ 56 h 56"/>
                <a:gd name="T2" fmla="*/ 0 w 48"/>
                <a:gd name="T3" fmla="*/ 56 h 56"/>
                <a:gd name="T4" fmla="*/ 0 w 48"/>
                <a:gd name="T5" fmla="*/ 5 h 56"/>
                <a:gd name="T6" fmla="*/ 2 w 48"/>
                <a:gd name="T7" fmla="*/ 2 h 56"/>
                <a:gd name="T8" fmla="*/ 5 w 48"/>
                <a:gd name="T9" fmla="*/ 0 h 56"/>
                <a:gd name="T10" fmla="*/ 43 w 48"/>
                <a:gd name="T11" fmla="*/ 0 h 56"/>
                <a:gd name="T12" fmla="*/ 47 w 48"/>
                <a:gd name="T13" fmla="*/ 2 h 56"/>
                <a:gd name="T14" fmla="*/ 48 w 48"/>
                <a:gd name="T15" fmla="*/ 5 h 56"/>
                <a:gd name="T16" fmla="*/ 48 w 48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6">
                  <a:moveTo>
                    <a:pt x="48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6" y="1"/>
                    <a:pt x="47" y="2"/>
                  </a:cubicBezTo>
                  <a:cubicBezTo>
                    <a:pt x="48" y="3"/>
                    <a:pt x="48" y="4"/>
                    <a:pt x="48" y="5"/>
                  </a:cubicBezTo>
                  <a:cubicBezTo>
                    <a:pt x="48" y="56"/>
                    <a:pt x="48" y="56"/>
                    <a:pt x="4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1723" y="1314"/>
              <a:ext cx="47" cy="128"/>
            </a:xfrm>
            <a:custGeom>
              <a:avLst/>
              <a:gdLst>
                <a:gd name="T0" fmla="*/ 47 w 47"/>
                <a:gd name="T1" fmla="*/ 128 h 128"/>
                <a:gd name="T2" fmla="*/ 0 w 47"/>
                <a:gd name="T3" fmla="*/ 128 h 128"/>
                <a:gd name="T4" fmla="*/ 0 w 47"/>
                <a:gd name="T5" fmla="*/ 5 h 128"/>
                <a:gd name="T6" fmla="*/ 1 w 47"/>
                <a:gd name="T7" fmla="*/ 2 h 128"/>
                <a:gd name="T8" fmla="*/ 5 w 47"/>
                <a:gd name="T9" fmla="*/ 0 h 128"/>
                <a:gd name="T10" fmla="*/ 42 w 47"/>
                <a:gd name="T11" fmla="*/ 0 h 128"/>
                <a:gd name="T12" fmla="*/ 46 w 47"/>
                <a:gd name="T13" fmla="*/ 2 h 128"/>
                <a:gd name="T14" fmla="*/ 47 w 47"/>
                <a:gd name="T15" fmla="*/ 5 h 128"/>
                <a:gd name="T16" fmla="*/ 47 w 47"/>
                <a:gd name="T1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28">
                  <a:moveTo>
                    <a:pt x="47" y="128"/>
                  </a:moveTo>
                  <a:cubicBezTo>
                    <a:pt x="0" y="128"/>
                    <a:pt x="0" y="128"/>
                    <a:pt x="0" y="12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7" y="4"/>
                    <a:pt x="47" y="5"/>
                  </a:cubicBezTo>
                  <a:lnTo>
                    <a:pt x="47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1821" y="1353"/>
              <a:ext cx="48" cy="89"/>
            </a:xfrm>
            <a:custGeom>
              <a:avLst/>
              <a:gdLst>
                <a:gd name="T0" fmla="*/ 48 w 48"/>
                <a:gd name="T1" fmla="*/ 89 h 89"/>
                <a:gd name="T2" fmla="*/ 0 w 48"/>
                <a:gd name="T3" fmla="*/ 89 h 89"/>
                <a:gd name="T4" fmla="*/ 0 w 48"/>
                <a:gd name="T5" fmla="*/ 6 h 89"/>
                <a:gd name="T6" fmla="*/ 1 w 48"/>
                <a:gd name="T7" fmla="*/ 2 h 89"/>
                <a:gd name="T8" fmla="*/ 5 w 48"/>
                <a:gd name="T9" fmla="*/ 0 h 89"/>
                <a:gd name="T10" fmla="*/ 43 w 48"/>
                <a:gd name="T11" fmla="*/ 0 h 89"/>
                <a:gd name="T12" fmla="*/ 46 w 48"/>
                <a:gd name="T13" fmla="*/ 2 h 89"/>
                <a:gd name="T14" fmla="*/ 48 w 48"/>
                <a:gd name="T15" fmla="*/ 6 h 89"/>
                <a:gd name="T16" fmla="*/ 48 w 48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89">
                  <a:moveTo>
                    <a:pt x="48" y="89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8" y="4"/>
                    <a:pt x="48" y="6"/>
                  </a:cubicBezTo>
                  <a:cubicBezTo>
                    <a:pt x="48" y="89"/>
                    <a:pt x="48" y="89"/>
                    <a:pt x="48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1901" y="1205"/>
              <a:ext cx="84" cy="237"/>
            </a:xfrm>
            <a:custGeom>
              <a:avLst/>
              <a:gdLst>
                <a:gd name="T0" fmla="*/ 79 w 84"/>
                <a:gd name="T1" fmla="*/ 64 h 237"/>
                <a:gd name="T2" fmla="*/ 84 w 84"/>
                <a:gd name="T3" fmla="*/ 62 h 237"/>
                <a:gd name="T4" fmla="*/ 83 w 84"/>
                <a:gd name="T5" fmla="*/ 56 h 237"/>
                <a:gd name="T6" fmla="*/ 46 w 84"/>
                <a:gd name="T7" fmla="*/ 2 h 237"/>
                <a:gd name="T8" fmla="*/ 42 w 84"/>
                <a:gd name="T9" fmla="*/ 0 h 237"/>
                <a:gd name="T10" fmla="*/ 38 w 84"/>
                <a:gd name="T11" fmla="*/ 2 h 237"/>
                <a:gd name="T12" fmla="*/ 1 w 84"/>
                <a:gd name="T13" fmla="*/ 56 h 237"/>
                <a:gd name="T14" fmla="*/ 1 w 84"/>
                <a:gd name="T15" fmla="*/ 62 h 237"/>
                <a:gd name="T16" fmla="*/ 5 w 84"/>
                <a:gd name="T17" fmla="*/ 64 h 237"/>
                <a:gd name="T18" fmla="*/ 18 w 84"/>
                <a:gd name="T19" fmla="*/ 64 h 237"/>
                <a:gd name="T20" fmla="*/ 18 w 84"/>
                <a:gd name="T21" fmla="*/ 237 h 237"/>
                <a:gd name="T22" fmla="*/ 66 w 84"/>
                <a:gd name="T23" fmla="*/ 237 h 237"/>
                <a:gd name="T24" fmla="*/ 66 w 84"/>
                <a:gd name="T25" fmla="*/ 64 h 237"/>
                <a:gd name="T26" fmla="*/ 79 w 84"/>
                <a:gd name="T27" fmla="*/ 64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237">
                  <a:moveTo>
                    <a:pt x="79" y="64"/>
                  </a:moveTo>
                  <a:cubicBezTo>
                    <a:pt x="81" y="64"/>
                    <a:pt x="83" y="63"/>
                    <a:pt x="84" y="62"/>
                  </a:cubicBezTo>
                  <a:cubicBezTo>
                    <a:pt x="84" y="60"/>
                    <a:pt x="84" y="58"/>
                    <a:pt x="83" y="56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5" y="1"/>
                    <a:pt x="44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58"/>
                    <a:pt x="0" y="60"/>
                    <a:pt x="1" y="62"/>
                  </a:cubicBezTo>
                  <a:cubicBezTo>
                    <a:pt x="1" y="63"/>
                    <a:pt x="3" y="64"/>
                    <a:pt x="5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237"/>
                    <a:pt x="18" y="237"/>
                    <a:pt x="18" y="237"/>
                  </a:cubicBezTo>
                  <a:cubicBezTo>
                    <a:pt x="66" y="237"/>
                    <a:pt x="66" y="237"/>
                    <a:pt x="66" y="237"/>
                  </a:cubicBezTo>
                  <a:cubicBezTo>
                    <a:pt x="66" y="64"/>
                    <a:pt x="66" y="64"/>
                    <a:pt x="66" y="64"/>
                  </a:cubicBezTo>
                  <a:lnTo>
                    <a:pt x="7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552" y="1187"/>
              <a:ext cx="510" cy="276"/>
            </a:xfrm>
            <a:custGeom>
              <a:avLst/>
              <a:gdLst>
                <a:gd name="T0" fmla="*/ 8 w 512"/>
                <a:gd name="T1" fmla="*/ 268 h 276"/>
                <a:gd name="T2" fmla="*/ 8 w 512"/>
                <a:gd name="T3" fmla="*/ 4 h 276"/>
                <a:gd name="T4" fmla="*/ 7 w 512"/>
                <a:gd name="T5" fmla="*/ 1 h 276"/>
                <a:gd name="T6" fmla="*/ 4 w 512"/>
                <a:gd name="T7" fmla="*/ 0 h 276"/>
                <a:gd name="T8" fmla="*/ 4 w 512"/>
                <a:gd name="T9" fmla="*/ 0 h 276"/>
                <a:gd name="T10" fmla="*/ 1 w 512"/>
                <a:gd name="T11" fmla="*/ 1 h 276"/>
                <a:gd name="T12" fmla="*/ 0 w 512"/>
                <a:gd name="T13" fmla="*/ 4 h 276"/>
                <a:gd name="T14" fmla="*/ 0 w 512"/>
                <a:gd name="T15" fmla="*/ 276 h 276"/>
                <a:gd name="T16" fmla="*/ 508 w 512"/>
                <a:gd name="T17" fmla="*/ 276 h 276"/>
                <a:gd name="T18" fmla="*/ 511 w 512"/>
                <a:gd name="T19" fmla="*/ 275 h 276"/>
                <a:gd name="T20" fmla="*/ 512 w 512"/>
                <a:gd name="T21" fmla="*/ 272 h 276"/>
                <a:gd name="T22" fmla="*/ 512 w 512"/>
                <a:gd name="T23" fmla="*/ 272 h 276"/>
                <a:gd name="T24" fmla="*/ 511 w 512"/>
                <a:gd name="T25" fmla="*/ 269 h 276"/>
                <a:gd name="T26" fmla="*/ 508 w 512"/>
                <a:gd name="T27" fmla="*/ 268 h 276"/>
                <a:gd name="T28" fmla="*/ 8 w 512"/>
                <a:gd name="T29" fmla="*/ 26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276">
                  <a:moveTo>
                    <a:pt x="8" y="268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508" y="276"/>
                    <a:pt x="508" y="276"/>
                    <a:pt x="508" y="276"/>
                  </a:cubicBezTo>
                  <a:cubicBezTo>
                    <a:pt x="509" y="276"/>
                    <a:pt x="510" y="276"/>
                    <a:pt x="511" y="275"/>
                  </a:cubicBezTo>
                  <a:cubicBezTo>
                    <a:pt x="512" y="274"/>
                    <a:pt x="512" y="273"/>
                    <a:pt x="512" y="272"/>
                  </a:cubicBezTo>
                  <a:cubicBezTo>
                    <a:pt x="512" y="272"/>
                    <a:pt x="512" y="272"/>
                    <a:pt x="512" y="272"/>
                  </a:cubicBezTo>
                  <a:cubicBezTo>
                    <a:pt x="512" y="271"/>
                    <a:pt x="512" y="270"/>
                    <a:pt x="511" y="269"/>
                  </a:cubicBezTo>
                  <a:cubicBezTo>
                    <a:pt x="510" y="268"/>
                    <a:pt x="509" y="268"/>
                    <a:pt x="508" y="268"/>
                  </a:cubicBezTo>
                  <a:cubicBezTo>
                    <a:pt x="8" y="268"/>
                    <a:pt x="8" y="268"/>
                    <a:pt x="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Group 32"/>
          <p:cNvGrpSpPr>
            <a:grpSpLocks noChangeAspect="1"/>
          </p:cNvGrpSpPr>
          <p:nvPr/>
        </p:nvGrpSpPr>
        <p:grpSpPr bwMode="auto">
          <a:xfrm>
            <a:off x="8850038" y="3561347"/>
            <a:ext cx="1536286" cy="1090764"/>
            <a:chOff x="4354" y="1098"/>
            <a:chExt cx="800" cy="568"/>
          </a:xfrm>
          <a:solidFill>
            <a:srgbClr val="2E2E2E"/>
          </a:solidFill>
        </p:grpSpPr>
        <p:sp>
          <p:nvSpPr>
            <p:cNvPr id="22" name="Freeform 33"/>
            <p:cNvSpPr>
              <a:spLocks noEditPoints="1"/>
            </p:cNvSpPr>
            <p:nvPr/>
          </p:nvSpPr>
          <p:spPr bwMode="auto">
            <a:xfrm>
              <a:off x="4441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4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3" name="Freeform 34"/>
            <p:cNvSpPr>
              <a:spLocks noEditPoints="1"/>
            </p:cNvSpPr>
            <p:nvPr/>
          </p:nvSpPr>
          <p:spPr bwMode="auto">
            <a:xfrm>
              <a:off x="4354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24" name="Freeform 35"/>
            <p:cNvSpPr>
              <a:spLocks noEditPoints="1"/>
            </p:cNvSpPr>
            <p:nvPr/>
          </p:nvSpPr>
          <p:spPr bwMode="auto">
            <a:xfrm>
              <a:off x="4355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5" name="Freeform 36"/>
            <p:cNvSpPr>
              <a:spLocks/>
            </p:cNvSpPr>
            <p:nvPr/>
          </p:nvSpPr>
          <p:spPr bwMode="auto">
            <a:xfrm>
              <a:off x="4702" y="1225"/>
              <a:ext cx="50" cy="48"/>
            </a:xfrm>
            <a:custGeom>
              <a:avLst/>
              <a:gdLst>
                <a:gd name="T0" fmla="*/ 50 w 50"/>
                <a:gd name="T1" fmla="*/ 24 h 48"/>
                <a:gd name="T2" fmla="*/ 47 w 50"/>
                <a:gd name="T3" fmla="*/ 36 h 48"/>
                <a:gd name="T4" fmla="*/ 40 w 50"/>
                <a:gd name="T5" fmla="*/ 30 h 48"/>
                <a:gd name="T6" fmla="*/ 41 w 50"/>
                <a:gd name="T7" fmla="*/ 24 h 48"/>
                <a:gd name="T8" fmla="*/ 25 w 50"/>
                <a:gd name="T9" fmla="*/ 8 h 48"/>
                <a:gd name="T10" fmla="*/ 9 w 50"/>
                <a:gd name="T11" fmla="*/ 24 h 48"/>
                <a:gd name="T12" fmla="*/ 19 w 50"/>
                <a:gd name="T13" fmla="*/ 40 h 48"/>
                <a:gd name="T14" fmla="*/ 19 w 50"/>
                <a:gd name="T15" fmla="*/ 48 h 48"/>
                <a:gd name="T16" fmla="*/ 0 w 50"/>
                <a:gd name="T17" fmla="*/ 24 h 48"/>
                <a:gd name="T18" fmla="*/ 25 w 50"/>
                <a:gd name="T19" fmla="*/ 0 h 48"/>
                <a:gd name="T20" fmla="*/ 50 w 50"/>
                <a:gd name="T21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48">
                  <a:moveTo>
                    <a:pt x="50" y="24"/>
                  </a:moveTo>
                  <a:cubicBezTo>
                    <a:pt x="50" y="29"/>
                    <a:pt x="48" y="33"/>
                    <a:pt x="47" y="36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1" y="28"/>
                    <a:pt x="41" y="26"/>
                    <a:pt x="41" y="24"/>
                  </a:cubicBezTo>
                  <a:cubicBezTo>
                    <a:pt x="41" y="15"/>
                    <a:pt x="34" y="8"/>
                    <a:pt x="25" y="8"/>
                  </a:cubicBezTo>
                  <a:cubicBezTo>
                    <a:pt x="16" y="8"/>
                    <a:pt x="9" y="15"/>
                    <a:pt x="9" y="24"/>
                  </a:cubicBezTo>
                  <a:cubicBezTo>
                    <a:pt x="9" y="31"/>
                    <a:pt x="13" y="37"/>
                    <a:pt x="19" y="40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8" y="45"/>
                    <a:pt x="0" y="36"/>
                    <a:pt x="0" y="24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" name="Freeform 37"/>
            <p:cNvSpPr>
              <a:spLocks/>
            </p:cNvSpPr>
            <p:nvPr/>
          </p:nvSpPr>
          <p:spPr bwMode="auto">
            <a:xfrm>
              <a:off x="4682" y="1204"/>
              <a:ext cx="90" cy="90"/>
            </a:xfrm>
            <a:custGeom>
              <a:avLst/>
              <a:gdLst>
                <a:gd name="T0" fmla="*/ 45 w 90"/>
                <a:gd name="T1" fmla="*/ 0 h 90"/>
                <a:gd name="T2" fmla="*/ 0 w 90"/>
                <a:gd name="T3" fmla="*/ 45 h 90"/>
                <a:gd name="T4" fmla="*/ 39 w 90"/>
                <a:gd name="T5" fmla="*/ 90 h 90"/>
                <a:gd name="T6" fmla="*/ 39 w 90"/>
                <a:gd name="T7" fmla="*/ 82 h 90"/>
                <a:gd name="T8" fmla="*/ 8 w 90"/>
                <a:gd name="T9" fmla="*/ 45 h 90"/>
                <a:gd name="T10" fmla="*/ 45 w 90"/>
                <a:gd name="T11" fmla="*/ 9 h 90"/>
                <a:gd name="T12" fmla="*/ 82 w 90"/>
                <a:gd name="T13" fmla="*/ 45 h 90"/>
                <a:gd name="T14" fmla="*/ 75 w 90"/>
                <a:gd name="T15" fmla="*/ 66 h 90"/>
                <a:gd name="T16" fmla="*/ 81 w 90"/>
                <a:gd name="T17" fmla="*/ 72 h 90"/>
                <a:gd name="T18" fmla="*/ 90 w 90"/>
                <a:gd name="T19" fmla="*/ 45 h 90"/>
                <a:gd name="T20" fmla="*/ 45 w 90"/>
                <a:gd name="T2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90">
                  <a:moveTo>
                    <a:pt x="45" y="0"/>
                  </a:moveTo>
                  <a:cubicBezTo>
                    <a:pt x="20" y="0"/>
                    <a:pt x="0" y="21"/>
                    <a:pt x="0" y="45"/>
                  </a:cubicBezTo>
                  <a:cubicBezTo>
                    <a:pt x="0" y="68"/>
                    <a:pt x="17" y="87"/>
                    <a:pt x="39" y="90"/>
                  </a:cubicBezTo>
                  <a:cubicBezTo>
                    <a:pt x="39" y="82"/>
                    <a:pt x="39" y="82"/>
                    <a:pt x="39" y="82"/>
                  </a:cubicBezTo>
                  <a:cubicBezTo>
                    <a:pt x="21" y="79"/>
                    <a:pt x="8" y="64"/>
                    <a:pt x="8" y="45"/>
                  </a:cubicBezTo>
                  <a:cubicBezTo>
                    <a:pt x="8" y="25"/>
                    <a:pt x="25" y="9"/>
                    <a:pt x="45" y="9"/>
                  </a:cubicBezTo>
                  <a:cubicBezTo>
                    <a:pt x="65" y="9"/>
                    <a:pt x="82" y="25"/>
                    <a:pt x="82" y="45"/>
                  </a:cubicBezTo>
                  <a:cubicBezTo>
                    <a:pt x="82" y="53"/>
                    <a:pt x="79" y="60"/>
                    <a:pt x="75" y="6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7" y="65"/>
                    <a:pt x="90" y="55"/>
                    <a:pt x="90" y="45"/>
                  </a:cubicBezTo>
                  <a:cubicBezTo>
                    <a:pt x="90" y="21"/>
                    <a:pt x="70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" name="Freeform 38"/>
            <p:cNvSpPr>
              <a:spLocks/>
            </p:cNvSpPr>
            <p:nvPr/>
          </p:nvSpPr>
          <p:spPr bwMode="auto">
            <a:xfrm>
              <a:off x="4727" y="1248"/>
              <a:ext cx="99" cy="167"/>
            </a:xfrm>
            <a:custGeom>
              <a:avLst/>
              <a:gdLst>
                <a:gd name="T0" fmla="*/ 0 w 99"/>
                <a:gd name="T1" fmla="*/ 1 h 167"/>
                <a:gd name="T2" fmla="*/ 0 w 99"/>
                <a:gd name="T3" fmla="*/ 1 h 167"/>
                <a:gd name="T4" fmla="*/ 0 w 99"/>
                <a:gd name="T5" fmla="*/ 143 h 167"/>
                <a:gd name="T6" fmla="*/ 0 w 99"/>
                <a:gd name="T7" fmla="*/ 143 h 167"/>
                <a:gd name="T8" fmla="*/ 1 w 99"/>
                <a:gd name="T9" fmla="*/ 143 h 167"/>
                <a:gd name="T10" fmla="*/ 1 w 99"/>
                <a:gd name="T11" fmla="*/ 143 h 167"/>
                <a:gd name="T12" fmla="*/ 29 w 99"/>
                <a:gd name="T13" fmla="*/ 119 h 167"/>
                <a:gd name="T14" fmla="*/ 29 w 99"/>
                <a:gd name="T15" fmla="*/ 119 h 167"/>
                <a:gd name="T16" fmla="*/ 29 w 99"/>
                <a:gd name="T17" fmla="*/ 119 h 167"/>
                <a:gd name="T18" fmla="*/ 30 w 99"/>
                <a:gd name="T19" fmla="*/ 119 h 167"/>
                <a:gd name="T20" fmla="*/ 47 w 99"/>
                <a:gd name="T21" fmla="*/ 163 h 167"/>
                <a:gd name="T22" fmla="*/ 50 w 99"/>
                <a:gd name="T23" fmla="*/ 166 h 167"/>
                <a:gd name="T24" fmla="*/ 54 w 99"/>
                <a:gd name="T25" fmla="*/ 166 h 167"/>
                <a:gd name="T26" fmla="*/ 76 w 99"/>
                <a:gd name="T27" fmla="*/ 157 h 167"/>
                <a:gd name="T28" fmla="*/ 79 w 99"/>
                <a:gd name="T29" fmla="*/ 155 h 167"/>
                <a:gd name="T30" fmla="*/ 79 w 99"/>
                <a:gd name="T31" fmla="*/ 151 h 167"/>
                <a:gd name="T32" fmla="*/ 61 w 99"/>
                <a:gd name="T33" fmla="*/ 107 h 167"/>
                <a:gd name="T34" fmla="*/ 61 w 99"/>
                <a:gd name="T35" fmla="*/ 106 h 167"/>
                <a:gd name="T36" fmla="*/ 61 w 99"/>
                <a:gd name="T37" fmla="*/ 106 h 167"/>
                <a:gd name="T38" fmla="*/ 62 w 99"/>
                <a:gd name="T39" fmla="*/ 106 h 167"/>
                <a:gd name="T40" fmla="*/ 98 w 99"/>
                <a:gd name="T41" fmla="*/ 104 h 167"/>
                <a:gd name="T42" fmla="*/ 99 w 99"/>
                <a:gd name="T43" fmla="*/ 104 h 167"/>
                <a:gd name="T44" fmla="*/ 99 w 99"/>
                <a:gd name="T45" fmla="*/ 104 h 167"/>
                <a:gd name="T46" fmla="*/ 99 w 99"/>
                <a:gd name="T47" fmla="*/ 103 h 167"/>
                <a:gd name="T48" fmla="*/ 1 w 99"/>
                <a:gd name="T49" fmla="*/ 1 h 167"/>
                <a:gd name="T50" fmla="*/ 0 w 99"/>
                <a:gd name="T51" fmla="*/ 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" h="167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30" y="119"/>
                    <a:pt x="30" y="119"/>
                  </a:cubicBezTo>
                  <a:cubicBezTo>
                    <a:pt x="47" y="163"/>
                    <a:pt x="47" y="163"/>
                    <a:pt x="47" y="163"/>
                  </a:cubicBezTo>
                  <a:cubicBezTo>
                    <a:pt x="48" y="164"/>
                    <a:pt x="49" y="165"/>
                    <a:pt x="50" y="166"/>
                  </a:cubicBezTo>
                  <a:cubicBezTo>
                    <a:pt x="52" y="167"/>
                    <a:pt x="53" y="167"/>
                    <a:pt x="54" y="166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7" y="157"/>
                    <a:pt x="78" y="156"/>
                    <a:pt x="79" y="155"/>
                  </a:cubicBezTo>
                  <a:cubicBezTo>
                    <a:pt x="79" y="153"/>
                    <a:pt x="79" y="152"/>
                    <a:pt x="79" y="151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2" y="106"/>
                    <a:pt x="62" y="106"/>
                  </a:cubicBezTo>
                  <a:cubicBezTo>
                    <a:pt x="98" y="104"/>
                    <a:pt x="98" y="104"/>
                    <a:pt x="98" y="104"/>
                  </a:cubicBezTo>
                  <a:cubicBezTo>
                    <a:pt x="98" y="104"/>
                    <a:pt x="98" y="104"/>
                    <a:pt x="99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99" y="104"/>
                    <a:pt x="99" y="103"/>
                    <a:pt x="99" y="10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Group 121"/>
          <p:cNvGrpSpPr>
            <a:grpSpLocks noChangeAspect="1"/>
          </p:cNvGrpSpPr>
          <p:nvPr/>
        </p:nvGrpSpPr>
        <p:grpSpPr bwMode="auto">
          <a:xfrm>
            <a:off x="1983891" y="3563268"/>
            <a:ext cx="1277036" cy="1086922"/>
            <a:chOff x="515" y="3088"/>
            <a:chExt cx="665" cy="566"/>
          </a:xfrm>
          <a:solidFill>
            <a:srgbClr val="2E2E2E"/>
          </a:solidFill>
        </p:grpSpPr>
        <p:sp>
          <p:nvSpPr>
            <p:cNvPr id="29" name="Freeform 122"/>
            <p:cNvSpPr>
              <a:spLocks/>
            </p:cNvSpPr>
            <p:nvPr/>
          </p:nvSpPr>
          <p:spPr bwMode="auto">
            <a:xfrm>
              <a:off x="706" y="3550"/>
              <a:ext cx="283" cy="104"/>
            </a:xfrm>
            <a:custGeom>
              <a:avLst/>
              <a:gdLst>
                <a:gd name="T0" fmla="*/ 269 w 340"/>
                <a:gd name="T1" fmla="*/ 71 h 125"/>
                <a:gd name="T2" fmla="*/ 269 w 340"/>
                <a:gd name="T3" fmla="*/ 12 h 125"/>
                <a:gd name="T4" fmla="*/ 266 w 340"/>
                <a:gd name="T5" fmla="*/ 3 h 125"/>
                <a:gd name="T6" fmla="*/ 257 w 340"/>
                <a:gd name="T7" fmla="*/ 0 h 125"/>
                <a:gd name="T8" fmla="*/ 83 w 340"/>
                <a:gd name="T9" fmla="*/ 0 h 125"/>
                <a:gd name="T10" fmla="*/ 74 w 340"/>
                <a:gd name="T11" fmla="*/ 3 h 125"/>
                <a:gd name="T12" fmla="*/ 71 w 340"/>
                <a:gd name="T13" fmla="*/ 12 h 125"/>
                <a:gd name="T14" fmla="*/ 71 w 340"/>
                <a:gd name="T15" fmla="*/ 71 h 125"/>
                <a:gd name="T16" fmla="*/ 2 w 340"/>
                <a:gd name="T17" fmla="*/ 108 h 125"/>
                <a:gd name="T18" fmla="*/ 1 w 340"/>
                <a:gd name="T19" fmla="*/ 110 h 125"/>
                <a:gd name="T20" fmla="*/ 0 w 340"/>
                <a:gd name="T21" fmla="*/ 112 h 125"/>
                <a:gd name="T22" fmla="*/ 0 w 340"/>
                <a:gd name="T23" fmla="*/ 120 h 125"/>
                <a:gd name="T24" fmla="*/ 1 w 340"/>
                <a:gd name="T25" fmla="*/ 124 h 125"/>
                <a:gd name="T26" fmla="*/ 5 w 340"/>
                <a:gd name="T27" fmla="*/ 125 h 125"/>
                <a:gd name="T28" fmla="*/ 335 w 340"/>
                <a:gd name="T29" fmla="*/ 125 h 125"/>
                <a:gd name="T30" fmla="*/ 339 w 340"/>
                <a:gd name="T31" fmla="*/ 124 h 125"/>
                <a:gd name="T32" fmla="*/ 340 w 340"/>
                <a:gd name="T33" fmla="*/ 120 h 125"/>
                <a:gd name="T34" fmla="*/ 340 w 340"/>
                <a:gd name="T35" fmla="*/ 112 h 125"/>
                <a:gd name="T36" fmla="*/ 339 w 340"/>
                <a:gd name="T37" fmla="*/ 110 h 125"/>
                <a:gd name="T38" fmla="*/ 338 w 340"/>
                <a:gd name="T39" fmla="*/ 108 h 125"/>
                <a:gd name="T40" fmla="*/ 269 w 340"/>
                <a:gd name="T41" fmla="*/ 7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125">
                  <a:moveTo>
                    <a:pt x="269" y="71"/>
                  </a:moveTo>
                  <a:cubicBezTo>
                    <a:pt x="269" y="12"/>
                    <a:pt x="269" y="12"/>
                    <a:pt x="269" y="12"/>
                  </a:cubicBezTo>
                  <a:cubicBezTo>
                    <a:pt x="269" y="9"/>
                    <a:pt x="268" y="6"/>
                    <a:pt x="266" y="3"/>
                  </a:cubicBezTo>
                  <a:cubicBezTo>
                    <a:pt x="263" y="1"/>
                    <a:pt x="260" y="0"/>
                    <a:pt x="257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0" y="0"/>
                    <a:pt x="77" y="1"/>
                    <a:pt x="74" y="3"/>
                  </a:cubicBezTo>
                  <a:cubicBezTo>
                    <a:pt x="72" y="6"/>
                    <a:pt x="71" y="9"/>
                    <a:pt x="71" y="12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2" y="109"/>
                    <a:pt x="1" y="109"/>
                    <a:pt x="1" y="110"/>
                  </a:cubicBezTo>
                  <a:cubicBezTo>
                    <a:pt x="0" y="111"/>
                    <a:pt x="0" y="111"/>
                    <a:pt x="0" y="112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2"/>
                    <a:pt x="1" y="123"/>
                    <a:pt x="1" y="124"/>
                  </a:cubicBezTo>
                  <a:cubicBezTo>
                    <a:pt x="2" y="124"/>
                    <a:pt x="3" y="125"/>
                    <a:pt x="5" y="125"/>
                  </a:cubicBezTo>
                  <a:cubicBezTo>
                    <a:pt x="335" y="125"/>
                    <a:pt x="335" y="125"/>
                    <a:pt x="335" y="125"/>
                  </a:cubicBezTo>
                  <a:cubicBezTo>
                    <a:pt x="337" y="125"/>
                    <a:pt x="338" y="124"/>
                    <a:pt x="339" y="124"/>
                  </a:cubicBezTo>
                  <a:cubicBezTo>
                    <a:pt x="339" y="123"/>
                    <a:pt x="340" y="122"/>
                    <a:pt x="340" y="120"/>
                  </a:cubicBezTo>
                  <a:cubicBezTo>
                    <a:pt x="340" y="112"/>
                    <a:pt x="340" y="112"/>
                    <a:pt x="340" y="112"/>
                  </a:cubicBezTo>
                  <a:cubicBezTo>
                    <a:pt x="340" y="111"/>
                    <a:pt x="340" y="111"/>
                    <a:pt x="339" y="110"/>
                  </a:cubicBezTo>
                  <a:cubicBezTo>
                    <a:pt x="339" y="109"/>
                    <a:pt x="338" y="109"/>
                    <a:pt x="338" y="108"/>
                  </a:cubicBezTo>
                  <a:lnTo>
                    <a:pt x="269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0" name="Freeform 123"/>
            <p:cNvSpPr>
              <a:spLocks noEditPoints="1"/>
            </p:cNvSpPr>
            <p:nvPr/>
          </p:nvSpPr>
          <p:spPr bwMode="auto">
            <a:xfrm>
              <a:off x="515" y="3088"/>
              <a:ext cx="665" cy="449"/>
            </a:xfrm>
            <a:custGeom>
              <a:avLst/>
              <a:gdLst>
                <a:gd name="T0" fmla="*/ 791 w 800"/>
                <a:gd name="T1" fmla="*/ 9 h 539"/>
                <a:gd name="T2" fmla="*/ 770 w 800"/>
                <a:gd name="T3" fmla="*/ 0 h 539"/>
                <a:gd name="T4" fmla="*/ 30 w 800"/>
                <a:gd name="T5" fmla="*/ 0 h 539"/>
                <a:gd name="T6" fmla="*/ 9 w 800"/>
                <a:gd name="T7" fmla="*/ 9 h 539"/>
                <a:gd name="T8" fmla="*/ 0 w 800"/>
                <a:gd name="T9" fmla="*/ 30 h 539"/>
                <a:gd name="T10" fmla="*/ 0 w 800"/>
                <a:gd name="T11" fmla="*/ 509 h 539"/>
                <a:gd name="T12" fmla="*/ 9 w 800"/>
                <a:gd name="T13" fmla="*/ 530 h 539"/>
                <a:gd name="T14" fmla="*/ 30 w 800"/>
                <a:gd name="T15" fmla="*/ 539 h 539"/>
                <a:gd name="T16" fmla="*/ 770 w 800"/>
                <a:gd name="T17" fmla="*/ 539 h 539"/>
                <a:gd name="T18" fmla="*/ 791 w 800"/>
                <a:gd name="T19" fmla="*/ 530 h 539"/>
                <a:gd name="T20" fmla="*/ 800 w 800"/>
                <a:gd name="T21" fmla="*/ 509 h 539"/>
                <a:gd name="T22" fmla="*/ 800 w 800"/>
                <a:gd name="T23" fmla="*/ 30 h 539"/>
                <a:gd name="T24" fmla="*/ 791 w 800"/>
                <a:gd name="T25" fmla="*/ 9 h 539"/>
                <a:gd name="T26" fmla="*/ 400 w 800"/>
                <a:gd name="T27" fmla="*/ 526 h 539"/>
                <a:gd name="T28" fmla="*/ 387 w 800"/>
                <a:gd name="T29" fmla="*/ 513 h 539"/>
                <a:gd name="T30" fmla="*/ 400 w 800"/>
                <a:gd name="T31" fmla="*/ 500 h 539"/>
                <a:gd name="T32" fmla="*/ 413 w 800"/>
                <a:gd name="T33" fmla="*/ 513 h 539"/>
                <a:gd name="T34" fmla="*/ 400 w 800"/>
                <a:gd name="T35" fmla="*/ 526 h 539"/>
                <a:gd name="T36" fmla="*/ 748 w 800"/>
                <a:gd name="T37" fmla="*/ 487 h 539"/>
                <a:gd name="T38" fmla="*/ 52 w 800"/>
                <a:gd name="T39" fmla="*/ 487 h 539"/>
                <a:gd name="T40" fmla="*/ 52 w 800"/>
                <a:gd name="T41" fmla="*/ 52 h 539"/>
                <a:gd name="T42" fmla="*/ 748 w 800"/>
                <a:gd name="T43" fmla="*/ 52 h 539"/>
                <a:gd name="T44" fmla="*/ 748 w 800"/>
                <a:gd name="T45" fmla="*/ 48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0" h="539">
                  <a:moveTo>
                    <a:pt x="791" y="9"/>
                  </a:moveTo>
                  <a:cubicBezTo>
                    <a:pt x="785" y="3"/>
                    <a:pt x="778" y="0"/>
                    <a:pt x="77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2" y="0"/>
                    <a:pt x="15" y="3"/>
                    <a:pt x="9" y="9"/>
                  </a:cubicBezTo>
                  <a:cubicBezTo>
                    <a:pt x="3" y="15"/>
                    <a:pt x="0" y="23"/>
                    <a:pt x="0" y="30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0" y="517"/>
                    <a:pt x="3" y="525"/>
                    <a:pt x="9" y="530"/>
                  </a:cubicBezTo>
                  <a:cubicBezTo>
                    <a:pt x="15" y="536"/>
                    <a:pt x="22" y="539"/>
                    <a:pt x="30" y="539"/>
                  </a:cubicBezTo>
                  <a:cubicBezTo>
                    <a:pt x="770" y="539"/>
                    <a:pt x="770" y="539"/>
                    <a:pt x="770" y="539"/>
                  </a:cubicBezTo>
                  <a:cubicBezTo>
                    <a:pt x="778" y="539"/>
                    <a:pt x="785" y="536"/>
                    <a:pt x="791" y="530"/>
                  </a:cubicBezTo>
                  <a:cubicBezTo>
                    <a:pt x="797" y="525"/>
                    <a:pt x="800" y="517"/>
                    <a:pt x="800" y="509"/>
                  </a:cubicBezTo>
                  <a:cubicBezTo>
                    <a:pt x="800" y="30"/>
                    <a:pt x="800" y="30"/>
                    <a:pt x="800" y="30"/>
                  </a:cubicBezTo>
                  <a:cubicBezTo>
                    <a:pt x="800" y="23"/>
                    <a:pt x="797" y="15"/>
                    <a:pt x="791" y="9"/>
                  </a:cubicBezTo>
                  <a:close/>
                  <a:moveTo>
                    <a:pt x="400" y="526"/>
                  </a:moveTo>
                  <a:cubicBezTo>
                    <a:pt x="393" y="526"/>
                    <a:pt x="387" y="521"/>
                    <a:pt x="387" y="513"/>
                  </a:cubicBezTo>
                  <a:cubicBezTo>
                    <a:pt x="387" y="506"/>
                    <a:pt x="393" y="500"/>
                    <a:pt x="400" y="500"/>
                  </a:cubicBezTo>
                  <a:cubicBezTo>
                    <a:pt x="407" y="500"/>
                    <a:pt x="413" y="506"/>
                    <a:pt x="413" y="513"/>
                  </a:cubicBezTo>
                  <a:cubicBezTo>
                    <a:pt x="413" y="521"/>
                    <a:pt x="407" y="526"/>
                    <a:pt x="400" y="526"/>
                  </a:cubicBezTo>
                  <a:close/>
                  <a:moveTo>
                    <a:pt x="748" y="487"/>
                  </a:moveTo>
                  <a:cubicBezTo>
                    <a:pt x="52" y="487"/>
                    <a:pt x="52" y="487"/>
                    <a:pt x="52" y="487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748" y="52"/>
                    <a:pt x="748" y="52"/>
                    <a:pt x="748" y="52"/>
                  </a:cubicBezTo>
                  <a:lnTo>
                    <a:pt x="748" y="4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1" name="Freeform 124"/>
            <p:cNvSpPr>
              <a:spLocks/>
            </p:cNvSpPr>
            <p:nvPr/>
          </p:nvSpPr>
          <p:spPr bwMode="auto">
            <a:xfrm>
              <a:off x="646" y="3459"/>
              <a:ext cx="56" cy="9"/>
            </a:xfrm>
            <a:custGeom>
              <a:avLst/>
              <a:gdLst>
                <a:gd name="T0" fmla="*/ 6 w 67"/>
                <a:gd name="T1" fmla="*/ 0 h 11"/>
                <a:gd name="T2" fmla="*/ 2 w 67"/>
                <a:gd name="T3" fmla="*/ 2 h 11"/>
                <a:gd name="T4" fmla="*/ 0 w 67"/>
                <a:gd name="T5" fmla="*/ 6 h 11"/>
                <a:gd name="T6" fmla="*/ 0 w 67"/>
                <a:gd name="T7" fmla="*/ 11 h 11"/>
                <a:gd name="T8" fmla="*/ 67 w 67"/>
                <a:gd name="T9" fmla="*/ 11 h 11"/>
                <a:gd name="T10" fmla="*/ 67 w 67"/>
                <a:gd name="T11" fmla="*/ 6 h 11"/>
                <a:gd name="T12" fmla="*/ 65 w 67"/>
                <a:gd name="T13" fmla="*/ 2 h 11"/>
                <a:gd name="T14" fmla="*/ 61 w 67"/>
                <a:gd name="T15" fmla="*/ 0 h 11"/>
                <a:gd name="T16" fmla="*/ 6 w 67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1">
                  <a:moveTo>
                    <a:pt x="6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1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2" name="Freeform 125"/>
            <p:cNvSpPr>
              <a:spLocks/>
            </p:cNvSpPr>
            <p:nvPr/>
          </p:nvSpPr>
          <p:spPr bwMode="auto">
            <a:xfrm>
              <a:off x="715" y="3395"/>
              <a:ext cx="55" cy="73"/>
            </a:xfrm>
            <a:custGeom>
              <a:avLst/>
              <a:gdLst>
                <a:gd name="T0" fmla="*/ 6 w 67"/>
                <a:gd name="T1" fmla="*/ 0 h 88"/>
                <a:gd name="T2" fmla="*/ 2 w 67"/>
                <a:gd name="T3" fmla="*/ 1 h 88"/>
                <a:gd name="T4" fmla="*/ 0 w 67"/>
                <a:gd name="T5" fmla="*/ 6 h 88"/>
                <a:gd name="T6" fmla="*/ 0 w 67"/>
                <a:gd name="T7" fmla="*/ 88 h 88"/>
                <a:gd name="T8" fmla="*/ 67 w 67"/>
                <a:gd name="T9" fmla="*/ 88 h 88"/>
                <a:gd name="T10" fmla="*/ 67 w 67"/>
                <a:gd name="T11" fmla="*/ 6 h 88"/>
                <a:gd name="T12" fmla="*/ 65 w 67"/>
                <a:gd name="T13" fmla="*/ 1 h 88"/>
                <a:gd name="T14" fmla="*/ 61 w 67"/>
                <a:gd name="T15" fmla="*/ 0 h 88"/>
                <a:gd name="T16" fmla="*/ 6 w 67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88">
                  <a:moveTo>
                    <a:pt x="6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3" name="Freeform 126"/>
            <p:cNvSpPr>
              <a:spLocks/>
            </p:cNvSpPr>
            <p:nvPr/>
          </p:nvSpPr>
          <p:spPr bwMode="auto">
            <a:xfrm>
              <a:off x="783" y="3368"/>
              <a:ext cx="55" cy="100"/>
            </a:xfrm>
            <a:custGeom>
              <a:avLst/>
              <a:gdLst>
                <a:gd name="T0" fmla="*/ 6 w 67"/>
                <a:gd name="T1" fmla="*/ 0 h 120"/>
                <a:gd name="T2" fmla="*/ 2 w 67"/>
                <a:gd name="T3" fmla="*/ 2 h 120"/>
                <a:gd name="T4" fmla="*/ 0 w 67"/>
                <a:gd name="T5" fmla="*/ 6 h 120"/>
                <a:gd name="T6" fmla="*/ 0 w 67"/>
                <a:gd name="T7" fmla="*/ 120 h 120"/>
                <a:gd name="T8" fmla="*/ 67 w 67"/>
                <a:gd name="T9" fmla="*/ 120 h 120"/>
                <a:gd name="T10" fmla="*/ 67 w 67"/>
                <a:gd name="T11" fmla="*/ 6 h 120"/>
                <a:gd name="T12" fmla="*/ 65 w 67"/>
                <a:gd name="T13" fmla="*/ 2 h 120"/>
                <a:gd name="T14" fmla="*/ 61 w 67"/>
                <a:gd name="T15" fmla="*/ 0 h 120"/>
                <a:gd name="T16" fmla="*/ 6 w 67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20">
                  <a:moveTo>
                    <a:pt x="6" y="0"/>
                  </a:moveTo>
                  <a:cubicBezTo>
                    <a:pt x="4" y="0"/>
                    <a:pt x="3" y="0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4" name="Freeform 127"/>
            <p:cNvSpPr>
              <a:spLocks/>
            </p:cNvSpPr>
            <p:nvPr/>
          </p:nvSpPr>
          <p:spPr bwMode="auto">
            <a:xfrm>
              <a:off x="851" y="3379"/>
              <a:ext cx="56" cy="89"/>
            </a:xfrm>
            <a:custGeom>
              <a:avLst/>
              <a:gdLst>
                <a:gd name="T0" fmla="*/ 6 w 67"/>
                <a:gd name="T1" fmla="*/ 0 h 107"/>
                <a:gd name="T2" fmla="*/ 2 w 67"/>
                <a:gd name="T3" fmla="*/ 2 h 107"/>
                <a:gd name="T4" fmla="*/ 0 w 67"/>
                <a:gd name="T5" fmla="*/ 6 h 107"/>
                <a:gd name="T6" fmla="*/ 0 w 67"/>
                <a:gd name="T7" fmla="*/ 107 h 107"/>
                <a:gd name="T8" fmla="*/ 67 w 67"/>
                <a:gd name="T9" fmla="*/ 107 h 107"/>
                <a:gd name="T10" fmla="*/ 67 w 67"/>
                <a:gd name="T11" fmla="*/ 6 h 107"/>
                <a:gd name="T12" fmla="*/ 65 w 67"/>
                <a:gd name="T13" fmla="*/ 2 h 107"/>
                <a:gd name="T14" fmla="*/ 61 w 67"/>
                <a:gd name="T15" fmla="*/ 0 h 107"/>
                <a:gd name="T16" fmla="*/ 6 w 67"/>
                <a:gd name="T1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07">
                  <a:moveTo>
                    <a:pt x="6" y="0"/>
                  </a:move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5" name="Freeform 128"/>
            <p:cNvSpPr>
              <a:spLocks/>
            </p:cNvSpPr>
            <p:nvPr/>
          </p:nvSpPr>
          <p:spPr bwMode="auto">
            <a:xfrm>
              <a:off x="919" y="3337"/>
              <a:ext cx="56" cy="131"/>
            </a:xfrm>
            <a:custGeom>
              <a:avLst/>
              <a:gdLst>
                <a:gd name="T0" fmla="*/ 6 w 67"/>
                <a:gd name="T1" fmla="*/ 0 h 158"/>
                <a:gd name="T2" fmla="*/ 2 w 67"/>
                <a:gd name="T3" fmla="*/ 1 h 158"/>
                <a:gd name="T4" fmla="*/ 0 w 67"/>
                <a:gd name="T5" fmla="*/ 6 h 158"/>
                <a:gd name="T6" fmla="*/ 0 w 67"/>
                <a:gd name="T7" fmla="*/ 158 h 158"/>
                <a:gd name="T8" fmla="*/ 67 w 67"/>
                <a:gd name="T9" fmla="*/ 158 h 158"/>
                <a:gd name="T10" fmla="*/ 67 w 67"/>
                <a:gd name="T11" fmla="*/ 6 h 158"/>
                <a:gd name="T12" fmla="*/ 65 w 67"/>
                <a:gd name="T13" fmla="*/ 1 h 158"/>
                <a:gd name="T14" fmla="*/ 61 w 67"/>
                <a:gd name="T15" fmla="*/ 0 h 158"/>
                <a:gd name="T16" fmla="*/ 6 w 67"/>
                <a:gd name="T1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58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6" name="Freeform 129"/>
            <p:cNvSpPr>
              <a:spLocks/>
            </p:cNvSpPr>
            <p:nvPr/>
          </p:nvSpPr>
          <p:spPr bwMode="auto">
            <a:xfrm>
              <a:off x="987" y="3284"/>
              <a:ext cx="56" cy="184"/>
            </a:xfrm>
            <a:custGeom>
              <a:avLst/>
              <a:gdLst>
                <a:gd name="T0" fmla="*/ 6 w 67"/>
                <a:gd name="T1" fmla="*/ 0 h 222"/>
                <a:gd name="T2" fmla="*/ 2 w 67"/>
                <a:gd name="T3" fmla="*/ 1 h 222"/>
                <a:gd name="T4" fmla="*/ 0 w 67"/>
                <a:gd name="T5" fmla="*/ 6 h 222"/>
                <a:gd name="T6" fmla="*/ 0 w 67"/>
                <a:gd name="T7" fmla="*/ 222 h 222"/>
                <a:gd name="T8" fmla="*/ 67 w 67"/>
                <a:gd name="T9" fmla="*/ 222 h 222"/>
                <a:gd name="T10" fmla="*/ 67 w 67"/>
                <a:gd name="T11" fmla="*/ 6 h 222"/>
                <a:gd name="T12" fmla="*/ 65 w 67"/>
                <a:gd name="T13" fmla="*/ 1 h 222"/>
                <a:gd name="T14" fmla="*/ 61 w 67"/>
                <a:gd name="T15" fmla="*/ 0 h 222"/>
                <a:gd name="T16" fmla="*/ 6 w 67"/>
                <a:gd name="T1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222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67" y="222"/>
                    <a:pt x="67" y="222"/>
                    <a:pt x="67" y="222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7" name="Freeform 130"/>
            <p:cNvSpPr>
              <a:spLocks/>
            </p:cNvSpPr>
            <p:nvPr/>
          </p:nvSpPr>
          <p:spPr bwMode="auto">
            <a:xfrm>
              <a:off x="610" y="3178"/>
              <a:ext cx="475" cy="289"/>
            </a:xfrm>
            <a:custGeom>
              <a:avLst/>
              <a:gdLst>
                <a:gd name="T0" fmla="*/ 572 w 572"/>
                <a:gd name="T1" fmla="*/ 7 h 347"/>
                <a:gd name="T2" fmla="*/ 571 w 572"/>
                <a:gd name="T3" fmla="*/ 2 h 347"/>
                <a:gd name="T4" fmla="*/ 567 w 572"/>
                <a:gd name="T5" fmla="*/ 1 h 347"/>
                <a:gd name="T6" fmla="*/ 500 w 572"/>
                <a:gd name="T7" fmla="*/ 20 h 347"/>
                <a:gd name="T8" fmla="*/ 497 w 572"/>
                <a:gd name="T9" fmla="*/ 23 h 347"/>
                <a:gd name="T10" fmla="*/ 498 w 572"/>
                <a:gd name="T11" fmla="*/ 27 h 347"/>
                <a:gd name="T12" fmla="*/ 506 w 572"/>
                <a:gd name="T13" fmla="*/ 37 h 347"/>
                <a:gd name="T14" fmla="*/ 302 w 572"/>
                <a:gd name="T15" fmla="*/ 196 h 347"/>
                <a:gd name="T16" fmla="*/ 190 w 572"/>
                <a:gd name="T17" fmla="*/ 148 h 347"/>
                <a:gd name="T18" fmla="*/ 2 w 572"/>
                <a:gd name="T19" fmla="*/ 327 h 347"/>
                <a:gd name="T20" fmla="*/ 0 w 572"/>
                <a:gd name="T21" fmla="*/ 331 h 347"/>
                <a:gd name="T22" fmla="*/ 2 w 572"/>
                <a:gd name="T23" fmla="*/ 336 h 347"/>
                <a:gd name="T24" fmla="*/ 10 w 572"/>
                <a:gd name="T25" fmla="*/ 345 h 347"/>
                <a:gd name="T26" fmla="*/ 15 w 572"/>
                <a:gd name="T27" fmla="*/ 347 h 347"/>
                <a:gd name="T28" fmla="*/ 19 w 572"/>
                <a:gd name="T29" fmla="*/ 345 h 347"/>
                <a:gd name="T30" fmla="*/ 195 w 572"/>
                <a:gd name="T31" fmla="*/ 178 h 347"/>
                <a:gd name="T32" fmla="*/ 306 w 572"/>
                <a:gd name="T33" fmla="*/ 225 h 347"/>
                <a:gd name="T34" fmla="*/ 521 w 572"/>
                <a:gd name="T35" fmla="*/ 57 h 347"/>
                <a:gd name="T36" fmla="*/ 529 w 572"/>
                <a:gd name="T37" fmla="*/ 68 h 347"/>
                <a:gd name="T38" fmla="*/ 533 w 572"/>
                <a:gd name="T39" fmla="*/ 69 h 347"/>
                <a:gd name="T40" fmla="*/ 536 w 572"/>
                <a:gd name="T41" fmla="*/ 67 h 347"/>
                <a:gd name="T42" fmla="*/ 572 w 572"/>
                <a:gd name="T43" fmla="*/ 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347">
                  <a:moveTo>
                    <a:pt x="572" y="7"/>
                  </a:moveTo>
                  <a:cubicBezTo>
                    <a:pt x="572" y="5"/>
                    <a:pt x="572" y="4"/>
                    <a:pt x="571" y="2"/>
                  </a:cubicBezTo>
                  <a:cubicBezTo>
                    <a:pt x="570" y="1"/>
                    <a:pt x="568" y="0"/>
                    <a:pt x="567" y="1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8" y="21"/>
                    <a:pt x="497" y="22"/>
                    <a:pt x="497" y="23"/>
                  </a:cubicBezTo>
                  <a:cubicBezTo>
                    <a:pt x="496" y="25"/>
                    <a:pt x="497" y="26"/>
                    <a:pt x="498" y="27"/>
                  </a:cubicBezTo>
                  <a:cubicBezTo>
                    <a:pt x="506" y="37"/>
                    <a:pt x="506" y="37"/>
                    <a:pt x="506" y="37"/>
                  </a:cubicBezTo>
                  <a:cubicBezTo>
                    <a:pt x="302" y="196"/>
                    <a:pt x="302" y="196"/>
                    <a:pt x="302" y="196"/>
                  </a:cubicBezTo>
                  <a:cubicBezTo>
                    <a:pt x="190" y="148"/>
                    <a:pt x="190" y="148"/>
                    <a:pt x="190" y="148"/>
                  </a:cubicBezTo>
                  <a:cubicBezTo>
                    <a:pt x="2" y="327"/>
                    <a:pt x="2" y="327"/>
                    <a:pt x="2" y="327"/>
                  </a:cubicBezTo>
                  <a:cubicBezTo>
                    <a:pt x="1" y="328"/>
                    <a:pt x="0" y="329"/>
                    <a:pt x="0" y="331"/>
                  </a:cubicBezTo>
                  <a:cubicBezTo>
                    <a:pt x="0" y="333"/>
                    <a:pt x="0" y="334"/>
                    <a:pt x="2" y="336"/>
                  </a:cubicBezTo>
                  <a:cubicBezTo>
                    <a:pt x="10" y="345"/>
                    <a:pt x="10" y="345"/>
                    <a:pt x="10" y="345"/>
                  </a:cubicBezTo>
                  <a:cubicBezTo>
                    <a:pt x="11" y="346"/>
                    <a:pt x="13" y="347"/>
                    <a:pt x="15" y="347"/>
                  </a:cubicBezTo>
                  <a:cubicBezTo>
                    <a:pt x="16" y="347"/>
                    <a:pt x="18" y="346"/>
                    <a:pt x="19" y="345"/>
                  </a:cubicBezTo>
                  <a:cubicBezTo>
                    <a:pt x="195" y="178"/>
                    <a:pt x="195" y="178"/>
                    <a:pt x="195" y="178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521" y="57"/>
                    <a:pt x="521" y="57"/>
                    <a:pt x="521" y="57"/>
                  </a:cubicBezTo>
                  <a:cubicBezTo>
                    <a:pt x="529" y="68"/>
                    <a:pt x="529" y="68"/>
                    <a:pt x="529" y="68"/>
                  </a:cubicBezTo>
                  <a:cubicBezTo>
                    <a:pt x="530" y="69"/>
                    <a:pt x="531" y="69"/>
                    <a:pt x="533" y="69"/>
                  </a:cubicBezTo>
                  <a:cubicBezTo>
                    <a:pt x="534" y="69"/>
                    <a:pt x="535" y="68"/>
                    <a:pt x="536" y="67"/>
                  </a:cubicBezTo>
                  <a:lnTo>
                    <a:pt x="572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40" name="等腰三角形 39"/>
          <p:cNvSpPr/>
          <p:nvPr/>
        </p:nvSpPr>
        <p:spPr>
          <a:xfrm rot="10800000">
            <a:off x="5578538" y="3128210"/>
            <a:ext cx="1034923" cy="200778"/>
          </a:xfrm>
          <a:prstGeom prst="triangl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1402992" y="4746441"/>
            <a:ext cx="24023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点击</a:t>
            </a: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此处添加标题</a:t>
            </a:r>
          </a:p>
        </p:txBody>
      </p:sp>
      <p:sp>
        <p:nvSpPr>
          <p:cNvPr id="42" name="矩形 41"/>
          <p:cNvSpPr/>
          <p:nvPr/>
        </p:nvSpPr>
        <p:spPr>
          <a:xfrm>
            <a:off x="1295536" y="5113069"/>
            <a:ext cx="2617259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43" name="矩形 42"/>
          <p:cNvSpPr/>
          <p:nvPr/>
        </p:nvSpPr>
        <p:spPr>
          <a:xfrm>
            <a:off x="4894826" y="4746441"/>
            <a:ext cx="24023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点击</a:t>
            </a: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此处添加标题</a:t>
            </a:r>
          </a:p>
        </p:txBody>
      </p:sp>
      <p:sp>
        <p:nvSpPr>
          <p:cNvPr id="44" name="矩形 43"/>
          <p:cNvSpPr/>
          <p:nvPr/>
        </p:nvSpPr>
        <p:spPr>
          <a:xfrm>
            <a:off x="4787370" y="5113069"/>
            <a:ext cx="2617259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45" name="矩形 44"/>
          <p:cNvSpPr/>
          <p:nvPr/>
        </p:nvSpPr>
        <p:spPr>
          <a:xfrm>
            <a:off x="8417007" y="4746441"/>
            <a:ext cx="24023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点击</a:t>
            </a: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此处添加标题</a:t>
            </a:r>
          </a:p>
        </p:txBody>
      </p:sp>
      <p:sp>
        <p:nvSpPr>
          <p:cNvPr id="46" name="矩形 45"/>
          <p:cNvSpPr/>
          <p:nvPr/>
        </p:nvSpPr>
        <p:spPr>
          <a:xfrm>
            <a:off x="8309551" y="5113069"/>
            <a:ext cx="2617259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806612" y="1795077"/>
            <a:ext cx="21098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/>
              <a:t>TITLE</a:t>
            </a:r>
            <a:endParaRPr lang="zh-CN" altLang="en-US" sz="6000" dirty="0"/>
          </a:p>
        </p:txBody>
      </p:sp>
      <p:sp>
        <p:nvSpPr>
          <p:cNvPr id="48" name="矩形 47"/>
          <p:cNvSpPr/>
          <p:nvPr/>
        </p:nvSpPr>
        <p:spPr>
          <a:xfrm>
            <a:off x="3481578" y="1867705"/>
            <a:ext cx="8177092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/>
          </a:p>
        </p:txBody>
      </p:sp>
      <p:cxnSp>
        <p:nvCxnSpPr>
          <p:cNvPr id="50" name="直接连接符 49"/>
          <p:cNvCxnSpPr/>
          <p:nvPr/>
        </p:nvCxnSpPr>
        <p:spPr>
          <a:xfrm>
            <a:off x="3147461" y="1867705"/>
            <a:ext cx="0" cy="812530"/>
          </a:xfrm>
          <a:prstGeom prst="line">
            <a:avLst/>
          </a:prstGeom>
          <a:ln>
            <a:solidFill>
              <a:srgbClr val="2E2E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/>
          <p:cNvSpPr/>
          <p:nvPr/>
        </p:nvSpPr>
        <p:spPr>
          <a:xfrm>
            <a:off x="4312117" y="6177280"/>
            <a:ext cx="3484344" cy="88766"/>
          </a:xfrm>
          <a:prstGeom prst="rect">
            <a:avLst/>
          </a:prstGeom>
          <a:solidFill>
            <a:srgbClr val="2E2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9" name="直接连接符 48"/>
          <p:cNvCxnSpPr/>
          <p:nvPr/>
        </p:nvCxnSpPr>
        <p:spPr>
          <a:xfrm>
            <a:off x="8637889" y="695426"/>
            <a:ext cx="2714324" cy="0"/>
          </a:xfrm>
          <a:prstGeom prst="line">
            <a:avLst/>
          </a:prstGeom>
          <a:ln>
            <a:solidFill>
              <a:srgbClr val="2E2E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>
            <a:off x="827773" y="695426"/>
            <a:ext cx="2714324" cy="0"/>
          </a:xfrm>
          <a:prstGeom prst="line">
            <a:avLst/>
          </a:prstGeom>
          <a:ln>
            <a:solidFill>
              <a:srgbClr val="2E2E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0080019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621881" y="372260"/>
            <a:ext cx="29482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2E2E2E"/>
                </a:solidFill>
              </a:rPr>
              <a:t> </a:t>
            </a:r>
            <a:r>
              <a:rPr lang="en-US" altLang="zh-CN" sz="3600" b="1" dirty="0">
                <a:solidFill>
                  <a:srgbClr val="2E2E2E"/>
                </a:solidFill>
              </a:rPr>
              <a:t>1</a:t>
            </a:r>
            <a:r>
              <a:rPr lang="en-US" altLang="zh-CN" sz="3600" b="1" dirty="0" smtClean="0">
                <a:solidFill>
                  <a:srgbClr val="2E2E2E"/>
                </a:solidFill>
              </a:rPr>
              <a:t> / </a:t>
            </a:r>
            <a:r>
              <a:rPr lang="zh-CN" altLang="en-US" sz="3600" b="1" dirty="0" smtClean="0">
                <a:solidFill>
                  <a:srgbClr val="2E2E2E"/>
                </a:solidFill>
              </a:rPr>
              <a:t>论文结构</a:t>
            </a:r>
            <a:endParaRPr lang="zh-CN" altLang="en-US" sz="3600" b="1" dirty="0">
              <a:solidFill>
                <a:srgbClr val="2E2E2E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88620" y="4788164"/>
            <a:ext cx="37413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点击此处添加标题</a:t>
            </a:r>
          </a:p>
        </p:txBody>
      </p:sp>
      <p:sp>
        <p:nvSpPr>
          <p:cNvPr id="7" name="矩形 6"/>
          <p:cNvSpPr/>
          <p:nvPr/>
        </p:nvSpPr>
        <p:spPr>
          <a:xfrm>
            <a:off x="677505" y="5322129"/>
            <a:ext cx="5545495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83197" y="3402925"/>
            <a:ext cx="5283200" cy="29718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2800" y="1312343"/>
            <a:ext cx="5283200" cy="297180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6483197" y="1312343"/>
            <a:ext cx="37413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点击此处添加标题</a:t>
            </a:r>
          </a:p>
        </p:txBody>
      </p:sp>
      <p:sp>
        <p:nvSpPr>
          <p:cNvPr id="14" name="矩形 13"/>
          <p:cNvSpPr/>
          <p:nvPr/>
        </p:nvSpPr>
        <p:spPr>
          <a:xfrm>
            <a:off x="6472082" y="1846308"/>
            <a:ext cx="5294315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/>
          </a:p>
        </p:txBody>
      </p:sp>
      <p:cxnSp>
        <p:nvCxnSpPr>
          <p:cNvPr id="12" name="直接连接符 11"/>
          <p:cNvCxnSpPr/>
          <p:nvPr/>
        </p:nvCxnSpPr>
        <p:spPr>
          <a:xfrm>
            <a:off x="8637889" y="695426"/>
            <a:ext cx="2714324" cy="0"/>
          </a:xfrm>
          <a:prstGeom prst="line">
            <a:avLst/>
          </a:prstGeom>
          <a:ln>
            <a:solidFill>
              <a:srgbClr val="2E2E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827773" y="695426"/>
            <a:ext cx="2714324" cy="0"/>
          </a:xfrm>
          <a:prstGeom prst="line">
            <a:avLst/>
          </a:prstGeom>
          <a:ln>
            <a:solidFill>
              <a:srgbClr val="2E2E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9438129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621881" y="372260"/>
            <a:ext cx="29482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2E2E2E"/>
                </a:solidFill>
              </a:rPr>
              <a:t> </a:t>
            </a:r>
            <a:r>
              <a:rPr lang="en-US" altLang="zh-CN" sz="3600" b="1" dirty="0">
                <a:solidFill>
                  <a:srgbClr val="2E2E2E"/>
                </a:solidFill>
              </a:rPr>
              <a:t>1</a:t>
            </a:r>
            <a:r>
              <a:rPr lang="en-US" altLang="zh-CN" sz="3600" b="1" dirty="0" smtClean="0">
                <a:solidFill>
                  <a:srgbClr val="2E2E2E"/>
                </a:solidFill>
              </a:rPr>
              <a:t> / </a:t>
            </a:r>
            <a:r>
              <a:rPr lang="zh-CN" altLang="en-US" sz="3600" b="1" dirty="0" smtClean="0">
                <a:solidFill>
                  <a:srgbClr val="2E2E2E"/>
                </a:solidFill>
              </a:rPr>
              <a:t>论文结构</a:t>
            </a:r>
            <a:endParaRPr lang="zh-CN" altLang="en-US" sz="3600" b="1" dirty="0">
              <a:solidFill>
                <a:srgbClr val="2E2E2E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806651" y="1160508"/>
            <a:ext cx="8578697" cy="54906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/>
          </a:p>
        </p:txBody>
      </p:sp>
      <p:sp>
        <p:nvSpPr>
          <p:cNvPr id="7" name="矩形 6"/>
          <p:cNvSpPr/>
          <p:nvPr/>
        </p:nvSpPr>
        <p:spPr>
          <a:xfrm>
            <a:off x="1208773" y="1872040"/>
            <a:ext cx="3439428" cy="2053389"/>
          </a:xfrm>
          <a:prstGeom prst="rect">
            <a:avLst/>
          </a:prstGeom>
          <a:solidFill>
            <a:srgbClr val="FFE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477001" y="1872040"/>
            <a:ext cx="3439428" cy="2053389"/>
          </a:xfrm>
          <a:prstGeom prst="rect">
            <a:avLst/>
          </a:prstGeom>
          <a:solidFill>
            <a:srgbClr val="2E2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208773" y="4170740"/>
            <a:ext cx="3439428" cy="2053389"/>
          </a:xfrm>
          <a:prstGeom prst="rect">
            <a:avLst/>
          </a:prstGeom>
          <a:solidFill>
            <a:srgbClr val="2E2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477001" y="4170740"/>
            <a:ext cx="3439428" cy="2053389"/>
          </a:xfrm>
          <a:prstGeom prst="rect">
            <a:avLst/>
          </a:prstGeom>
          <a:solidFill>
            <a:srgbClr val="2E2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21875" r="21875"/>
          <a:stretch/>
        </p:blipFill>
        <p:spPr>
          <a:xfrm>
            <a:off x="3923097" y="1961737"/>
            <a:ext cx="1905000" cy="19050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21875" r="21875"/>
          <a:stretch/>
        </p:blipFill>
        <p:spPr>
          <a:xfrm>
            <a:off x="9226618" y="1961737"/>
            <a:ext cx="1905000" cy="19050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21875" r="21875"/>
          <a:stretch/>
        </p:blipFill>
        <p:spPr>
          <a:xfrm>
            <a:off x="3923097" y="4241387"/>
            <a:ext cx="1905000" cy="19050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21875" r="21875"/>
          <a:stretch/>
        </p:blipFill>
        <p:spPr>
          <a:xfrm>
            <a:off x="9226618" y="4241387"/>
            <a:ext cx="1905000" cy="1905000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208773" y="1872040"/>
            <a:ext cx="45719" cy="2053389"/>
          </a:xfrm>
          <a:prstGeom prst="rect">
            <a:avLst/>
          </a:prstGeom>
          <a:solidFill>
            <a:srgbClr val="2E2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309089" y="2313788"/>
            <a:ext cx="24023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点击</a:t>
            </a: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此处添加标题</a:t>
            </a:r>
          </a:p>
        </p:txBody>
      </p:sp>
      <p:sp>
        <p:nvSpPr>
          <p:cNvPr id="17" name="矩形 16"/>
          <p:cNvSpPr/>
          <p:nvPr/>
        </p:nvSpPr>
        <p:spPr>
          <a:xfrm>
            <a:off x="1309089" y="2680416"/>
            <a:ext cx="2617259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8" name="矩形 17"/>
          <p:cNvSpPr/>
          <p:nvPr/>
        </p:nvSpPr>
        <p:spPr>
          <a:xfrm>
            <a:off x="6560539" y="2313788"/>
            <a:ext cx="24023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rgbClr val="FFE401"/>
                </a:solidFill>
              </a:rPr>
              <a:t>点击</a:t>
            </a:r>
            <a:r>
              <a:rPr lang="zh-CN" altLang="en-US" sz="2000" b="1" dirty="0">
                <a:solidFill>
                  <a:srgbClr val="FFE401"/>
                </a:solidFill>
              </a:rPr>
              <a:t>此处添加标题</a:t>
            </a:r>
          </a:p>
        </p:txBody>
      </p:sp>
      <p:sp>
        <p:nvSpPr>
          <p:cNvPr id="19" name="矩形 18"/>
          <p:cNvSpPr/>
          <p:nvPr/>
        </p:nvSpPr>
        <p:spPr>
          <a:xfrm>
            <a:off x="6560539" y="2680416"/>
            <a:ext cx="2617259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20" name="矩形 19"/>
          <p:cNvSpPr/>
          <p:nvPr/>
        </p:nvSpPr>
        <p:spPr>
          <a:xfrm>
            <a:off x="6560539" y="4561688"/>
            <a:ext cx="24023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rgbClr val="FFE401"/>
                </a:solidFill>
              </a:rPr>
              <a:t>点击</a:t>
            </a:r>
            <a:r>
              <a:rPr lang="zh-CN" altLang="en-US" sz="2000" b="1" dirty="0">
                <a:solidFill>
                  <a:srgbClr val="FFE401"/>
                </a:solidFill>
              </a:rPr>
              <a:t>此处添加标题</a:t>
            </a:r>
          </a:p>
        </p:txBody>
      </p:sp>
      <p:sp>
        <p:nvSpPr>
          <p:cNvPr id="21" name="矩形 20"/>
          <p:cNvSpPr/>
          <p:nvPr/>
        </p:nvSpPr>
        <p:spPr>
          <a:xfrm>
            <a:off x="6560539" y="4928316"/>
            <a:ext cx="2617259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22" name="矩形 21"/>
          <p:cNvSpPr/>
          <p:nvPr/>
        </p:nvSpPr>
        <p:spPr>
          <a:xfrm>
            <a:off x="1305838" y="4561688"/>
            <a:ext cx="24023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rgbClr val="FFE401"/>
                </a:solidFill>
              </a:rPr>
              <a:t>点击</a:t>
            </a:r>
            <a:r>
              <a:rPr lang="zh-CN" altLang="en-US" sz="2000" b="1" dirty="0">
                <a:solidFill>
                  <a:srgbClr val="FFE401"/>
                </a:solidFill>
              </a:rPr>
              <a:t>此处添加标题</a:t>
            </a:r>
          </a:p>
        </p:txBody>
      </p:sp>
      <p:sp>
        <p:nvSpPr>
          <p:cNvPr id="23" name="矩形 22"/>
          <p:cNvSpPr/>
          <p:nvPr/>
        </p:nvSpPr>
        <p:spPr>
          <a:xfrm>
            <a:off x="1305838" y="4928316"/>
            <a:ext cx="2617259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24" name="矩形 23"/>
          <p:cNvSpPr/>
          <p:nvPr/>
        </p:nvSpPr>
        <p:spPr>
          <a:xfrm>
            <a:off x="1405467" y="3763715"/>
            <a:ext cx="1473200" cy="32342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Title</a:t>
            </a:r>
            <a:endParaRPr lang="zh-CN" altLang="en-US" sz="1400" dirty="0"/>
          </a:p>
        </p:txBody>
      </p:sp>
      <p:sp>
        <p:nvSpPr>
          <p:cNvPr id="25" name="矩形 24"/>
          <p:cNvSpPr/>
          <p:nvPr/>
        </p:nvSpPr>
        <p:spPr>
          <a:xfrm>
            <a:off x="6682317" y="3763715"/>
            <a:ext cx="1473200" cy="32342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Title</a:t>
            </a:r>
            <a:endParaRPr lang="zh-CN" altLang="en-US" sz="1400" dirty="0"/>
          </a:p>
        </p:txBody>
      </p:sp>
      <p:sp>
        <p:nvSpPr>
          <p:cNvPr id="26" name="矩形 25"/>
          <p:cNvSpPr/>
          <p:nvPr/>
        </p:nvSpPr>
        <p:spPr>
          <a:xfrm>
            <a:off x="1405467" y="6062415"/>
            <a:ext cx="1473200" cy="32342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Title</a:t>
            </a:r>
            <a:endParaRPr lang="zh-CN" altLang="en-US" sz="1400" dirty="0"/>
          </a:p>
        </p:txBody>
      </p:sp>
      <p:sp>
        <p:nvSpPr>
          <p:cNvPr id="27" name="矩形 26"/>
          <p:cNvSpPr/>
          <p:nvPr/>
        </p:nvSpPr>
        <p:spPr>
          <a:xfrm>
            <a:off x="6682317" y="6062415"/>
            <a:ext cx="1473200" cy="32342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Title</a:t>
            </a:r>
            <a:endParaRPr lang="zh-CN" altLang="en-US" sz="1400" dirty="0"/>
          </a:p>
        </p:txBody>
      </p:sp>
      <p:cxnSp>
        <p:nvCxnSpPr>
          <p:cNvPr id="28" name="直接连接符 27"/>
          <p:cNvCxnSpPr/>
          <p:nvPr/>
        </p:nvCxnSpPr>
        <p:spPr>
          <a:xfrm>
            <a:off x="8637889" y="695426"/>
            <a:ext cx="2714324" cy="0"/>
          </a:xfrm>
          <a:prstGeom prst="line">
            <a:avLst/>
          </a:prstGeom>
          <a:ln>
            <a:solidFill>
              <a:srgbClr val="2E2E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827773" y="695426"/>
            <a:ext cx="2714324" cy="0"/>
          </a:xfrm>
          <a:prstGeom prst="line">
            <a:avLst/>
          </a:prstGeom>
          <a:ln>
            <a:solidFill>
              <a:srgbClr val="2E2E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9901237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3757860" y="3022950"/>
            <a:ext cx="467628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b="1" dirty="0">
                <a:solidFill>
                  <a:srgbClr val="FFE401"/>
                </a:solidFill>
              </a:rPr>
              <a:t> 选题背景和意义</a:t>
            </a:r>
          </a:p>
        </p:txBody>
      </p:sp>
      <p:sp>
        <p:nvSpPr>
          <p:cNvPr id="17" name="矩形 16"/>
          <p:cNvSpPr/>
          <p:nvPr/>
        </p:nvSpPr>
        <p:spPr>
          <a:xfrm>
            <a:off x="5142309" y="2272180"/>
            <a:ext cx="190738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dirty="0" smtClean="0">
                <a:solidFill>
                  <a:srgbClr val="FFE401"/>
                </a:solidFill>
              </a:rPr>
              <a:t>Part 2</a:t>
            </a:r>
            <a:endParaRPr lang="zh-CN" altLang="en-US" sz="4800" dirty="0">
              <a:solidFill>
                <a:srgbClr val="FFE401"/>
              </a:solidFill>
            </a:endParaRPr>
          </a:p>
        </p:txBody>
      </p:sp>
      <p:pic>
        <p:nvPicPr>
          <p:cNvPr id="22" name="图片 2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915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918967" y="372260"/>
            <a:ext cx="43540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2E2E2E"/>
                </a:solidFill>
              </a:rPr>
              <a:t> </a:t>
            </a:r>
            <a:r>
              <a:rPr lang="en-US" altLang="zh-CN" sz="3600" b="1" dirty="0" smtClean="0">
                <a:solidFill>
                  <a:srgbClr val="2E2E2E"/>
                </a:solidFill>
              </a:rPr>
              <a:t>2 / </a:t>
            </a:r>
            <a:r>
              <a:rPr lang="zh-CN" altLang="en-US" sz="3600" b="1" dirty="0" smtClean="0">
                <a:solidFill>
                  <a:srgbClr val="2E2E2E"/>
                </a:solidFill>
              </a:rPr>
              <a:t>选题背景和意义</a:t>
            </a:r>
            <a:endParaRPr lang="zh-CN" altLang="en-US" sz="3600" b="1" dirty="0">
              <a:solidFill>
                <a:srgbClr val="2E2E2E"/>
              </a:solidFill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869484" y="1727422"/>
            <a:ext cx="3484344" cy="4762278"/>
            <a:chOff x="869484" y="1490133"/>
            <a:chExt cx="3484344" cy="4762278"/>
          </a:xfrm>
        </p:grpSpPr>
        <p:sp>
          <p:nvSpPr>
            <p:cNvPr id="8" name="矩形 7"/>
            <p:cNvSpPr/>
            <p:nvPr/>
          </p:nvSpPr>
          <p:spPr>
            <a:xfrm>
              <a:off x="869484" y="2078344"/>
              <a:ext cx="3484344" cy="358585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>
              <a:off x="869484" y="1490133"/>
              <a:ext cx="3484343" cy="588211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13"/>
            <p:cNvSpPr/>
            <p:nvPr/>
          </p:nvSpPr>
          <p:spPr>
            <a:xfrm flipV="1">
              <a:off x="869484" y="5664200"/>
              <a:ext cx="3484343" cy="588211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838172" y="1727422"/>
            <a:ext cx="3484344" cy="4762278"/>
            <a:chOff x="7838172" y="1490133"/>
            <a:chExt cx="3484344" cy="4762278"/>
          </a:xfrm>
        </p:grpSpPr>
        <p:sp>
          <p:nvSpPr>
            <p:cNvPr id="10" name="矩形 9"/>
            <p:cNvSpPr/>
            <p:nvPr/>
          </p:nvSpPr>
          <p:spPr>
            <a:xfrm>
              <a:off x="7838172" y="2078344"/>
              <a:ext cx="3484344" cy="358585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等腰三角形 11"/>
            <p:cNvSpPr/>
            <p:nvPr/>
          </p:nvSpPr>
          <p:spPr>
            <a:xfrm>
              <a:off x="7838173" y="1490133"/>
              <a:ext cx="3484343" cy="588211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等腰三角形 14"/>
            <p:cNvSpPr/>
            <p:nvPr/>
          </p:nvSpPr>
          <p:spPr>
            <a:xfrm flipV="1">
              <a:off x="7838173" y="5664200"/>
              <a:ext cx="3484343" cy="588211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353828" y="1727422"/>
            <a:ext cx="3484345" cy="4762278"/>
            <a:chOff x="4353828" y="1490133"/>
            <a:chExt cx="3484345" cy="4762278"/>
          </a:xfrm>
        </p:grpSpPr>
        <p:sp>
          <p:nvSpPr>
            <p:cNvPr id="9" name="矩形 8"/>
            <p:cNvSpPr/>
            <p:nvPr/>
          </p:nvSpPr>
          <p:spPr>
            <a:xfrm>
              <a:off x="4353828" y="2078344"/>
              <a:ext cx="3484344" cy="3585856"/>
            </a:xfrm>
            <a:prstGeom prst="rect">
              <a:avLst/>
            </a:prstGeom>
            <a:solidFill>
              <a:srgbClr val="FFE4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等腰三角形 12"/>
            <p:cNvSpPr/>
            <p:nvPr/>
          </p:nvSpPr>
          <p:spPr>
            <a:xfrm>
              <a:off x="4353830" y="1490133"/>
              <a:ext cx="3484343" cy="588211"/>
            </a:xfrm>
            <a:prstGeom prst="triangle">
              <a:avLst/>
            </a:prstGeom>
            <a:solidFill>
              <a:srgbClr val="FFE4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等腰三角形 15"/>
            <p:cNvSpPr/>
            <p:nvPr/>
          </p:nvSpPr>
          <p:spPr>
            <a:xfrm flipV="1">
              <a:off x="4353830" y="5664200"/>
              <a:ext cx="3484343" cy="588211"/>
            </a:xfrm>
            <a:prstGeom prst="triangle">
              <a:avLst/>
            </a:prstGeom>
            <a:solidFill>
              <a:srgbClr val="FFE4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7" name="图片 16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sp>
        <p:nvSpPr>
          <p:cNvPr id="26" name="任意多边形 25"/>
          <p:cNvSpPr/>
          <p:nvPr/>
        </p:nvSpPr>
        <p:spPr>
          <a:xfrm rot="10800000">
            <a:off x="2021305" y="1365101"/>
            <a:ext cx="1174282" cy="1329973"/>
          </a:xfrm>
          <a:custGeom>
            <a:avLst/>
            <a:gdLst>
              <a:gd name="connsiteX0" fmla="*/ 587141 w 1174282"/>
              <a:gd name="connsiteY0" fmla="*/ 1329973 h 1329973"/>
              <a:gd name="connsiteX1" fmla="*/ 0 w 1174282"/>
              <a:gd name="connsiteY1" fmla="*/ 742832 h 1329973"/>
              <a:gd name="connsiteX2" fmla="*/ 468812 w 1174282"/>
              <a:gd name="connsiteY2" fmla="*/ 167620 h 1329973"/>
              <a:gd name="connsiteX3" fmla="*/ 491233 w 1174282"/>
              <a:gd name="connsiteY3" fmla="*/ 165359 h 1329973"/>
              <a:gd name="connsiteX4" fmla="*/ 587141 w 1174282"/>
              <a:gd name="connsiteY4" fmla="*/ 0 h 1329973"/>
              <a:gd name="connsiteX5" fmla="*/ 683049 w 1174282"/>
              <a:gd name="connsiteY5" fmla="*/ 165359 h 1329973"/>
              <a:gd name="connsiteX6" fmla="*/ 705471 w 1174282"/>
              <a:gd name="connsiteY6" fmla="*/ 167620 h 1329973"/>
              <a:gd name="connsiteX7" fmla="*/ 1174282 w 1174282"/>
              <a:gd name="connsiteY7" fmla="*/ 742832 h 1329973"/>
              <a:gd name="connsiteX8" fmla="*/ 587141 w 1174282"/>
              <a:gd name="connsiteY8" fmla="*/ 1329973 h 1329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74282" h="1329973">
                <a:moveTo>
                  <a:pt x="587141" y="1329973"/>
                </a:moveTo>
                <a:cubicBezTo>
                  <a:pt x="262872" y="1329973"/>
                  <a:pt x="0" y="1067101"/>
                  <a:pt x="0" y="742832"/>
                </a:cubicBezTo>
                <a:cubicBezTo>
                  <a:pt x="0" y="459097"/>
                  <a:pt x="201261" y="222368"/>
                  <a:pt x="468812" y="167620"/>
                </a:cubicBezTo>
                <a:lnTo>
                  <a:pt x="491233" y="165359"/>
                </a:lnTo>
                <a:lnTo>
                  <a:pt x="587141" y="0"/>
                </a:lnTo>
                <a:lnTo>
                  <a:pt x="683049" y="165359"/>
                </a:lnTo>
                <a:lnTo>
                  <a:pt x="705471" y="167620"/>
                </a:lnTo>
                <a:cubicBezTo>
                  <a:pt x="973021" y="222368"/>
                  <a:pt x="1174282" y="459097"/>
                  <a:pt x="1174282" y="742832"/>
                </a:cubicBezTo>
                <a:cubicBezTo>
                  <a:pt x="1174282" y="1067101"/>
                  <a:pt x="911410" y="1329973"/>
                  <a:pt x="587141" y="1329973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 rot="10800000">
            <a:off x="5508859" y="1365101"/>
            <a:ext cx="1174282" cy="1329973"/>
          </a:xfrm>
          <a:custGeom>
            <a:avLst/>
            <a:gdLst>
              <a:gd name="connsiteX0" fmla="*/ 587141 w 1174282"/>
              <a:gd name="connsiteY0" fmla="*/ 1329973 h 1329973"/>
              <a:gd name="connsiteX1" fmla="*/ 0 w 1174282"/>
              <a:gd name="connsiteY1" fmla="*/ 742832 h 1329973"/>
              <a:gd name="connsiteX2" fmla="*/ 468812 w 1174282"/>
              <a:gd name="connsiteY2" fmla="*/ 167620 h 1329973"/>
              <a:gd name="connsiteX3" fmla="*/ 491233 w 1174282"/>
              <a:gd name="connsiteY3" fmla="*/ 165359 h 1329973"/>
              <a:gd name="connsiteX4" fmla="*/ 587141 w 1174282"/>
              <a:gd name="connsiteY4" fmla="*/ 0 h 1329973"/>
              <a:gd name="connsiteX5" fmla="*/ 683049 w 1174282"/>
              <a:gd name="connsiteY5" fmla="*/ 165359 h 1329973"/>
              <a:gd name="connsiteX6" fmla="*/ 705471 w 1174282"/>
              <a:gd name="connsiteY6" fmla="*/ 167620 h 1329973"/>
              <a:gd name="connsiteX7" fmla="*/ 1174282 w 1174282"/>
              <a:gd name="connsiteY7" fmla="*/ 742832 h 1329973"/>
              <a:gd name="connsiteX8" fmla="*/ 587141 w 1174282"/>
              <a:gd name="connsiteY8" fmla="*/ 1329973 h 1329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74282" h="1329973">
                <a:moveTo>
                  <a:pt x="587141" y="1329973"/>
                </a:moveTo>
                <a:cubicBezTo>
                  <a:pt x="262872" y="1329973"/>
                  <a:pt x="0" y="1067101"/>
                  <a:pt x="0" y="742832"/>
                </a:cubicBezTo>
                <a:cubicBezTo>
                  <a:pt x="0" y="459097"/>
                  <a:pt x="201261" y="222368"/>
                  <a:pt x="468812" y="167620"/>
                </a:cubicBezTo>
                <a:lnTo>
                  <a:pt x="491233" y="165359"/>
                </a:lnTo>
                <a:lnTo>
                  <a:pt x="587141" y="0"/>
                </a:lnTo>
                <a:lnTo>
                  <a:pt x="683049" y="165359"/>
                </a:lnTo>
                <a:lnTo>
                  <a:pt x="705471" y="167620"/>
                </a:lnTo>
                <a:cubicBezTo>
                  <a:pt x="973021" y="222368"/>
                  <a:pt x="1174282" y="459097"/>
                  <a:pt x="1174282" y="742832"/>
                </a:cubicBezTo>
                <a:cubicBezTo>
                  <a:pt x="1174282" y="1067101"/>
                  <a:pt x="911410" y="1329973"/>
                  <a:pt x="587141" y="1329973"/>
                </a:cubicBezTo>
                <a:close/>
              </a:path>
            </a:pathLst>
          </a:custGeom>
          <a:solidFill>
            <a:srgbClr val="2E2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 rot="10800000">
            <a:off x="9012454" y="1365101"/>
            <a:ext cx="1174282" cy="1329973"/>
          </a:xfrm>
          <a:custGeom>
            <a:avLst/>
            <a:gdLst>
              <a:gd name="connsiteX0" fmla="*/ 587141 w 1174282"/>
              <a:gd name="connsiteY0" fmla="*/ 1329973 h 1329973"/>
              <a:gd name="connsiteX1" fmla="*/ 0 w 1174282"/>
              <a:gd name="connsiteY1" fmla="*/ 742832 h 1329973"/>
              <a:gd name="connsiteX2" fmla="*/ 468812 w 1174282"/>
              <a:gd name="connsiteY2" fmla="*/ 167620 h 1329973"/>
              <a:gd name="connsiteX3" fmla="*/ 491233 w 1174282"/>
              <a:gd name="connsiteY3" fmla="*/ 165359 h 1329973"/>
              <a:gd name="connsiteX4" fmla="*/ 587141 w 1174282"/>
              <a:gd name="connsiteY4" fmla="*/ 0 h 1329973"/>
              <a:gd name="connsiteX5" fmla="*/ 683049 w 1174282"/>
              <a:gd name="connsiteY5" fmla="*/ 165359 h 1329973"/>
              <a:gd name="connsiteX6" fmla="*/ 705471 w 1174282"/>
              <a:gd name="connsiteY6" fmla="*/ 167620 h 1329973"/>
              <a:gd name="connsiteX7" fmla="*/ 1174282 w 1174282"/>
              <a:gd name="connsiteY7" fmla="*/ 742832 h 1329973"/>
              <a:gd name="connsiteX8" fmla="*/ 587141 w 1174282"/>
              <a:gd name="connsiteY8" fmla="*/ 1329973 h 1329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74282" h="1329973">
                <a:moveTo>
                  <a:pt x="587141" y="1329973"/>
                </a:moveTo>
                <a:cubicBezTo>
                  <a:pt x="262872" y="1329973"/>
                  <a:pt x="0" y="1067101"/>
                  <a:pt x="0" y="742832"/>
                </a:cubicBezTo>
                <a:cubicBezTo>
                  <a:pt x="0" y="459097"/>
                  <a:pt x="201261" y="222368"/>
                  <a:pt x="468812" y="167620"/>
                </a:cubicBezTo>
                <a:lnTo>
                  <a:pt x="491233" y="165359"/>
                </a:lnTo>
                <a:lnTo>
                  <a:pt x="587141" y="0"/>
                </a:lnTo>
                <a:lnTo>
                  <a:pt x="683049" y="165359"/>
                </a:lnTo>
                <a:lnTo>
                  <a:pt x="705471" y="167620"/>
                </a:lnTo>
                <a:cubicBezTo>
                  <a:pt x="973021" y="222368"/>
                  <a:pt x="1174282" y="459097"/>
                  <a:pt x="1174282" y="742832"/>
                </a:cubicBezTo>
                <a:cubicBezTo>
                  <a:pt x="1174282" y="1067101"/>
                  <a:pt x="911410" y="1329973"/>
                  <a:pt x="587141" y="1329973"/>
                </a:cubicBezTo>
                <a:close/>
              </a:path>
            </a:pathLst>
          </a:custGeom>
          <a:solidFill>
            <a:srgbClr val="FFE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2329313" y="1578544"/>
            <a:ext cx="5645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chemeClr val="bg1"/>
                </a:solidFill>
              </a:rPr>
              <a:t>1</a:t>
            </a:r>
            <a:endParaRPr lang="zh-CN" altLang="en-US" sz="4800" b="1" dirty="0">
              <a:solidFill>
                <a:schemeClr val="bg1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813711" y="1578544"/>
            <a:ext cx="5645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chemeClr val="bg1"/>
                </a:solidFill>
              </a:rPr>
              <a:t>2</a:t>
            </a:r>
            <a:endParaRPr lang="zh-CN" altLang="en-US" sz="4800" b="1" dirty="0">
              <a:solidFill>
                <a:schemeClr val="bg1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9317307" y="1578544"/>
            <a:ext cx="5645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ysClr val="windowText" lastClr="000000"/>
                </a:solidFill>
              </a:rPr>
              <a:t>3</a:t>
            </a:r>
            <a:endParaRPr lang="zh-CN" altLang="en-US" sz="4800" b="1" dirty="0">
              <a:solidFill>
                <a:sysClr val="windowText" lastClr="000000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126066" y="3011760"/>
            <a:ext cx="30632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FFE401"/>
                </a:solidFill>
              </a:rPr>
              <a:t>点击</a:t>
            </a:r>
            <a:r>
              <a:rPr lang="zh-CN" altLang="en-US" sz="2800" b="1" dirty="0">
                <a:solidFill>
                  <a:srgbClr val="FFE401"/>
                </a:solidFill>
              </a:rPr>
              <a:t>此处添加标题</a:t>
            </a:r>
          </a:p>
        </p:txBody>
      </p:sp>
      <p:sp>
        <p:nvSpPr>
          <p:cNvPr id="33" name="矩形 32"/>
          <p:cNvSpPr/>
          <p:nvPr/>
        </p:nvSpPr>
        <p:spPr>
          <a:xfrm>
            <a:off x="1212837" y="3562745"/>
            <a:ext cx="286809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34" name="矩形 33"/>
          <p:cNvSpPr/>
          <p:nvPr/>
        </p:nvSpPr>
        <p:spPr>
          <a:xfrm>
            <a:off x="4564358" y="3011760"/>
            <a:ext cx="30632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2E2E2E"/>
                </a:solidFill>
              </a:rPr>
              <a:t>点击</a:t>
            </a:r>
            <a:r>
              <a:rPr lang="zh-CN" altLang="en-US" sz="2800" b="1" dirty="0">
                <a:solidFill>
                  <a:srgbClr val="2E2E2E"/>
                </a:solidFill>
              </a:rPr>
              <a:t>此处添加标题</a:t>
            </a:r>
          </a:p>
        </p:txBody>
      </p:sp>
      <p:sp>
        <p:nvSpPr>
          <p:cNvPr id="35" name="矩形 34"/>
          <p:cNvSpPr/>
          <p:nvPr/>
        </p:nvSpPr>
        <p:spPr>
          <a:xfrm>
            <a:off x="8086491" y="3011760"/>
            <a:ext cx="30632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FFE401"/>
                </a:solidFill>
              </a:rPr>
              <a:t>点击</a:t>
            </a:r>
            <a:r>
              <a:rPr lang="zh-CN" altLang="en-US" sz="2800" b="1" dirty="0">
                <a:solidFill>
                  <a:srgbClr val="FFE401"/>
                </a:solidFill>
              </a:rPr>
              <a:t>此处添加标题</a:t>
            </a:r>
          </a:p>
        </p:txBody>
      </p:sp>
      <p:sp>
        <p:nvSpPr>
          <p:cNvPr id="37" name="矩形 36"/>
          <p:cNvSpPr/>
          <p:nvPr/>
        </p:nvSpPr>
        <p:spPr>
          <a:xfrm>
            <a:off x="8183280" y="3562745"/>
            <a:ext cx="286809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38" name="矩形 37"/>
          <p:cNvSpPr/>
          <p:nvPr/>
        </p:nvSpPr>
        <p:spPr>
          <a:xfrm>
            <a:off x="4661952" y="3562745"/>
            <a:ext cx="286809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1212837" y="3541725"/>
            <a:ext cx="28003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8251013" y="3541725"/>
            <a:ext cx="28003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4695818" y="3541725"/>
            <a:ext cx="2800363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矩形 42"/>
          <p:cNvSpPr/>
          <p:nvPr/>
        </p:nvSpPr>
        <p:spPr>
          <a:xfrm>
            <a:off x="1278467" y="4919133"/>
            <a:ext cx="2734733" cy="51646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/>
              <a:t>TEXT HERE</a:t>
            </a:r>
          </a:p>
        </p:txBody>
      </p:sp>
      <p:sp>
        <p:nvSpPr>
          <p:cNvPr id="44" name="矩形 43"/>
          <p:cNvSpPr/>
          <p:nvPr/>
        </p:nvSpPr>
        <p:spPr>
          <a:xfrm>
            <a:off x="4728633" y="4919133"/>
            <a:ext cx="2734733" cy="516467"/>
          </a:xfrm>
          <a:prstGeom prst="rect">
            <a:avLst/>
          </a:prstGeom>
          <a:noFill/>
          <a:ln>
            <a:solidFill>
              <a:srgbClr val="2E2E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2E2E2E"/>
                </a:solidFill>
              </a:rPr>
              <a:t>TEXT</a:t>
            </a:r>
            <a:r>
              <a:rPr lang="en-US" altLang="zh-CN" sz="2800" dirty="0">
                <a:solidFill>
                  <a:srgbClr val="2E2E2E"/>
                </a:solidFill>
                <a:latin typeface="Arial"/>
              </a:rPr>
              <a:t> </a:t>
            </a:r>
            <a:r>
              <a:rPr lang="en-US" altLang="zh-CN" sz="2400" dirty="0">
                <a:solidFill>
                  <a:srgbClr val="2E2E2E"/>
                </a:solidFill>
              </a:rPr>
              <a:t>HERE</a:t>
            </a:r>
          </a:p>
        </p:txBody>
      </p:sp>
      <p:sp>
        <p:nvSpPr>
          <p:cNvPr id="45" name="矩形 44"/>
          <p:cNvSpPr/>
          <p:nvPr/>
        </p:nvSpPr>
        <p:spPr>
          <a:xfrm>
            <a:off x="8251013" y="4919133"/>
            <a:ext cx="2734733" cy="51646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/>
              <a:t>TEXT</a:t>
            </a: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 </a:t>
            </a:r>
            <a:r>
              <a:rPr lang="en-US" altLang="zh-CN" sz="2400" dirty="0"/>
              <a:t>HERE</a:t>
            </a:r>
          </a:p>
        </p:txBody>
      </p:sp>
      <p:cxnSp>
        <p:nvCxnSpPr>
          <p:cNvPr id="46" name="直接连接符 45"/>
          <p:cNvCxnSpPr/>
          <p:nvPr/>
        </p:nvCxnSpPr>
        <p:spPr>
          <a:xfrm>
            <a:off x="8637889" y="695426"/>
            <a:ext cx="2714324" cy="0"/>
          </a:xfrm>
          <a:prstGeom prst="line">
            <a:avLst/>
          </a:prstGeom>
          <a:ln>
            <a:solidFill>
              <a:srgbClr val="2E2E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827773" y="695426"/>
            <a:ext cx="2714324" cy="0"/>
          </a:xfrm>
          <a:prstGeom prst="line">
            <a:avLst/>
          </a:prstGeom>
          <a:ln>
            <a:solidFill>
              <a:srgbClr val="2E2E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7975668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/>
        </p:nvSpPr>
        <p:spPr>
          <a:xfrm>
            <a:off x="1" y="2302933"/>
            <a:ext cx="7264400" cy="4186767"/>
          </a:xfrm>
          <a:prstGeom prst="rect">
            <a:avLst/>
          </a:prstGeom>
          <a:solidFill>
            <a:srgbClr val="FFE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918967" y="372260"/>
            <a:ext cx="43540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2E2E2E"/>
                </a:solidFill>
              </a:rPr>
              <a:t> </a:t>
            </a:r>
            <a:r>
              <a:rPr lang="en-US" altLang="zh-CN" sz="3600" b="1" dirty="0" smtClean="0">
                <a:solidFill>
                  <a:srgbClr val="2E2E2E"/>
                </a:solidFill>
              </a:rPr>
              <a:t>2 / </a:t>
            </a:r>
            <a:r>
              <a:rPr lang="zh-CN" altLang="en-US" sz="3600" b="1" dirty="0" smtClean="0">
                <a:solidFill>
                  <a:srgbClr val="2E2E2E"/>
                </a:solidFill>
              </a:rPr>
              <a:t>选题背景和意义</a:t>
            </a:r>
            <a:endParaRPr lang="zh-CN" altLang="en-US" sz="3600" b="1" dirty="0">
              <a:solidFill>
                <a:srgbClr val="2E2E2E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06612" y="1088940"/>
            <a:ext cx="21098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/>
              <a:t>TITLE</a:t>
            </a:r>
            <a:endParaRPr lang="zh-CN" altLang="en-US" sz="6000" dirty="0"/>
          </a:p>
        </p:txBody>
      </p:sp>
      <p:sp>
        <p:nvSpPr>
          <p:cNvPr id="8" name="矩形 7"/>
          <p:cNvSpPr/>
          <p:nvPr/>
        </p:nvSpPr>
        <p:spPr>
          <a:xfrm>
            <a:off x="3481578" y="1161568"/>
            <a:ext cx="8177092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/>
          </a:p>
        </p:txBody>
      </p:sp>
      <p:cxnSp>
        <p:nvCxnSpPr>
          <p:cNvPr id="9" name="直接连接符 8"/>
          <p:cNvCxnSpPr/>
          <p:nvPr/>
        </p:nvCxnSpPr>
        <p:spPr>
          <a:xfrm>
            <a:off x="3147461" y="1161568"/>
            <a:ext cx="0" cy="812530"/>
          </a:xfrm>
          <a:prstGeom prst="line">
            <a:avLst/>
          </a:prstGeom>
          <a:ln>
            <a:solidFill>
              <a:srgbClr val="2E2E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组合 18"/>
          <p:cNvGrpSpPr/>
          <p:nvPr/>
        </p:nvGrpSpPr>
        <p:grpSpPr>
          <a:xfrm>
            <a:off x="1642534" y="2498433"/>
            <a:ext cx="8906934" cy="3870502"/>
            <a:chOff x="1314222" y="2266063"/>
            <a:chExt cx="9807915" cy="4262024"/>
          </a:xfrm>
        </p:grpSpPr>
        <p:sp>
          <p:nvSpPr>
            <p:cNvPr id="22" name="矩形 21"/>
            <p:cNvSpPr/>
            <p:nvPr/>
          </p:nvSpPr>
          <p:spPr>
            <a:xfrm>
              <a:off x="3748132" y="2266063"/>
              <a:ext cx="2506186" cy="2148099"/>
            </a:xfrm>
            <a:prstGeom prst="rect">
              <a:avLst/>
            </a:prstGeom>
            <a:blipFill rotWithShape="1"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0"/>
                        </a14:imgEffect>
                      </a14:imgLayer>
                    </a14:imgProps>
                  </a:ext>
                </a:extLst>
              </a:blip>
              <a:srcRect/>
              <a:stretch>
                <a:fillRect l="-26000" r="-26000"/>
              </a:stretch>
            </a:blip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矩形 23"/>
            <p:cNvSpPr/>
            <p:nvPr/>
          </p:nvSpPr>
          <p:spPr>
            <a:xfrm>
              <a:off x="6182042" y="2266063"/>
              <a:ext cx="2506186" cy="2148099"/>
            </a:xfrm>
            <a:prstGeom prst="rect">
              <a:avLst/>
            </a:prstGeom>
            <a:blipFill rotWithShape="1"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0"/>
                        </a14:imgEffect>
                      </a14:imgLayer>
                    </a14:imgProps>
                  </a:ext>
                </a:extLst>
              </a:blip>
              <a:srcRect/>
              <a:stretch>
                <a:fillRect l="-26000" r="-26000"/>
              </a:stretch>
            </a:blip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矩形 25"/>
            <p:cNvSpPr/>
            <p:nvPr/>
          </p:nvSpPr>
          <p:spPr>
            <a:xfrm>
              <a:off x="8615951" y="2266063"/>
              <a:ext cx="2506186" cy="2148099"/>
            </a:xfrm>
            <a:prstGeom prst="rect">
              <a:avLst/>
            </a:prstGeom>
            <a:blipFill rotWithShape="1"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0"/>
                        </a14:imgEffect>
                      </a14:imgLayer>
                    </a14:imgProps>
                  </a:ext>
                </a:extLst>
              </a:blip>
              <a:srcRect/>
              <a:stretch>
                <a:fillRect l="-26000" r="-26000"/>
              </a:stretch>
            </a:blip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矩形 27"/>
            <p:cNvSpPr/>
            <p:nvPr/>
          </p:nvSpPr>
          <p:spPr>
            <a:xfrm>
              <a:off x="1314222" y="4379988"/>
              <a:ext cx="2506186" cy="2148099"/>
            </a:xfrm>
            <a:prstGeom prst="rect">
              <a:avLst/>
            </a:prstGeom>
            <a:blipFill rotWithShape="1"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0"/>
                        </a14:imgEffect>
                      </a14:imgLayer>
                    </a14:imgProps>
                  </a:ext>
                </a:extLst>
              </a:blip>
              <a:srcRect/>
              <a:stretch>
                <a:fillRect l="-26000" r="-26000"/>
              </a:stretch>
            </a:blip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0" name="矩形 29"/>
            <p:cNvSpPr/>
            <p:nvPr/>
          </p:nvSpPr>
          <p:spPr>
            <a:xfrm>
              <a:off x="3748132" y="4379988"/>
              <a:ext cx="2506186" cy="2148099"/>
            </a:xfrm>
            <a:prstGeom prst="rect">
              <a:avLst/>
            </a:prstGeom>
            <a:blipFill rotWithShape="1"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0"/>
                        </a14:imgEffect>
                      </a14:imgLayer>
                    </a14:imgProps>
                  </a:ext>
                </a:extLst>
              </a:blip>
              <a:srcRect/>
              <a:stretch>
                <a:fillRect l="-26000" r="-26000"/>
              </a:stretch>
            </a:blip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矩形 31"/>
            <p:cNvSpPr/>
            <p:nvPr/>
          </p:nvSpPr>
          <p:spPr>
            <a:xfrm>
              <a:off x="6182042" y="4379988"/>
              <a:ext cx="2506186" cy="2148099"/>
            </a:xfrm>
            <a:prstGeom prst="rect">
              <a:avLst/>
            </a:prstGeom>
            <a:blipFill rotWithShape="1"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0"/>
                        </a14:imgEffect>
                      </a14:imgLayer>
                    </a14:imgProps>
                  </a:ext>
                </a:extLst>
              </a:blip>
              <a:srcRect/>
              <a:stretch>
                <a:fillRect l="-26000" r="-26000"/>
              </a:stretch>
            </a:blip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37" name="矩形 36"/>
          <p:cNvSpPr/>
          <p:nvPr/>
        </p:nvSpPr>
        <p:spPr>
          <a:xfrm>
            <a:off x="8398933" y="4512733"/>
            <a:ext cx="2082800" cy="1752600"/>
          </a:xfrm>
          <a:prstGeom prst="rect">
            <a:avLst/>
          </a:prstGeom>
          <a:noFill/>
          <a:ln w="127000">
            <a:solidFill>
              <a:srgbClr val="FFE4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1642534" y="2514600"/>
            <a:ext cx="2116667" cy="1806006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1632037" y="2842425"/>
            <a:ext cx="21700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rgbClr val="2E2E2E"/>
                </a:solidFill>
              </a:rPr>
              <a:t>点击</a:t>
            </a:r>
            <a:r>
              <a:rPr lang="zh-CN" altLang="en-US" sz="1600" b="1" dirty="0">
                <a:solidFill>
                  <a:srgbClr val="2E2E2E"/>
                </a:solidFill>
              </a:rPr>
              <a:t>此处添加标题</a:t>
            </a:r>
          </a:p>
        </p:txBody>
      </p:sp>
      <p:sp>
        <p:nvSpPr>
          <p:cNvPr id="40" name="矩形 39"/>
          <p:cNvSpPr/>
          <p:nvPr/>
        </p:nvSpPr>
        <p:spPr>
          <a:xfrm>
            <a:off x="1710268" y="3146914"/>
            <a:ext cx="2006598" cy="992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9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9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9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9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41" name="矩形 40"/>
          <p:cNvSpPr/>
          <p:nvPr/>
        </p:nvSpPr>
        <p:spPr>
          <a:xfrm>
            <a:off x="8347589" y="4840557"/>
            <a:ext cx="21700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rgbClr val="2E2E2E"/>
                </a:solidFill>
              </a:rPr>
              <a:t>点击</a:t>
            </a:r>
            <a:r>
              <a:rPr lang="zh-CN" altLang="en-US" sz="1600" b="1" dirty="0">
                <a:solidFill>
                  <a:srgbClr val="2E2E2E"/>
                </a:solidFill>
              </a:rPr>
              <a:t>此处添加标题</a:t>
            </a:r>
          </a:p>
        </p:txBody>
      </p:sp>
      <p:sp>
        <p:nvSpPr>
          <p:cNvPr id="42" name="矩形 41"/>
          <p:cNvSpPr/>
          <p:nvPr/>
        </p:nvSpPr>
        <p:spPr>
          <a:xfrm>
            <a:off x="8442846" y="5102714"/>
            <a:ext cx="2006598" cy="992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9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9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9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900" dirty="0">
                <a:solidFill>
                  <a:srgbClr val="2E2E2E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cxnSp>
        <p:nvCxnSpPr>
          <p:cNvPr id="43" name="直接连接符 42"/>
          <p:cNvCxnSpPr/>
          <p:nvPr/>
        </p:nvCxnSpPr>
        <p:spPr>
          <a:xfrm>
            <a:off x="8637889" y="695426"/>
            <a:ext cx="2714324" cy="0"/>
          </a:xfrm>
          <a:prstGeom prst="line">
            <a:avLst/>
          </a:prstGeom>
          <a:ln>
            <a:solidFill>
              <a:srgbClr val="2E2E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827773" y="695426"/>
            <a:ext cx="2714324" cy="0"/>
          </a:xfrm>
          <a:prstGeom prst="line">
            <a:avLst/>
          </a:prstGeom>
          <a:ln>
            <a:solidFill>
              <a:srgbClr val="2E2E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1000839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38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238</TotalTime>
  <Words>2877</Words>
  <Application>Microsoft Office PowerPoint</Application>
  <PresentationFormat>宽屏</PresentationFormat>
  <Paragraphs>210</Paragraphs>
  <Slides>27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4" baseType="lpstr">
      <vt:lpstr>等线</vt:lpstr>
      <vt:lpstr>微软雅黑</vt:lpstr>
      <vt:lpstr>微软雅黑</vt:lpstr>
      <vt:lpstr>Arial</vt:lpstr>
      <vt:lpstr>Century Gothic</vt:lpstr>
      <vt:lpstr>Segoe UI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OfficePLUS</dc:creator>
  <cp:keywords/>
  <dc:description/>
  <cp:lastModifiedBy>刘云轩</cp:lastModifiedBy>
  <cp:revision>52</cp:revision>
  <dcterms:created xsi:type="dcterms:W3CDTF">2015-08-18T02:51:41Z</dcterms:created>
  <dcterms:modified xsi:type="dcterms:W3CDTF">2016-02-22T06:46:11Z</dcterms:modified>
  <cp:category/>
</cp:coreProperties>
</file>