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8"/>
  </p:notesMasterIdLst>
  <p:sldIdLst>
    <p:sldId id="258" r:id="rId2"/>
    <p:sldId id="259" r:id="rId3"/>
    <p:sldId id="267" r:id="rId4"/>
    <p:sldId id="271" r:id="rId5"/>
    <p:sldId id="272" r:id="rId6"/>
    <p:sldId id="273" r:id="rId7"/>
    <p:sldId id="261" r:id="rId8"/>
    <p:sldId id="274" r:id="rId9"/>
    <p:sldId id="275" r:id="rId10"/>
    <p:sldId id="276" r:id="rId11"/>
    <p:sldId id="268" r:id="rId12"/>
    <p:sldId id="277" r:id="rId13"/>
    <p:sldId id="278" r:id="rId14"/>
    <p:sldId id="279" r:id="rId15"/>
    <p:sldId id="269" r:id="rId16"/>
    <p:sldId id="287" r:id="rId17"/>
    <p:sldId id="280" r:id="rId18"/>
    <p:sldId id="281" r:id="rId19"/>
    <p:sldId id="270" r:id="rId20"/>
    <p:sldId id="283" r:id="rId21"/>
    <p:sldId id="288" r:id="rId22"/>
    <p:sldId id="284" r:id="rId23"/>
    <p:sldId id="266" r:id="rId24"/>
    <p:sldId id="285" r:id="rId25"/>
    <p:sldId id="286" r:id="rId26"/>
    <p:sldId id="257" r:id="rId27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7469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orient="horz" pos="40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3D95"/>
    <a:srgbClr val="E1325F"/>
    <a:srgbClr val="F6F5F3"/>
    <a:srgbClr val="F7F6F4"/>
    <a:srgbClr val="FD3044"/>
    <a:srgbClr val="0084E9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282" autoAdjust="0"/>
    <p:restoredTop sz="94715"/>
  </p:normalViewPr>
  <p:slideViewPr>
    <p:cSldViewPr snapToGrid="0" snapToObjects="1">
      <p:cViewPr>
        <p:scale>
          <a:sx n="66" d="100"/>
          <a:sy n="66" d="100"/>
        </p:scale>
        <p:origin x="1568" y="1288"/>
      </p:cViewPr>
      <p:guideLst>
        <p:guide pos="3840"/>
        <p:guide orient="horz" pos="2160"/>
        <p:guide pos="7469"/>
        <p:guide pos="211"/>
        <p:guide orient="horz" pos="40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33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193D9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2AB-451B-95FB-A93AE8A3F489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E1325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2.0</c:v>
                </c:pt>
                <c:pt idx="1">
                  <c:v>2.0</c:v>
                </c:pt>
                <c:pt idx="2">
                  <c:v>3.0</c:v>
                </c:pt>
                <c:pt idx="3">
                  <c:v>5.0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2AB-451B-95FB-A93AE8A3F4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overlap val="-8"/>
        <c:axId val="-2035963552"/>
        <c:axId val="-2035769744"/>
      </c:barChart>
      <c:catAx>
        <c:axId val="-2035963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35769744"/>
        <c:crosses val="autoZero"/>
        <c:auto val="1"/>
        <c:lblAlgn val="ctr"/>
        <c:lblOffset val="100"/>
        <c:noMultiLvlLbl val="0"/>
      </c:catAx>
      <c:valAx>
        <c:axId val="-20357697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035963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314DF5-2381-4A8E-8D83-B42A580ACA54}" type="datetimeFigureOut">
              <a:rPr lang="zh-CN" altLang="en-US" smtClean="0"/>
              <a:t>16/1/20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872C0A-BF8B-46E0-B722-BAA344C26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7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72C0A-BF8B-46E0-B722-BAA344C266B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2788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72C0A-BF8B-46E0-B722-BAA344C266B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1945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72C0A-BF8B-46E0-B722-BAA344C266B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1062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72C0A-BF8B-46E0-B722-BAA344C266B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4554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72C0A-BF8B-46E0-B722-BAA344C266B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2023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72C0A-BF8B-46E0-B722-BAA344C266B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8909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72C0A-BF8B-46E0-B722-BAA344C266B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86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72C0A-BF8B-46E0-B722-BAA344C266B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174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72C0A-BF8B-46E0-B722-BAA344C266B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59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72C0A-BF8B-46E0-B722-BAA344C266B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929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72C0A-BF8B-46E0-B722-BAA344C266B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0406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72C0A-BF8B-46E0-B722-BAA344C266B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7854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72C0A-BF8B-46E0-B722-BAA344C266B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3850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72C0A-BF8B-46E0-B722-BAA344C266B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3771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72C0A-BF8B-46E0-B722-BAA344C266B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891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office.msn.com.cn/" TargetMode="External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rgbClr val="193D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281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193D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rgbClr val="F6F5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45024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3525741" y="1337912"/>
            <a:ext cx="4968500" cy="4968500"/>
          </a:xfrm>
          <a:prstGeom prst="rect">
            <a:avLst/>
          </a:prstGeom>
          <a:blipFill>
            <a:blip r:embed="rId2"/>
            <a:srcRect/>
            <a:stretch>
              <a:fillRect l="-45482" t="1" r="-42804" b="62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  <a:endParaRPr kumimoji="0" lang="zh-CN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charset="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62" r:id="rId3"/>
    <p:sldLayoutId id="2147483664" r:id="rId4"/>
    <p:sldLayoutId id="2147483663" r:id="rId5"/>
    <p:sldLayoutId id="214748366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hyperlink" Target="http://office.msn.com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office.msn.com.cn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4.png"/><Relationship Id="rId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office.msn.com.cn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4.png"/><Relationship Id="rId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4.png"/><Relationship Id="rId5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office.msn.com.c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office.msn.com.cn/" TargetMode="External"/><Relationship Id="rId3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1.xml.rels><?xml version="1.0" encoding="UTF-8" standalone="yes"?>
<Relationships xmlns="http://schemas.openxmlformats.org/package/2006/relationships"><Relationship Id="rId20" Type="http://schemas.openxmlformats.org/officeDocument/2006/relationships/tags" Target="../tags/tag20.xml"/><Relationship Id="rId21" Type="http://schemas.openxmlformats.org/officeDocument/2006/relationships/tags" Target="../tags/tag21.xml"/><Relationship Id="rId22" Type="http://schemas.openxmlformats.org/officeDocument/2006/relationships/tags" Target="../tags/tag22.xml"/><Relationship Id="rId23" Type="http://schemas.openxmlformats.org/officeDocument/2006/relationships/tags" Target="../tags/tag23.xml"/><Relationship Id="rId24" Type="http://schemas.openxmlformats.org/officeDocument/2006/relationships/tags" Target="../tags/tag24.xml"/><Relationship Id="rId25" Type="http://schemas.openxmlformats.org/officeDocument/2006/relationships/tags" Target="../tags/tag25.xml"/><Relationship Id="rId26" Type="http://schemas.openxmlformats.org/officeDocument/2006/relationships/tags" Target="../tags/tag26.xml"/><Relationship Id="rId27" Type="http://schemas.openxmlformats.org/officeDocument/2006/relationships/tags" Target="../tags/tag27.xml"/><Relationship Id="rId28" Type="http://schemas.openxmlformats.org/officeDocument/2006/relationships/tags" Target="../tags/tag28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2" Type="http://schemas.openxmlformats.org/officeDocument/2006/relationships/tags" Target="../tags/tag2.xml"/><Relationship Id="rId3" Type="http://schemas.openxmlformats.org/officeDocument/2006/relationships/tags" Target="../tags/tag3.xml"/><Relationship Id="rId4" Type="http://schemas.openxmlformats.org/officeDocument/2006/relationships/tags" Target="../tags/tag4.xml"/><Relationship Id="rId5" Type="http://schemas.openxmlformats.org/officeDocument/2006/relationships/tags" Target="../tags/tag5.xml"/><Relationship Id="rId30" Type="http://schemas.openxmlformats.org/officeDocument/2006/relationships/slideLayout" Target="../slideLayouts/slideLayout1.xml"/><Relationship Id="rId31" Type="http://schemas.openxmlformats.org/officeDocument/2006/relationships/notesSlide" Target="../notesSlides/notesSlide14.xml"/><Relationship Id="rId32" Type="http://schemas.openxmlformats.org/officeDocument/2006/relationships/hyperlink" Target="http://office.msn.com.cn/" TargetMode="External"/><Relationship Id="rId9" Type="http://schemas.openxmlformats.org/officeDocument/2006/relationships/tags" Target="../tags/tag9.xml"/><Relationship Id="rId6" Type="http://schemas.openxmlformats.org/officeDocument/2006/relationships/tags" Target="../tags/tag6.xml"/><Relationship Id="rId7" Type="http://schemas.openxmlformats.org/officeDocument/2006/relationships/tags" Target="../tags/tag7.xml"/><Relationship Id="rId8" Type="http://schemas.openxmlformats.org/officeDocument/2006/relationships/tags" Target="../tags/tag8.xml"/><Relationship Id="rId33" Type="http://schemas.openxmlformats.org/officeDocument/2006/relationships/image" Target="../media/image4.png"/><Relationship Id="rId10" Type="http://schemas.openxmlformats.org/officeDocument/2006/relationships/tags" Target="../tags/tag10.xml"/><Relationship Id="rId11" Type="http://schemas.openxmlformats.org/officeDocument/2006/relationships/tags" Target="../tags/tag11.xml"/><Relationship Id="rId12" Type="http://schemas.openxmlformats.org/officeDocument/2006/relationships/tags" Target="../tags/tag12.xml"/><Relationship Id="rId13" Type="http://schemas.openxmlformats.org/officeDocument/2006/relationships/tags" Target="../tags/tag13.xml"/><Relationship Id="rId14" Type="http://schemas.openxmlformats.org/officeDocument/2006/relationships/tags" Target="../tags/tag14.xml"/><Relationship Id="rId15" Type="http://schemas.openxmlformats.org/officeDocument/2006/relationships/tags" Target="../tags/tag15.xml"/><Relationship Id="rId16" Type="http://schemas.openxmlformats.org/officeDocument/2006/relationships/tags" Target="../tags/tag16.xml"/><Relationship Id="rId17" Type="http://schemas.openxmlformats.org/officeDocument/2006/relationships/tags" Target="../tags/tag17.xml"/><Relationship Id="rId18" Type="http://schemas.openxmlformats.org/officeDocument/2006/relationships/tags" Target="../tags/tag18.xml"/><Relationship Id="rId19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hyperlink" Target="http://office.msn.com.cn/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office.msn.com.c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hyperlink" Target="http://office.msn.com.cn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3D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对角的矩形 8"/>
          <p:cNvSpPr/>
          <p:nvPr/>
        </p:nvSpPr>
        <p:spPr>
          <a:xfrm>
            <a:off x="1013137" y="4371597"/>
            <a:ext cx="5387663" cy="392220"/>
          </a:xfrm>
          <a:prstGeom prst="snip2DiagRect">
            <a:avLst/>
          </a:prstGeom>
          <a:solidFill>
            <a:srgbClr val="E1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rgbClr val="F6F5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72455" y="254890"/>
            <a:ext cx="121379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b="1" dirty="0" smtClean="0">
                <a:solidFill>
                  <a:srgbClr val="E1325F"/>
                </a:solidFill>
              </a:rPr>
              <a:t>’</a:t>
            </a:r>
            <a:endParaRPr lang="zh-CN" altLang="en-US" sz="28700" b="1" dirty="0">
              <a:solidFill>
                <a:srgbClr val="E1325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2455" y="2131938"/>
            <a:ext cx="572464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</a:t>
            </a:r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的论文标题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1013137" y="4371597"/>
            <a:ext cx="31179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PRESENTED</a:t>
            </a:r>
            <a:r>
              <a:rPr kumimoji="1"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</a:t>
            </a:r>
            <a:r>
              <a:rPr kumimoji="1"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OfficePLUS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13137" y="4807079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  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7935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73768"/>
          </a:xfrm>
          <a:prstGeom prst="rect">
            <a:avLst/>
          </a:prstGeom>
          <a:solidFill>
            <a:srgbClr val="193D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303777" y="137255"/>
            <a:ext cx="452199" cy="389827"/>
          </a:xfrm>
          <a:prstGeom prst="triangle">
            <a:avLst/>
          </a:prstGeom>
          <a:solidFill>
            <a:srgbClr val="E1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4790" y="70558"/>
            <a:ext cx="3347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8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 </a:t>
            </a:r>
            <a:r>
              <a:rPr lang="en-US" altLang="zh-CN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</a:t>
            </a:r>
            <a:r>
              <a:rPr lang="zh-CN" altLang="en-US" sz="28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</a:t>
            </a:r>
          </a:p>
        </p:txBody>
      </p:sp>
      <p:pic>
        <p:nvPicPr>
          <p:cNvPr id="18" name="图片 1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5462114" y="3581446"/>
            <a:ext cx="2550451" cy="2550450"/>
          </a:xfrm>
          <a:custGeom>
            <a:avLst/>
            <a:gdLst>
              <a:gd name="connsiteX0" fmla="*/ 2115406 w 2980266"/>
              <a:gd name="connsiteY0" fmla="*/ 475169 h 2980266"/>
              <a:gd name="connsiteX1" fmla="*/ 2347223 w 2980266"/>
              <a:gd name="connsiteY1" fmla="*/ 280641 h 2980266"/>
              <a:gd name="connsiteX2" fmla="*/ 2532418 w 2980266"/>
              <a:gd name="connsiteY2" fmla="*/ 436038 h 2980266"/>
              <a:gd name="connsiteX3" fmla="*/ 2381100 w 2980266"/>
              <a:gd name="connsiteY3" fmla="*/ 698113 h 2980266"/>
              <a:gd name="connsiteX4" fmla="*/ 2621526 w 2980266"/>
              <a:gd name="connsiteY4" fmla="*/ 1114543 h 2980266"/>
              <a:gd name="connsiteX5" fmla="*/ 2924149 w 2980266"/>
              <a:gd name="connsiteY5" fmla="*/ 1114535 h 2980266"/>
              <a:gd name="connsiteX6" fmla="*/ 2966129 w 2980266"/>
              <a:gd name="connsiteY6" fmla="*/ 1352617 h 2980266"/>
              <a:gd name="connsiteX7" fmla="*/ 2681754 w 2980266"/>
              <a:gd name="connsiteY7" fmla="*/ 1456113 h 2980266"/>
              <a:gd name="connsiteX8" fmla="*/ 2598255 w 2980266"/>
              <a:gd name="connsiteY8" fmla="*/ 1929659 h 2980266"/>
              <a:gd name="connsiteX9" fmla="*/ 2830082 w 2980266"/>
              <a:gd name="connsiteY9" fmla="*/ 2124176 h 2980266"/>
              <a:gd name="connsiteX10" fmla="*/ 2709205 w 2980266"/>
              <a:gd name="connsiteY10" fmla="*/ 2333542 h 2980266"/>
              <a:gd name="connsiteX11" fmla="*/ 2424835 w 2980266"/>
              <a:gd name="connsiteY11" fmla="*/ 2230031 h 2980266"/>
              <a:gd name="connsiteX12" fmla="*/ 2056481 w 2980266"/>
              <a:gd name="connsiteY12" fmla="*/ 2539116 h 2980266"/>
              <a:gd name="connsiteX13" fmla="*/ 2109039 w 2980266"/>
              <a:gd name="connsiteY13" fmla="*/ 2837141 h 2980266"/>
              <a:gd name="connsiteX14" fmla="*/ 1881863 w 2980266"/>
              <a:gd name="connsiteY14" fmla="*/ 2919826 h 2980266"/>
              <a:gd name="connsiteX15" fmla="*/ 1730559 w 2980266"/>
              <a:gd name="connsiteY15" fmla="*/ 2657743 h 2980266"/>
              <a:gd name="connsiteX16" fmla="*/ 1249707 w 2980266"/>
              <a:gd name="connsiteY16" fmla="*/ 2657743 h 2980266"/>
              <a:gd name="connsiteX17" fmla="*/ 1098403 w 2980266"/>
              <a:gd name="connsiteY17" fmla="*/ 2919826 h 2980266"/>
              <a:gd name="connsiteX18" fmla="*/ 871227 w 2980266"/>
              <a:gd name="connsiteY18" fmla="*/ 2837141 h 2980266"/>
              <a:gd name="connsiteX19" fmla="*/ 923785 w 2980266"/>
              <a:gd name="connsiteY19" fmla="*/ 2539117 h 2980266"/>
              <a:gd name="connsiteX20" fmla="*/ 555431 w 2980266"/>
              <a:gd name="connsiteY20" fmla="*/ 2230032 h 2980266"/>
              <a:gd name="connsiteX21" fmla="*/ 271061 w 2980266"/>
              <a:gd name="connsiteY21" fmla="*/ 2333542 h 2980266"/>
              <a:gd name="connsiteX22" fmla="*/ 150184 w 2980266"/>
              <a:gd name="connsiteY22" fmla="*/ 2124176 h 2980266"/>
              <a:gd name="connsiteX23" fmla="*/ 382011 w 2980266"/>
              <a:gd name="connsiteY23" fmla="*/ 1929660 h 2980266"/>
              <a:gd name="connsiteX24" fmla="*/ 298512 w 2980266"/>
              <a:gd name="connsiteY24" fmla="*/ 1456114 h 2980266"/>
              <a:gd name="connsiteX25" fmla="*/ 14137 w 2980266"/>
              <a:gd name="connsiteY25" fmla="*/ 1352617 h 2980266"/>
              <a:gd name="connsiteX26" fmla="*/ 56117 w 2980266"/>
              <a:gd name="connsiteY26" fmla="*/ 1114535 h 2980266"/>
              <a:gd name="connsiteX27" fmla="*/ 358740 w 2980266"/>
              <a:gd name="connsiteY27" fmla="*/ 1114543 h 2980266"/>
              <a:gd name="connsiteX28" fmla="*/ 599166 w 2980266"/>
              <a:gd name="connsiteY28" fmla="*/ 698113 h 2980266"/>
              <a:gd name="connsiteX29" fmla="*/ 447848 w 2980266"/>
              <a:gd name="connsiteY29" fmla="*/ 436038 h 2980266"/>
              <a:gd name="connsiteX30" fmla="*/ 633043 w 2980266"/>
              <a:gd name="connsiteY30" fmla="*/ 280641 h 2980266"/>
              <a:gd name="connsiteX31" fmla="*/ 864860 w 2980266"/>
              <a:gd name="connsiteY31" fmla="*/ 475169 h 2980266"/>
              <a:gd name="connsiteX32" fmla="*/ 1316713 w 2980266"/>
              <a:gd name="connsiteY32" fmla="*/ 310708 h 2980266"/>
              <a:gd name="connsiteX33" fmla="*/ 1369255 w 2980266"/>
              <a:gd name="connsiteY33" fmla="*/ 12681 h 2980266"/>
              <a:gd name="connsiteX34" fmla="*/ 1611011 w 2980266"/>
              <a:gd name="connsiteY34" fmla="*/ 12681 h 2980266"/>
              <a:gd name="connsiteX35" fmla="*/ 1663553 w 2980266"/>
              <a:gd name="connsiteY35" fmla="*/ 310708 h 2980266"/>
              <a:gd name="connsiteX36" fmla="*/ 2115406 w 2980266"/>
              <a:gd name="connsiteY36" fmla="*/ 475169 h 2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0266" h="2980266">
                <a:moveTo>
                  <a:pt x="2115406" y="475169"/>
                </a:moveTo>
                <a:lnTo>
                  <a:pt x="2347223" y="280641"/>
                </a:lnTo>
                <a:lnTo>
                  <a:pt x="2532418" y="436038"/>
                </a:lnTo>
                <a:lnTo>
                  <a:pt x="2381100" y="698113"/>
                </a:lnTo>
                <a:cubicBezTo>
                  <a:pt x="2488696" y="819151"/>
                  <a:pt x="2570502" y="960843"/>
                  <a:pt x="2621526" y="1114543"/>
                </a:cubicBezTo>
                <a:lnTo>
                  <a:pt x="2924149" y="1114535"/>
                </a:lnTo>
                <a:lnTo>
                  <a:pt x="2966129" y="1352617"/>
                </a:lnTo>
                <a:lnTo>
                  <a:pt x="2681754" y="1456113"/>
                </a:lnTo>
                <a:cubicBezTo>
                  <a:pt x="2686376" y="1617995"/>
                  <a:pt x="2657965" y="1779121"/>
                  <a:pt x="2598255" y="1929659"/>
                </a:cubicBezTo>
                <a:lnTo>
                  <a:pt x="2830082" y="2124176"/>
                </a:lnTo>
                <a:lnTo>
                  <a:pt x="2709205" y="2333542"/>
                </a:lnTo>
                <a:lnTo>
                  <a:pt x="2424835" y="2230031"/>
                </a:lnTo>
                <a:cubicBezTo>
                  <a:pt x="2324320" y="2357010"/>
                  <a:pt x="2198986" y="2462178"/>
                  <a:pt x="2056481" y="2539116"/>
                </a:cubicBezTo>
                <a:lnTo>
                  <a:pt x="2109039" y="2837141"/>
                </a:lnTo>
                <a:lnTo>
                  <a:pt x="1881863" y="2919826"/>
                </a:lnTo>
                <a:lnTo>
                  <a:pt x="1730559" y="2657743"/>
                </a:lnTo>
                <a:cubicBezTo>
                  <a:pt x="1571939" y="2690405"/>
                  <a:pt x="1408327" y="2690405"/>
                  <a:pt x="1249707" y="2657743"/>
                </a:cubicBezTo>
                <a:lnTo>
                  <a:pt x="1098403" y="2919826"/>
                </a:lnTo>
                <a:lnTo>
                  <a:pt x="871227" y="2837141"/>
                </a:lnTo>
                <a:lnTo>
                  <a:pt x="923785" y="2539117"/>
                </a:lnTo>
                <a:cubicBezTo>
                  <a:pt x="781280" y="2462179"/>
                  <a:pt x="655947" y="2357011"/>
                  <a:pt x="555431" y="2230032"/>
                </a:cubicBezTo>
                <a:lnTo>
                  <a:pt x="271061" y="2333542"/>
                </a:lnTo>
                <a:lnTo>
                  <a:pt x="150184" y="2124176"/>
                </a:lnTo>
                <a:lnTo>
                  <a:pt x="382011" y="1929660"/>
                </a:lnTo>
                <a:cubicBezTo>
                  <a:pt x="322301" y="1779122"/>
                  <a:pt x="293890" y="1617995"/>
                  <a:pt x="298512" y="1456114"/>
                </a:cubicBezTo>
                <a:lnTo>
                  <a:pt x="14137" y="1352617"/>
                </a:lnTo>
                <a:lnTo>
                  <a:pt x="56117" y="1114535"/>
                </a:lnTo>
                <a:lnTo>
                  <a:pt x="358740" y="1114543"/>
                </a:lnTo>
                <a:cubicBezTo>
                  <a:pt x="409764" y="960843"/>
                  <a:pt x="491570" y="819151"/>
                  <a:pt x="599166" y="698113"/>
                </a:cubicBezTo>
                <a:lnTo>
                  <a:pt x="447848" y="436038"/>
                </a:lnTo>
                <a:lnTo>
                  <a:pt x="633043" y="280641"/>
                </a:lnTo>
                <a:lnTo>
                  <a:pt x="864860" y="475169"/>
                </a:lnTo>
                <a:cubicBezTo>
                  <a:pt x="1002743" y="390226"/>
                  <a:pt x="1156488" y="334267"/>
                  <a:pt x="1316713" y="310708"/>
                </a:cubicBezTo>
                <a:lnTo>
                  <a:pt x="1369255" y="12681"/>
                </a:lnTo>
                <a:lnTo>
                  <a:pt x="1611011" y="12681"/>
                </a:lnTo>
                <a:lnTo>
                  <a:pt x="1663553" y="310708"/>
                </a:lnTo>
                <a:cubicBezTo>
                  <a:pt x="1823778" y="334267"/>
                  <a:pt x="1977523" y="390226"/>
                  <a:pt x="2115406" y="475169"/>
                </a:cubicBezTo>
                <a:close/>
              </a:path>
            </a:pathLst>
          </a:custGeom>
          <a:solidFill>
            <a:srgbClr val="193D9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9016" tIns="767963" rIns="669016" bIns="820085" numCol="1" spcCol="1270" anchor="ctr" anchorCtr="0">
            <a:noAutofit/>
          </a:bodyPr>
          <a:lstStyle/>
          <a:p>
            <a:pPr lvl="0" algn="ctr" defTabSz="2444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500" kern="1200"/>
          </a:p>
        </p:txBody>
      </p:sp>
      <p:sp>
        <p:nvSpPr>
          <p:cNvPr id="10" name="任意多边形 9"/>
          <p:cNvSpPr/>
          <p:nvPr/>
        </p:nvSpPr>
        <p:spPr>
          <a:xfrm>
            <a:off x="3978215" y="2978612"/>
            <a:ext cx="1854873" cy="1854873"/>
          </a:xfrm>
          <a:custGeom>
            <a:avLst/>
            <a:gdLst>
              <a:gd name="connsiteX0" fmla="*/ 1621800 w 2167466"/>
              <a:gd name="connsiteY0" fmla="*/ 548964 h 2167466"/>
              <a:gd name="connsiteX1" fmla="*/ 1941574 w 2167466"/>
              <a:gd name="connsiteY1" fmla="*/ 452590 h 2167466"/>
              <a:gd name="connsiteX2" fmla="*/ 2059240 w 2167466"/>
              <a:gd name="connsiteY2" fmla="*/ 656392 h 2167466"/>
              <a:gd name="connsiteX3" fmla="*/ 1815890 w 2167466"/>
              <a:gd name="connsiteY3" fmla="*/ 885138 h 2167466"/>
              <a:gd name="connsiteX4" fmla="*/ 1815890 w 2167466"/>
              <a:gd name="connsiteY4" fmla="*/ 1282328 h 2167466"/>
              <a:gd name="connsiteX5" fmla="*/ 2059240 w 2167466"/>
              <a:gd name="connsiteY5" fmla="*/ 1511074 h 2167466"/>
              <a:gd name="connsiteX6" fmla="*/ 1941574 w 2167466"/>
              <a:gd name="connsiteY6" fmla="*/ 1714876 h 2167466"/>
              <a:gd name="connsiteX7" fmla="*/ 1621800 w 2167466"/>
              <a:gd name="connsiteY7" fmla="*/ 1618502 h 2167466"/>
              <a:gd name="connsiteX8" fmla="*/ 1277823 w 2167466"/>
              <a:gd name="connsiteY8" fmla="*/ 1817097 h 2167466"/>
              <a:gd name="connsiteX9" fmla="*/ 1201398 w 2167466"/>
              <a:gd name="connsiteY9" fmla="*/ 2142217 h 2167466"/>
              <a:gd name="connsiteX10" fmla="*/ 966068 w 2167466"/>
              <a:gd name="connsiteY10" fmla="*/ 2142217 h 2167466"/>
              <a:gd name="connsiteX11" fmla="*/ 889643 w 2167466"/>
              <a:gd name="connsiteY11" fmla="*/ 1817097 h 2167466"/>
              <a:gd name="connsiteX12" fmla="*/ 545666 w 2167466"/>
              <a:gd name="connsiteY12" fmla="*/ 1618502 h 2167466"/>
              <a:gd name="connsiteX13" fmla="*/ 225892 w 2167466"/>
              <a:gd name="connsiteY13" fmla="*/ 1714876 h 2167466"/>
              <a:gd name="connsiteX14" fmla="*/ 108226 w 2167466"/>
              <a:gd name="connsiteY14" fmla="*/ 1511074 h 2167466"/>
              <a:gd name="connsiteX15" fmla="*/ 351576 w 2167466"/>
              <a:gd name="connsiteY15" fmla="*/ 1282328 h 2167466"/>
              <a:gd name="connsiteX16" fmla="*/ 351576 w 2167466"/>
              <a:gd name="connsiteY16" fmla="*/ 885138 h 2167466"/>
              <a:gd name="connsiteX17" fmla="*/ 108226 w 2167466"/>
              <a:gd name="connsiteY17" fmla="*/ 656392 h 2167466"/>
              <a:gd name="connsiteX18" fmla="*/ 225892 w 2167466"/>
              <a:gd name="connsiteY18" fmla="*/ 452590 h 2167466"/>
              <a:gd name="connsiteX19" fmla="*/ 545666 w 2167466"/>
              <a:gd name="connsiteY19" fmla="*/ 548964 h 2167466"/>
              <a:gd name="connsiteX20" fmla="*/ 889643 w 2167466"/>
              <a:gd name="connsiteY20" fmla="*/ 350369 h 2167466"/>
              <a:gd name="connsiteX21" fmla="*/ 966068 w 2167466"/>
              <a:gd name="connsiteY21" fmla="*/ 25249 h 2167466"/>
              <a:gd name="connsiteX22" fmla="*/ 1201398 w 2167466"/>
              <a:gd name="connsiteY22" fmla="*/ 25249 h 2167466"/>
              <a:gd name="connsiteX23" fmla="*/ 1277823 w 2167466"/>
              <a:gd name="connsiteY23" fmla="*/ 350369 h 2167466"/>
              <a:gd name="connsiteX24" fmla="*/ 1621800 w 2167466"/>
              <a:gd name="connsiteY24" fmla="*/ 548964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67466" h="2167466">
                <a:moveTo>
                  <a:pt x="1621800" y="548964"/>
                </a:moveTo>
                <a:lnTo>
                  <a:pt x="1941574" y="452590"/>
                </a:lnTo>
                <a:lnTo>
                  <a:pt x="2059240" y="656392"/>
                </a:lnTo>
                <a:lnTo>
                  <a:pt x="1815890" y="885138"/>
                </a:lnTo>
                <a:cubicBezTo>
                  <a:pt x="1851165" y="1015185"/>
                  <a:pt x="1851165" y="1152281"/>
                  <a:pt x="1815890" y="1282328"/>
                </a:cubicBezTo>
                <a:lnTo>
                  <a:pt x="2059240" y="1511074"/>
                </a:lnTo>
                <a:lnTo>
                  <a:pt x="1941574" y="1714876"/>
                </a:lnTo>
                <a:lnTo>
                  <a:pt x="1621800" y="1618502"/>
                </a:lnTo>
                <a:cubicBezTo>
                  <a:pt x="1526813" y="1714075"/>
                  <a:pt x="1408085" y="1782623"/>
                  <a:pt x="1277823" y="1817097"/>
                </a:cubicBezTo>
                <a:lnTo>
                  <a:pt x="1201398" y="2142217"/>
                </a:lnTo>
                <a:lnTo>
                  <a:pt x="966068" y="2142217"/>
                </a:lnTo>
                <a:lnTo>
                  <a:pt x="889643" y="1817097"/>
                </a:lnTo>
                <a:cubicBezTo>
                  <a:pt x="759381" y="1782622"/>
                  <a:pt x="640653" y="1714074"/>
                  <a:pt x="545666" y="1618502"/>
                </a:cubicBezTo>
                <a:lnTo>
                  <a:pt x="225892" y="1714876"/>
                </a:lnTo>
                <a:lnTo>
                  <a:pt x="108226" y="1511074"/>
                </a:lnTo>
                <a:lnTo>
                  <a:pt x="351576" y="1282328"/>
                </a:lnTo>
                <a:cubicBezTo>
                  <a:pt x="316301" y="1152281"/>
                  <a:pt x="316301" y="1015185"/>
                  <a:pt x="351576" y="885138"/>
                </a:cubicBezTo>
                <a:lnTo>
                  <a:pt x="108226" y="656392"/>
                </a:lnTo>
                <a:lnTo>
                  <a:pt x="225892" y="452590"/>
                </a:lnTo>
                <a:lnTo>
                  <a:pt x="545666" y="548964"/>
                </a:lnTo>
                <a:cubicBezTo>
                  <a:pt x="640653" y="453391"/>
                  <a:pt x="759381" y="384843"/>
                  <a:pt x="889643" y="350369"/>
                </a:cubicBezTo>
                <a:lnTo>
                  <a:pt x="966068" y="25249"/>
                </a:lnTo>
                <a:lnTo>
                  <a:pt x="1201398" y="25249"/>
                </a:lnTo>
                <a:lnTo>
                  <a:pt x="1277823" y="350369"/>
                </a:lnTo>
                <a:cubicBezTo>
                  <a:pt x="1408085" y="384844"/>
                  <a:pt x="1526813" y="453392"/>
                  <a:pt x="1621800" y="548964"/>
                </a:cubicBezTo>
                <a:close/>
              </a:path>
            </a:pathLst>
          </a:custGeom>
          <a:solidFill>
            <a:srgbClr val="E1325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87576" tIns="590874" rIns="587576" bIns="590874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 dirty="0"/>
          </a:p>
        </p:txBody>
      </p:sp>
      <p:sp>
        <p:nvSpPr>
          <p:cNvPr id="11" name="任意多边形 10"/>
          <p:cNvSpPr/>
          <p:nvPr/>
        </p:nvSpPr>
        <p:spPr>
          <a:xfrm>
            <a:off x="4812908" y="1494712"/>
            <a:ext cx="2225849" cy="2225849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rgbClr val="193D9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50147" tIns="750147" rIns="750148" bIns="750148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 dirty="0"/>
          </a:p>
        </p:txBody>
      </p:sp>
      <p:sp>
        <p:nvSpPr>
          <p:cNvPr id="12" name="环形箭头 11"/>
          <p:cNvSpPr/>
          <p:nvPr/>
        </p:nvSpPr>
        <p:spPr>
          <a:xfrm>
            <a:off x="5277703" y="3189896"/>
            <a:ext cx="3264577" cy="3264577"/>
          </a:xfrm>
          <a:prstGeom prst="circularArrow">
            <a:avLst>
              <a:gd name="adj1" fmla="val 4688"/>
              <a:gd name="adj2" fmla="val 299029"/>
              <a:gd name="adj3" fmla="val 2539295"/>
              <a:gd name="adj4" fmla="val 15812321"/>
              <a:gd name="adj5" fmla="val 5469"/>
            </a:avLst>
          </a:prstGeom>
          <a:solidFill>
            <a:schemeClr val="tx1">
              <a:lumMod val="95000"/>
              <a:lumOff val="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形状 12"/>
          <p:cNvSpPr/>
          <p:nvPr/>
        </p:nvSpPr>
        <p:spPr>
          <a:xfrm>
            <a:off x="3649720" y="2563702"/>
            <a:ext cx="2371920" cy="2371919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tx1">
              <a:lumMod val="95000"/>
              <a:lumOff val="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环形箭头 13"/>
          <p:cNvSpPr/>
          <p:nvPr/>
        </p:nvSpPr>
        <p:spPr>
          <a:xfrm>
            <a:off x="4596750" y="1296364"/>
            <a:ext cx="2557406" cy="2557406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tx1">
              <a:lumMod val="95000"/>
              <a:lumOff val="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矩形 15"/>
          <p:cNvSpPr/>
          <p:nvPr/>
        </p:nvSpPr>
        <p:spPr>
          <a:xfrm>
            <a:off x="347497" y="4679770"/>
            <a:ext cx="3724684" cy="1341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609585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45395" y="2169150"/>
            <a:ext cx="385540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65818" y="1764923"/>
            <a:ext cx="3560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15" name="矩形 14"/>
          <p:cNvSpPr/>
          <p:nvPr/>
        </p:nvSpPr>
        <p:spPr>
          <a:xfrm>
            <a:off x="1345292" y="1057626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3200" b="1" dirty="0">
                <a:solidFill>
                  <a:srgbClr val="193D95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7340886" y="146514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3200" b="1" dirty="0">
                <a:solidFill>
                  <a:srgbClr val="193D95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587029" y="4040455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3200" b="1" dirty="0">
                <a:solidFill>
                  <a:srgbClr val="193D95"/>
                </a:solidFill>
                <a:ea typeface="微软雅黑" charset="0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536018781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rgbClr val="F6F5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  <p:sp>
        <p:nvSpPr>
          <p:cNvPr id="3" name="剪去对角的矩形 2"/>
          <p:cNvSpPr/>
          <p:nvPr/>
        </p:nvSpPr>
        <p:spPr>
          <a:xfrm>
            <a:off x="317023" y="1709225"/>
            <a:ext cx="2208670" cy="3604068"/>
          </a:xfrm>
          <a:prstGeom prst="snip2DiagRect">
            <a:avLst/>
          </a:prstGeom>
          <a:solidFill>
            <a:srgbClr val="E1325F">
              <a:alpha val="30000"/>
            </a:srgbClr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17023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kern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课题目的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79813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剪去对角的矩形 13"/>
          <p:cNvSpPr/>
          <p:nvPr/>
        </p:nvSpPr>
        <p:spPr>
          <a:xfrm>
            <a:off x="2645374" y="1709225"/>
            <a:ext cx="2208670" cy="3604068"/>
          </a:xfrm>
          <a:prstGeom prst="snip2DiagRect">
            <a:avLst/>
          </a:prstGeom>
          <a:solidFill>
            <a:srgbClr val="E1325F">
              <a:alpha val="30000"/>
            </a:srgbClr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剪去对角的矩形 14"/>
          <p:cNvSpPr/>
          <p:nvPr/>
        </p:nvSpPr>
        <p:spPr>
          <a:xfrm>
            <a:off x="4973725" y="1709225"/>
            <a:ext cx="2208670" cy="3604068"/>
          </a:xfrm>
          <a:prstGeom prst="snip2DiagRect">
            <a:avLst/>
          </a:prstGeom>
          <a:solidFill>
            <a:srgbClr val="E1325F"/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剪去对角的矩形 16"/>
          <p:cNvSpPr/>
          <p:nvPr/>
        </p:nvSpPr>
        <p:spPr>
          <a:xfrm>
            <a:off x="9706118" y="1709225"/>
            <a:ext cx="2208670" cy="3604068"/>
          </a:xfrm>
          <a:prstGeom prst="snip2DiagRect">
            <a:avLst/>
          </a:prstGeom>
          <a:solidFill>
            <a:srgbClr val="E1325F">
              <a:alpha val="30000"/>
            </a:srgbClr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2208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zh-CN" altLang="en-US" sz="3200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45374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进展成果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2808164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850559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3200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24280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5087070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129465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剪去对角的矩形 24"/>
          <p:cNvSpPr/>
          <p:nvPr/>
        </p:nvSpPr>
        <p:spPr>
          <a:xfrm>
            <a:off x="7365975" y="1709225"/>
            <a:ext cx="2208670" cy="3604068"/>
          </a:xfrm>
          <a:prstGeom prst="snip2DiagRect">
            <a:avLst/>
          </a:prstGeom>
          <a:solidFill>
            <a:srgbClr val="E1325F">
              <a:alpha val="30000"/>
            </a:srgbClr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316530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设想安排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7479320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7521715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678278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解决办法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9841068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9883463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7880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73768"/>
          </a:xfrm>
          <a:prstGeom prst="rect">
            <a:avLst/>
          </a:prstGeom>
          <a:solidFill>
            <a:srgbClr val="193D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303777" y="137255"/>
            <a:ext cx="452199" cy="389827"/>
          </a:xfrm>
          <a:prstGeom prst="triangle">
            <a:avLst/>
          </a:prstGeom>
          <a:solidFill>
            <a:srgbClr val="E1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4790" y="70558"/>
            <a:ext cx="3365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 </a:t>
            </a:r>
            <a:r>
              <a:rPr lang="en-US" altLang="zh-CN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</a:t>
            </a:r>
            <a:r>
              <a:rPr lang="zh-CN" altLang="en-US" sz="28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</a:p>
        </p:txBody>
      </p:sp>
      <p:pic>
        <p:nvPicPr>
          <p:cNvPr id="18" name="图片 1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43524" y="1064827"/>
            <a:ext cx="836485" cy="773628"/>
            <a:chOff x="2567029" y="1353555"/>
            <a:chExt cx="3366112" cy="3113167"/>
          </a:xfrm>
        </p:grpSpPr>
        <p:sp>
          <p:nvSpPr>
            <p:cNvPr id="6" name="矩形 5"/>
            <p:cNvSpPr/>
            <p:nvPr/>
          </p:nvSpPr>
          <p:spPr>
            <a:xfrm>
              <a:off x="2567029" y="1353555"/>
              <a:ext cx="2244075" cy="2075445"/>
            </a:xfrm>
            <a:prstGeom prst="rect">
              <a:avLst/>
            </a:prstGeom>
            <a:solidFill>
              <a:srgbClr val="193D9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689066" y="2391277"/>
              <a:ext cx="2244075" cy="2075445"/>
            </a:xfrm>
            <a:prstGeom prst="rect">
              <a:avLst/>
            </a:prstGeom>
            <a:solidFill>
              <a:srgbClr val="E1325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1580009" y="128819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3200" b="1" dirty="0">
                <a:solidFill>
                  <a:srgbClr val="193D95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1580009" y="1877365"/>
            <a:ext cx="9645709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743524" y="2714268"/>
            <a:ext cx="836485" cy="773628"/>
            <a:chOff x="2567029" y="1353555"/>
            <a:chExt cx="3366112" cy="3113167"/>
          </a:xfrm>
        </p:grpSpPr>
        <p:sp>
          <p:nvSpPr>
            <p:cNvPr id="23" name="矩形 22"/>
            <p:cNvSpPr/>
            <p:nvPr/>
          </p:nvSpPr>
          <p:spPr>
            <a:xfrm>
              <a:off x="2567029" y="1353555"/>
              <a:ext cx="2244075" cy="2075445"/>
            </a:xfrm>
            <a:prstGeom prst="rect">
              <a:avLst/>
            </a:prstGeom>
            <a:solidFill>
              <a:srgbClr val="193D9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689066" y="2391277"/>
              <a:ext cx="2244075" cy="2075445"/>
            </a:xfrm>
            <a:prstGeom prst="rect">
              <a:avLst/>
            </a:prstGeom>
            <a:solidFill>
              <a:srgbClr val="E1325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1580009" y="293763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3200" b="1" dirty="0">
                <a:solidFill>
                  <a:srgbClr val="193D95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1580009" y="3526806"/>
            <a:ext cx="9645709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743524" y="4444918"/>
            <a:ext cx="836485" cy="773628"/>
            <a:chOff x="2567029" y="1353555"/>
            <a:chExt cx="3366112" cy="3113167"/>
          </a:xfrm>
        </p:grpSpPr>
        <p:sp>
          <p:nvSpPr>
            <p:cNvPr id="28" name="矩形 27"/>
            <p:cNvSpPr/>
            <p:nvPr/>
          </p:nvSpPr>
          <p:spPr>
            <a:xfrm>
              <a:off x="2567029" y="1353555"/>
              <a:ext cx="2244075" cy="2075445"/>
            </a:xfrm>
            <a:prstGeom prst="rect">
              <a:avLst/>
            </a:prstGeom>
            <a:solidFill>
              <a:srgbClr val="193D9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3689066" y="2391277"/>
              <a:ext cx="2244075" cy="2075445"/>
            </a:xfrm>
            <a:prstGeom prst="rect">
              <a:avLst/>
            </a:prstGeom>
            <a:solidFill>
              <a:srgbClr val="E1325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1580009" y="466828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3200" b="1" dirty="0">
                <a:solidFill>
                  <a:srgbClr val="193D95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1580009" y="5257456"/>
            <a:ext cx="9645709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588973842"/>
      </p:ext>
    </p:extLst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73768"/>
          </a:xfrm>
          <a:prstGeom prst="rect">
            <a:avLst/>
          </a:prstGeom>
          <a:solidFill>
            <a:srgbClr val="193D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303777" y="137255"/>
            <a:ext cx="452199" cy="389827"/>
          </a:xfrm>
          <a:prstGeom prst="triangle">
            <a:avLst/>
          </a:prstGeom>
          <a:solidFill>
            <a:srgbClr val="E1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4790" y="70558"/>
            <a:ext cx="3365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 </a:t>
            </a:r>
            <a:r>
              <a:rPr lang="en-US" altLang="zh-CN" sz="2800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800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</a:t>
            </a:r>
            <a:r>
              <a:rPr lang="zh-CN" altLang="en-US" sz="28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2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4963" y="1135724"/>
            <a:ext cx="3859323" cy="3569317"/>
          </a:xfrm>
          <a:prstGeom prst="rect">
            <a:avLst/>
          </a:prstGeom>
          <a:solidFill>
            <a:srgbClr val="193D9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64624" y="2920382"/>
            <a:ext cx="3859323" cy="3569317"/>
          </a:xfrm>
          <a:prstGeom prst="rect">
            <a:avLst/>
          </a:prstGeom>
          <a:solidFill>
            <a:srgbClr val="E1325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4790" y="1337294"/>
            <a:ext cx="4968500" cy="4968500"/>
          </a:xfrm>
          <a:prstGeom prst="rect">
            <a:avLst/>
          </a:prstGeom>
          <a:blipFill>
            <a:blip r:embed="rId5"/>
            <a:srcRect/>
            <a:stretch>
              <a:fillRect l="-45482" t="1" r="-42804" b="62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63212" y="3379275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3200" b="1" dirty="0">
                <a:solidFill>
                  <a:srgbClr val="193D95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6263212" y="4292935"/>
            <a:ext cx="557559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3" name="矩形 12"/>
          <p:cNvSpPr/>
          <p:nvPr/>
        </p:nvSpPr>
        <p:spPr>
          <a:xfrm>
            <a:off x="6388478" y="1706946"/>
            <a:ext cx="310373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en-US" altLang="zh-CN" sz="11500" b="1" dirty="0" smtClean="0">
                <a:solidFill>
                  <a:srgbClr val="193D95"/>
                </a:solidFill>
                <a:ea typeface="微软雅黑" charset="0"/>
              </a:rPr>
              <a:t>76%</a:t>
            </a:r>
            <a:endParaRPr lang="zh-CN" altLang="en-US" sz="11500" b="1" dirty="0">
              <a:solidFill>
                <a:srgbClr val="193D95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674551"/>
      </p:ext>
    </p:extLst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73768"/>
          </a:xfrm>
          <a:prstGeom prst="rect">
            <a:avLst/>
          </a:prstGeom>
          <a:solidFill>
            <a:srgbClr val="193D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303777" y="137255"/>
            <a:ext cx="452199" cy="389827"/>
          </a:xfrm>
          <a:prstGeom prst="triangle">
            <a:avLst/>
          </a:prstGeom>
          <a:solidFill>
            <a:srgbClr val="E1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4790" y="70558"/>
            <a:ext cx="3365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 </a:t>
            </a:r>
            <a:r>
              <a:rPr lang="en-US" altLang="zh-CN" sz="2800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800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</a:t>
            </a:r>
            <a:r>
              <a:rPr lang="zh-CN" altLang="en-US" sz="28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2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341142" y="1222407"/>
            <a:ext cx="2168204" cy="485674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E1325F">
              <a:alpha val="9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4800" tIns="971350" rIns="305594" bIns="971350" numCol="1" spcCol="1270" anchor="t" anchorCtr="0">
            <a:noAutofit/>
          </a:bodyPr>
          <a:lstStyle/>
          <a:p>
            <a:pPr lvl="0" algn="l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800" kern="1200"/>
          </a:p>
          <a:p>
            <a:pPr marL="285750" lvl="1" indent="-285750" algn="l" defTabSz="1644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3700" kern="1200"/>
          </a:p>
          <a:p>
            <a:pPr marL="285750" lvl="1" indent="-285750" algn="l" defTabSz="1644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3700" kern="1200"/>
          </a:p>
        </p:txBody>
      </p:sp>
      <p:sp>
        <p:nvSpPr>
          <p:cNvPr id="8" name="任意多边形 7"/>
          <p:cNvSpPr/>
          <p:nvPr/>
        </p:nvSpPr>
        <p:spPr>
          <a:xfrm>
            <a:off x="2671961" y="1222407"/>
            <a:ext cx="2168204" cy="485674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193D95">
              <a:alpha val="9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4800" tIns="971350" rIns="305594" bIns="971350" numCol="1" spcCol="1270" anchor="t" anchorCtr="0">
            <a:noAutofit/>
          </a:bodyPr>
          <a:lstStyle/>
          <a:p>
            <a:pPr lvl="0" algn="l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800" kern="1200"/>
          </a:p>
          <a:p>
            <a:pPr marL="285750" lvl="1" indent="-285750" algn="l" defTabSz="1644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3700" kern="1200"/>
          </a:p>
          <a:p>
            <a:pPr marL="285750" lvl="1" indent="-285750" algn="l" defTabSz="1644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3700" kern="1200"/>
          </a:p>
        </p:txBody>
      </p:sp>
      <p:sp>
        <p:nvSpPr>
          <p:cNvPr id="9" name="任意多边形 8"/>
          <p:cNvSpPr/>
          <p:nvPr/>
        </p:nvSpPr>
        <p:spPr>
          <a:xfrm>
            <a:off x="5002780" y="1222407"/>
            <a:ext cx="2168204" cy="485674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E1325F">
              <a:alpha val="9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4800" tIns="971350" rIns="305594" bIns="971350" numCol="1" spcCol="1270" anchor="t" anchorCtr="0">
            <a:noAutofit/>
          </a:bodyPr>
          <a:lstStyle/>
          <a:p>
            <a:pPr lvl="0" algn="l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800" kern="1200"/>
          </a:p>
          <a:p>
            <a:pPr marL="285750" lvl="1" indent="-285750" algn="l" defTabSz="1644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3700" kern="1200"/>
          </a:p>
          <a:p>
            <a:pPr marL="285750" lvl="1" indent="-285750" algn="l" defTabSz="1644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3700" kern="1200"/>
          </a:p>
        </p:txBody>
      </p:sp>
      <p:sp>
        <p:nvSpPr>
          <p:cNvPr id="10" name="任意多边形 9"/>
          <p:cNvSpPr/>
          <p:nvPr/>
        </p:nvSpPr>
        <p:spPr>
          <a:xfrm>
            <a:off x="7333599" y="1222407"/>
            <a:ext cx="2168204" cy="485674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193D95">
              <a:alpha val="9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2750" tIns="971350" rIns="412750" bIns="97135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11" name="任意多边形 10"/>
          <p:cNvSpPr/>
          <p:nvPr/>
        </p:nvSpPr>
        <p:spPr>
          <a:xfrm>
            <a:off x="9664419" y="1222407"/>
            <a:ext cx="2168204" cy="485674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E1325F">
              <a:alpha val="9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2750" tIns="971350" rIns="412750" bIns="97135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13" name="矩形 12"/>
          <p:cNvSpPr/>
          <p:nvPr/>
        </p:nvSpPr>
        <p:spPr>
          <a:xfrm>
            <a:off x="393789" y="2751151"/>
            <a:ext cx="1875278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3789" y="3152313"/>
            <a:ext cx="199381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772922" y="2751151"/>
            <a:ext cx="1875278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772922" y="3152313"/>
            <a:ext cx="199381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084322" y="2751151"/>
            <a:ext cx="1875278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084322" y="3152313"/>
            <a:ext cx="199381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404189" y="2751151"/>
            <a:ext cx="1875278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404189" y="3152313"/>
            <a:ext cx="199381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732522" y="2751151"/>
            <a:ext cx="1875278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732522" y="3152313"/>
            <a:ext cx="199381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0898" y="1680344"/>
            <a:ext cx="5677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1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855646" y="1680344"/>
            <a:ext cx="5725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</a:rPr>
              <a:t>2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168658" y="1680344"/>
            <a:ext cx="5725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</a:rPr>
              <a:t>3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500231" y="1680344"/>
            <a:ext cx="5725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</a:rPr>
              <a:t>4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823637" y="1680344"/>
            <a:ext cx="5677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5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424988"/>
      </p:ext>
    </p:extLst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rgbClr val="F6F5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  <p:sp>
        <p:nvSpPr>
          <p:cNvPr id="3" name="剪去对角的矩形 2"/>
          <p:cNvSpPr/>
          <p:nvPr/>
        </p:nvSpPr>
        <p:spPr>
          <a:xfrm>
            <a:off x="317023" y="1709225"/>
            <a:ext cx="2208670" cy="3604068"/>
          </a:xfrm>
          <a:prstGeom prst="snip2DiagRect">
            <a:avLst/>
          </a:prstGeom>
          <a:solidFill>
            <a:srgbClr val="E1325F">
              <a:alpha val="30000"/>
            </a:srgbClr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3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7023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kern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课题目的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79813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剪去对角的矩形 13"/>
          <p:cNvSpPr/>
          <p:nvPr/>
        </p:nvSpPr>
        <p:spPr>
          <a:xfrm>
            <a:off x="2645374" y="1709225"/>
            <a:ext cx="2208670" cy="3604068"/>
          </a:xfrm>
          <a:prstGeom prst="snip2DiagRect">
            <a:avLst/>
          </a:prstGeom>
          <a:solidFill>
            <a:srgbClr val="E1325F">
              <a:alpha val="30000"/>
            </a:srgbClr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剪去对角的矩形 14"/>
          <p:cNvSpPr/>
          <p:nvPr/>
        </p:nvSpPr>
        <p:spPr>
          <a:xfrm>
            <a:off x="4973725" y="1709225"/>
            <a:ext cx="2208670" cy="3604068"/>
          </a:xfrm>
          <a:prstGeom prst="snip2DiagRect">
            <a:avLst/>
          </a:prstGeom>
          <a:solidFill>
            <a:srgbClr val="E1325F">
              <a:alpha val="30000"/>
            </a:srgbClr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剪去对角的矩形 16"/>
          <p:cNvSpPr/>
          <p:nvPr/>
        </p:nvSpPr>
        <p:spPr>
          <a:xfrm>
            <a:off x="9706118" y="1709225"/>
            <a:ext cx="2208670" cy="3604068"/>
          </a:xfrm>
          <a:prstGeom prst="snip2DiagRect">
            <a:avLst/>
          </a:prstGeom>
          <a:solidFill>
            <a:srgbClr val="E1325F">
              <a:alpha val="30000"/>
            </a:srgbClr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2208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zh-CN" altLang="en-US" sz="3200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45374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进展成果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2808164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850559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3200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24280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5087070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129465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剪去对角的矩形 24"/>
          <p:cNvSpPr/>
          <p:nvPr/>
        </p:nvSpPr>
        <p:spPr>
          <a:xfrm>
            <a:off x="7365975" y="1709225"/>
            <a:ext cx="2208670" cy="3604068"/>
          </a:xfrm>
          <a:prstGeom prst="snip2DiagRect">
            <a:avLst/>
          </a:prstGeom>
          <a:solidFill>
            <a:srgbClr val="E1325F"/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316530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设想安排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7479320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7521715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678278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解决办法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9841068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9883463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23312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73768"/>
          </a:xfrm>
          <a:prstGeom prst="rect">
            <a:avLst/>
          </a:prstGeom>
          <a:solidFill>
            <a:srgbClr val="193D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303777" y="137255"/>
            <a:ext cx="452199" cy="389827"/>
          </a:xfrm>
          <a:prstGeom prst="triangle">
            <a:avLst/>
          </a:prstGeom>
          <a:solidFill>
            <a:srgbClr val="E1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4790" y="70558"/>
            <a:ext cx="3365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 </a:t>
            </a:r>
            <a:r>
              <a:rPr lang="en-US" altLang="zh-CN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设想安排</a:t>
            </a:r>
            <a:endParaRPr lang="zh-CN" altLang="en-US" sz="2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  <p:sp>
        <p:nvSpPr>
          <p:cNvPr id="6" name="剪去对角的矩形 5"/>
          <p:cNvSpPr/>
          <p:nvPr/>
        </p:nvSpPr>
        <p:spPr>
          <a:xfrm>
            <a:off x="945949" y="1145406"/>
            <a:ext cx="3364632" cy="5136590"/>
          </a:xfrm>
          <a:prstGeom prst="snip2DiagRect">
            <a:avLst/>
          </a:prstGeom>
          <a:solidFill>
            <a:srgbClr val="193D9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9608" tIns="2474244" rIns="419608" bIns="1446926" numCol="1" spcCol="1270" anchor="ctr" anchorCtr="0">
            <a:noAutofit/>
          </a:bodyPr>
          <a:lstStyle/>
          <a:p>
            <a:pPr lvl="0" algn="ctr" defTabSz="2622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900" kern="1200"/>
          </a:p>
        </p:txBody>
      </p:sp>
      <p:sp>
        <p:nvSpPr>
          <p:cNvPr id="8" name="椭圆 7"/>
          <p:cNvSpPr/>
          <p:nvPr/>
        </p:nvSpPr>
        <p:spPr>
          <a:xfrm>
            <a:off x="1775185" y="1453601"/>
            <a:ext cx="1710484" cy="171048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剪去对角的矩形 8"/>
          <p:cNvSpPr/>
          <p:nvPr/>
        </p:nvSpPr>
        <p:spPr>
          <a:xfrm>
            <a:off x="4413683" y="1145406"/>
            <a:ext cx="3364632" cy="5136590"/>
          </a:xfrm>
          <a:prstGeom prst="snip2DiagRect">
            <a:avLst/>
          </a:prstGeom>
          <a:solidFill>
            <a:srgbClr val="E1325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9608" tIns="2474244" rIns="419608" bIns="1446926" numCol="1" spcCol="1270" anchor="ctr" anchorCtr="0">
            <a:noAutofit/>
          </a:bodyPr>
          <a:lstStyle/>
          <a:p>
            <a:pPr lvl="0" algn="ctr" defTabSz="2622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900" kern="1200"/>
          </a:p>
        </p:txBody>
      </p:sp>
      <p:sp>
        <p:nvSpPr>
          <p:cNvPr id="10" name="椭圆 9"/>
          <p:cNvSpPr/>
          <p:nvPr/>
        </p:nvSpPr>
        <p:spPr>
          <a:xfrm>
            <a:off x="5240757" y="1453601"/>
            <a:ext cx="1710484" cy="171048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剪去对角的矩形 10"/>
          <p:cNvSpPr/>
          <p:nvPr/>
        </p:nvSpPr>
        <p:spPr>
          <a:xfrm>
            <a:off x="7879254" y="1145406"/>
            <a:ext cx="3364632" cy="5136590"/>
          </a:xfrm>
          <a:prstGeom prst="snip2DiagRect">
            <a:avLst/>
          </a:prstGeom>
          <a:solidFill>
            <a:srgbClr val="193D9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9608" tIns="2474244" rIns="419608" bIns="1446926" numCol="1" spcCol="1270" anchor="ctr" anchorCtr="0">
            <a:noAutofit/>
          </a:bodyPr>
          <a:lstStyle/>
          <a:p>
            <a:pPr lvl="0" algn="ctr" defTabSz="2622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900" kern="1200"/>
          </a:p>
        </p:txBody>
      </p:sp>
      <p:sp>
        <p:nvSpPr>
          <p:cNvPr id="12" name="椭圆 11"/>
          <p:cNvSpPr/>
          <p:nvPr/>
        </p:nvSpPr>
        <p:spPr>
          <a:xfrm>
            <a:off x="8706328" y="1453601"/>
            <a:ext cx="1710484" cy="171048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左右箭头 12"/>
          <p:cNvSpPr/>
          <p:nvPr/>
        </p:nvSpPr>
        <p:spPr>
          <a:xfrm>
            <a:off x="1357953" y="5254678"/>
            <a:ext cx="9476092" cy="770488"/>
          </a:xfrm>
          <a:prstGeom prst="leftRightArrow">
            <a:avLst/>
          </a:prstGeom>
          <a:solidFill>
            <a:srgbClr val="F6F5F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Freeform 217"/>
          <p:cNvSpPr>
            <a:spLocks noEditPoints="1"/>
          </p:cNvSpPr>
          <p:nvPr/>
        </p:nvSpPr>
        <p:spPr bwMode="auto">
          <a:xfrm>
            <a:off x="2274865" y="2051825"/>
            <a:ext cx="706799" cy="514036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176" y="176"/>
              </a:cxn>
              <a:cxn ang="0">
                <a:pos x="352" y="32"/>
              </a:cxn>
              <a:cxn ang="0">
                <a:pos x="352" y="0"/>
              </a:cxn>
              <a:cxn ang="0">
                <a:pos x="0" y="0"/>
              </a:cxn>
              <a:cxn ang="0">
                <a:pos x="0" y="32"/>
              </a:cxn>
              <a:cxn ang="0">
                <a:pos x="0" y="228"/>
              </a:cxn>
              <a:cxn ang="0">
                <a:pos x="86" y="132"/>
              </a:cxn>
              <a:cxn ang="0">
                <a:pos x="0" y="54"/>
              </a:cxn>
              <a:cxn ang="0">
                <a:pos x="0" y="228"/>
              </a:cxn>
              <a:cxn ang="0">
                <a:pos x="352" y="230"/>
              </a:cxn>
              <a:cxn ang="0">
                <a:pos x="262" y="132"/>
              </a:cxn>
              <a:cxn ang="0">
                <a:pos x="352" y="56"/>
              </a:cxn>
              <a:cxn ang="0">
                <a:pos x="352" y="230"/>
              </a:cxn>
              <a:cxn ang="0">
                <a:pos x="176" y="204"/>
              </a:cxn>
              <a:cxn ang="0">
                <a:pos x="104" y="144"/>
              </a:cxn>
              <a:cxn ang="0">
                <a:pos x="0" y="256"/>
              </a:cxn>
              <a:cxn ang="0">
                <a:pos x="352" y="256"/>
              </a:cxn>
              <a:cxn ang="0">
                <a:pos x="248" y="144"/>
              </a:cxn>
              <a:cxn ang="0">
                <a:pos x="176" y="204"/>
              </a:cxn>
            </a:cxnLst>
            <a:rect l="0" t="0" r="r" b="b"/>
            <a:pathLst>
              <a:path w="352" h="256">
                <a:moveTo>
                  <a:pt x="0" y="32"/>
                </a:moveTo>
                <a:lnTo>
                  <a:pt x="176" y="176"/>
                </a:lnTo>
                <a:lnTo>
                  <a:pt x="352" y="32"/>
                </a:lnTo>
                <a:lnTo>
                  <a:pt x="352" y="0"/>
                </a:lnTo>
                <a:lnTo>
                  <a:pt x="0" y="0"/>
                </a:lnTo>
                <a:lnTo>
                  <a:pt x="0" y="32"/>
                </a:lnTo>
                <a:close/>
                <a:moveTo>
                  <a:pt x="0" y="228"/>
                </a:moveTo>
                <a:lnTo>
                  <a:pt x="86" y="132"/>
                </a:lnTo>
                <a:lnTo>
                  <a:pt x="0" y="54"/>
                </a:lnTo>
                <a:lnTo>
                  <a:pt x="0" y="228"/>
                </a:lnTo>
                <a:close/>
                <a:moveTo>
                  <a:pt x="352" y="230"/>
                </a:moveTo>
                <a:lnTo>
                  <a:pt x="262" y="132"/>
                </a:lnTo>
                <a:lnTo>
                  <a:pt x="352" y="56"/>
                </a:lnTo>
                <a:lnTo>
                  <a:pt x="352" y="230"/>
                </a:lnTo>
                <a:close/>
                <a:moveTo>
                  <a:pt x="176" y="204"/>
                </a:moveTo>
                <a:lnTo>
                  <a:pt x="104" y="144"/>
                </a:lnTo>
                <a:lnTo>
                  <a:pt x="0" y="256"/>
                </a:lnTo>
                <a:lnTo>
                  <a:pt x="352" y="256"/>
                </a:lnTo>
                <a:lnTo>
                  <a:pt x="248" y="144"/>
                </a:lnTo>
                <a:lnTo>
                  <a:pt x="176" y="204"/>
                </a:lnTo>
                <a:close/>
              </a:path>
            </a:pathLst>
          </a:custGeom>
          <a:solidFill>
            <a:srgbClr val="193D9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" name="组 42"/>
          <p:cNvGrpSpPr/>
          <p:nvPr/>
        </p:nvGrpSpPr>
        <p:grpSpPr>
          <a:xfrm>
            <a:off x="5682170" y="1812879"/>
            <a:ext cx="827659" cy="991927"/>
            <a:chOff x="1536700" y="911225"/>
            <a:chExt cx="831850" cy="996950"/>
          </a:xfrm>
          <a:solidFill>
            <a:srgbClr val="E1325F"/>
          </a:solidFill>
        </p:grpSpPr>
        <p:sp>
          <p:nvSpPr>
            <p:cNvPr id="17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9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0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1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2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3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4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5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6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7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sp>
        <p:nvSpPr>
          <p:cNvPr id="28" name="Freeform 119"/>
          <p:cNvSpPr>
            <a:spLocks noEditPoints="1"/>
          </p:cNvSpPr>
          <p:nvPr/>
        </p:nvSpPr>
        <p:spPr bwMode="auto">
          <a:xfrm>
            <a:off x="9214160" y="1985125"/>
            <a:ext cx="694819" cy="694819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rgbClr val="193D9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491859" y="3337577"/>
            <a:ext cx="236264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17189" y="3738739"/>
            <a:ext cx="2511984" cy="126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889404" y="3337577"/>
            <a:ext cx="236264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814734" y="3738739"/>
            <a:ext cx="2511984" cy="126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396731" y="3337577"/>
            <a:ext cx="236264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322061" y="3738739"/>
            <a:ext cx="2511984" cy="126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803038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73768"/>
          </a:xfrm>
          <a:prstGeom prst="rect">
            <a:avLst/>
          </a:prstGeom>
          <a:solidFill>
            <a:srgbClr val="193D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303777" y="137255"/>
            <a:ext cx="452199" cy="389827"/>
          </a:xfrm>
          <a:prstGeom prst="triangle">
            <a:avLst/>
          </a:prstGeom>
          <a:solidFill>
            <a:srgbClr val="E1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4790" y="70558"/>
            <a:ext cx="3365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 </a:t>
            </a:r>
            <a:r>
              <a:rPr lang="en-US" altLang="zh-CN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设想安排</a:t>
            </a:r>
            <a:endParaRPr lang="zh-CN" altLang="en-US" sz="2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657413" y="1343551"/>
            <a:ext cx="3469080" cy="3469080"/>
          </a:xfrm>
          <a:prstGeom prst="rect">
            <a:avLst/>
          </a:prstGeom>
          <a:blipFill>
            <a:blip r:embed="rId5">
              <a:grayscl/>
            </a:blip>
            <a:srcRect/>
            <a:stretch>
              <a:fillRect l="-45482" t="1" r="-42804" b="62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363757" y="1343551"/>
            <a:ext cx="3469080" cy="3469080"/>
          </a:xfrm>
          <a:prstGeom prst="rect">
            <a:avLst/>
          </a:prstGeom>
          <a:blipFill>
            <a:blip r:embed="rId5">
              <a:grayscl/>
            </a:blip>
            <a:srcRect/>
            <a:stretch>
              <a:fillRect l="-45482" t="1" r="-42804" b="62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8070101" y="1343551"/>
            <a:ext cx="3469080" cy="3469080"/>
          </a:xfrm>
          <a:prstGeom prst="rect">
            <a:avLst/>
          </a:prstGeom>
          <a:blipFill>
            <a:blip r:embed="rId5">
              <a:grayscl/>
            </a:blip>
            <a:srcRect/>
            <a:stretch>
              <a:fillRect l="-45482" t="1" r="-42804" b="62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4963" y="1126156"/>
            <a:ext cx="11522075" cy="3850105"/>
          </a:xfrm>
          <a:prstGeom prst="rect">
            <a:avLst/>
          </a:prstGeom>
          <a:noFill/>
          <a:ln w="38100">
            <a:solidFill>
              <a:srgbClr val="E13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217605" y="1010656"/>
            <a:ext cx="582399" cy="538635"/>
            <a:chOff x="2567029" y="1353555"/>
            <a:chExt cx="3366112" cy="3113167"/>
          </a:xfrm>
        </p:grpSpPr>
        <p:sp>
          <p:nvSpPr>
            <p:cNvPr id="45" name="矩形 44"/>
            <p:cNvSpPr/>
            <p:nvPr/>
          </p:nvSpPr>
          <p:spPr>
            <a:xfrm>
              <a:off x="2567029" y="1353555"/>
              <a:ext cx="2244075" cy="2075445"/>
            </a:xfrm>
            <a:prstGeom prst="rect">
              <a:avLst/>
            </a:prstGeom>
            <a:solidFill>
              <a:srgbClr val="193D9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3689066" y="2391277"/>
              <a:ext cx="2244075" cy="2075445"/>
            </a:xfrm>
            <a:prstGeom prst="rect">
              <a:avLst/>
            </a:prstGeom>
            <a:solidFill>
              <a:srgbClr val="E1325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1406910" y="4553126"/>
            <a:ext cx="582399" cy="538635"/>
            <a:chOff x="2567029" y="1353555"/>
            <a:chExt cx="3366112" cy="3113167"/>
          </a:xfrm>
        </p:grpSpPr>
        <p:sp>
          <p:nvSpPr>
            <p:cNvPr id="48" name="矩形 47"/>
            <p:cNvSpPr/>
            <p:nvPr/>
          </p:nvSpPr>
          <p:spPr>
            <a:xfrm>
              <a:off x="2567029" y="1353555"/>
              <a:ext cx="2244075" cy="2075445"/>
            </a:xfrm>
            <a:prstGeom prst="rect">
              <a:avLst/>
            </a:prstGeom>
            <a:solidFill>
              <a:srgbClr val="193D9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689066" y="2391277"/>
              <a:ext cx="2244075" cy="2075445"/>
            </a:xfrm>
            <a:prstGeom prst="rect">
              <a:avLst/>
            </a:prstGeom>
            <a:solidFill>
              <a:srgbClr val="E1325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矩形 49"/>
          <p:cNvSpPr/>
          <p:nvPr/>
        </p:nvSpPr>
        <p:spPr>
          <a:xfrm>
            <a:off x="334962" y="5083547"/>
            <a:ext cx="71274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/>
            <a:r>
              <a:rPr lang="zh-CN" altLang="en-US" sz="2800" b="1" dirty="0">
                <a:solidFill>
                  <a:srgbClr val="193D95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51" name="矩形 50"/>
          <p:cNvSpPr/>
          <p:nvPr/>
        </p:nvSpPr>
        <p:spPr>
          <a:xfrm>
            <a:off x="334962" y="5650094"/>
            <a:ext cx="1146021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101549"/>
      </p:ext>
    </p:extLst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73768"/>
          </a:xfrm>
          <a:prstGeom prst="rect">
            <a:avLst/>
          </a:prstGeom>
          <a:solidFill>
            <a:srgbClr val="193D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303777" y="137255"/>
            <a:ext cx="452199" cy="389827"/>
          </a:xfrm>
          <a:prstGeom prst="triangle">
            <a:avLst/>
          </a:prstGeom>
          <a:solidFill>
            <a:srgbClr val="E1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4790" y="70558"/>
            <a:ext cx="3365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 </a:t>
            </a:r>
            <a:r>
              <a:rPr lang="en-US" altLang="zh-CN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设想安排</a:t>
            </a:r>
            <a:endParaRPr lang="zh-CN" altLang="en-US" sz="2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828674465"/>
              </p:ext>
            </p:extLst>
          </p:nvPr>
        </p:nvGraphicFramePr>
        <p:xfrm>
          <a:off x="334963" y="0"/>
          <a:ext cx="5761038" cy="6489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矩形 11"/>
          <p:cNvSpPr/>
          <p:nvPr/>
        </p:nvSpPr>
        <p:spPr>
          <a:xfrm>
            <a:off x="6186052" y="3668021"/>
            <a:ext cx="5575590" cy="461665"/>
          </a:xfrm>
          <a:prstGeom prst="rect">
            <a:avLst/>
          </a:prstGeom>
          <a:solidFill>
            <a:srgbClr val="E1325F"/>
          </a:solidFill>
        </p:spPr>
        <p:txBody>
          <a:bodyPr wrap="square">
            <a:spAutoFit/>
          </a:bodyPr>
          <a:lstStyle/>
          <a:p>
            <a:pPr defTabSz="609585"/>
            <a:r>
              <a:rPr lang="zh-CN" altLang="en-US" sz="24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6186052" y="4292935"/>
            <a:ext cx="557559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4" name="矩形 13"/>
          <p:cNvSpPr/>
          <p:nvPr/>
        </p:nvSpPr>
        <p:spPr>
          <a:xfrm>
            <a:off x="7313403" y="2036805"/>
            <a:ext cx="3103734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en-US" altLang="zh-CN" sz="11500" b="1" dirty="0" smtClean="0">
                <a:solidFill>
                  <a:srgbClr val="193D95"/>
                </a:solidFill>
                <a:ea typeface="微软雅黑" charset="0"/>
              </a:rPr>
              <a:t>33%</a:t>
            </a:r>
            <a:endParaRPr lang="zh-CN" altLang="en-US" sz="11500" b="1" dirty="0">
              <a:solidFill>
                <a:srgbClr val="193D95"/>
              </a:solidFill>
              <a:ea typeface="微软雅黑" charset="0"/>
            </a:endParaRPr>
          </a:p>
        </p:txBody>
      </p:sp>
      <p:sp>
        <p:nvSpPr>
          <p:cNvPr id="3" name="上箭头 2"/>
          <p:cNvSpPr/>
          <p:nvPr/>
        </p:nvSpPr>
        <p:spPr>
          <a:xfrm>
            <a:off x="6015789" y="2433554"/>
            <a:ext cx="1434165" cy="1089796"/>
          </a:xfrm>
          <a:prstGeom prst="upArrow">
            <a:avLst>
              <a:gd name="adj1" fmla="val 50000"/>
              <a:gd name="adj2" fmla="val 65898"/>
            </a:avLst>
          </a:prstGeom>
          <a:solidFill>
            <a:srgbClr val="E1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068134"/>
      </p:ext>
    </p:extLst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rgbClr val="F6F5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  <p:sp>
        <p:nvSpPr>
          <p:cNvPr id="3" name="剪去对角的矩形 2"/>
          <p:cNvSpPr/>
          <p:nvPr/>
        </p:nvSpPr>
        <p:spPr>
          <a:xfrm>
            <a:off x="317023" y="1709225"/>
            <a:ext cx="2208670" cy="3604068"/>
          </a:xfrm>
          <a:prstGeom prst="snip2DiagRect">
            <a:avLst/>
          </a:prstGeom>
          <a:solidFill>
            <a:srgbClr val="E1325F">
              <a:alpha val="30000"/>
            </a:srgbClr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17023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kern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课题目的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79813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剪去对角的矩形 13"/>
          <p:cNvSpPr/>
          <p:nvPr/>
        </p:nvSpPr>
        <p:spPr>
          <a:xfrm>
            <a:off x="2645374" y="1709225"/>
            <a:ext cx="2208670" cy="3604068"/>
          </a:xfrm>
          <a:prstGeom prst="snip2DiagRect">
            <a:avLst/>
          </a:prstGeom>
          <a:solidFill>
            <a:srgbClr val="E1325F">
              <a:alpha val="30000"/>
            </a:srgbClr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剪去对角的矩形 14"/>
          <p:cNvSpPr/>
          <p:nvPr/>
        </p:nvSpPr>
        <p:spPr>
          <a:xfrm>
            <a:off x="4973725" y="1709225"/>
            <a:ext cx="2208670" cy="3604068"/>
          </a:xfrm>
          <a:prstGeom prst="snip2DiagRect">
            <a:avLst/>
          </a:prstGeom>
          <a:solidFill>
            <a:srgbClr val="E1325F">
              <a:alpha val="30000"/>
            </a:srgbClr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剪去对角的矩形 16"/>
          <p:cNvSpPr/>
          <p:nvPr/>
        </p:nvSpPr>
        <p:spPr>
          <a:xfrm>
            <a:off x="9706118" y="1709225"/>
            <a:ext cx="2208670" cy="3604068"/>
          </a:xfrm>
          <a:prstGeom prst="snip2DiagRect">
            <a:avLst/>
          </a:prstGeom>
          <a:solidFill>
            <a:srgbClr val="E1325F"/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2208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zh-CN" altLang="en-US" sz="3200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45374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进展成果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2808164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850559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3200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24280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5087070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129465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剪去对角的矩形 24"/>
          <p:cNvSpPr/>
          <p:nvPr/>
        </p:nvSpPr>
        <p:spPr>
          <a:xfrm>
            <a:off x="7365975" y="1709225"/>
            <a:ext cx="2208670" cy="3604068"/>
          </a:xfrm>
          <a:prstGeom prst="snip2DiagRect">
            <a:avLst/>
          </a:prstGeom>
          <a:solidFill>
            <a:srgbClr val="E1325F">
              <a:alpha val="30000"/>
            </a:srgbClr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316530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设想安排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7479320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7521715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678278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解决办法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9841068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9883463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84371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对角的矩形 4"/>
          <p:cNvSpPr/>
          <p:nvPr/>
        </p:nvSpPr>
        <p:spPr>
          <a:xfrm>
            <a:off x="317023" y="2262484"/>
            <a:ext cx="2208670" cy="3604068"/>
          </a:xfrm>
          <a:prstGeom prst="snip2DiagRect">
            <a:avLst/>
          </a:prstGeom>
          <a:solidFill>
            <a:srgbClr val="E1325F"/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7023" y="398225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课题目的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79813" y="3975333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剪去对角的矩形 7"/>
          <p:cNvSpPr/>
          <p:nvPr/>
        </p:nvSpPr>
        <p:spPr>
          <a:xfrm>
            <a:off x="2645374" y="2262484"/>
            <a:ext cx="2208670" cy="3604068"/>
          </a:xfrm>
          <a:prstGeom prst="snip2DiagRect">
            <a:avLst/>
          </a:prstGeom>
          <a:solidFill>
            <a:srgbClr val="E1325F"/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剪去对角的矩形 8"/>
          <p:cNvSpPr/>
          <p:nvPr/>
        </p:nvSpPr>
        <p:spPr>
          <a:xfrm>
            <a:off x="4973725" y="2262484"/>
            <a:ext cx="2208670" cy="3604068"/>
          </a:xfrm>
          <a:prstGeom prst="snip2DiagRect">
            <a:avLst/>
          </a:prstGeom>
          <a:solidFill>
            <a:srgbClr val="E1325F"/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剪去对角的矩形 9"/>
          <p:cNvSpPr/>
          <p:nvPr/>
        </p:nvSpPr>
        <p:spPr>
          <a:xfrm>
            <a:off x="9706118" y="2262484"/>
            <a:ext cx="2208670" cy="3604068"/>
          </a:xfrm>
          <a:prstGeom prst="snip2DiagRect">
            <a:avLst/>
          </a:prstGeom>
          <a:solidFill>
            <a:srgbClr val="E1325F"/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2208" y="338363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zh-CN" altLang="en-US" sz="3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45374" y="398225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进展成果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2808164" y="3975333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850559" y="338363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3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3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24280" y="398225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5087070" y="3975333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129465" y="338363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剪去对角的矩形 17"/>
          <p:cNvSpPr/>
          <p:nvPr/>
        </p:nvSpPr>
        <p:spPr>
          <a:xfrm>
            <a:off x="7365975" y="2262484"/>
            <a:ext cx="2208670" cy="3604068"/>
          </a:xfrm>
          <a:prstGeom prst="snip2DiagRect">
            <a:avLst/>
          </a:prstGeom>
          <a:solidFill>
            <a:srgbClr val="E1325F"/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16530" y="398225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设想安排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7479320" y="3975333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7521715" y="338363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678278" y="398225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解决办法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9841068" y="3975333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9883463" y="338363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17023" y="1022205"/>
            <a:ext cx="11597765" cy="1001027"/>
          </a:xfrm>
          <a:prstGeom prst="rect">
            <a:avLst/>
          </a:prstGeom>
          <a:solidFill>
            <a:srgbClr val="193D95"/>
          </a:solidFill>
          <a:ln>
            <a:solidFill>
              <a:srgbClr val="193D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目录</a:t>
            </a:r>
            <a:endParaRPr lang="zh-CN" altLang="en-US" sz="3600" b="1" dirty="0"/>
          </a:p>
        </p:txBody>
      </p:sp>
      <p:pic>
        <p:nvPicPr>
          <p:cNvPr id="26" name="图片 2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517907"/>
      </p:ext>
    </p:extLst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73768"/>
          </a:xfrm>
          <a:prstGeom prst="rect">
            <a:avLst/>
          </a:prstGeom>
          <a:solidFill>
            <a:srgbClr val="193D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303777" y="137255"/>
            <a:ext cx="452199" cy="389827"/>
          </a:xfrm>
          <a:prstGeom prst="triangle">
            <a:avLst/>
          </a:prstGeom>
          <a:solidFill>
            <a:srgbClr val="E1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4790" y="70558"/>
            <a:ext cx="3365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第五部分 </a:t>
            </a:r>
            <a:r>
              <a:rPr lang="en-US" altLang="zh-CN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解决办法</a:t>
            </a:r>
            <a:endParaRPr lang="zh-CN" altLang="en-US" sz="2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4963" y="880532"/>
            <a:ext cx="195117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b="1" dirty="0" smtClean="0">
                <a:solidFill>
                  <a:srgbClr val="E1325F"/>
                </a:solidFill>
              </a:rPr>
              <a:t>“</a:t>
            </a:r>
            <a:endParaRPr lang="zh-CN" altLang="en-US" sz="28700" b="1" dirty="0">
              <a:solidFill>
                <a:srgbClr val="E1325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45276" y="2596788"/>
            <a:ext cx="1016772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indent="457200"/>
            <a:r>
              <a:rPr lang="zh-CN" altLang="en-US" sz="4000" b="1" dirty="0">
                <a:solidFill>
                  <a:srgbClr val="193D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4000" b="1" dirty="0" smtClean="0">
                <a:solidFill>
                  <a:srgbClr val="193D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4000" b="1" dirty="0" smtClean="0">
              <a:solidFill>
                <a:srgbClr val="193D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" indent="457200" algn="r"/>
            <a:r>
              <a:rPr lang="en-US" altLang="zh-CN" sz="4400" b="1" dirty="0" smtClean="0">
                <a:solidFill>
                  <a:srgbClr val="193D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——《xxx》</a:t>
            </a:r>
            <a:endParaRPr lang="zh-CN" altLang="en-US" sz="4400" b="1" dirty="0">
              <a:solidFill>
                <a:srgbClr val="193D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7847586"/>
      </p:ext>
    </p:extLst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73768"/>
          </a:xfrm>
          <a:prstGeom prst="rect">
            <a:avLst/>
          </a:prstGeom>
          <a:solidFill>
            <a:srgbClr val="193D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303777" y="137255"/>
            <a:ext cx="452199" cy="389827"/>
          </a:xfrm>
          <a:prstGeom prst="triangle">
            <a:avLst/>
          </a:prstGeom>
          <a:solidFill>
            <a:srgbClr val="E1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4790" y="70558"/>
            <a:ext cx="3365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第五部分 </a:t>
            </a:r>
            <a:r>
              <a:rPr lang="en-US" altLang="zh-CN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800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解决办法</a:t>
            </a:r>
            <a:endParaRPr lang="zh-CN" altLang="en-US" sz="2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>
            <a:hlinkClick r:id="rId32"/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-115098" y="1644267"/>
            <a:ext cx="12307098" cy="5089273"/>
            <a:chOff x="447676" y="1768727"/>
            <a:chExt cx="11137152" cy="4605473"/>
          </a:xfrm>
        </p:grpSpPr>
        <p:grpSp>
          <p:nvGrpSpPr>
            <p:cNvPr id="6" name="组合 5"/>
            <p:cNvGrpSpPr/>
            <p:nvPr/>
          </p:nvGrpSpPr>
          <p:grpSpPr>
            <a:xfrm>
              <a:off x="1091921" y="1768727"/>
              <a:ext cx="9850840" cy="3447576"/>
              <a:chOff x="1091921" y="1768727"/>
              <a:chExt cx="9850840" cy="3447576"/>
            </a:xfrm>
          </p:grpSpPr>
          <p:sp>
            <p:nvSpPr>
              <p:cNvPr id="26" name="MH_Other_1"/>
              <p:cNvSpPr>
                <a:spLocks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1333511" y="4915946"/>
                <a:ext cx="9395952" cy="115354"/>
              </a:xfrm>
              <a:custGeom>
                <a:avLst/>
                <a:gdLst>
                  <a:gd name="T0" fmla="*/ 0 w 5998"/>
                  <a:gd name="T1" fmla="*/ 0 h 74"/>
                  <a:gd name="T2" fmla="*/ 2147483646 w 5998"/>
                  <a:gd name="T3" fmla="*/ 0 h 74"/>
                  <a:gd name="T4" fmla="*/ 2147483646 w 5998"/>
                  <a:gd name="T5" fmla="*/ 2147483646 h 74"/>
                  <a:gd name="T6" fmla="*/ 0 w 5998"/>
                  <a:gd name="T7" fmla="*/ 2147483646 h 74"/>
                  <a:gd name="T8" fmla="*/ 0 w 5998"/>
                  <a:gd name="T9" fmla="*/ 0 h 74"/>
                  <a:gd name="T10" fmla="*/ 0 w 5998"/>
                  <a:gd name="T11" fmla="*/ 0 h 7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998" h="74">
                    <a:moveTo>
                      <a:pt x="0" y="0"/>
                    </a:moveTo>
                    <a:lnTo>
                      <a:pt x="5998" y="0"/>
                    </a:lnTo>
                    <a:lnTo>
                      <a:pt x="5998" y="74"/>
                    </a:lnTo>
                    <a:lnTo>
                      <a:pt x="0" y="7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27" name="MH_Other_2"/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1091921" y="4730943"/>
                <a:ext cx="483183" cy="48536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8" name="MH_Other_3"/>
              <p:cNvSpPr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1192040" y="4826709"/>
                <a:ext cx="280768" cy="28294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9" name="MH_Other_4"/>
              <p:cNvSpPr>
                <a:spLocks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2654649" y="4730943"/>
                <a:ext cx="483183" cy="48536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0" name="MH_Other_5"/>
              <p:cNvSpPr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2752589" y="4826709"/>
                <a:ext cx="289475" cy="28294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1" name="MH_Other_6"/>
              <p:cNvSpPr>
                <a:spLocks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219551" y="4730943"/>
                <a:ext cx="483183" cy="48536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2" name="MH_Other_7"/>
              <p:cNvSpPr>
                <a:spLocks noChangeArrowhead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321846" y="4826709"/>
                <a:ext cx="278592" cy="28294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3" name="MH_Other_8"/>
              <p:cNvSpPr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5775750" y="4730943"/>
                <a:ext cx="483183" cy="48536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4" name="MH_Other_9"/>
              <p:cNvSpPr>
                <a:spLocks noChangeArrowheads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5875869" y="4826709"/>
                <a:ext cx="280768" cy="28294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5" name="MH_Other_10"/>
              <p:cNvSpPr>
                <a:spLocks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7340651" y="4730943"/>
                <a:ext cx="481007" cy="48536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6" name="MH_Other_11"/>
              <p:cNvSpPr>
                <a:spLocks noChangeArrowhead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7440770" y="4833239"/>
                <a:ext cx="280769" cy="28076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7" name="MH_Other_12"/>
              <p:cNvSpPr>
                <a:spLocks noChangeArrowhead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8894674" y="4730943"/>
                <a:ext cx="483183" cy="48536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8" name="MH_Other_13"/>
              <p:cNvSpPr>
                <a:spLocks noChangeArrowheads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8996970" y="4833239"/>
                <a:ext cx="280768" cy="28076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9" name="MH_Other_14"/>
              <p:cNvSpPr>
                <a:spLocks noChangeArrowheads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10459578" y="4730943"/>
                <a:ext cx="483183" cy="48536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0" name="MH_Other_15"/>
              <p:cNvSpPr>
                <a:spLocks noChangeArrowheads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10561872" y="4826709"/>
                <a:ext cx="278592" cy="28294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1" name="MH_Other_16"/>
              <p:cNvSpPr>
                <a:spLocks noChangeArrowheads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10605402" y="4876769"/>
                <a:ext cx="191532" cy="193708"/>
              </a:xfrm>
              <a:prstGeom prst="ellipse">
                <a:avLst/>
              </a:prstGeom>
              <a:solidFill>
                <a:srgbClr val="193D95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z="1400"/>
              </a:p>
            </p:txBody>
          </p:sp>
          <p:sp>
            <p:nvSpPr>
              <p:cNvPr id="42" name="MH_Text_2"/>
              <p:cNvSpPr>
                <a:spLocks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1553339" y="3205217"/>
                <a:ext cx="2666212" cy="1865260"/>
              </a:xfrm>
              <a:custGeom>
                <a:avLst/>
                <a:gdLst>
                  <a:gd name="connsiteX0" fmla="*/ 0 w 1944870"/>
                  <a:gd name="connsiteY0" fmla="*/ 0 h 1359808"/>
                  <a:gd name="connsiteX1" fmla="*/ 1944870 w 1944870"/>
                  <a:gd name="connsiteY1" fmla="*/ 0 h 1359808"/>
                  <a:gd name="connsiteX2" fmla="*/ 1944870 w 1944870"/>
                  <a:gd name="connsiteY2" fmla="*/ 743896 h 1359808"/>
                  <a:gd name="connsiteX3" fmla="*/ 1001003 w 1944870"/>
                  <a:gd name="connsiteY3" fmla="*/ 743896 h 1359808"/>
                  <a:gd name="connsiteX4" fmla="*/ 1001003 w 1944870"/>
                  <a:gd name="connsiteY4" fmla="*/ 1222417 h 1359808"/>
                  <a:gd name="connsiteX5" fmla="*/ 1007218 w 1944870"/>
                  <a:gd name="connsiteY5" fmla="*/ 1223682 h 1359808"/>
                  <a:gd name="connsiteX6" fmla="*/ 1050139 w 1944870"/>
                  <a:gd name="connsiteY6" fmla="*/ 1288961 h 1359808"/>
                  <a:gd name="connsiteX7" fmla="*/ 979863 w 1944870"/>
                  <a:gd name="connsiteY7" fmla="*/ 1359808 h 1359808"/>
                  <a:gd name="connsiteX8" fmla="*/ 909587 w 1944870"/>
                  <a:gd name="connsiteY8" fmla="*/ 1288961 h 1359808"/>
                  <a:gd name="connsiteX9" fmla="*/ 952509 w 1944870"/>
                  <a:gd name="connsiteY9" fmla="*/ 1223682 h 1359808"/>
                  <a:gd name="connsiteX10" fmla="*/ 958723 w 1944870"/>
                  <a:gd name="connsiteY10" fmla="*/ 1222417 h 1359808"/>
                  <a:gd name="connsiteX11" fmla="*/ 958723 w 1944870"/>
                  <a:gd name="connsiteY11" fmla="*/ 743896 h 1359808"/>
                  <a:gd name="connsiteX12" fmla="*/ 0 w 1944870"/>
                  <a:gd name="connsiteY12" fmla="*/ 743896 h 1359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44870" h="1359808">
                    <a:moveTo>
                      <a:pt x="0" y="0"/>
                    </a:moveTo>
                    <a:lnTo>
                      <a:pt x="1944870" y="0"/>
                    </a:lnTo>
                    <a:lnTo>
                      <a:pt x="1944870" y="743896"/>
                    </a:lnTo>
                    <a:lnTo>
                      <a:pt x="1001003" y="743896"/>
                    </a:lnTo>
                    <a:lnTo>
                      <a:pt x="1001003" y="1222417"/>
                    </a:lnTo>
                    <a:lnTo>
                      <a:pt x="1007218" y="1223682"/>
                    </a:lnTo>
                    <a:cubicBezTo>
                      <a:pt x="1032441" y="1234437"/>
                      <a:pt x="1050139" y="1259615"/>
                      <a:pt x="1050139" y="1288961"/>
                    </a:cubicBezTo>
                    <a:cubicBezTo>
                      <a:pt x="1050139" y="1328089"/>
                      <a:pt x="1018675" y="1359808"/>
                      <a:pt x="979863" y="1359808"/>
                    </a:cubicBezTo>
                    <a:cubicBezTo>
                      <a:pt x="941051" y="1359808"/>
                      <a:pt x="909587" y="1328089"/>
                      <a:pt x="909587" y="1288961"/>
                    </a:cubicBezTo>
                    <a:cubicBezTo>
                      <a:pt x="909587" y="1259615"/>
                      <a:pt x="927286" y="1234437"/>
                      <a:pt x="952509" y="1223682"/>
                    </a:cubicBezTo>
                    <a:lnTo>
                      <a:pt x="958723" y="1222417"/>
                    </a:lnTo>
                    <a:lnTo>
                      <a:pt x="958723" y="743896"/>
                    </a:lnTo>
                    <a:lnTo>
                      <a:pt x="0" y="743896"/>
                    </a:lnTo>
                    <a:close/>
                  </a:path>
                </a:pathLst>
              </a:custGeom>
              <a:solidFill>
                <a:srgbClr val="E1325F"/>
              </a:solidFill>
              <a:ln>
                <a:noFill/>
              </a:ln>
              <a:extLst/>
            </p:spPr>
            <p:txBody>
              <a:bodyPr tIns="108000">
                <a:normAutofit/>
              </a:bodyPr>
              <a:lstStyle/>
              <a:p>
                <a:pPr>
                  <a:lnSpc>
                    <a:spcPct val="110000"/>
                  </a:lnSpc>
                  <a:defRPr/>
                </a:pPr>
                <a:r>
                  <a:rPr lang="zh-CN" altLang="en-US" sz="1600" b="1" dirty="0">
                    <a:solidFill>
                      <a:srgbClr val="FFFFFF"/>
                    </a:solidFill>
                  </a:rPr>
                  <a:t>顶部“开始”面板中可以对字体、字号、颜色、行距等进行修改。</a:t>
                </a:r>
              </a:p>
            </p:txBody>
          </p:sp>
          <p:sp>
            <p:nvSpPr>
              <p:cNvPr id="43" name="MH_Text_6"/>
              <p:cNvSpPr>
                <a:spLocks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7784657" y="3205217"/>
                <a:ext cx="2674919" cy="1865260"/>
              </a:xfrm>
              <a:custGeom>
                <a:avLst/>
                <a:gdLst>
                  <a:gd name="T0" fmla="*/ 0 w 1950584"/>
                  <a:gd name="T1" fmla="*/ 0 h 1359808"/>
                  <a:gd name="T2" fmla="*/ 1950584 w 1950584"/>
                  <a:gd name="T3" fmla="*/ 0 h 1359808"/>
                  <a:gd name="T4" fmla="*/ 1950584 w 1950584"/>
                  <a:gd name="T5" fmla="*/ 743896 h 1359808"/>
                  <a:gd name="T6" fmla="*/ 1006717 w 1950584"/>
                  <a:gd name="T7" fmla="*/ 743896 h 1359808"/>
                  <a:gd name="T8" fmla="*/ 1006717 w 1950584"/>
                  <a:gd name="T9" fmla="*/ 1222417 h 1359808"/>
                  <a:gd name="T10" fmla="*/ 1012932 w 1950584"/>
                  <a:gd name="T11" fmla="*/ 1223682 h 1359808"/>
                  <a:gd name="T12" fmla="*/ 1055853 w 1950584"/>
                  <a:gd name="T13" fmla="*/ 1288961 h 1359808"/>
                  <a:gd name="T14" fmla="*/ 985577 w 1950584"/>
                  <a:gd name="T15" fmla="*/ 1359808 h 1359808"/>
                  <a:gd name="T16" fmla="*/ 915301 w 1950584"/>
                  <a:gd name="T17" fmla="*/ 1288961 h 1359808"/>
                  <a:gd name="T18" fmla="*/ 958223 w 1950584"/>
                  <a:gd name="T19" fmla="*/ 1223682 h 1359808"/>
                  <a:gd name="T20" fmla="*/ 964437 w 1950584"/>
                  <a:gd name="T21" fmla="*/ 1222417 h 1359808"/>
                  <a:gd name="T22" fmla="*/ 964437 w 1950584"/>
                  <a:gd name="T23" fmla="*/ 743896 h 1359808"/>
                  <a:gd name="T24" fmla="*/ 0 w 1950584"/>
                  <a:gd name="T25" fmla="*/ 743896 h 135980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950584"/>
                  <a:gd name="T40" fmla="*/ 0 h 1359808"/>
                  <a:gd name="T41" fmla="*/ 1950584 w 1950584"/>
                  <a:gd name="T42" fmla="*/ 1359808 h 135980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950584" h="1359808">
                    <a:moveTo>
                      <a:pt x="0" y="0"/>
                    </a:moveTo>
                    <a:lnTo>
                      <a:pt x="1950584" y="0"/>
                    </a:lnTo>
                    <a:lnTo>
                      <a:pt x="1950584" y="743896"/>
                    </a:lnTo>
                    <a:lnTo>
                      <a:pt x="1006717" y="743896"/>
                    </a:lnTo>
                    <a:lnTo>
                      <a:pt x="1006717" y="1222417"/>
                    </a:lnTo>
                    <a:lnTo>
                      <a:pt x="1012932" y="1223682"/>
                    </a:lnTo>
                    <a:cubicBezTo>
                      <a:pt x="1038155" y="1234437"/>
                      <a:pt x="1055853" y="1259615"/>
                      <a:pt x="1055853" y="1288961"/>
                    </a:cubicBezTo>
                    <a:cubicBezTo>
                      <a:pt x="1055853" y="1328089"/>
                      <a:pt x="1024389" y="1359808"/>
                      <a:pt x="985577" y="1359808"/>
                    </a:cubicBezTo>
                    <a:cubicBezTo>
                      <a:pt x="946765" y="1359808"/>
                      <a:pt x="915301" y="1328089"/>
                      <a:pt x="915301" y="1288961"/>
                    </a:cubicBezTo>
                    <a:cubicBezTo>
                      <a:pt x="915301" y="1259615"/>
                      <a:pt x="933000" y="1234437"/>
                      <a:pt x="958223" y="1223682"/>
                    </a:cubicBezTo>
                    <a:lnTo>
                      <a:pt x="964437" y="1222417"/>
                    </a:lnTo>
                    <a:lnTo>
                      <a:pt x="964437" y="743896"/>
                    </a:lnTo>
                    <a:lnTo>
                      <a:pt x="0" y="7438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325F"/>
              </a:solidFill>
              <a:ln>
                <a:noFill/>
              </a:ln>
              <a:extLst/>
            </p:spPr>
            <p:txBody>
              <a:bodyPr tIns="108000">
                <a:norm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zh-CN" altLang="en-US" sz="1600" b="1" dirty="0">
                    <a:solidFill>
                      <a:srgbClr val="FFFFFF"/>
                    </a:solidFill>
                    <a:latin typeface="+mn-lt"/>
                    <a:ea typeface="+mn-ea"/>
                  </a:rPr>
                  <a:t>顶部“开始”面板中可以对字体、字号、颜色、行距等进行修改。</a:t>
                </a:r>
              </a:p>
            </p:txBody>
          </p:sp>
          <p:sp>
            <p:nvSpPr>
              <p:cNvPr id="44" name="MH_Text_4"/>
              <p:cNvSpPr>
                <a:spLocks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4685321" y="3205217"/>
                <a:ext cx="2664036" cy="1865260"/>
              </a:xfrm>
              <a:custGeom>
                <a:avLst/>
                <a:gdLst>
                  <a:gd name="connsiteX0" fmla="*/ 0 w 1943728"/>
                  <a:gd name="connsiteY0" fmla="*/ 0 h 1359808"/>
                  <a:gd name="connsiteX1" fmla="*/ 1943728 w 1943728"/>
                  <a:gd name="connsiteY1" fmla="*/ 0 h 1359808"/>
                  <a:gd name="connsiteX2" fmla="*/ 1943728 w 1943728"/>
                  <a:gd name="connsiteY2" fmla="*/ 743896 h 1359808"/>
                  <a:gd name="connsiteX3" fmla="*/ 993004 w 1943728"/>
                  <a:gd name="connsiteY3" fmla="*/ 743896 h 1359808"/>
                  <a:gd name="connsiteX4" fmla="*/ 993004 w 1943728"/>
                  <a:gd name="connsiteY4" fmla="*/ 1222417 h 1359808"/>
                  <a:gd name="connsiteX5" fmla="*/ 999218 w 1943728"/>
                  <a:gd name="connsiteY5" fmla="*/ 1223682 h 1359808"/>
                  <a:gd name="connsiteX6" fmla="*/ 1042139 w 1943728"/>
                  <a:gd name="connsiteY6" fmla="*/ 1288961 h 1359808"/>
                  <a:gd name="connsiteX7" fmla="*/ 971863 w 1943728"/>
                  <a:gd name="connsiteY7" fmla="*/ 1359808 h 1359808"/>
                  <a:gd name="connsiteX8" fmla="*/ 901587 w 1943728"/>
                  <a:gd name="connsiteY8" fmla="*/ 1288961 h 1359808"/>
                  <a:gd name="connsiteX9" fmla="*/ 944509 w 1943728"/>
                  <a:gd name="connsiteY9" fmla="*/ 1223682 h 1359808"/>
                  <a:gd name="connsiteX10" fmla="*/ 950724 w 1943728"/>
                  <a:gd name="connsiteY10" fmla="*/ 1222417 h 1359808"/>
                  <a:gd name="connsiteX11" fmla="*/ 950724 w 1943728"/>
                  <a:gd name="connsiteY11" fmla="*/ 743896 h 1359808"/>
                  <a:gd name="connsiteX12" fmla="*/ 0 w 1943728"/>
                  <a:gd name="connsiteY12" fmla="*/ 743896 h 1359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43728" h="1359808">
                    <a:moveTo>
                      <a:pt x="0" y="0"/>
                    </a:moveTo>
                    <a:lnTo>
                      <a:pt x="1943728" y="0"/>
                    </a:lnTo>
                    <a:lnTo>
                      <a:pt x="1943728" y="743896"/>
                    </a:lnTo>
                    <a:lnTo>
                      <a:pt x="993004" y="743896"/>
                    </a:lnTo>
                    <a:lnTo>
                      <a:pt x="993004" y="1222417"/>
                    </a:lnTo>
                    <a:lnTo>
                      <a:pt x="999218" y="1223682"/>
                    </a:lnTo>
                    <a:cubicBezTo>
                      <a:pt x="1024441" y="1234437"/>
                      <a:pt x="1042139" y="1259615"/>
                      <a:pt x="1042139" y="1288961"/>
                    </a:cubicBezTo>
                    <a:cubicBezTo>
                      <a:pt x="1042139" y="1328089"/>
                      <a:pt x="1010675" y="1359808"/>
                      <a:pt x="971863" y="1359808"/>
                    </a:cubicBezTo>
                    <a:cubicBezTo>
                      <a:pt x="933051" y="1359808"/>
                      <a:pt x="901587" y="1328089"/>
                      <a:pt x="901587" y="1288961"/>
                    </a:cubicBezTo>
                    <a:cubicBezTo>
                      <a:pt x="901587" y="1259615"/>
                      <a:pt x="919286" y="1234437"/>
                      <a:pt x="944509" y="1223682"/>
                    </a:cubicBezTo>
                    <a:lnTo>
                      <a:pt x="950724" y="1222417"/>
                    </a:lnTo>
                    <a:lnTo>
                      <a:pt x="950724" y="743896"/>
                    </a:lnTo>
                    <a:lnTo>
                      <a:pt x="0" y="743896"/>
                    </a:lnTo>
                    <a:close/>
                  </a:path>
                </a:pathLst>
              </a:custGeom>
              <a:solidFill>
                <a:srgbClr val="E1325F"/>
              </a:solidFill>
              <a:ln>
                <a:noFill/>
              </a:ln>
              <a:extLst/>
            </p:spPr>
            <p:txBody>
              <a:bodyPr tIns="108000">
                <a:normAutofit/>
              </a:bodyPr>
              <a:lstStyle/>
              <a:p>
                <a:pPr>
                  <a:lnSpc>
                    <a:spcPct val="110000"/>
                  </a:lnSpc>
                  <a:defRPr/>
                </a:pPr>
                <a:r>
                  <a:rPr lang="zh-CN" altLang="en-US" sz="1600" b="1" dirty="0">
                    <a:solidFill>
                      <a:srgbClr val="FFFFFF"/>
                    </a:solidFill>
                  </a:rPr>
                  <a:t>顶部“开始”面板中可以对字体、字号、颜色、行距等进行修改。</a:t>
                </a:r>
              </a:p>
            </p:txBody>
          </p:sp>
          <p:sp>
            <p:nvSpPr>
              <p:cNvPr id="45" name="MH_Text_5"/>
              <p:cNvSpPr>
                <a:spLocks/>
              </p:cNvSpPr>
              <p:nvPr>
                <p:custDataLst>
                  <p:tags r:id="rId27"/>
                </p:custDataLst>
              </p:nvPr>
            </p:nvSpPr>
            <p:spPr bwMode="auto">
              <a:xfrm>
                <a:off x="7368948" y="1768727"/>
                <a:ext cx="2674918" cy="3301750"/>
              </a:xfrm>
              <a:custGeom>
                <a:avLst/>
                <a:gdLst>
                  <a:gd name="T0" fmla="*/ 0 w 1950584"/>
                  <a:gd name="T1" fmla="*/ 0 h 2407662"/>
                  <a:gd name="T2" fmla="*/ 1950584 w 1950584"/>
                  <a:gd name="T3" fmla="*/ 0 h 2407662"/>
                  <a:gd name="T4" fmla="*/ 1950584 w 1950584"/>
                  <a:gd name="T5" fmla="*/ 750752 h 2407662"/>
                  <a:gd name="T6" fmla="*/ 175975 w 1950584"/>
                  <a:gd name="T7" fmla="*/ 750752 h 2407662"/>
                  <a:gd name="T8" fmla="*/ 175975 w 1950584"/>
                  <a:gd name="T9" fmla="*/ 2270271 h 2407662"/>
                  <a:gd name="T10" fmla="*/ 182191 w 1950584"/>
                  <a:gd name="T11" fmla="*/ 2271536 h 2407662"/>
                  <a:gd name="T12" fmla="*/ 225112 w 1950584"/>
                  <a:gd name="T13" fmla="*/ 2336815 h 2407662"/>
                  <a:gd name="T14" fmla="*/ 154836 w 1950584"/>
                  <a:gd name="T15" fmla="*/ 2407662 h 2407662"/>
                  <a:gd name="T16" fmla="*/ 84560 w 1950584"/>
                  <a:gd name="T17" fmla="*/ 2336815 h 2407662"/>
                  <a:gd name="T18" fmla="*/ 127482 w 1950584"/>
                  <a:gd name="T19" fmla="*/ 2271536 h 2407662"/>
                  <a:gd name="T20" fmla="*/ 133695 w 1950584"/>
                  <a:gd name="T21" fmla="*/ 2270271 h 2407662"/>
                  <a:gd name="T22" fmla="*/ 133695 w 1950584"/>
                  <a:gd name="T23" fmla="*/ 750752 h 2407662"/>
                  <a:gd name="T24" fmla="*/ 0 w 1950584"/>
                  <a:gd name="T25" fmla="*/ 750752 h 240766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950584"/>
                  <a:gd name="T40" fmla="*/ 0 h 2407662"/>
                  <a:gd name="T41" fmla="*/ 1950584 w 1950584"/>
                  <a:gd name="T42" fmla="*/ 2407662 h 240766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950584" h="2407662">
                    <a:moveTo>
                      <a:pt x="0" y="0"/>
                    </a:moveTo>
                    <a:lnTo>
                      <a:pt x="1950584" y="0"/>
                    </a:lnTo>
                    <a:lnTo>
                      <a:pt x="1950584" y="750752"/>
                    </a:lnTo>
                    <a:lnTo>
                      <a:pt x="175975" y="750752"/>
                    </a:lnTo>
                    <a:lnTo>
                      <a:pt x="175975" y="2270271"/>
                    </a:lnTo>
                    <a:lnTo>
                      <a:pt x="182191" y="2271536"/>
                    </a:lnTo>
                    <a:cubicBezTo>
                      <a:pt x="207414" y="2282291"/>
                      <a:pt x="225112" y="2307469"/>
                      <a:pt x="225112" y="2336815"/>
                    </a:cubicBezTo>
                    <a:cubicBezTo>
                      <a:pt x="225112" y="2375943"/>
                      <a:pt x="193648" y="2407662"/>
                      <a:pt x="154836" y="2407662"/>
                    </a:cubicBezTo>
                    <a:cubicBezTo>
                      <a:pt x="116024" y="2407662"/>
                      <a:pt x="84560" y="2375943"/>
                      <a:pt x="84560" y="2336815"/>
                    </a:cubicBezTo>
                    <a:cubicBezTo>
                      <a:pt x="84560" y="2307469"/>
                      <a:pt x="102259" y="2282291"/>
                      <a:pt x="127482" y="2271536"/>
                    </a:cubicBezTo>
                    <a:lnTo>
                      <a:pt x="133695" y="2270271"/>
                    </a:lnTo>
                    <a:lnTo>
                      <a:pt x="133695" y="750752"/>
                    </a:lnTo>
                    <a:lnTo>
                      <a:pt x="0" y="7507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93D95"/>
              </a:solidFill>
              <a:ln>
                <a:noFill/>
              </a:ln>
              <a:extLst/>
            </p:spPr>
            <p:txBody>
              <a:bodyPr tIns="108000">
                <a:norm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zh-CN" altLang="en-US" sz="1600" b="1" dirty="0">
                    <a:solidFill>
                      <a:srgbClr val="FFFFFF"/>
                    </a:solidFill>
                    <a:latin typeface="+mn-lt"/>
                    <a:ea typeface="+mn-ea"/>
                  </a:rPr>
                  <a:t>顶部“开始”面板中可以对字体、字号、颜色、行距等进行修改。</a:t>
                </a:r>
              </a:p>
            </p:txBody>
          </p:sp>
          <p:sp>
            <p:nvSpPr>
              <p:cNvPr id="46" name="MH_Text_3"/>
              <p:cNvSpPr>
                <a:spLocks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4239141" y="1768727"/>
                <a:ext cx="2677095" cy="3301750"/>
              </a:xfrm>
              <a:custGeom>
                <a:avLst/>
                <a:gdLst>
                  <a:gd name="T0" fmla="*/ 0 w 1951726"/>
                  <a:gd name="T1" fmla="*/ 0 h 2407662"/>
                  <a:gd name="T2" fmla="*/ 1951726 w 1951726"/>
                  <a:gd name="T3" fmla="*/ 0 h 2407662"/>
                  <a:gd name="T4" fmla="*/ 1951726 w 1951726"/>
                  <a:gd name="T5" fmla="*/ 750752 h 2407662"/>
                  <a:gd name="T6" fmla="*/ 183974 w 1951726"/>
                  <a:gd name="T7" fmla="*/ 750752 h 2407662"/>
                  <a:gd name="T8" fmla="*/ 183974 w 1951726"/>
                  <a:gd name="T9" fmla="*/ 2271302 h 2407662"/>
                  <a:gd name="T10" fmla="*/ 185077 w 1951726"/>
                  <a:gd name="T11" fmla="*/ 2271536 h 2407662"/>
                  <a:gd name="T12" fmla="*/ 226254 w 1951726"/>
                  <a:gd name="T13" fmla="*/ 2336815 h 2407662"/>
                  <a:gd name="T14" fmla="*/ 158835 w 1951726"/>
                  <a:gd name="T15" fmla="*/ 2407662 h 2407662"/>
                  <a:gd name="T16" fmla="*/ 91416 w 1951726"/>
                  <a:gd name="T17" fmla="*/ 2336815 h 2407662"/>
                  <a:gd name="T18" fmla="*/ 132593 w 1951726"/>
                  <a:gd name="T19" fmla="*/ 2271536 h 2407662"/>
                  <a:gd name="T20" fmla="*/ 133695 w 1951726"/>
                  <a:gd name="T21" fmla="*/ 2271302 h 2407662"/>
                  <a:gd name="T22" fmla="*/ 133695 w 1951726"/>
                  <a:gd name="T23" fmla="*/ 750752 h 2407662"/>
                  <a:gd name="T24" fmla="*/ 0 w 1951726"/>
                  <a:gd name="T25" fmla="*/ 750752 h 240766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951726"/>
                  <a:gd name="T40" fmla="*/ 0 h 2407662"/>
                  <a:gd name="T41" fmla="*/ 1951726 w 1951726"/>
                  <a:gd name="T42" fmla="*/ 2407662 h 240766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951726" h="2407662">
                    <a:moveTo>
                      <a:pt x="0" y="0"/>
                    </a:moveTo>
                    <a:lnTo>
                      <a:pt x="1951726" y="0"/>
                    </a:lnTo>
                    <a:lnTo>
                      <a:pt x="1951726" y="750752"/>
                    </a:lnTo>
                    <a:lnTo>
                      <a:pt x="183974" y="750752"/>
                    </a:lnTo>
                    <a:lnTo>
                      <a:pt x="183974" y="2271302"/>
                    </a:lnTo>
                    <a:lnTo>
                      <a:pt x="185077" y="2271536"/>
                    </a:lnTo>
                    <a:cubicBezTo>
                      <a:pt x="209275" y="2282291"/>
                      <a:pt x="226254" y="2307469"/>
                      <a:pt x="226254" y="2336815"/>
                    </a:cubicBezTo>
                    <a:cubicBezTo>
                      <a:pt x="226254" y="2375943"/>
                      <a:pt x="196069" y="2407662"/>
                      <a:pt x="158835" y="2407662"/>
                    </a:cubicBezTo>
                    <a:cubicBezTo>
                      <a:pt x="121601" y="2407662"/>
                      <a:pt x="91416" y="2375943"/>
                      <a:pt x="91416" y="2336815"/>
                    </a:cubicBezTo>
                    <a:cubicBezTo>
                      <a:pt x="91416" y="2307469"/>
                      <a:pt x="108395" y="2282291"/>
                      <a:pt x="132593" y="2271536"/>
                    </a:cubicBezTo>
                    <a:lnTo>
                      <a:pt x="133695" y="2271302"/>
                    </a:lnTo>
                    <a:lnTo>
                      <a:pt x="133695" y="750752"/>
                    </a:lnTo>
                    <a:lnTo>
                      <a:pt x="0" y="7507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93D95"/>
              </a:solidFill>
              <a:ln>
                <a:noFill/>
              </a:ln>
              <a:extLst/>
            </p:spPr>
            <p:txBody>
              <a:bodyPr tIns="108000">
                <a:norm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zh-CN" altLang="en-US" sz="1600" b="1" dirty="0">
                    <a:solidFill>
                      <a:srgbClr val="FFFFFF"/>
                    </a:solidFill>
                    <a:latin typeface="+mn-lt"/>
                    <a:ea typeface="+mn-ea"/>
                  </a:rPr>
                  <a:t>顶部“开始”面板中可以对字体、字号、颜色、行距等进行修改。</a:t>
                </a:r>
              </a:p>
            </p:txBody>
          </p:sp>
          <p:sp>
            <p:nvSpPr>
              <p:cNvPr id="47" name="MH_Text_1"/>
              <p:cNvSpPr>
                <a:spLocks/>
              </p:cNvSpPr>
              <p:nvPr>
                <p:custDataLst>
                  <p:tags r:id="rId29"/>
                </p:custDataLst>
              </p:nvPr>
            </p:nvSpPr>
            <p:spPr bwMode="auto">
              <a:xfrm>
                <a:off x="1091921" y="1768727"/>
                <a:ext cx="2674918" cy="3301750"/>
              </a:xfrm>
              <a:custGeom>
                <a:avLst/>
                <a:gdLst>
                  <a:gd name="T0" fmla="*/ 0 w 1950584"/>
                  <a:gd name="T1" fmla="*/ 0 h 2407662"/>
                  <a:gd name="T2" fmla="*/ 1950584 w 1950584"/>
                  <a:gd name="T3" fmla="*/ 0 h 2407662"/>
                  <a:gd name="T4" fmla="*/ 1950584 w 1950584"/>
                  <a:gd name="T5" fmla="*/ 750752 h 2407662"/>
                  <a:gd name="T6" fmla="*/ 196545 w 1950584"/>
                  <a:gd name="T7" fmla="*/ 750752 h 2407662"/>
                  <a:gd name="T8" fmla="*/ 196545 w 1950584"/>
                  <a:gd name="T9" fmla="*/ 2274796 h 2407662"/>
                  <a:gd name="T10" fmla="*/ 225098 w 1950584"/>
                  <a:gd name="T11" fmla="*/ 2286719 h 2407662"/>
                  <a:gd name="T12" fmla="*/ 245681 w 1950584"/>
                  <a:gd name="T13" fmla="*/ 2336815 h 2407662"/>
                  <a:gd name="T14" fmla="*/ 175405 w 1950584"/>
                  <a:gd name="T15" fmla="*/ 2407662 h 2407662"/>
                  <a:gd name="T16" fmla="*/ 105129 w 1950584"/>
                  <a:gd name="T17" fmla="*/ 2336815 h 2407662"/>
                  <a:gd name="T18" fmla="*/ 125712 w 1950584"/>
                  <a:gd name="T19" fmla="*/ 2286719 h 2407662"/>
                  <a:gd name="T20" fmla="*/ 154265 w 1950584"/>
                  <a:gd name="T21" fmla="*/ 2274796 h 2407662"/>
                  <a:gd name="T22" fmla="*/ 154265 w 1950584"/>
                  <a:gd name="T23" fmla="*/ 750752 h 2407662"/>
                  <a:gd name="T24" fmla="*/ 0 w 1950584"/>
                  <a:gd name="T25" fmla="*/ 750752 h 240766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950584"/>
                  <a:gd name="T40" fmla="*/ 0 h 2407662"/>
                  <a:gd name="T41" fmla="*/ 1950584 w 1950584"/>
                  <a:gd name="T42" fmla="*/ 2407662 h 240766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950584" h="2407662">
                    <a:moveTo>
                      <a:pt x="0" y="0"/>
                    </a:moveTo>
                    <a:lnTo>
                      <a:pt x="1950584" y="0"/>
                    </a:lnTo>
                    <a:lnTo>
                      <a:pt x="1950584" y="750752"/>
                    </a:lnTo>
                    <a:lnTo>
                      <a:pt x="196545" y="750752"/>
                    </a:lnTo>
                    <a:lnTo>
                      <a:pt x="196545" y="2274796"/>
                    </a:lnTo>
                    <a:lnTo>
                      <a:pt x="225098" y="2286719"/>
                    </a:lnTo>
                    <a:cubicBezTo>
                      <a:pt x="237815" y="2299540"/>
                      <a:pt x="245681" y="2317251"/>
                      <a:pt x="245681" y="2336815"/>
                    </a:cubicBezTo>
                    <a:cubicBezTo>
                      <a:pt x="245681" y="2375943"/>
                      <a:pt x="214217" y="2407662"/>
                      <a:pt x="175405" y="2407662"/>
                    </a:cubicBezTo>
                    <a:cubicBezTo>
                      <a:pt x="136593" y="2407662"/>
                      <a:pt x="105129" y="2375943"/>
                      <a:pt x="105129" y="2336815"/>
                    </a:cubicBezTo>
                    <a:cubicBezTo>
                      <a:pt x="105129" y="2317251"/>
                      <a:pt x="112995" y="2299540"/>
                      <a:pt x="125712" y="2286719"/>
                    </a:cubicBezTo>
                    <a:lnTo>
                      <a:pt x="154265" y="2274796"/>
                    </a:lnTo>
                    <a:lnTo>
                      <a:pt x="154265" y="750752"/>
                    </a:lnTo>
                    <a:lnTo>
                      <a:pt x="0" y="7507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93D95"/>
              </a:solidFill>
              <a:ln>
                <a:noFill/>
              </a:ln>
              <a:extLst/>
            </p:spPr>
            <p:txBody>
              <a:bodyPr tIns="108000">
                <a:norm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zh-CN" altLang="en-US" sz="1600" b="1" dirty="0">
                    <a:solidFill>
                      <a:srgbClr val="FFFFFF"/>
                    </a:solidFill>
                    <a:latin typeface="+mn-lt"/>
                    <a:ea typeface="+mn-ea"/>
                  </a:rPr>
                  <a:t>顶部“开始”面板中可以对字体、字号、颜色、行距等进行修改。</a:t>
                </a:r>
              </a:p>
            </p:txBody>
          </p:sp>
        </p:grpSp>
        <p:sp>
          <p:nvSpPr>
            <p:cNvPr id="48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9839275" y="5277244"/>
              <a:ext cx="1745553" cy="1096956"/>
            </a:xfrm>
            <a:prstGeom prst="rect">
              <a:avLst/>
            </a:prstGeom>
            <a:noFill/>
          </p:spPr>
          <p:txBody>
            <a:bodyPr>
              <a:normAutofit/>
            </a:bodyPr>
            <a:lstStyle/>
            <a:p>
              <a:pPr algn="ctr">
                <a:defRPr/>
              </a:pPr>
              <a:r>
                <a:rPr lang="en-US" altLang="zh-CN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7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月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9" name="MH_SubTitle_2"/>
            <p:cNvSpPr txBox="1"/>
            <p:nvPr>
              <p:custDataLst>
                <p:tags r:id="rId2"/>
              </p:custDataLst>
            </p:nvPr>
          </p:nvSpPr>
          <p:spPr>
            <a:xfrm>
              <a:off x="447676" y="5277244"/>
              <a:ext cx="1739023" cy="1096956"/>
            </a:xfrm>
            <a:prstGeom prst="rect">
              <a:avLst/>
            </a:prstGeom>
            <a:noFill/>
          </p:spPr>
          <p:txBody>
            <a:bodyPr>
              <a:normAutofit/>
            </a:bodyPr>
            <a:lstStyle/>
            <a:p>
              <a:pPr algn="ctr">
                <a:defRPr/>
              </a:pPr>
              <a:r>
                <a:rPr lang="en-US" altLang="zh-CN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月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0" name="MH_SubTitle_3"/>
            <p:cNvSpPr txBox="1"/>
            <p:nvPr>
              <p:custDataLst>
                <p:tags r:id="rId3"/>
              </p:custDataLst>
            </p:nvPr>
          </p:nvSpPr>
          <p:spPr>
            <a:xfrm>
              <a:off x="2040874" y="5277244"/>
              <a:ext cx="1645434" cy="1096956"/>
            </a:xfrm>
            <a:prstGeom prst="rect">
              <a:avLst/>
            </a:prstGeom>
            <a:noFill/>
          </p:spPr>
          <p:txBody>
            <a:bodyPr>
              <a:normAutofit/>
            </a:bodyPr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月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1" name="MH_SubTitle_4"/>
            <p:cNvSpPr txBox="1"/>
            <p:nvPr>
              <p:custDataLst>
                <p:tags r:id="rId4"/>
              </p:custDataLst>
            </p:nvPr>
          </p:nvSpPr>
          <p:spPr>
            <a:xfrm>
              <a:off x="3586191" y="5277244"/>
              <a:ext cx="1717258" cy="1096956"/>
            </a:xfrm>
            <a:prstGeom prst="rect">
              <a:avLst/>
            </a:prstGeom>
            <a:noFill/>
          </p:spPr>
          <p:txBody>
            <a:bodyPr>
              <a:normAutofit/>
            </a:bodyPr>
            <a:lstStyle/>
            <a:p>
              <a:pPr algn="ctr">
                <a:defRPr/>
              </a:pPr>
              <a:r>
                <a:rPr lang="en-US" altLang="zh-CN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月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2" name="MH_SubTitle_5"/>
            <p:cNvSpPr txBox="1"/>
            <p:nvPr>
              <p:custDataLst>
                <p:tags r:id="rId5"/>
              </p:custDataLst>
            </p:nvPr>
          </p:nvSpPr>
          <p:spPr>
            <a:xfrm>
              <a:off x="5144563" y="5277244"/>
              <a:ext cx="1739023" cy="1096956"/>
            </a:xfrm>
            <a:prstGeom prst="rect">
              <a:avLst/>
            </a:prstGeom>
            <a:noFill/>
          </p:spPr>
          <p:txBody>
            <a:bodyPr>
              <a:normAutofit/>
            </a:bodyPr>
            <a:lstStyle/>
            <a:p>
              <a:pPr algn="ctr">
                <a:defRPr/>
              </a:pPr>
              <a:r>
                <a:rPr lang="en-US" altLang="zh-CN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4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月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3" name="MH_SubTitle_6"/>
            <p:cNvSpPr txBox="1"/>
            <p:nvPr>
              <p:custDataLst>
                <p:tags r:id="rId6"/>
              </p:custDataLst>
            </p:nvPr>
          </p:nvSpPr>
          <p:spPr>
            <a:xfrm>
              <a:off x="6715998" y="5277244"/>
              <a:ext cx="1717258" cy="1096956"/>
            </a:xfrm>
            <a:prstGeom prst="rect">
              <a:avLst/>
            </a:prstGeom>
            <a:noFill/>
          </p:spPr>
          <p:txBody>
            <a:bodyPr>
              <a:normAutofit/>
            </a:bodyPr>
            <a:lstStyle/>
            <a:p>
              <a:pPr algn="ctr">
                <a:defRPr/>
              </a:pPr>
              <a:r>
                <a:rPr lang="en-US" altLang="zh-CN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月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4" name="MH_SubTitle_7"/>
            <p:cNvSpPr txBox="1"/>
            <p:nvPr>
              <p:custDataLst>
                <p:tags r:id="rId7"/>
              </p:custDataLst>
            </p:nvPr>
          </p:nvSpPr>
          <p:spPr>
            <a:xfrm>
              <a:off x="8276548" y="5277244"/>
              <a:ext cx="1739024" cy="1096956"/>
            </a:xfrm>
            <a:prstGeom prst="rect">
              <a:avLst/>
            </a:prstGeom>
            <a:noFill/>
          </p:spPr>
          <p:txBody>
            <a:bodyPr>
              <a:normAutofit/>
            </a:bodyPr>
            <a:lstStyle/>
            <a:p>
              <a:pPr algn="ctr">
                <a:defRPr/>
              </a:pPr>
              <a:r>
                <a:rPr lang="en-US" altLang="zh-CN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6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月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532513"/>
      </p:ext>
    </p:extLst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73768"/>
          </a:xfrm>
          <a:prstGeom prst="rect">
            <a:avLst/>
          </a:prstGeom>
          <a:solidFill>
            <a:srgbClr val="193D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303777" y="137255"/>
            <a:ext cx="452199" cy="389827"/>
          </a:xfrm>
          <a:prstGeom prst="triangle">
            <a:avLst/>
          </a:prstGeom>
          <a:solidFill>
            <a:srgbClr val="E1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4790" y="70558"/>
            <a:ext cx="3365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第五部分 </a:t>
            </a:r>
            <a:r>
              <a:rPr lang="en-US" altLang="zh-CN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800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解决办法</a:t>
            </a:r>
            <a:endParaRPr lang="zh-CN" altLang="en-US" sz="2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084289"/>
              </p:ext>
            </p:extLst>
          </p:nvPr>
        </p:nvGraphicFramePr>
        <p:xfrm>
          <a:off x="792440" y="1589681"/>
          <a:ext cx="10416637" cy="3869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34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</a:tblGrid>
              <a:tr h="651987">
                <a:tc rowSpan="2"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6F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3D9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3D9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3D9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3D9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2740"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3D9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3D9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3D9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3D9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3D9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3D9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3D9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3D9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3D9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3D9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3D9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3D9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3D9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3D9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3D9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3D9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1325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1325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1325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1325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1325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9" name="组 54"/>
          <p:cNvGrpSpPr/>
          <p:nvPr/>
        </p:nvGrpSpPr>
        <p:grpSpPr>
          <a:xfrm>
            <a:off x="3422296" y="5673280"/>
            <a:ext cx="1735217" cy="321905"/>
            <a:chOff x="1081014" y="4027616"/>
            <a:chExt cx="1301413" cy="241429"/>
          </a:xfrm>
        </p:grpSpPr>
        <p:sp>
          <p:nvSpPr>
            <p:cNvPr id="10" name="矩形 9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" name="组 65"/>
          <p:cNvGrpSpPr/>
          <p:nvPr/>
        </p:nvGrpSpPr>
        <p:grpSpPr>
          <a:xfrm>
            <a:off x="7029245" y="5673280"/>
            <a:ext cx="1735217" cy="321905"/>
            <a:chOff x="1081014" y="4027616"/>
            <a:chExt cx="1301413" cy="241429"/>
          </a:xfrm>
        </p:grpSpPr>
        <p:sp>
          <p:nvSpPr>
            <p:cNvPr id="13" name="矩形 12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290222" y="2777868"/>
            <a:ext cx="3079657" cy="27447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69880" y="2777868"/>
            <a:ext cx="806237" cy="2744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67331" y="3386949"/>
            <a:ext cx="1852947" cy="27447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22461" y="3386949"/>
            <a:ext cx="2037817" cy="2744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18577" y="3904798"/>
            <a:ext cx="1797723" cy="27447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016301" y="3904798"/>
            <a:ext cx="2192793" cy="2744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40618" y="4478630"/>
            <a:ext cx="503177" cy="27447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43795" y="4478630"/>
            <a:ext cx="3390428" cy="2744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45628" y="4956309"/>
            <a:ext cx="2321581" cy="27447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967207" y="4956309"/>
            <a:ext cx="1570341" cy="2744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102204"/>
      </p:ext>
    </p:extLst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3D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013137" y="4371597"/>
            <a:ext cx="5387663" cy="392220"/>
          </a:xfrm>
          <a:prstGeom prst="rect">
            <a:avLst/>
          </a:prstGeom>
          <a:solidFill>
            <a:srgbClr val="E1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rgbClr val="F6F5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2455" y="254890"/>
            <a:ext cx="121379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700" b="1" i="0" u="none" strike="noStrike" kern="0" cap="none" spc="0" normalizeH="0" baseline="0" noProof="0" dirty="0" smtClean="0">
                <a:ln>
                  <a:noFill/>
                </a:ln>
                <a:solidFill>
                  <a:srgbClr val="E1325F"/>
                </a:solidFill>
                <a:effectLst/>
                <a:uLnTx/>
                <a:uFillTx/>
              </a:rPr>
              <a:t>’</a:t>
            </a:r>
            <a:endParaRPr kumimoji="0" lang="zh-CN" altLang="en-US" sz="28700" b="1" i="0" u="none" strike="noStrike" kern="0" cap="none" spc="0" normalizeH="0" baseline="0" noProof="0" dirty="0" smtClean="0">
              <a:ln>
                <a:noFill/>
              </a:ln>
              <a:solidFill>
                <a:srgbClr val="E1325F"/>
              </a:solidFill>
              <a:effectLst/>
              <a:uLnTx/>
              <a:uFillTx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2455" y="2131938"/>
            <a:ext cx="572464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72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</a:t>
            </a:r>
            <a:r>
              <a:rPr lang="zh-CN" altLang="en-US" sz="72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各位</a:t>
            </a:r>
            <a:endParaRPr lang="en-US" altLang="zh-CN" sz="7200" b="1" kern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914400"/>
            <a:r>
              <a:rPr lang="zh-CN" altLang="en-US" sz="72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zh-CN" altLang="en-US" sz="72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评判指导</a:t>
            </a:r>
          </a:p>
        </p:txBody>
      </p:sp>
      <p:sp>
        <p:nvSpPr>
          <p:cNvPr id="8" name="矩形 7"/>
          <p:cNvSpPr/>
          <p:nvPr/>
        </p:nvSpPr>
        <p:spPr>
          <a:xfrm>
            <a:off x="1013137" y="4371597"/>
            <a:ext cx="31179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PRESENTED</a:t>
            </a:r>
            <a:r>
              <a: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BY</a:t>
            </a:r>
            <a:r>
              <a: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OfficePLUS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13137" y="4807079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XXX  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83443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6262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3244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615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rgbClr val="F6F5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  <p:sp>
        <p:nvSpPr>
          <p:cNvPr id="3" name="剪去对角的矩形 2"/>
          <p:cNvSpPr/>
          <p:nvPr/>
        </p:nvSpPr>
        <p:spPr>
          <a:xfrm>
            <a:off x="317023" y="1709225"/>
            <a:ext cx="2208670" cy="3604068"/>
          </a:xfrm>
          <a:prstGeom prst="snip2DiagRect">
            <a:avLst/>
          </a:prstGeom>
          <a:solidFill>
            <a:srgbClr val="E1325F"/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17023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课题目的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79813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剪去对角的矩形 13"/>
          <p:cNvSpPr/>
          <p:nvPr/>
        </p:nvSpPr>
        <p:spPr>
          <a:xfrm>
            <a:off x="2645374" y="1709225"/>
            <a:ext cx="2208670" cy="3604068"/>
          </a:xfrm>
          <a:prstGeom prst="snip2DiagRect">
            <a:avLst/>
          </a:prstGeom>
          <a:solidFill>
            <a:srgbClr val="E1325F">
              <a:alpha val="30000"/>
            </a:srgbClr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剪去对角的矩形 14"/>
          <p:cNvSpPr/>
          <p:nvPr/>
        </p:nvSpPr>
        <p:spPr>
          <a:xfrm>
            <a:off x="4973725" y="1709225"/>
            <a:ext cx="2208670" cy="3604068"/>
          </a:xfrm>
          <a:prstGeom prst="snip2DiagRect">
            <a:avLst/>
          </a:prstGeom>
          <a:solidFill>
            <a:srgbClr val="E1325F">
              <a:alpha val="30000"/>
            </a:srgbClr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剪去对角的矩形 16"/>
          <p:cNvSpPr/>
          <p:nvPr/>
        </p:nvSpPr>
        <p:spPr>
          <a:xfrm>
            <a:off x="9706118" y="1709225"/>
            <a:ext cx="2208670" cy="3604068"/>
          </a:xfrm>
          <a:prstGeom prst="snip2DiagRect">
            <a:avLst/>
          </a:prstGeom>
          <a:solidFill>
            <a:srgbClr val="E1325F">
              <a:alpha val="30000"/>
            </a:srgbClr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2208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zh-CN" altLang="en-US" sz="3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45374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进展成果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2808164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850559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3200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24280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5087070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129465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剪去对角的矩形 24"/>
          <p:cNvSpPr/>
          <p:nvPr/>
        </p:nvSpPr>
        <p:spPr>
          <a:xfrm>
            <a:off x="7365975" y="1709225"/>
            <a:ext cx="2208670" cy="3604068"/>
          </a:xfrm>
          <a:prstGeom prst="snip2DiagRect">
            <a:avLst/>
          </a:prstGeom>
          <a:solidFill>
            <a:srgbClr val="E1325F">
              <a:alpha val="30000"/>
            </a:srgbClr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316530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设想安排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7479320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7521715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678278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解决办法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9841068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9883463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67507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73768"/>
          </a:xfrm>
          <a:prstGeom prst="rect">
            <a:avLst/>
          </a:prstGeom>
          <a:solidFill>
            <a:srgbClr val="193D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303777" y="137255"/>
            <a:ext cx="452199" cy="389827"/>
          </a:xfrm>
          <a:prstGeom prst="triangle">
            <a:avLst/>
          </a:prstGeom>
          <a:solidFill>
            <a:srgbClr val="E1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4790" y="70558"/>
            <a:ext cx="3365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 </a:t>
            </a:r>
            <a:r>
              <a:rPr lang="en-US" altLang="zh-CN" sz="2800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800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课题目的</a:t>
            </a:r>
            <a:endParaRPr lang="zh-CN" altLang="en-US" sz="2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1541193" y="1167085"/>
            <a:ext cx="5872972" cy="4829297"/>
          </a:xfrm>
          <a:prstGeom prst="triangle">
            <a:avLst/>
          </a:prstGeom>
          <a:solidFill>
            <a:srgbClr val="E1325F">
              <a:alpha val="98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剪去对角的矩形 10"/>
          <p:cNvSpPr/>
          <p:nvPr/>
        </p:nvSpPr>
        <p:spPr>
          <a:xfrm>
            <a:off x="4467912" y="2126096"/>
            <a:ext cx="2946253" cy="956418"/>
          </a:xfrm>
          <a:prstGeom prst="snip2DiagRect">
            <a:avLst/>
          </a:prstGeom>
          <a:solidFill>
            <a:srgbClr val="193D95">
              <a:alpha val="80000"/>
            </a:srgb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6776" tIns="196776" rIns="196776" bIns="196776" numCol="1" spcCol="1270" anchor="ctr" anchorCtr="0">
            <a:no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4000" b="1" dirty="0">
                <a:solidFill>
                  <a:schemeClr val="bg1"/>
                </a:solidFill>
                <a:ea typeface="微软雅黑" charset="0"/>
              </a:rPr>
              <a:t>添加</a:t>
            </a:r>
            <a:r>
              <a:rPr lang="zh-CN" altLang="en-US" sz="4000" b="1" dirty="0" smtClean="0">
                <a:solidFill>
                  <a:schemeClr val="bg1"/>
                </a:solidFill>
                <a:ea typeface="微软雅黑" charset="0"/>
              </a:rPr>
              <a:t>标题</a:t>
            </a:r>
            <a:endParaRPr lang="en-US" altLang="zh-CN" sz="40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2" name="剪去对角的矩形 11"/>
          <p:cNvSpPr/>
          <p:nvPr/>
        </p:nvSpPr>
        <p:spPr>
          <a:xfrm>
            <a:off x="4467912" y="3412179"/>
            <a:ext cx="2946253" cy="956418"/>
          </a:xfrm>
          <a:prstGeom prst="snip2DiagRect">
            <a:avLst/>
          </a:prstGeom>
          <a:solidFill>
            <a:srgbClr val="193D95">
              <a:alpha val="80000"/>
            </a:srgb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6776" tIns="196776" rIns="196776" bIns="196776" numCol="1" spcCol="1270" anchor="ctr" anchorCtr="0">
            <a:no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b="1" dirty="0">
                <a:solidFill>
                  <a:schemeClr val="bg1"/>
                </a:solidFill>
                <a:ea typeface="微软雅黑" charset="0"/>
              </a:rPr>
              <a:t>添加</a:t>
            </a:r>
            <a:r>
              <a:rPr lang="zh-CN" altLang="en-US" sz="3600" b="1" dirty="0" smtClean="0">
                <a:solidFill>
                  <a:schemeClr val="bg1"/>
                </a:solidFill>
                <a:ea typeface="微软雅黑" charset="0"/>
              </a:rPr>
              <a:t>标题</a:t>
            </a:r>
            <a:endParaRPr lang="en-US" altLang="zh-CN" sz="3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3" name="剪去对角的矩形 12"/>
          <p:cNvSpPr/>
          <p:nvPr/>
        </p:nvSpPr>
        <p:spPr>
          <a:xfrm>
            <a:off x="4467912" y="4698263"/>
            <a:ext cx="2946253" cy="956418"/>
          </a:xfrm>
          <a:prstGeom prst="snip2DiagRect">
            <a:avLst/>
          </a:prstGeom>
          <a:solidFill>
            <a:srgbClr val="193D95">
              <a:alpha val="80000"/>
            </a:srgb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6776" tIns="196776" rIns="196776" bIns="196776" numCol="1" spcCol="1270" anchor="ctr" anchorCtr="0">
            <a:no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b="1" dirty="0">
                <a:solidFill>
                  <a:schemeClr val="bg1"/>
                </a:solidFill>
                <a:ea typeface="微软雅黑" charset="0"/>
              </a:rPr>
              <a:t>添加</a:t>
            </a:r>
            <a:r>
              <a:rPr lang="zh-CN" altLang="en-US" sz="3600" b="1" dirty="0" smtClean="0">
                <a:solidFill>
                  <a:schemeClr val="bg1"/>
                </a:solidFill>
                <a:ea typeface="微软雅黑" charset="0"/>
              </a:rPr>
              <a:t>标题</a:t>
            </a:r>
            <a:endParaRPr lang="en-US" altLang="zh-CN" sz="3600" b="1" dirty="0">
              <a:solidFill>
                <a:schemeClr val="bg1"/>
              </a:solidFill>
              <a:ea typeface="微软雅黑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102048" y="3253360"/>
            <a:ext cx="2685448" cy="0"/>
          </a:xfrm>
          <a:prstGeom prst="line">
            <a:avLst/>
          </a:prstGeom>
          <a:ln w="76200">
            <a:solidFill>
              <a:srgbClr val="F6F5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101020" y="4514269"/>
            <a:ext cx="4533499" cy="0"/>
          </a:xfrm>
          <a:prstGeom prst="line">
            <a:avLst/>
          </a:prstGeom>
          <a:ln w="76200">
            <a:solidFill>
              <a:srgbClr val="F6F5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7558903" y="2227066"/>
            <a:ext cx="3336075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顶部“开始”面板中可以对字体、字号、颜色、行距等进行修改。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58903" y="3484123"/>
            <a:ext cx="3336075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顶部“开始”面板中可以对字体、字号、颜色、行距等进行修改。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558903" y="4770207"/>
            <a:ext cx="3336075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顶部“开始”面板中可以对字体、字号、颜色、行距等进行修改。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charset="0"/>
            </a:endParaRPr>
          </a:p>
        </p:txBody>
      </p:sp>
      <p:pic>
        <p:nvPicPr>
          <p:cNvPr id="25" name="图片 24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485741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73768"/>
          </a:xfrm>
          <a:prstGeom prst="rect">
            <a:avLst/>
          </a:prstGeom>
          <a:solidFill>
            <a:srgbClr val="193D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303777" y="137255"/>
            <a:ext cx="452199" cy="389827"/>
          </a:xfrm>
          <a:prstGeom prst="triangle">
            <a:avLst/>
          </a:prstGeom>
          <a:solidFill>
            <a:srgbClr val="E1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4790" y="70558"/>
            <a:ext cx="3365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 </a:t>
            </a:r>
            <a:r>
              <a:rPr lang="en-US" altLang="zh-CN" sz="2800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800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课题目的</a:t>
            </a:r>
            <a:endParaRPr lang="zh-CN" altLang="en-US" sz="2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  <p:sp>
        <p:nvSpPr>
          <p:cNvPr id="9" name="剪去对角的矩形 8"/>
          <p:cNvSpPr/>
          <p:nvPr/>
        </p:nvSpPr>
        <p:spPr>
          <a:xfrm>
            <a:off x="2770832" y="1636585"/>
            <a:ext cx="3206454" cy="3890296"/>
          </a:xfrm>
          <a:prstGeom prst="snip2DiagRect">
            <a:avLst/>
          </a:prstGeom>
          <a:solidFill>
            <a:srgbClr val="193D9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直接连接符 18"/>
          <p:cNvSpPr/>
          <p:nvPr/>
        </p:nvSpPr>
        <p:spPr>
          <a:xfrm>
            <a:off x="6095997" y="2434490"/>
            <a:ext cx="886" cy="2817706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tint val="5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任意多边形 19"/>
          <p:cNvSpPr/>
          <p:nvPr/>
        </p:nvSpPr>
        <p:spPr>
          <a:xfrm>
            <a:off x="2992510" y="2064506"/>
            <a:ext cx="2881809" cy="3034453"/>
          </a:xfrm>
          <a:custGeom>
            <a:avLst/>
            <a:gdLst>
              <a:gd name="connsiteX0" fmla="*/ 0 w 2881809"/>
              <a:gd name="connsiteY0" fmla="*/ 0 h 3034453"/>
              <a:gd name="connsiteX1" fmla="*/ 2881809 w 2881809"/>
              <a:gd name="connsiteY1" fmla="*/ 0 h 3034453"/>
              <a:gd name="connsiteX2" fmla="*/ 2881809 w 2881809"/>
              <a:gd name="connsiteY2" fmla="*/ 3034453 h 3034453"/>
              <a:gd name="connsiteX3" fmla="*/ 0 w 2881809"/>
              <a:gd name="connsiteY3" fmla="*/ 3034453 h 3034453"/>
              <a:gd name="connsiteX4" fmla="*/ 0 w 2881809"/>
              <a:gd name="connsiteY4" fmla="*/ 0 h 3034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1809" h="3034453">
                <a:moveTo>
                  <a:pt x="0" y="0"/>
                </a:moveTo>
                <a:lnTo>
                  <a:pt x="2881809" y="0"/>
                </a:lnTo>
                <a:lnTo>
                  <a:pt x="2881809" y="3034453"/>
                </a:lnTo>
                <a:lnTo>
                  <a:pt x="0" y="303445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247650" rIns="247650" bIns="247650" numCol="1" spcCol="1270" anchor="t" anchorCtr="0">
            <a:noAutofit/>
          </a:bodyPr>
          <a:lstStyle/>
          <a:p>
            <a:pPr lvl="0" algn="l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24" name="任意多边形 23"/>
          <p:cNvSpPr/>
          <p:nvPr/>
        </p:nvSpPr>
        <p:spPr>
          <a:xfrm>
            <a:off x="6317675" y="2064506"/>
            <a:ext cx="2881809" cy="3034453"/>
          </a:xfrm>
          <a:custGeom>
            <a:avLst/>
            <a:gdLst>
              <a:gd name="connsiteX0" fmla="*/ 0 w 2881809"/>
              <a:gd name="connsiteY0" fmla="*/ 0 h 3034453"/>
              <a:gd name="connsiteX1" fmla="*/ 2881809 w 2881809"/>
              <a:gd name="connsiteY1" fmla="*/ 0 h 3034453"/>
              <a:gd name="connsiteX2" fmla="*/ 2881809 w 2881809"/>
              <a:gd name="connsiteY2" fmla="*/ 3034453 h 3034453"/>
              <a:gd name="connsiteX3" fmla="*/ 0 w 2881809"/>
              <a:gd name="connsiteY3" fmla="*/ 3034453 h 3034453"/>
              <a:gd name="connsiteX4" fmla="*/ 0 w 2881809"/>
              <a:gd name="connsiteY4" fmla="*/ 0 h 3034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1809" h="3034453">
                <a:moveTo>
                  <a:pt x="0" y="0"/>
                </a:moveTo>
                <a:lnTo>
                  <a:pt x="2881809" y="0"/>
                </a:lnTo>
                <a:lnTo>
                  <a:pt x="2881809" y="3034453"/>
                </a:lnTo>
                <a:lnTo>
                  <a:pt x="0" y="303445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247650" rIns="247650" bIns="247650" numCol="1" spcCol="1270" anchor="t" anchorCtr="0">
            <a:noAutofit/>
          </a:bodyPr>
          <a:lstStyle/>
          <a:p>
            <a:pPr lvl="0" algn="l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25" name="任意多边形 24"/>
          <p:cNvSpPr/>
          <p:nvPr/>
        </p:nvSpPr>
        <p:spPr>
          <a:xfrm rot="16200000">
            <a:off x="265919" y="2268925"/>
            <a:ext cx="3901440" cy="1108388"/>
          </a:xfrm>
          <a:custGeom>
            <a:avLst/>
            <a:gdLst>
              <a:gd name="connsiteX0" fmla="*/ 0 w 3901440"/>
              <a:gd name="connsiteY0" fmla="*/ 278039 h 1108388"/>
              <a:gd name="connsiteX1" fmla="*/ 3229092 w 3901440"/>
              <a:gd name="connsiteY1" fmla="*/ 278039 h 1108388"/>
              <a:gd name="connsiteX2" fmla="*/ 3229092 w 3901440"/>
              <a:gd name="connsiteY2" fmla="*/ 0 h 1108388"/>
              <a:gd name="connsiteX3" fmla="*/ 3901440 w 3901440"/>
              <a:gd name="connsiteY3" fmla="*/ 554194 h 1108388"/>
              <a:gd name="connsiteX4" fmla="*/ 3229092 w 3901440"/>
              <a:gd name="connsiteY4" fmla="*/ 1108388 h 1108388"/>
              <a:gd name="connsiteX5" fmla="*/ 3229092 w 3901440"/>
              <a:gd name="connsiteY5" fmla="*/ 830349 h 1108388"/>
              <a:gd name="connsiteX6" fmla="*/ 0 w 3901440"/>
              <a:gd name="connsiteY6" fmla="*/ 830349 h 1108388"/>
              <a:gd name="connsiteX7" fmla="*/ 0 w 3901440"/>
              <a:gd name="connsiteY7" fmla="*/ 278039 h 110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1440" h="1108388">
                <a:moveTo>
                  <a:pt x="0" y="278039"/>
                </a:moveTo>
                <a:lnTo>
                  <a:pt x="3229092" y="278039"/>
                </a:lnTo>
                <a:lnTo>
                  <a:pt x="3229092" y="0"/>
                </a:lnTo>
                <a:lnTo>
                  <a:pt x="3901440" y="554194"/>
                </a:lnTo>
                <a:lnTo>
                  <a:pt x="3229092" y="1108388"/>
                </a:lnTo>
                <a:lnTo>
                  <a:pt x="3229092" y="830349"/>
                </a:lnTo>
                <a:lnTo>
                  <a:pt x="0" y="830349"/>
                </a:lnTo>
                <a:lnTo>
                  <a:pt x="0" y="278039"/>
                </a:lnTo>
                <a:close/>
              </a:path>
            </a:pathLst>
          </a:custGeom>
          <a:solidFill>
            <a:srgbClr val="193D95">
              <a:alpha val="9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2389" tIns="350428" rIns="407421" bIns="350429" numCol="1" spcCol="1270" anchor="ctr" anchorCtr="0">
            <a:noAutofit/>
          </a:bodyPr>
          <a:lstStyle/>
          <a:p>
            <a:pPr lvl="0" algn="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 kern="1200"/>
          </a:p>
        </p:txBody>
      </p:sp>
      <p:sp>
        <p:nvSpPr>
          <p:cNvPr id="26" name="任意多边形 25"/>
          <p:cNvSpPr/>
          <p:nvPr/>
        </p:nvSpPr>
        <p:spPr>
          <a:xfrm rot="5400000">
            <a:off x="8024636" y="3786152"/>
            <a:ext cx="3901440" cy="1108388"/>
          </a:xfrm>
          <a:custGeom>
            <a:avLst/>
            <a:gdLst>
              <a:gd name="connsiteX0" fmla="*/ 0 w 3901440"/>
              <a:gd name="connsiteY0" fmla="*/ 278039 h 1108388"/>
              <a:gd name="connsiteX1" fmla="*/ 3229092 w 3901440"/>
              <a:gd name="connsiteY1" fmla="*/ 278039 h 1108388"/>
              <a:gd name="connsiteX2" fmla="*/ 3229092 w 3901440"/>
              <a:gd name="connsiteY2" fmla="*/ 0 h 1108388"/>
              <a:gd name="connsiteX3" fmla="*/ 3901440 w 3901440"/>
              <a:gd name="connsiteY3" fmla="*/ 554194 h 1108388"/>
              <a:gd name="connsiteX4" fmla="*/ 3229092 w 3901440"/>
              <a:gd name="connsiteY4" fmla="*/ 1108388 h 1108388"/>
              <a:gd name="connsiteX5" fmla="*/ 3229092 w 3901440"/>
              <a:gd name="connsiteY5" fmla="*/ 830349 h 1108388"/>
              <a:gd name="connsiteX6" fmla="*/ 0 w 3901440"/>
              <a:gd name="connsiteY6" fmla="*/ 830349 h 1108388"/>
              <a:gd name="connsiteX7" fmla="*/ 0 w 3901440"/>
              <a:gd name="connsiteY7" fmla="*/ 278039 h 110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1440" h="1108388">
                <a:moveTo>
                  <a:pt x="0" y="278039"/>
                </a:moveTo>
                <a:lnTo>
                  <a:pt x="3229092" y="278039"/>
                </a:lnTo>
                <a:lnTo>
                  <a:pt x="3229092" y="0"/>
                </a:lnTo>
                <a:lnTo>
                  <a:pt x="3901440" y="554194"/>
                </a:lnTo>
                <a:lnTo>
                  <a:pt x="3229092" y="1108388"/>
                </a:lnTo>
                <a:lnTo>
                  <a:pt x="3229092" y="830349"/>
                </a:lnTo>
                <a:lnTo>
                  <a:pt x="0" y="830349"/>
                </a:lnTo>
                <a:lnTo>
                  <a:pt x="0" y="278039"/>
                </a:lnTo>
                <a:close/>
              </a:path>
            </a:pathLst>
          </a:custGeom>
          <a:solidFill>
            <a:srgbClr val="E1325F">
              <a:alpha val="9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2390" tIns="350428" rIns="407420" bIns="350429" numCol="1" spcCol="1270" anchor="ctr" anchorCtr="0">
            <a:noAutofit/>
          </a:bodyPr>
          <a:lstStyle/>
          <a:p>
            <a:pPr lvl="0" algn="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 kern="1200"/>
          </a:p>
        </p:txBody>
      </p:sp>
      <p:sp>
        <p:nvSpPr>
          <p:cNvPr id="27" name="剪去对角的矩形 26"/>
          <p:cNvSpPr/>
          <p:nvPr/>
        </p:nvSpPr>
        <p:spPr>
          <a:xfrm>
            <a:off x="6214710" y="1636585"/>
            <a:ext cx="3206454" cy="3890296"/>
          </a:xfrm>
          <a:prstGeom prst="snip2DiagRect">
            <a:avLst/>
          </a:prstGeom>
          <a:solidFill>
            <a:srgbClr val="E1325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矩形 27"/>
          <p:cNvSpPr/>
          <p:nvPr/>
        </p:nvSpPr>
        <p:spPr>
          <a:xfrm>
            <a:off x="2845435" y="2420403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609585"/>
            <a:r>
              <a:rPr lang="zh-CN" altLang="en-US" sz="28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6289313" y="2420403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609585"/>
            <a:r>
              <a:rPr lang="zh-CN" altLang="en-US" sz="28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2964148" y="3125914"/>
            <a:ext cx="2910170" cy="1544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2992510" y="3031626"/>
            <a:ext cx="2782132" cy="0"/>
          </a:xfrm>
          <a:prstGeom prst="line">
            <a:avLst/>
          </a:prstGeom>
          <a:ln w="3175">
            <a:solidFill>
              <a:srgbClr val="F6F5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6407141" y="3125914"/>
            <a:ext cx="2910170" cy="1544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6435503" y="3031626"/>
            <a:ext cx="2782132" cy="0"/>
          </a:xfrm>
          <a:prstGeom prst="line">
            <a:avLst/>
          </a:prstGeom>
          <a:ln w="3175">
            <a:solidFill>
              <a:srgbClr val="F6F5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4642089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73768"/>
          </a:xfrm>
          <a:prstGeom prst="rect">
            <a:avLst/>
          </a:prstGeom>
          <a:solidFill>
            <a:srgbClr val="193D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303777" y="137255"/>
            <a:ext cx="452199" cy="389827"/>
          </a:xfrm>
          <a:prstGeom prst="triangle">
            <a:avLst/>
          </a:prstGeom>
          <a:solidFill>
            <a:srgbClr val="E1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4790" y="70558"/>
            <a:ext cx="3365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 </a:t>
            </a:r>
            <a:r>
              <a:rPr lang="en-US" altLang="zh-CN" sz="2800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800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课题目的</a:t>
            </a:r>
            <a:endParaRPr lang="zh-CN" altLang="en-US" sz="2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  <p:sp>
        <p:nvSpPr>
          <p:cNvPr id="8" name="任意多边形 7"/>
          <p:cNvSpPr/>
          <p:nvPr/>
        </p:nvSpPr>
        <p:spPr>
          <a:xfrm>
            <a:off x="5915657" y="2739028"/>
            <a:ext cx="171225" cy="75012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71225" y="0"/>
                </a:moveTo>
                <a:lnTo>
                  <a:pt x="171225" y="750129"/>
                </a:lnTo>
                <a:lnTo>
                  <a:pt x="0" y="750129"/>
                </a:lnTo>
              </a:path>
            </a:pathLst>
          </a:custGeom>
          <a:noFill/>
          <a:ln>
            <a:solidFill>
              <a:srgbClr val="E1325F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任意多边形 8"/>
          <p:cNvSpPr/>
          <p:nvPr/>
        </p:nvSpPr>
        <p:spPr>
          <a:xfrm>
            <a:off x="6086882" y="2739028"/>
            <a:ext cx="4932918" cy="150025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29034"/>
                </a:lnTo>
                <a:lnTo>
                  <a:pt x="4932918" y="1329034"/>
                </a:lnTo>
                <a:lnTo>
                  <a:pt x="4932918" y="1500259"/>
                </a:lnTo>
              </a:path>
            </a:pathLst>
          </a:custGeom>
          <a:noFill/>
          <a:ln>
            <a:solidFill>
              <a:srgbClr val="E1325F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任意多边形 16"/>
          <p:cNvSpPr/>
          <p:nvPr/>
        </p:nvSpPr>
        <p:spPr>
          <a:xfrm>
            <a:off x="6086882" y="2739028"/>
            <a:ext cx="2959751" cy="150025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29034"/>
                </a:lnTo>
                <a:lnTo>
                  <a:pt x="2959751" y="1329034"/>
                </a:lnTo>
                <a:lnTo>
                  <a:pt x="2959751" y="1500259"/>
                </a:lnTo>
              </a:path>
            </a:pathLst>
          </a:custGeom>
          <a:noFill/>
          <a:ln>
            <a:solidFill>
              <a:srgbClr val="E1325F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任意多边形 17"/>
          <p:cNvSpPr/>
          <p:nvPr/>
        </p:nvSpPr>
        <p:spPr>
          <a:xfrm>
            <a:off x="6086882" y="2739028"/>
            <a:ext cx="986583" cy="150025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29034"/>
                </a:lnTo>
                <a:lnTo>
                  <a:pt x="986583" y="1329034"/>
                </a:lnTo>
                <a:lnTo>
                  <a:pt x="986583" y="1500259"/>
                </a:lnTo>
              </a:path>
            </a:pathLst>
          </a:custGeom>
          <a:noFill/>
          <a:ln>
            <a:solidFill>
              <a:srgbClr val="E1325F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任意多边形 18"/>
          <p:cNvSpPr/>
          <p:nvPr/>
        </p:nvSpPr>
        <p:spPr>
          <a:xfrm>
            <a:off x="5100298" y="2739028"/>
            <a:ext cx="986583" cy="150025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986583" y="0"/>
                </a:moveTo>
                <a:lnTo>
                  <a:pt x="986583" y="1329034"/>
                </a:lnTo>
                <a:lnTo>
                  <a:pt x="0" y="1329034"/>
                </a:lnTo>
                <a:lnTo>
                  <a:pt x="0" y="1500259"/>
                </a:lnTo>
              </a:path>
            </a:pathLst>
          </a:custGeom>
          <a:noFill/>
          <a:ln>
            <a:solidFill>
              <a:srgbClr val="E1325F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任意多边形 19"/>
          <p:cNvSpPr/>
          <p:nvPr/>
        </p:nvSpPr>
        <p:spPr>
          <a:xfrm>
            <a:off x="3127131" y="2739028"/>
            <a:ext cx="2959751" cy="150025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959751" y="0"/>
                </a:moveTo>
                <a:lnTo>
                  <a:pt x="2959751" y="1329034"/>
                </a:lnTo>
                <a:lnTo>
                  <a:pt x="0" y="1329034"/>
                </a:lnTo>
                <a:lnTo>
                  <a:pt x="0" y="1500259"/>
                </a:lnTo>
              </a:path>
            </a:pathLst>
          </a:custGeom>
          <a:noFill/>
          <a:ln>
            <a:solidFill>
              <a:srgbClr val="E1325F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任意多边形 23"/>
          <p:cNvSpPr/>
          <p:nvPr/>
        </p:nvSpPr>
        <p:spPr>
          <a:xfrm>
            <a:off x="1153963" y="2739028"/>
            <a:ext cx="4932918" cy="150025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932918" y="0"/>
                </a:moveTo>
                <a:lnTo>
                  <a:pt x="4932918" y="1329034"/>
                </a:lnTo>
                <a:lnTo>
                  <a:pt x="0" y="1329034"/>
                </a:lnTo>
                <a:lnTo>
                  <a:pt x="0" y="1500259"/>
                </a:lnTo>
              </a:path>
            </a:pathLst>
          </a:custGeom>
          <a:noFill/>
          <a:ln>
            <a:solidFill>
              <a:srgbClr val="E1325F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剪去对角的矩形 24"/>
          <p:cNvSpPr/>
          <p:nvPr/>
        </p:nvSpPr>
        <p:spPr>
          <a:xfrm>
            <a:off x="5271524" y="1923669"/>
            <a:ext cx="1630716" cy="815358"/>
          </a:xfrm>
          <a:prstGeom prst="snip2DiagRect">
            <a:avLst/>
          </a:prstGeom>
          <a:solidFill>
            <a:srgbClr val="193D9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130" tIns="24130" rIns="24130" bIns="24130" numCol="1" spcCol="1270" anchor="ctr" anchorCtr="0">
            <a:no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>
                <a:solidFill>
                  <a:schemeClr val="bg1"/>
                </a:solidFill>
                <a:ea typeface="微软雅黑" charset="0"/>
              </a:rPr>
              <a:t>标题</a:t>
            </a:r>
            <a:endParaRPr lang="en-US" altLang="zh-CN" sz="28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26" name="剪去对角的矩形 25"/>
          <p:cNvSpPr/>
          <p:nvPr/>
        </p:nvSpPr>
        <p:spPr>
          <a:xfrm>
            <a:off x="338605" y="4239287"/>
            <a:ext cx="1630716" cy="815358"/>
          </a:xfrm>
          <a:prstGeom prst="snip2DiagRect">
            <a:avLst/>
          </a:prstGeom>
          <a:solidFill>
            <a:srgbClr val="193D9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130" tIns="24130" rIns="24130" bIns="24130" numCol="1" spcCol="1270" anchor="ctr" anchorCtr="0">
            <a:noAutofit/>
          </a:bodyPr>
          <a:lstStyle/>
          <a:p>
            <a:pPr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/>
              <a:t>标题</a:t>
            </a:r>
            <a:endParaRPr lang="zh-CN" altLang="en-US" sz="2800" b="1" dirty="0"/>
          </a:p>
        </p:txBody>
      </p:sp>
      <p:sp>
        <p:nvSpPr>
          <p:cNvPr id="27" name="剪去对角的矩形 26"/>
          <p:cNvSpPr/>
          <p:nvPr/>
        </p:nvSpPr>
        <p:spPr>
          <a:xfrm>
            <a:off x="2311772" y="4239287"/>
            <a:ext cx="1630716" cy="815358"/>
          </a:xfrm>
          <a:prstGeom prst="snip2DiagRect">
            <a:avLst/>
          </a:prstGeom>
          <a:solidFill>
            <a:srgbClr val="193D9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130" tIns="24130" rIns="24130" bIns="24130" numCol="1" spcCol="1270" anchor="ctr" anchorCtr="0">
            <a:noAutofit/>
          </a:bodyPr>
          <a:lstStyle/>
          <a:p>
            <a:pPr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/>
              <a:t>标题</a:t>
            </a:r>
            <a:endParaRPr lang="zh-CN" altLang="en-US" sz="2800" b="1" dirty="0"/>
          </a:p>
        </p:txBody>
      </p:sp>
      <p:sp>
        <p:nvSpPr>
          <p:cNvPr id="28" name="剪去对角的矩形 27"/>
          <p:cNvSpPr/>
          <p:nvPr/>
        </p:nvSpPr>
        <p:spPr>
          <a:xfrm>
            <a:off x="4284940" y="4239287"/>
            <a:ext cx="1630716" cy="815358"/>
          </a:xfrm>
          <a:prstGeom prst="snip2DiagRect">
            <a:avLst/>
          </a:prstGeom>
          <a:solidFill>
            <a:srgbClr val="193D9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130" tIns="24130" rIns="24130" bIns="24130" numCol="1" spcCol="1270" anchor="ctr" anchorCtr="0">
            <a:noAutofit/>
          </a:bodyPr>
          <a:lstStyle/>
          <a:p>
            <a:pPr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/>
              <a:t>标题</a:t>
            </a:r>
            <a:endParaRPr lang="zh-CN" altLang="en-US" sz="2800" b="1" dirty="0"/>
          </a:p>
        </p:txBody>
      </p:sp>
      <p:sp>
        <p:nvSpPr>
          <p:cNvPr id="29" name="剪去对角的矩形 28"/>
          <p:cNvSpPr/>
          <p:nvPr/>
        </p:nvSpPr>
        <p:spPr>
          <a:xfrm>
            <a:off x="6258107" y="4239287"/>
            <a:ext cx="1630716" cy="815358"/>
          </a:xfrm>
          <a:prstGeom prst="snip2DiagRect">
            <a:avLst/>
          </a:prstGeom>
          <a:solidFill>
            <a:srgbClr val="193D9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655" tIns="33655" rIns="33655" bIns="33655" numCol="1" spcCol="1270" anchor="ctr" anchorCtr="0">
            <a:noAutofit/>
          </a:bodyPr>
          <a:lstStyle/>
          <a:p>
            <a:pPr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/>
              <a:t>标题</a:t>
            </a:r>
            <a:endParaRPr lang="zh-CN" altLang="en-US" sz="2800" b="1" dirty="0"/>
          </a:p>
        </p:txBody>
      </p:sp>
      <p:sp>
        <p:nvSpPr>
          <p:cNvPr id="30" name="剪去对角的矩形 29"/>
          <p:cNvSpPr/>
          <p:nvPr/>
        </p:nvSpPr>
        <p:spPr>
          <a:xfrm>
            <a:off x="8231275" y="4239287"/>
            <a:ext cx="1630716" cy="815358"/>
          </a:xfrm>
          <a:prstGeom prst="snip2DiagRect">
            <a:avLst/>
          </a:prstGeom>
          <a:solidFill>
            <a:srgbClr val="193D9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655" tIns="33655" rIns="33655" bIns="33655" numCol="1" spcCol="1270" anchor="ctr" anchorCtr="0">
            <a:noAutofit/>
          </a:bodyPr>
          <a:lstStyle/>
          <a:p>
            <a:pPr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/>
              <a:t>标题</a:t>
            </a:r>
            <a:endParaRPr lang="zh-CN" altLang="en-US" sz="2800" b="1" dirty="0"/>
          </a:p>
        </p:txBody>
      </p:sp>
      <p:sp>
        <p:nvSpPr>
          <p:cNvPr id="31" name="剪去对角的矩形 30"/>
          <p:cNvSpPr/>
          <p:nvPr/>
        </p:nvSpPr>
        <p:spPr>
          <a:xfrm>
            <a:off x="10204442" y="4239287"/>
            <a:ext cx="1630716" cy="815358"/>
          </a:xfrm>
          <a:prstGeom prst="snip2DiagRect">
            <a:avLst/>
          </a:prstGeom>
          <a:solidFill>
            <a:srgbClr val="193D9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655" tIns="33655" rIns="33655" bIns="33655" numCol="1" spcCol="1270" anchor="ctr" anchorCtr="0">
            <a:noAutofit/>
          </a:bodyPr>
          <a:lstStyle/>
          <a:p>
            <a:pPr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/>
              <a:t>标题</a:t>
            </a:r>
            <a:endParaRPr lang="zh-CN" altLang="en-US" sz="2800" b="1" dirty="0"/>
          </a:p>
        </p:txBody>
      </p:sp>
      <p:sp>
        <p:nvSpPr>
          <p:cNvPr id="32" name="剪去对角的矩形 31"/>
          <p:cNvSpPr/>
          <p:nvPr/>
        </p:nvSpPr>
        <p:spPr>
          <a:xfrm>
            <a:off x="4284940" y="3081478"/>
            <a:ext cx="1630716" cy="815358"/>
          </a:xfrm>
          <a:prstGeom prst="snip2DiagRect">
            <a:avLst/>
          </a:prstGeom>
          <a:solidFill>
            <a:srgbClr val="193D9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130" tIns="24130" rIns="24130" bIns="24130" numCol="1" spcCol="1270" anchor="ctr" anchorCtr="0">
            <a:noAutofit/>
          </a:bodyPr>
          <a:lstStyle/>
          <a:p>
            <a:pPr lvl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/>
              <a:t>标题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856308698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3D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rgbClr val="F6F5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  <p:sp>
        <p:nvSpPr>
          <p:cNvPr id="3" name="剪去对角的矩形 2"/>
          <p:cNvSpPr/>
          <p:nvPr/>
        </p:nvSpPr>
        <p:spPr>
          <a:xfrm>
            <a:off x="317023" y="1709225"/>
            <a:ext cx="2208670" cy="3604068"/>
          </a:xfrm>
          <a:prstGeom prst="snip2DiagRect">
            <a:avLst/>
          </a:prstGeom>
          <a:solidFill>
            <a:srgbClr val="E1325F">
              <a:alpha val="30000"/>
            </a:srgbClr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17023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kern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课题目的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79813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剪去对角的矩形 13"/>
          <p:cNvSpPr/>
          <p:nvPr/>
        </p:nvSpPr>
        <p:spPr>
          <a:xfrm>
            <a:off x="2645374" y="1709225"/>
            <a:ext cx="2208670" cy="3604068"/>
          </a:xfrm>
          <a:prstGeom prst="snip2DiagRect">
            <a:avLst/>
          </a:prstGeom>
          <a:solidFill>
            <a:srgbClr val="E1325F"/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剪去对角的矩形 14"/>
          <p:cNvSpPr/>
          <p:nvPr/>
        </p:nvSpPr>
        <p:spPr>
          <a:xfrm>
            <a:off x="4973725" y="1709225"/>
            <a:ext cx="2208670" cy="3604068"/>
          </a:xfrm>
          <a:prstGeom prst="snip2DiagRect">
            <a:avLst/>
          </a:prstGeom>
          <a:solidFill>
            <a:srgbClr val="E1325F">
              <a:alpha val="30000"/>
            </a:srgbClr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剪去对角的矩形 16"/>
          <p:cNvSpPr/>
          <p:nvPr/>
        </p:nvSpPr>
        <p:spPr>
          <a:xfrm>
            <a:off x="9706118" y="1709225"/>
            <a:ext cx="2208670" cy="3604068"/>
          </a:xfrm>
          <a:prstGeom prst="snip2DiagRect">
            <a:avLst/>
          </a:prstGeom>
          <a:solidFill>
            <a:srgbClr val="E1325F">
              <a:alpha val="30000"/>
            </a:srgbClr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2208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zh-CN" altLang="en-US" sz="3200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45374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进展成果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2808164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850559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3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3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24280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5087070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129465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剪去对角的矩形 24"/>
          <p:cNvSpPr/>
          <p:nvPr/>
        </p:nvSpPr>
        <p:spPr>
          <a:xfrm>
            <a:off x="7365975" y="1709225"/>
            <a:ext cx="2208670" cy="3604068"/>
          </a:xfrm>
          <a:prstGeom prst="snip2DiagRect">
            <a:avLst/>
          </a:prstGeom>
          <a:solidFill>
            <a:srgbClr val="E1325F">
              <a:alpha val="30000"/>
            </a:srgbClr>
          </a:solidFill>
          <a:ln w="762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316530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设想安排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7479320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7521715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678278" y="34290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4000" b="1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解决办法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9841068" y="3422074"/>
            <a:ext cx="19109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9883463" y="28303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第五部分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70211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73768"/>
          </a:xfrm>
          <a:prstGeom prst="rect">
            <a:avLst/>
          </a:prstGeom>
          <a:solidFill>
            <a:srgbClr val="193D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303777" y="137255"/>
            <a:ext cx="452199" cy="389827"/>
          </a:xfrm>
          <a:prstGeom prst="triangle">
            <a:avLst/>
          </a:prstGeom>
          <a:solidFill>
            <a:srgbClr val="E1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4790" y="70558"/>
            <a:ext cx="3347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8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 </a:t>
            </a:r>
            <a:r>
              <a:rPr lang="en-US" altLang="zh-CN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</a:t>
            </a:r>
            <a:r>
              <a:rPr lang="zh-CN" altLang="en-US" sz="28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</a:t>
            </a:r>
          </a:p>
        </p:txBody>
      </p:sp>
      <p:pic>
        <p:nvPicPr>
          <p:cNvPr id="18" name="图片 1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424908" y="1924503"/>
            <a:ext cx="11342184" cy="1651854"/>
          </a:xfrm>
          <a:custGeom>
            <a:avLst/>
            <a:gdLst>
              <a:gd name="connsiteX0" fmla="*/ 0 w 11342184"/>
              <a:gd name="connsiteY0" fmla="*/ 412964 h 1651854"/>
              <a:gd name="connsiteX1" fmla="*/ 10516257 w 11342184"/>
              <a:gd name="connsiteY1" fmla="*/ 412964 h 1651854"/>
              <a:gd name="connsiteX2" fmla="*/ 10516257 w 11342184"/>
              <a:gd name="connsiteY2" fmla="*/ 0 h 1651854"/>
              <a:gd name="connsiteX3" fmla="*/ 11342184 w 11342184"/>
              <a:gd name="connsiteY3" fmla="*/ 825927 h 1651854"/>
              <a:gd name="connsiteX4" fmla="*/ 10516257 w 11342184"/>
              <a:gd name="connsiteY4" fmla="*/ 1651854 h 1651854"/>
              <a:gd name="connsiteX5" fmla="*/ 10516257 w 11342184"/>
              <a:gd name="connsiteY5" fmla="*/ 1238891 h 1651854"/>
              <a:gd name="connsiteX6" fmla="*/ 0 w 11342184"/>
              <a:gd name="connsiteY6" fmla="*/ 1238891 h 1651854"/>
              <a:gd name="connsiteX7" fmla="*/ 0 w 11342184"/>
              <a:gd name="connsiteY7" fmla="*/ 412964 h 165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42184" h="1651854">
                <a:moveTo>
                  <a:pt x="0" y="412964"/>
                </a:moveTo>
                <a:lnTo>
                  <a:pt x="10516257" y="412964"/>
                </a:lnTo>
                <a:lnTo>
                  <a:pt x="10516257" y="0"/>
                </a:lnTo>
                <a:lnTo>
                  <a:pt x="11342184" y="825927"/>
                </a:lnTo>
                <a:lnTo>
                  <a:pt x="10516257" y="1651854"/>
                </a:lnTo>
                <a:lnTo>
                  <a:pt x="10516257" y="1238891"/>
                </a:lnTo>
                <a:lnTo>
                  <a:pt x="0" y="1238891"/>
                </a:lnTo>
                <a:lnTo>
                  <a:pt x="0" y="412964"/>
                </a:lnTo>
                <a:close/>
              </a:path>
            </a:pathLst>
          </a:custGeom>
          <a:solidFill>
            <a:srgbClr val="193D95"/>
          </a:solidFill>
          <a:ln w="57150">
            <a:solidFill>
              <a:srgbClr val="F6F5F3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7630" tIns="500594" rIns="666963" bIns="675195" numCol="1" spcCol="1270" anchor="ctr" anchorCtr="0">
            <a:noAutofit/>
          </a:bodyPr>
          <a:lstStyle/>
          <a:p>
            <a:pPr lvl="0" algn="l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/>
          </a:p>
        </p:txBody>
      </p:sp>
      <p:sp>
        <p:nvSpPr>
          <p:cNvPr id="8" name="任意多边形 7"/>
          <p:cNvSpPr/>
          <p:nvPr/>
        </p:nvSpPr>
        <p:spPr>
          <a:xfrm>
            <a:off x="424908" y="3198322"/>
            <a:ext cx="3493392" cy="2241932"/>
          </a:xfrm>
          <a:custGeom>
            <a:avLst/>
            <a:gdLst>
              <a:gd name="connsiteX0" fmla="*/ 0 w 3493392"/>
              <a:gd name="connsiteY0" fmla="*/ 0 h 3182079"/>
              <a:gd name="connsiteX1" fmla="*/ 3493392 w 3493392"/>
              <a:gd name="connsiteY1" fmla="*/ 0 h 3182079"/>
              <a:gd name="connsiteX2" fmla="*/ 3493392 w 3493392"/>
              <a:gd name="connsiteY2" fmla="*/ 3182079 h 3182079"/>
              <a:gd name="connsiteX3" fmla="*/ 0 w 3493392"/>
              <a:gd name="connsiteY3" fmla="*/ 3182079 h 3182079"/>
              <a:gd name="connsiteX4" fmla="*/ 0 w 3493392"/>
              <a:gd name="connsiteY4" fmla="*/ 0 h 3182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3392" h="3182079">
                <a:moveTo>
                  <a:pt x="0" y="0"/>
                </a:moveTo>
                <a:lnTo>
                  <a:pt x="3493392" y="0"/>
                </a:lnTo>
                <a:lnTo>
                  <a:pt x="3493392" y="3182079"/>
                </a:lnTo>
                <a:lnTo>
                  <a:pt x="0" y="318207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247650" rIns="247650" bIns="247650" numCol="1" spcCol="1270" anchor="t" anchorCtr="0">
            <a:noAutofit/>
          </a:bodyPr>
          <a:lstStyle/>
          <a:p>
            <a:pPr lvl="0" algn="l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9" name="任意多边形 8"/>
          <p:cNvSpPr/>
          <p:nvPr/>
        </p:nvSpPr>
        <p:spPr>
          <a:xfrm>
            <a:off x="3918301" y="2475121"/>
            <a:ext cx="7848791" cy="1651854"/>
          </a:xfrm>
          <a:custGeom>
            <a:avLst/>
            <a:gdLst>
              <a:gd name="connsiteX0" fmla="*/ 0 w 7848791"/>
              <a:gd name="connsiteY0" fmla="*/ 412964 h 1651854"/>
              <a:gd name="connsiteX1" fmla="*/ 7022864 w 7848791"/>
              <a:gd name="connsiteY1" fmla="*/ 412964 h 1651854"/>
              <a:gd name="connsiteX2" fmla="*/ 7022864 w 7848791"/>
              <a:gd name="connsiteY2" fmla="*/ 0 h 1651854"/>
              <a:gd name="connsiteX3" fmla="*/ 7848791 w 7848791"/>
              <a:gd name="connsiteY3" fmla="*/ 825927 h 1651854"/>
              <a:gd name="connsiteX4" fmla="*/ 7022864 w 7848791"/>
              <a:gd name="connsiteY4" fmla="*/ 1651854 h 1651854"/>
              <a:gd name="connsiteX5" fmla="*/ 7022864 w 7848791"/>
              <a:gd name="connsiteY5" fmla="*/ 1238891 h 1651854"/>
              <a:gd name="connsiteX6" fmla="*/ 0 w 7848791"/>
              <a:gd name="connsiteY6" fmla="*/ 1238891 h 1651854"/>
              <a:gd name="connsiteX7" fmla="*/ 0 w 7848791"/>
              <a:gd name="connsiteY7" fmla="*/ 412964 h 165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48791" h="1651854">
                <a:moveTo>
                  <a:pt x="0" y="412964"/>
                </a:moveTo>
                <a:lnTo>
                  <a:pt x="7022864" y="412964"/>
                </a:lnTo>
                <a:lnTo>
                  <a:pt x="7022864" y="0"/>
                </a:lnTo>
                <a:lnTo>
                  <a:pt x="7848791" y="825927"/>
                </a:lnTo>
                <a:lnTo>
                  <a:pt x="7022864" y="1651854"/>
                </a:lnTo>
                <a:lnTo>
                  <a:pt x="7022864" y="1238891"/>
                </a:lnTo>
                <a:lnTo>
                  <a:pt x="0" y="1238891"/>
                </a:lnTo>
                <a:lnTo>
                  <a:pt x="0" y="412964"/>
                </a:lnTo>
                <a:close/>
              </a:path>
            </a:pathLst>
          </a:custGeom>
          <a:solidFill>
            <a:srgbClr val="E1325F"/>
          </a:solidFill>
          <a:ln w="57150">
            <a:solidFill>
              <a:srgbClr val="F6F5F3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7630" tIns="500594" rIns="666963" bIns="675195" numCol="1" spcCol="1270" anchor="ctr" anchorCtr="0">
            <a:noAutofit/>
          </a:bodyPr>
          <a:lstStyle/>
          <a:p>
            <a:pPr lvl="0" algn="l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/>
          </a:p>
        </p:txBody>
      </p:sp>
      <p:sp>
        <p:nvSpPr>
          <p:cNvPr id="10" name="任意多边形 9"/>
          <p:cNvSpPr/>
          <p:nvPr/>
        </p:nvSpPr>
        <p:spPr>
          <a:xfrm>
            <a:off x="3918301" y="3748940"/>
            <a:ext cx="3493392" cy="2241932"/>
          </a:xfrm>
          <a:custGeom>
            <a:avLst/>
            <a:gdLst>
              <a:gd name="connsiteX0" fmla="*/ 0 w 3493392"/>
              <a:gd name="connsiteY0" fmla="*/ 0 h 3182079"/>
              <a:gd name="connsiteX1" fmla="*/ 3493392 w 3493392"/>
              <a:gd name="connsiteY1" fmla="*/ 0 h 3182079"/>
              <a:gd name="connsiteX2" fmla="*/ 3493392 w 3493392"/>
              <a:gd name="connsiteY2" fmla="*/ 3182079 h 3182079"/>
              <a:gd name="connsiteX3" fmla="*/ 0 w 3493392"/>
              <a:gd name="connsiteY3" fmla="*/ 3182079 h 3182079"/>
              <a:gd name="connsiteX4" fmla="*/ 0 w 3493392"/>
              <a:gd name="connsiteY4" fmla="*/ 0 h 3182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3392" h="3182079">
                <a:moveTo>
                  <a:pt x="0" y="0"/>
                </a:moveTo>
                <a:lnTo>
                  <a:pt x="3493392" y="0"/>
                </a:lnTo>
                <a:lnTo>
                  <a:pt x="3493392" y="3182079"/>
                </a:lnTo>
                <a:lnTo>
                  <a:pt x="0" y="318207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247650" rIns="247650" bIns="247650" numCol="1" spcCol="1270" anchor="t" anchorCtr="0">
            <a:noAutofit/>
          </a:bodyPr>
          <a:lstStyle/>
          <a:p>
            <a:pPr lvl="0" algn="l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11" name="任意多边形 10"/>
          <p:cNvSpPr/>
          <p:nvPr/>
        </p:nvSpPr>
        <p:spPr>
          <a:xfrm>
            <a:off x="7411693" y="3025739"/>
            <a:ext cx="4355398" cy="1651854"/>
          </a:xfrm>
          <a:custGeom>
            <a:avLst/>
            <a:gdLst>
              <a:gd name="connsiteX0" fmla="*/ 0 w 4355398"/>
              <a:gd name="connsiteY0" fmla="*/ 412964 h 1651854"/>
              <a:gd name="connsiteX1" fmla="*/ 3529471 w 4355398"/>
              <a:gd name="connsiteY1" fmla="*/ 412964 h 1651854"/>
              <a:gd name="connsiteX2" fmla="*/ 3529471 w 4355398"/>
              <a:gd name="connsiteY2" fmla="*/ 0 h 1651854"/>
              <a:gd name="connsiteX3" fmla="*/ 4355398 w 4355398"/>
              <a:gd name="connsiteY3" fmla="*/ 825927 h 1651854"/>
              <a:gd name="connsiteX4" fmla="*/ 3529471 w 4355398"/>
              <a:gd name="connsiteY4" fmla="*/ 1651854 h 1651854"/>
              <a:gd name="connsiteX5" fmla="*/ 3529471 w 4355398"/>
              <a:gd name="connsiteY5" fmla="*/ 1238891 h 1651854"/>
              <a:gd name="connsiteX6" fmla="*/ 0 w 4355398"/>
              <a:gd name="connsiteY6" fmla="*/ 1238891 h 1651854"/>
              <a:gd name="connsiteX7" fmla="*/ 0 w 4355398"/>
              <a:gd name="connsiteY7" fmla="*/ 412964 h 165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55398" h="1651854">
                <a:moveTo>
                  <a:pt x="0" y="412964"/>
                </a:moveTo>
                <a:lnTo>
                  <a:pt x="3529471" y="412964"/>
                </a:lnTo>
                <a:lnTo>
                  <a:pt x="3529471" y="0"/>
                </a:lnTo>
                <a:lnTo>
                  <a:pt x="4355398" y="825927"/>
                </a:lnTo>
                <a:lnTo>
                  <a:pt x="3529471" y="1651854"/>
                </a:lnTo>
                <a:lnTo>
                  <a:pt x="3529471" y="1238891"/>
                </a:lnTo>
                <a:lnTo>
                  <a:pt x="0" y="1238891"/>
                </a:lnTo>
                <a:lnTo>
                  <a:pt x="0" y="41296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57150">
            <a:solidFill>
              <a:srgbClr val="F6F5F3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7630" tIns="500594" rIns="666963" bIns="675195" numCol="1" spcCol="1270" anchor="ctr" anchorCtr="0">
            <a:noAutofit/>
          </a:bodyPr>
          <a:lstStyle/>
          <a:p>
            <a:pPr lvl="0" algn="l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/>
          </a:p>
        </p:txBody>
      </p:sp>
      <p:sp>
        <p:nvSpPr>
          <p:cNvPr id="12" name="任意多边形 11"/>
          <p:cNvSpPr/>
          <p:nvPr/>
        </p:nvSpPr>
        <p:spPr>
          <a:xfrm>
            <a:off x="7411693" y="3915719"/>
            <a:ext cx="3493392" cy="2209121"/>
          </a:xfrm>
          <a:custGeom>
            <a:avLst/>
            <a:gdLst>
              <a:gd name="connsiteX0" fmla="*/ 0 w 3493392"/>
              <a:gd name="connsiteY0" fmla="*/ 0 h 3135509"/>
              <a:gd name="connsiteX1" fmla="*/ 3493392 w 3493392"/>
              <a:gd name="connsiteY1" fmla="*/ 0 h 3135509"/>
              <a:gd name="connsiteX2" fmla="*/ 3493392 w 3493392"/>
              <a:gd name="connsiteY2" fmla="*/ 3135509 h 3135509"/>
              <a:gd name="connsiteX3" fmla="*/ 0 w 3493392"/>
              <a:gd name="connsiteY3" fmla="*/ 3135509 h 3135509"/>
              <a:gd name="connsiteX4" fmla="*/ 0 w 3493392"/>
              <a:gd name="connsiteY4" fmla="*/ 0 h 3135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3392" h="3135509">
                <a:moveTo>
                  <a:pt x="0" y="0"/>
                </a:moveTo>
                <a:lnTo>
                  <a:pt x="3493392" y="0"/>
                </a:lnTo>
                <a:lnTo>
                  <a:pt x="3493392" y="3135509"/>
                </a:lnTo>
                <a:lnTo>
                  <a:pt x="0" y="313550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247650" rIns="247650" bIns="247650" numCol="1" spcCol="1270" anchor="t" anchorCtr="0">
            <a:noAutofit/>
          </a:bodyPr>
          <a:lstStyle/>
          <a:p>
            <a:pPr lvl="0" algn="l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13" name="矩形 12"/>
          <p:cNvSpPr/>
          <p:nvPr/>
        </p:nvSpPr>
        <p:spPr>
          <a:xfrm>
            <a:off x="113354" y="2490208"/>
            <a:ext cx="285192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b="1" dirty="0">
                <a:solidFill>
                  <a:schemeClr val="bg1"/>
                </a:solidFill>
                <a:ea typeface="微软雅黑" charset="0"/>
              </a:rPr>
              <a:t>添加标题</a:t>
            </a:r>
            <a:endParaRPr lang="en-US" altLang="zh-CN" sz="32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06746" y="3031964"/>
            <a:ext cx="285192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b="1" dirty="0">
                <a:solidFill>
                  <a:schemeClr val="bg1"/>
                </a:solidFill>
                <a:ea typeface="微软雅黑" charset="0"/>
              </a:rPr>
              <a:t>添加标题</a:t>
            </a:r>
            <a:endParaRPr lang="en-US" altLang="zh-CN" sz="32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210406" y="3582582"/>
            <a:ext cx="285192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b="1" dirty="0">
                <a:solidFill>
                  <a:schemeClr val="bg1"/>
                </a:solidFill>
                <a:ea typeface="微软雅黑" charset="0"/>
              </a:rPr>
              <a:t>添加标题</a:t>
            </a:r>
            <a:endParaRPr lang="en-US" altLang="zh-CN" sz="32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3789" y="3367732"/>
            <a:ext cx="342744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18300" y="3976179"/>
            <a:ext cx="342744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403220" y="4461440"/>
            <a:ext cx="3427440" cy="1185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376683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73768"/>
          </a:xfrm>
          <a:prstGeom prst="rect">
            <a:avLst/>
          </a:prstGeom>
          <a:solidFill>
            <a:srgbClr val="193D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303777" y="137255"/>
            <a:ext cx="452199" cy="389827"/>
          </a:xfrm>
          <a:prstGeom prst="triangle">
            <a:avLst/>
          </a:prstGeom>
          <a:solidFill>
            <a:srgbClr val="E1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4790" y="70558"/>
            <a:ext cx="3347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8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 </a:t>
            </a:r>
            <a:r>
              <a:rPr lang="en-US" altLang="zh-CN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</a:t>
            </a:r>
            <a:r>
              <a:rPr lang="zh-CN" altLang="en-US" sz="28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</a:t>
            </a:r>
          </a:p>
        </p:txBody>
      </p:sp>
      <p:pic>
        <p:nvPicPr>
          <p:cNvPr id="18" name="图片 1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489700"/>
            <a:ext cx="1828800" cy="243840"/>
          </a:xfrm>
          <a:prstGeom prst="rect">
            <a:avLst/>
          </a:prstGeom>
        </p:spPr>
      </p:pic>
      <p:sp>
        <p:nvSpPr>
          <p:cNvPr id="8" name="剪去对角的矩形 7"/>
          <p:cNvSpPr/>
          <p:nvPr/>
        </p:nvSpPr>
        <p:spPr>
          <a:xfrm>
            <a:off x="1202601" y="2649498"/>
            <a:ext cx="2590377" cy="2136519"/>
          </a:xfrm>
          <a:prstGeom prst="snip2DiagRect">
            <a:avLst/>
          </a:prstGeom>
          <a:noFill/>
          <a:ln w="76200">
            <a:solidFill>
              <a:srgbClr val="E1325F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2032" tIns="112032" rIns="112032" bIns="569858" numCol="1" spcCol="1270" anchor="t" anchorCtr="0">
            <a:noAutofit/>
          </a:bodyPr>
          <a:lstStyle/>
          <a:p>
            <a:pPr marL="285750" lvl="1" indent="-285750" algn="l" defTabSz="14668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3300" kern="1200"/>
          </a:p>
          <a:p>
            <a:pPr marL="285750" lvl="1" indent="-285750" algn="l" defTabSz="14668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3300" kern="1200"/>
          </a:p>
        </p:txBody>
      </p:sp>
      <p:sp>
        <p:nvSpPr>
          <p:cNvPr id="10" name="剪去对角的矩形 9"/>
          <p:cNvSpPr/>
          <p:nvPr/>
        </p:nvSpPr>
        <p:spPr>
          <a:xfrm>
            <a:off x="1778240" y="4328192"/>
            <a:ext cx="2302557" cy="915651"/>
          </a:xfrm>
          <a:prstGeom prst="snip2DiagRect">
            <a:avLst/>
          </a:prstGeom>
          <a:solidFill>
            <a:srgbClr val="193D9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7304" tIns="73809" rIns="97304" bIns="73809" numCol="1" spcCol="1270" anchor="ctr" anchorCtr="0">
            <a:no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b="1" dirty="0">
                <a:solidFill>
                  <a:schemeClr val="bg1"/>
                </a:solidFill>
                <a:ea typeface="微软雅黑" charset="0"/>
              </a:rPr>
              <a:t>添加</a:t>
            </a:r>
            <a:r>
              <a:rPr lang="zh-CN" altLang="en-US" sz="3600" b="1" dirty="0" smtClean="0">
                <a:solidFill>
                  <a:schemeClr val="bg1"/>
                </a:solidFill>
                <a:ea typeface="微软雅黑" charset="0"/>
              </a:rPr>
              <a:t>标题</a:t>
            </a:r>
            <a:endParaRPr lang="en-US" altLang="zh-CN" sz="3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1" name="剪去对角的矩形 10"/>
          <p:cNvSpPr/>
          <p:nvPr/>
        </p:nvSpPr>
        <p:spPr>
          <a:xfrm>
            <a:off x="4656901" y="2649498"/>
            <a:ext cx="2590377" cy="2136519"/>
          </a:xfrm>
          <a:prstGeom prst="snip2DiagRect">
            <a:avLst/>
          </a:prstGeom>
          <a:noFill/>
          <a:ln w="76200">
            <a:solidFill>
              <a:srgbClr val="E1325F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2032" tIns="569857" rIns="112032" bIns="112033" numCol="1" spcCol="1270" anchor="t" anchorCtr="0">
            <a:noAutofit/>
          </a:bodyPr>
          <a:lstStyle/>
          <a:p>
            <a:pPr marL="285750" lvl="1" indent="-285750" algn="l" defTabSz="14668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3300" kern="1200"/>
          </a:p>
          <a:p>
            <a:pPr marL="285750" lvl="1" indent="-285750" algn="l" defTabSz="14668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3300" kern="1200"/>
          </a:p>
        </p:txBody>
      </p:sp>
      <p:sp>
        <p:nvSpPr>
          <p:cNvPr id="12" name="环形箭头 11"/>
          <p:cNvSpPr/>
          <p:nvPr/>
        </p:nvSpPr>
        <p:spPr>
          <a:xfrm>
            <a:off x="6046570" y="1260459"/>
            <a:ext cx="3423641" cy="3423641"/>
          </a:xfrm>
          <a:prstGeom prst="circularArrow">
            <a:avLst>
              <a:gd name="adj1" fmla="val 3534"/>
              <a:gd name="adj2" fmla="val 438806"/>
              <a:gd name="adj3" fmla="val 19385683"/>
              <a:gd name="adj4" fmla="val 12575511"/>
              <a:gd name="adj5" fmla="val 4123"/>
            </a:avLst>
          </a:prstGeom>
          <a:solidFill>
            <a:schemeClr val="tx1">
              <a:lumMod val="65000"/>
              <a:lumOff val="3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剪去对角的矩形 12"/>
          <p:cNvSpPr/>
          <p:nvPr/>
        </p:nvSpPr>
        <p:spPr>
          <a:xfrm>
            <a:off x="5232541" y="2191672"/>
            <a:ext cx="2302557" cy="915651"/>
          </a:xfrm>
          <a:prstGeom prst="snip2DiagRect">
            <a:avLst/>
          </a:prstGeom>
          <a:solidFill>
            <a:srgbClr val="193D9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7304" tIns="73809" rIns="97304" bIns="73809" numCol="1" spcCol="1270" anchor="ctr" anchorCtr="0">
            <a:no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b="1" dirty="0">
                <a:solidFill>
                  <a:schemeClr val="bg1"/>
                </a:solidFill>
                <a:ea typeface="微软雅黑" charset="0"/>
              </a:rPr>
              <a:t>添加</a:t>
            </a:r>
            <a:r>
              <a:rPr lang="zh-CN" altLang="en-US" sz="3600" b="1" dirty="0" smtClean="0">
                <a:solidFill>
                  <a:schemeClr val="bg1"/>
                </a:solidFill>
                <a:ea typeface="微软雅黑" charset="0"/>
              </a:rPr>
              <a:t>标题</a:t>
            </a:r>
            <a:endParaRPr lang="en-US" altLang="zh-CN" sz="3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4" name="剪去对角的矩形 13"/>
          <p:cNvSpPr/>
          <p:nvPr/>
        </p:nvSpPr>
        <p:spPr>
          <a:xfrm>
            <a:off x="8111202" y="2649498"/>
            <a:ext cx="2590377" cy="2136519"/>
          </a:xfrm>
          <a:prstGeom prst="snip2DiagRect">
            <a:avLst/>
          </a:prstGeom>
          <a:noFill/>
          <a:ln w="76200">
            <a:solidFill>
              <a:srgbClr val="E1325F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2032" tIns="112032" rIns="112032" bIns="569858" numCol="1" spcCol="1270" anchor="t" anchorCtr="0">
            <a:noAutofit/>
          </a:bodyPr>
          <a:lstStyle/>
          <a:p>
            <a:pPr marL="285750" lvl="1" indent="-285750" algn="l" defTabSz="14668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3300" kern="1200"/>
          </a:p>
          <a:p>
            <a:pPr marL="285750" lvl="1" indent="-285750" algn="l" defTabSz="14668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3300" kern="1200"/>
          </a:p>
        </p:txBody>
      </p:sp>
      <p:sp>
        <p:nvSpPr>
          <p:cNvPr id="15" name="剪去对角的矩形 14"/>
          <p:cNvSpPr/>
          <p:nvPr/>
        </p:nvSpPr>
        <p:spPr>
          <a:xfrm>
            <a:off x="8686842" y="4328192"/>
            <a:ext cx="2302557" cy="915651"/>
          </a:xfrm>
          <a:prstGeom prst="snip2DiagRect">
            <a:avLst/>
          </a:prstGeom>
          <a:solidFill>
            <a:srgbClr val="193D9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7304" tIns="73809" rIns="97304" bIns="73809" numCol="1" spcCol="1270" anchor="ctr" anchorCtr="0">
            <a:no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b="1" dirty="0">
                <a:solidFill>
                  <a:schemeClr val="bg1"/>
                </a:solidFill>
                <a:ea typeface="微软雅黑" charset="0"/>
              </a:rPr>
              <a:t>添加</a:t>
            </a:r>
            <a:r>
              <a:rPr lang="zh-CN" altLang="en-US" sz="3600" b="1" dirty="0" smtClean="0">
                <a:solidFill>
                  <a:schemeClr val="bg1"/>
                </a:solidFill>
                <a:ea typeface="微软雅黑" charset="0"/>
              </a:rPr>
              <a:t>标题</a:t>
            </a:r>
            <a:endParaRPr lang="en-US" altLang="zh-CN" sz="3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7" name="环形箭头 16"/>
          <p:cNvSpPr/>
          <p:nvPr/>
        </p:nvSpPr>
        <p:spPr>
          <a:xfrm flipV="1">
            <a:off x="2497789" y="2740532"/>
            <a:ext cx="3423641" cy="3423641"/>
          </a:xfrm>
          <a:prstGeom prst="circularArrow">
            <a:avLst>
              <a:gd name="adj1" fmla="val 3534"/>
              <a:gd name="adj2" fmla="val 438806"/>
              <a:gd name="adj3" fmla="val 19385683"/>
              <a:gd name="adj4" fmla="val 12575511"/>
              <a:gd name="adj5" fmla="val 4123"/>
            </a:avLst>
          </a:prstGeom>
          <a:solidFill>
            <a:schemeClr val="tx1">
              <a:lumMod val="65000"/>
              <a:lumOff val="3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矩形 15"/>
          <p:cNvSpPr/>
          <p:nvPr/>
        </p:nvSpPr>
        <p:spPr>
          <a:xfrm>
            <a:off x="1266421" y="3120069"/>
            <a:ext cx="25265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4688811" y="3365240"/>
            <a:ext cx="25265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20" name="矩形 19"/>
          <p:cNvSpPr/>
          <p:nvPr/>
        </p:nvSpPr>
        <p:spPr>
          <a:xfrm>
            <a:off x="8143112" y="3120069"/>
            <a:ext cx="25265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2826144107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SubTitle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Other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Other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Other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Other"/>
  <p:tag name="MH_ORDER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Other"/>
  <p:tag name="MH_ORDER" val="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Other"/>
  <p:tag name="MH_ORDER" val="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Other"/>
  <p:tag name="MH_ORDER" val="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Other"/>
  <p:tag name="MH_ORDER" val="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Other"/>
  <p:tag name="MH_ORDER" val="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Other"/>
  <p:tag name="MH_ORDER" val="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SubTitle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Other"/>
  <p:tag name="MH_ORDER" val="1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Other"/>
  <p:tag name="MH_ORDER" val="1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Other"/>
  <p:tag name="MH_ORDER" val="1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Other"/>
  <p:tag name="MH_ORDER" val="1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Text"/>
  <p:tag name="MH_ORDER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Text"/>
  <p:tag name="MH_ORDER" val="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Text"/>
  <p:tag name="MH_ORDER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Text"/>
  <p:tag name="MH_ORDER" val="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Text"/>
  <p:tag name="MH_ORDER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SubTitle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SubTitle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SubTitle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SubTitle"/>
  <p:tag name="MH_ORDER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SubTitle"/>
  <p:tag name="MH_ORDER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33952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7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A000120150324A09KPBG</Template>
  <TotalTime>187</TotalTime>
  <Words>1788</Words>
  <Application>Microsoft Macintosh PowerPoint</Application>
  <PresentationFormat>宽屏</PresentationFormat>
  <Paragraphs>218</Paragraphs>
  <Slides>26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Calibri</vt:lpstr>
      <vt:lpstr>Century Gothic</vt:lpstr>
      <vt:lpstr>Segoe UI Light</vt:lpstr>
      <vt:lpstr>等线</vt:lpstr>
      <vt:lpstr>宋体</vt:lpstr>
      <vt:lpstr>微软雅黑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Microsoft Office 用户</cp:lastModifiedBy>
  <cp:revision>42</cp:revision>
  <dcterms:created xsi:type="dcterms:W3CDTF">2015-08-18T02:51:41Z</dcterms:created>
  <dcterms:modified xsi:type="dcterms:W3CDTF">2016-01-20T05:55:40Z</dcterms:modified>
  <cp:category/>
</cp:coreProperties>
</file>