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7"/>
  </p:notesMasterIdLst>
  <p:sldIdLst>
    <p:sldId id="256" r:id="rId2"/>
    <p:sldId id="280" r:id="rId3"/>
    <p:sldId id="260" r:id="rId4"/>
    <p:sldId id="265" r:id="rId5"/>
    <p:sldId id="266" r:id="rId6"/>
    <p:sldId id="267" r:id="rId7"/>
    <p:sldId id="261" r:id="rId8"/>
    <p:sldId id="268" r:id="rId9"/>
    <p:sldId id="269" r:id="rId10"/>
    <p:sldId id="270" r:id="rId11"/>
    <p:sldId id="262" r:id="rId12"/>
    <p:sldId id="271" r:id="rId13"/>
    <p:sldId id="272" r:id="rId14"/>
    <p:sldId id="273" r:id="rId15"/>
    <p:sldId id="263" r:id="rId16"/>
    <p:sldId id="274" r:id="rId17"/>
    <p:sldId id="275" r:id="rId18"/>
    <p:sldId id="276" r:id="rId19"/>
    <p:sldId id="264" r:id="rId20"/>
    <p:sldId id="277" r:id="rId21"/>
    <p:sldId id="278" r:id="rId22"/>
    <p:sldId id="259" r:id="rId23"/>
    <p:sldId id="281" r:id="rId24"/>
    <p:sldId id="282" r:id="rId25"/>
    <p:sldId id="257" r:id="rId26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7469" userDrawn="1">
          <p15:clr>
            <a:srgbClr val="A4A3A4"/>
          </p15:clr>
        </p15:guide>
        <p15:guide id="4" orient="horz" pos="119" userDrawn="1">
          <p15:clr>
            <a:srgbClr val="A4A3A4"/>
          </p15:clr>
        </p15:guide>
        <p15:guide id="5" pos="211" userDrawn="1">
          <p15:clr>
            <a:srgbClr val="A4A3A4"/>
          </p15:clr>
        </p15:guide>
        <p15:guide id="7" orient="horz" pos="4201" userDrawn="1">
          <p15:clr>
            <a:srgbClr val="A4A3A4"/>
          </p15:clr>
        </p15:guide>
        <p15:guide id="8" orient="horz" pos="29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C3B1"/>
    <a:srgbClr val="3D4762"/>
    <a:srgbClr val="5D6C95"/>
    <a:srgbClr val="272A30"/>
    <a:srgbClr val="D7C3B0"/>
    <a:srgbClr val="AE9E8E"/>
    <a:srgbClr val="DC8962"/>
    <a:srgbClr val="895018"/>
    <a:srgbClr val="C1AC94"/>
    <a:srgbClr val="A079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4" autoAdjust="0"/>
    <p:restoredTop sz="94674"/>
  </p:normalViewPr>
  <p:slideViewPr>
    <p:cSldViewPr snapToGrid="0" snapToObjects="1">
      <p:cViewPr>
        <p:scale>
          <a:sx n="66" d="100"/>
          <a:sy n="66" d="100"/>
        </p:scale>
        <p:origin x="1852" y="1000"/>
      </p:cViewPr>
      <p:guideLst>
        <p:guide pos="3840"/>
        <p:guide orient="horz" pos="2160"/>
        <p:guide pos="7469"/>
        <p:guide orient="horz" pos="119"/>
        <p:guide pos="211"/>
        <p:guide orient="horz" pos="4201"/>
        <p:guide orient="horz" pos="293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D476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9E-4F6D-A59B-6A65DF198016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D8C3B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A9E-4F6D-A59B-6A65DF1980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overlap val="-8"/>
        <c:axId val="914605263"/>
        <c:axId val="914602351"/>
      </c:barChart>
      <c:catAx>
        <c:axId val="9146052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14602351"/>
        <c:crosses val="autoZero"/>
        <c:auto val="1"/>
        <c:lblAlgn val="ctr"/>
        <c:lblOffset val="100"/>
        <c:noMultiLvlLbl val="0"/>
      </c:catAx>
      <c:valAx>
        <c:axId val="91460235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146052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9A111-C3A4-454F-A5A9-792011EA4E3E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DBC6B-9677-4EBE-8725-CF0B86D5F0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359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4DBC6B-9677-4EBE-8725-CF0B86D5F09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274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298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2534695" y="1294412"/>
            <a:ext cx="7159122" cy="4725387"/>
          </a:xfrm>
          <a:prstGeom prst="rect">
            <a:avLst/>
          </a:prstGeom>
          <a:solidFill>
            <a:srgbClr val="3D476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2924678" y="2734056"/>
            <a:ext cx="7159122" cy="2874138"/>
          </a:xfrm>
          <a:prstGeom prst="rect">
            <a:avLst/>
          </a:prstGeom>
          <a:solidFill>
            <a:srgbClr val="A07958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144713" y="2453491"/>
            <a:ext cx="6666419" cy="19016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/>
          <a:srcRect l="21875" r="21875"/>
          <a:stretch/>
        </p:blipFill>
        <p:spPr>
          <a:xfrm>
            <a:off x="6116863" y="1581296"/>
            <a:ext cx="3699513" cy="36995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rPr>
              <a:t>Segoe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rPr>
              <a:t>UI</a:t>
            </a:r>
            <a:endParaRPr lang="zh-CN" altLang="en-US" sz="1400" dirty="0" smtClean="0">
              <a:solidFill>
                <a:srgbClr val="FFFFFF"/>
              </a:solidFill>
              <a:latin typeface="Segoe UI Light" charset="0"/>
              <a:ea typeface="Segoe UI Light" charset="0"/>
              <a:cs typeface="Segoe UI Light" charset="0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62" r:id="rId2"/>
    <p:sldLayoutId id="2147483664" r:id="rId3"/>
    <p:sldLayoutId id="2147483663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hyperlink" Target="http://office.msn.com.cn/" TargetMode="Externa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image" Target="../media/image6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C5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00948" y="0"/>
            <a:ext cx="10390104" cy="6858000"/>
          </a:xfrm>
          <a:prstGeom prst="rect">
            <a:avLst/>
          </a:prstGeom>
          <a:solidFill>
            <a:srgbClr val="3D476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6934" y="2089370"/>
            <a:ext cx="10390104" cy="4171265"/>
          </a:xfrm>
          <a:prstGeom prst="rect">
            <a:avLst/>
          </a:prstGeom>
          <a:solidFill>
            <a:srgbClr val="A07958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963" y="1682182"/>
            <a:ext cx="9675039" cy="275991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2" name="图片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489700"/>
            <a:ext cx="1828800" cy="2438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l="21875" r="21875"/>
          <a:stretch/>
        </p:blipFill>
        <p:spPr>
          <a:xfrm>
            <a:off x="6099784" y="416357"/>
            <a:ext cx="5369140" cy="53691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553812" y="2000308"/>
            <a:ext cx="526297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</a:t>
            </a:r>
            <a:r>
              <a:rPr lang="zh-CN" altLang="en-US" sz="6600" b="1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endParaRPr lang="en-US" altLang="zh-CN" sz="6600" b="1" dirty="0" smtClean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600" b="1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6600" b="1" dirty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的论文标题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1615343" y="4540155"/>
            <a:ext cx="31179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PRESENTED</a:t>
            </a:r>
            <a:r>
              <a:rPr kumimoji="1"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</a:t>
            </a:r>
            <a:r>
              <a:rPr kumimoji="1"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OfficePLUS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44805" y="4846741"/>
            <a:ext cx="3371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 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4962" y="188912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8921"/>
          <a:stretch/>
        </p:blipFill>
        <p:spPr>
          <a:xfrm>
            <a:off x="331594" y="653707"/>
            <a:ext cx="4657142" cy="574394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643467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881371" y="250468"/>
            <a:ext cx="2456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 </a:t>
            </a:r>
            <a:r>
              <a:rPr lang="en-US" altLang="zh-CN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进展成果</a:t>
            </a:r>
            <a:endParaRPr lang="zh-CN" altLang="en-US" sz="2000" kern="0" dirty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359935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燕尾形 6"/>
          <p:cNvSpPr/>
          <p:nvPr/>
        </p:nvSpPr>
        <p:spPr>
          <a:xfrm rot="5400000">
            <a:off x="6024967" y="457456"/>
            <a:ext cx="142059" cy="509355"/>
          </a:xfrm>
          <a:prstGeom prst="chevron">
            <a:avLst>
              <a:gd name="adj" fmla="val 75240"/>
            </a:avLst>
          </a:pr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401383" y="258971"/>
            <a:ext cx="12963337" cy="6669139"/>
            <a:chOff x="-1548504" y="258971"/>
            <a:chExt cx="12963337" cy="6669139"/>
          </a:xfrm>
        </p:grpSpPr>
        <p:sp>
          <p:nvSpPr>
            <p:cNvPr id="8" name="空心弧 7"/>
            <p:cNvSpPr/>
            <p:nvPr/>
          </p:nvSpPr>
          <p:spPr>
            <a:xfrm>
              <a:off x="-1548504" y="258971"/>
              <a:ext cx="6669139" cy="6669139"/>
            </a:xfrm>
            <a:prstGeom prst="blockArc">
              <a:avLst>
                <a:gd name="adj1" fmla="val 18900000"/>
                <a:gd name="adj2" fmla="val 2700000"/>
                <a:gd name="adj3" fmla="val 324"/>
              </a:avLst>
            </a:prstGeom>
            <a:solidFill>
              <a:srgbClr val="3D4762"/>
            </a:solidFill>
            <a:ln>
              <a:noFill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任意多边形 8"/>
            <p:cNvSpPr/>
            <p:nvPr/>
          </p:nvSpPr>
          <p:spPr>
            <a:xfrm>
              <a:off x="4739653" y="1611891"/>
              <a:ext cx="6675180" cy="990824"/>
            </a:xfrm>
            <a:custGeom>
              <a:avLst/>
              <a:gdLst>
                <a:gd name="connsiteX0" fmla="*/ 0 w 6675180"/>
                <a:gd name="connsiteY0" fmla="*/ 0 h 990824"/>
                <a:gd name="connsiteX1" fmla="*/ 6675180 w 6675180"/>
                <a:gd name="connsiteY1" fmla="*/ 0 h 990824"/>
                <a:gd name="connsiteX2" fmla="*/ 6675180 w 6675180"/>
                <a:gd name="connsiteY2" fmla="*/ 990824 h 990824"/>
                <a:gd name="connsiteX3" fmla="*/ 0 w 6675180"/>
                <a:gd name="connsiteY3" fmla="*/ 990824 h 990824"/>
                <a:gd name="connsiteX4" fmla="*/ 0 w 6675180"/>
                <a:gd name="connsiteY4" fmla="*/ 0 h 99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180" h="990824">
                  <a:moveTo>
                    <a:pt x="0" y="0"/>
                  </a:moveTo>
                  <a:lnTo>
                    <a:pt x="6675180" y="0"/>
                  </a:lnTo>
                  <a:lnTo>
                    <a:pt x="6675180" y="990824"/>
                  </a:lnTo>
                  <a:lnTo>
                    <a:pt x="0" y="9908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76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6467" tIns="99060" rIns="99060" bIns="99060" numCol="1" spcCol="1270" anchor="ctr" anchorCtr="0">
              <a:noAutofit/>
            </a:bodyPr>
            <a:lstStyle/>
            <a:p>
              <a:pPr lvl="0" algn="l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900" kern="1200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4120387" y="1488038"/>
              <a:ext cx="1238530" cy="1238530"/>
            </a:xfrm>
            <a:prstGeom prst="ellipse">
              <a:avLst/>
            </a:prstGeom>
            <a:ln w="57150">
              <a:solidFill>
                <a:srgbClr val="D8C3B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5099817" y="3098127"/>
              <a:ext cx="6315016" cy="990824"/>
            </a:xfrm>
            <a:custGeom>
              <a:avLst/>
              <a:gdLst>
                <a:gd name="connsiteX0" fmla="*/ 0 w 6315016"/>
                <a:gd name="connsiteY0" fmla="*/ 0 h 990824"/>
                <a:gd name="connsiteX1" fmla="*/ 6315016 w 6315016"/>
                <a:gd name="connsiteY1" fmla="*/ 0 h 990824"/>
                <a:gd name="connsiteX2" fmla="*/ 6315016 w 6315016"/>
                <a:gd name="connsiteY2" fmla="*/ 990824 h 990824"/>
                <a:gd name="connsiteX3" fmla="*/ 0 w 6315016"/>
                <a:gd name="connsiteY3" fmla="*/ 990824 h 990824"/>
                <a:gd name="connsiteX4" fmla="*/ 0 w 6315016"/>
                <a:gd name="connsiteY4" fmla="*/ 0 h 99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5016" h="990824">
                  <a:moveTo>
                    <a:pt x="0" y="0"/>
                  </a:moveTo>
                  <a:lnTo>
                    <a:pt x="6315016" y="0"/>
                  </a:lnTo>
                  <a:lnTo>
                    <a:pt x="6315016" y="990824"/>
                  </a:lnTo>
                  <a:lnTo>
                    <a:pt x="0" y="9908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76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6467" tIns="99060" rIns="99060" bIns="99060" numCol="1" spcCol="1270" anchor="ctr" anchorCtr="0">
              <a:noAutofit/>
            </a:bodyPr>
            <a:lstStyle/>
            <a:p>
              <a:pPr lvl="0" algn="l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900" kern="12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4480552" y="2974274"/>
              <a:ext cx="1238530" cy="1238530"/>
            </a:xfrm>
            <a:prstGeom prst="ellipse">
              <a:avLst/>
            </a:prstGeom>
            <a:ln w="57150">
              <a:solidFill>
                <a:srgbClr val="D8C3B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任意多边形 12"/>
            <p:cNvSpPr/>
            <p:nvPr/>
          </p:nvSpPr>
          <p:spPr>
            <a:xfrm>
              <a:off x="4739653" y="4584364"/>
              <a:ext cx="6675180" cy="990824"/>
            </a:xfrm>
            <a:custGeom>
              <a:avLst/>
              <a:gdLst>
                <a:gd name="connsiteX0" fmla="*/ 0 w 6675180"/>
                <a:gd name="connsiteY0" fmla="*/ 0 h 990824"/>
                <a:gd name="connsiteX1" fmla="*/ 6675180 w 6675180"/>
                <a:gd name="connsiteY1" fmla="*/ 0 h 990824"/>
                <a:gd name="connsiteX2" fmla="*/ 6675180 w 6675180"/>
                <a:gd name="connsiteY2" fmla="*/ 990824 h 990824"/>
                <a:gd name="connsiteX3" fmla="*/ 0 w 6675180"/>
                <a:gd name="connsiteY3" fmla="*/ 990824 h 990824"/>
                <a:gd name="connsiteX4" fmla="*/ 0 w 6675180"/>
                <a:gd name="connsiteY4" fmla="*/ 0 h 99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180" h="990824">
                  <a:moveTo>
                    <a:pt x="0" y="0"/>
                  </a:moveTo>
                  <a:lnTo>
                    <a:pt x="6675180" y="0"/>
                  </a:lnTo>
                  <a:lnTo>
                    <a:pt x="6675180" y="990824"/>
                  </a:lnTo>
                  <a:lnTo>
                    <a:pt x="0" y="9908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76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6467" tIns="99060" rIns="99060" bIns="99060" numCol="1" spcCol="1270" anchor="ctr" anchorCtr="0">
              <a:noAutofit/>
            </a:bodyPr>
            <a:lstStyle/>
            <a:p>
              <a:pPr lvl="0" algn="l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900" kern="12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4120387" y="4460511"/>
              <a:ext cx="1238530" cy="1238530"/>
            </a:xfrm>
            <a:prstGeom prst="ellipse">
              <a:avLst/>
            </a:prstGeom>
            <a:ln w="57150">
              <a:solidFill>
                <a:srgbClr val="D8C3B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6" name="Freeform 217"/>
          <p:cNvSpPr>
            <a:spLocks noEditPoints="1"/>
          </p:cNvSpPr>
          <p:nvPr/>
        </p:nvSpPr>
        <p:spPr bwMode="auto">
          <a:xfrm>
            <a:off x="4613660" y="1908675"/>
            <a:ext cx="546226" cy="397256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rgbClr val="3D476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 42"/>
          <p:cNvGrpSpPr/>
          <p:nvPr/>
        </p:nvGrpSpPr>
        <p:grpSpPr>
          <a:xfrm>
            <a:off x="4927123" y="3189265"/>
            <a:ext cx="639629" cy="766578"/>
            <a:chOff x="1536700" y="911225"/>
            <a:chExt cx="831850" cy="996950"/>
          </a:xfrm>
          <a:solidFill>
            <a:srgbClr val="3D4762"/>
          </a:solidFill>
        </p:grpSpPr>
        <p:sp>
          <p:nvSpPr>
            <p:cNvPr id="19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0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1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2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3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4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5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6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7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8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29" name="Freeform 119"/>
          <p:cNvSpPr>
            <a:spLocks noEditPoints="1"/>
          </p:cNvSpPr>
          <p:nvPr/>
        </p:nvSpPr>
        <p:spPr bwMode="auto">
          <a:xfrm>
            <a:off x="4627673" y="4811292"/>
            <a:ext cx="536968" cy="536968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rgbClr val="3D476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712617" y="1811945"/>
            <a:ext cx="546127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12617" y="4793544"/>
            <a:ext cx="546127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104874" y="3320323"/>
            <a:ext cx="546127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32" name="图片 31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36778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95290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C5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00948" y="0"/>
            <a:ext cx="10390104" cy="6858000"/>
          </a:xfrm>
          <a:prstGeom prst="rect">
            <a:avLst/>
          </a:prstGeom>
          <a:solidFill>
            <a:srgbClr val="3D476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963" y="1682182"/>
            <a:ext cx="9675039" cy="275991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2" name="图片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489700"/>
            <a:ext cx="1828800" cy="2438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53812" y="2000308"/>
            <a:ext cx="357020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3D47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3D47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166138" y="4621855"/>
            <a:ext cx="23118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3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alpha val="3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部分 设想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3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安排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66138" y="5052738"/>
            <a:ext cx="23118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alpha val="3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第五部分 解决办法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>
            <a:stCxn id="14" idx="1"/>
          </p:cNvCxnSpPr>
          <p:nvPr/>
        </p:nvCxnSpPr>
        <p:spPr>
          <a:xfrm flipV="1">
            <a:off x="553812" y="3051208"/>
            <a:ext cx="3421422" cy="10929"/>
          </a:xfrm>
          <a:prstGeom prst="line">
            <a:avLst/>
          </a:prstGeom>
          <a:ln>
            <a:solidFill>
              <a:srgbClr val="A079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342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4962" y="188912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43467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881371" y="250468"/>
            <a:ext cx="2456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 </a:t>
            </a:r>
            <a:r>
              <a:rPr lang="en-US" altLang="zh-CN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  <a:endParaRPr lang="zh-CN" altLang="en-US" sz="2000" kern="0" dirty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359935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燕尾形 6"/>
          <p:cNvSpPr/>
          <p:nvPr/>
        </p:nvSpPr>
        <p:spPr>
          <a:xfrm rot="5400000">
            <a:off x="6024967" y="457456"/>
            <a:ext cx="142059" cy="509355"/>
          </a:xfrm>
          <a:prstGeom prst="chevron">
            <a:avLst>
              <a:gd name="adj" fmla="val 75240"/>
            </a:avLst>
          </a:pr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3066" y="1125638"/>
            <a:ext cx="10792729" cy="4868333"/>
            <a:chOff x="713066" y="1125638"/>
            <a:chExt cx="10792729" cy="4868333"/>
          </a:xfrm>
        </p:grpSpPr>
        <p:sp>
          <p:nvSpPr>
            <p:cNvPr id="8" name="减号 7"/>
            <p:cNvSpPr/>
            <p:nvPr/>
          </p:nvSpPr>
          <p:spPr>
            <a:xfrm rot="21300000">
              <a:off x="713066" y="3054539"/>
              <a:ext cx="10792729" cy="1010530"/>
            </a:xfrm>
            <a:prstGeom prst="mathMinus">
              <a:avLst/>
            </a:prstGeom>
            <a:solidFill>
              <a:srgbClr val="3D476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下箭头 8"/>
            <p:cNvSpPr/>
            <p:nvPr/>
          </p:nvSpPr>
          <p:spPr>
            <a:xfrm>
              <a:off x="1990332" y="1369054"/>
              <a:ext cx="3251919" cy="1947333"/>
            </a:xfrm>
            <a:prstGeom prst="downArrow">
              <a:avLst/>
            </a:prstGeom>
            <a:solidFill>
              <a:srgbClr val="D8C3B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任意多边形 9"/>
            <p:cNvSpPr/>
            <p:nvPr/>
          </p:nvSpPr>
          <p:spPr>
            <a:xfrm>
              <a:off x="6434623" y="1125638"/>
              <a:ext cx="3468714" cy="2044700"/>
            </a:xfrm>
            <a:custGeom>
              <a:avLst/>
              <a:gdLst>
                <a:gd name="connsiteX0" fmla="*/ 0 w 3468714"/>
                <a:gd name="connsiteY0" fmla="*/ 0 h 2044700"/>
                <a:gd name="connsiteX1" fmla="*/ 3468714 w 3468714"/>
                <a:gd name="connsiteY1" fmla="*/ 0 h 2044700"/>
                <a:gd name="connsiteX2" fmla="*/ 3468714 w 3468714"/>
                <a:gd name="connsiteY2" fmla="*/ 2044700 h 2044700"/>
                <a:gd name="connsiteX3" fmla="*/ 0 w 3468714"/>
                <a:gd name="connsiteY3" fmla="*/ 2044700 h 2044700"/>
                <a:gd name="connsiteX4" fmla="*/ 0 w 3468714"/>
                <a:gd name="connsiteY4" fmla="*/ 0 h 204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8714" h="2044700">
                  <a:moveTo>
                    <a:pt x="0" y="0"/>
                  </a:moveTo>
                  <a:lnTo>
                    <a:pt x="3468714" y="0"/>
                  </a:lnTo>
                  <a:lnTo>
                    <a:pt x="3468714" y="2044700"/>
                  </a:lnTo>
                  <a:lnTo>
                    <a:pt x="0" y="20447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9608" tIns="419608" rIns="419608" bIns="419608" numCol="1" spcCol="1270" anchor="ctr" anchorCtr="0">
              <a:noAutofit/>
            </a:bodyPr>
            <a:lstStyle/>
            <a:p>
              <a:pPr lvl="0"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900" kern="1200"/>
            </a:p>
          </p:txBody>
        </p:sp>
        <p:sp>
          <p:nvSpPr>
            <p:cNvPr id="11" name="上箭头 10"/>
            <p:cNvSpPr/>
            <p:nvPr/>
          </p:nvSpPr>
          <p:spPr>
            <a:xfrm>
              <a:off x="6976610" y="3803221"/>
              <a:ext cx="3251919" cy="1947333"/>
            </a:xfrm>
            <a:prstGeom prst="upArrow">
              <a:avLst/>
            </a:prstGeom>
            <a:solidFill>
              <a:srgbClr val="D8C3B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任意多边形 11"/>
            <p:cNvSpPr/>
            <p:nvPr/>
          </p:nvSpPr>
          <p:spPr>
            <a:xfrm>
              <a:off x="2315524" y="3949271"/>
              <a:ext cx="3468714" cy="2044700"/>
            </a:xfrm>
            <a:custGeom>
              <a:avLst/>
              <a:gdLst>
                <a:gd name="connsiteX0" fmla="*/ 0 w 3468714"/>
                <a:gd name="connsiteY0" fmla="*/ 0 h 2044700"/>
                <a:gd name="connsiteX1" fmla="*/ 3468714 w 3468714"/>
                <a:gd name="connsiteY1" fmla="*/ 0 h 2044700"/>
                <a:gd name="connsiteX2" fmla="*/ 3468714 w 3468714"/>
                <a:gd name="connsiteY2" fmla="*/ 2044700 h 2044700"/>
                <a:gd name="connsiteX3" fmla="*/ 0 w 3468714"/>
                <a:gd name="connsiteY3" fmla="*/ 2044700 h 2044700"/>
                <a:gd name="connsiteX4" fmla="*/ 0 w 3468714"/>
                <a:gd name="connsiteY4" fmla="*/ 0 h 204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8714" h="2044700">
                  <a:moveTo>
                    <a:pt x="0" y="0"/>
                  </a:moveTo>
                  <a:lnTo>
                    <a:pt x="3468714" y="0"/>
                  </a:lnTo>
                  <a:lnTo>
                    <a:pt x="3468714" y="2044700"/>
                  </a:lnTo>
                  <a:lnTo>
                    <a:pt x="0" y="20447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9608" tIns="419608" rIns="419608" bIns="419608" numCol="1" spcCol="1270" anchor="ctr" anchorCtr="0">
              <a:noAutofit/>
            </a:bodyPr>
            <a:lstStyle/>
            <a:p>
              <a:pPr lvl="0"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900" kern="1200" dirty="0"/>
            </a:p>
          </p:txBody>
        </p:sp>
      </p:grpSp>
      <p:sp>
        <p:nvSpPr>
          <p:cNvPr id="14" name="矩形 13"/>
          <p:cNvSpPr/>
          <p:nvPr/>
        </p:nvSpPr>
        <p:spPr>
          <a:xfrm>
            <a:off x="5239700" y="2267668"/>
            <a:ext cx="46636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/>
            <a:r>
              <a:rPr lang="zh-CN" altLang="en-US" sz="2000" b="1" dirty="0">
                <a:solidFill>
                  <a:srgbClr val="3D4762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223448" y="2631472"/>
            <a:ext cx="4826485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39701" y="1225715"/>
            <a:ext cx="26089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/>
            <a:r>
              <a:rPr lang="en-US" altLang="zh-CN" sz="8000" b="1" dirty="0" smtClean="0">
                <a:solidFill>
                  <a:srgbClr val="3D4762"/>
                </a:solidFill>
                <a:ea typeface="微软雅黑" charset="0"/>
              </a:rPr>
              <a:t>43%</a:t>
            </a:r>
            <a:endParaRPr lang="zh-CN" altLang="en-US" sz="80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69742" y="4883822"/>
            <a:ext cx="46636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09585"/>
            <a:r>
              <a:rPr lang="zh-CN" altLang="en-US" sz="2000" b="1" dirty="0">
                <a:solidFill>
                  <a:srgbClr val="3D4762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2353490" y="5247626"/>
            <a:ext cx="4826485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424479" y="3841869"/>
            <a:ext cx="26089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09585"/>
            <a:r>
              <a:rPr lang="en-US" altLang="zh-CN" sz="8000" b="1" dirty="0" smtClean="0">
                <a:solidFill>
                  <a:srgbClr val="3D4762"/>
                </a:solidFill>
                <a:ea typeface="微软雅黑" charset="0"/>
              </a:rPr>
              <a:t>57%</a:t>
            </a:r>
            <a:endParaRPr lang="zh-CN" altLang="en-US" sz="8000" b="1" dirty="0">
              <a:solidFill>
                <a:srgbClr val="3D4762"/>
              </a:solidFill>
              <a:ea typeface="微软雅黑" charset="0"/>
            </a:endParaRPr>
          </a:p>
        </p:txBody>
      </p:sp>
      <p:pic>
        <p:nvPicPr>
          <p:cNvPr id="19" name="图片 18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36778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23538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4962" y="188912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94678" y="5264852"/>
            <a:ext cx="2252789" cy="355354"/>
          </a:xfrm>
          <a:prstGeom prst="rect">
            <a:avLst/>
          </a:prstGeom>
          <a:solidFill>
            <a:srgbClr val="D8C3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643467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881371" y="250468"/>
            <a:ext cx="2456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 </a:t>
            </a:r>
            <a:r>
              <a:rPr lang="en-US" altLang="zh-CN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  <a:endParaRPr lang="zh-CN" altLang="en-US" sz="2000" kern="0" dirty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359935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燕尾形 5"/>
          <p:cNvSpPr/>
          <p:nvPr/>
        </p:nvSpPr>
        <p:spPr>
          <a:xfrm rot="5400000">
            <a:off x="6024967" y="457456"/>
            <a:ext cx="142059" cy="509355"/>
          </a:xfrm>
          <a:prstGeom prst="chevron">
            <a:avLst>
              <a:gd name="adj" fmla="val 75240"/>
            </a:avLst>
          </a:pr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4416" t="11991" r="4433" b="10905"/>
          <a:stretch/>
        </p:blipFill>
        <p:spPr>
          <a:xfrm>
            <a:off x="620978" y="1116725"/>
            <a:ext cx="6716515" cy="319582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433781" y="1116725"/>
            <a:ext cx="4049468" cy="5286268"/>
          </a:xfrm>
          <a:prstGeom prst="rect">
            <a:avLst/>
          </a:prstGeom>
          <a:solidFill>
            <a:srgbClr val="3D476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36560" y="5256402"/>
            <a:ext cx="22590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09585"/>
            <a:r>
              <a:rPr lang="zh-CN" altLang="en-US" sz="2000" b="1" dirty="0">
                <a:solidFill>
                  <a:srgbClr val="3D4762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586430" y="5620206"/>
            <a:ext cx="6661037" cy="731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1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标题数字等都可以通过点击和重新输入进行更改，顶部</a:t>
            </a:r>
            <a:r>
              <a:rPr lang="zh-CN" altLang="en-US" sz="1100" dirty="0" smtClean="0">
                <a:solidFill>
                  <a:srgbClr val="3D4762"/>
                </a:solidFill>
                <a:latin typeface="微软雅黑" charset="0"/>
                <a:ea typeface="微软雅黑" charset="0"/>
              </a:rPr>
              <a:t>“开始”</a:t>
            </a:r>
            <a:r>
              <a:rPr lang="zh-CN" altLang="en-US" sz="11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1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rgbClr val="3D4762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>
              <a:solidFill>
                <a:srgbClr val="3D4762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86711" y="4167377"/>
            <a:ext cx="26089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09585"/>
            <a:r>
              <a:rPr lang="en-US" altLang="zh-CN" sz="8000" b="1" dirty="0" smtClean="0">
                <a:solidFill>
                  <a:srgbClr val="3D4762"/>
                </a:solidFill>
                <a:ea typeface="微软雅黑" charset="0"/>
              </a:rPr>
              <a:t>43%</a:t>
            </a:r>
            <a:endParaRPr lang="zh-CN" altLang="en-US" sz="80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20" name="任意多边形 19"/>
          <p:cNvSpPr/>
          <p:nvPr/>
        </p:nvSpPr>
        <p:spPr>
          <a:xfrm rot="18806782" flipH="1">
            <a:off x="7556027" y="1458702"/>
            <a:ext cx="388517" cy="388517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66790" y="1378338"/>
            <a:ext cx="2639606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b="1" dirty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3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24908" y="1969269"/>
            <a:ext cx="309227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3" name="任意多边形 22"/>
          <p:cNvSpPr/>
          <p:nvPr/>
        </p:nvSpPr>
        <p:spPr>
          <a:xfrm rot="18806782" flipH="1">
            <a:off x="7556027" y="3879590"/>
            <a:ext cx="388517" cy="388517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066790" y="3799226"/>
            <a:ext cx="2639606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b="1" dirty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3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24908" y="4390157"/>
            <a:ext cx="309227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26" name="图片 25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36778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587522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4962" y="188912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43467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881371" y="250468"/>
            <a:ext cx="2456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 </a:t>
            </a:r>
            <a:r>
              <a:rPr lang="en-US" altLang="zh-CN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  <a:endParaRPr lang="zh-CN" altLang="en-US" sz="2000" kern="0" dirty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359935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燕尾形 6"/>
          <p:cNvSpPr/>
          <p:nvPr/>
        </p:nvSpPr>
        <p:spPr>
          <a:xfrm rot="5400000">
            <a:off x="6024967" y="457456"/>
            <a:ext cx="142059" cy="509355"/>
          </a:xfrm>
          <a:prstGeom prst="chevron">
            <a:avLst>
              <a:gd name="adj" fmla="val 75240"/>
            </a:avLst>
          </a:pr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75772" y="2030931"/>
            <a:ext cx="9867320" cy="4667031"/>
            <a:chOff x="2368953" y="1227965"/>
            <a:chExt cx="8537203" cy="5097120"/>
          </a:xfrm>
        </p:grpSpPr>
        <p:sp>
          <p:nvSpPr>
            <p:cNvPr id="19" name="任意多边形 18"/>
            <p:cNvSpPr/>
            <p:nvPr/>
          </p:nvSpPr>
          <p:spPr>
            <a:xfrm rot="16200000">
              <a:off x="5847510" y="3386069"/>
              <a:ext cx="3820290" cy="2008809"/>
            </a:xfrm>
            <a:custGeom>
              <a:avLst/>
              <a:gdLst>
                <a:gd name="connsiteX0" fmla="*/ 0 w 2008808"/>
                <a:gd name="connsiteY0" fmla="*/ 0 h 3820290"/>
                <a:gd name="connsiteX1" fmla="*/ 2008808 w 2008808"/>
                <a:gd name="connsiteY1" fmla="*/ 0 h 3820290"/>
                <a:gd name="connsiteX2" fmla="*/ 2008808 w 2008808"/>
                <a:gd name="connsiteY2" fmla="*/ 3820290 h 3820290"/>
                <a:gd name="connsiteX3" fmla="*/ 0 w 2008808"/>
                <a:gd name="connsiteY3" fmla="*/ 3820290 h 3820290"/>
                <a:gd name="connsiteX4" fmla="*/ 0 w 2008808"/>
                <a:gd name="connsiteY4" fmla="*/ 0 h 3820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8808" h="3820290">
                  <a:moveTo>
                    <a:pt x="2008808" y="2"/>
                  </a:moveTo>
                  <a:lnTo>
                    <a:pt x="2008808" y="3820288"/>
                  </a:lnTo>
                  <a:lnTo>
                    <a:pt x="0" y="3820288"/>
                  </a:lnTo>
                  <a:lnTo>
                    <a:pt x="0" y="2"/>
                  </a:lnTo>
                  <a:lnTo>
                    <a:pt x="2008808" y="2"/>
                  </a:lnTo>
                  <a:close/>
                </a:path>
              </a:pathLst>
            </a:custGeom>
            <a:solidFill>
              <a:srgbClr val="3D476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3469" tIns="1492843" rIns="137159" bIns="24155" numCol="1" spcCol="1270" anchor="ctr" anchorCtr="0">
              <a:noAutofit/>
            </a:bodyPr>
            <a:lstStyle/>
            <a:p>
              <a:pPr lvl="0" algn="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 kern="1200"/>
            </a:p>
          </p:txBody>
        </p:sp>
        <p:sp>
          <p:nvSpPr>
            <p:cNvPr id="20" name="任意多边形 19"/>
            <p:cNvSpPr/>
            <p:nvPr/>
          </p:nvSpPr>
          <p:spPr>
            <a:xfrm rot="16200000">
              <a:off x="8307373" y="3701835"/>
              <a:ext cx="3188758" cy="2008809"/>
            </a:xfrm>
            <a:custGeom>
              <a:avLst/>
              <a:gdLst>
                <a:gd name="connsiteX0" fmla="*/ 0 w 2008808"/>
                <a:gd name="connsiteY0" fmla="*/ 0 h 3188757"/>
                <a:gd name="connsiteX1" fmla="*/ 2008808 w 2008808"/>
                <a:gd name="connsiteY1" fmla="*/ 0 h 3188757"/>
                <a:gd name="connsiteX2" fmla="*/ 2008808 w 2008808"/>
                <a:gd name="connsiteY2" fmla="*/ 3188757 h 3188757"/>
                <a:gd name="connsiteX3" fmla="*/ 0 w 2008808"/>
                <a:gd name="connsiteY3" fmla="*/ 3188757 h 3188757"/>
                <a:gd name="connsiteX4" fmla="*/ 0 w 2008808"/>
                <a:gd name="connsiteY4" fmla="*/ 0 h 31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8808" h="3188757">
                  <a:moveTo>
                    <a:pt x="2008808" y="1"/>
                  </a:moveTo>
                  <a:lnTo>
                    <a:pt x="2008808" y="3188756"/>
                  </a:lnTo>
                  <a:lnTo>
                    <a:pt x="0" y="3188756"/>
                  </a:lnTo>
                  <a:lnTo>
                    <a:pt x="0" y="1"/>
                  </a:lnTo>
                  <a:lnTo>
                    <a:pt x="2008808" y="1"/>
                  </a:lnTo>
                  <a:close/>
                </a:path>
              </a:pathLst>
            </a:custGeom>
            <a:solidFill>
              <a:srgbClr val="D8C3B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0315" tIns="1492844" rIns="137161" bIns="24154" numCol="1" spcCol="1270" anchor="ctr" anchorCtr="0">
              <a:noAutofit/>
            </a:bodyPr>
            <a:lstStyle/>
            <a:p>
              <a:pPr lvl="0" algn="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 kern="1200" dirty="0"/>
            </a:p>
          </p:txBody>
        </p:sp>
        <p:sp>
          <p:nvSpPr>
            <p:cNvPr id="21" name="任意多边形 20"/>
            <p:cNvSpPr/>
            <p:nvPr/>
          </p:nvSpPr>
          <p:spPr>
            <a:xfrm rot="16200000">
              <a:off x="3336234" y="3063676"/>
              <a:ext cx="4465076" cy="2008809"/>
            </a:xfrm>
            <a:custGeom>
              <a:avLst/>
              <a:gdLst>
                <a:gd name="connsiteX0" fmla="*/ 0 w 2008808"/>
                <a:gd name="connsiteY0" fmla="*/ 0 h 4465076"/>
                <a:gd name="connsiteX1" fmla="*/ 2008808 w 2008808"/>
                <a:gd name="connsiteY1" fmla="*/ 0 h 4465076"/>
                <a:gd name="connsiteX2" fmla="*/ 2008808 w 2008808"/>
                <a:gd name="connsiteY2" fmla="*/ 4465076 h 4465076"/>
                <a:gd name="connsiteX3" fmla="*/ 0 w 2008808"/>
                <a:gd name="connsiteY3" fmla="*/ 4465076 h 4465076"/>
                <a:gd name="connsiteX4" fmla="*/ 0 w 2008808"/>
                <a:gd name="connsiteY4" fmla="*/ 0 h 446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8808" h="4465076">
                  <a:moveTo>
                    <a:pt x="2008808" y="2"/>
                  </a:moveTo>
                  <a:lnTo>
                    <a:pt x="2008808" y="4465074"/>
                  </a:lnTo>
                  <a:lnTo>
                    <a:pt x="0" y="4465074"/>
                  </a:lnTo>
                  <a:lnTo>
                    <a:pt x="0" y="2"/>
                  </a:lnTo>
                  <a:lnTo>
                    <a:pt x="2008808" y="2"/>
                  </a:lnTo>
                  <a:close/>
                </a:path>
              </a:pathLst>
            </a:custGeom>
            <a:solidFill>
              <a:srgbClr val="D8C3B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64618" tIns="1492844" rIns="177165" bIns="33044" numCol="1" spcCol="1270" anchor="ctr" anchorCtr="0">
              <a:noAutofit/>
            </a:bodyPr>
            <a:lstStyle/>
            <a:p>
              <a:pPr lvl="0" algn="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100" kern="1200"/>
            </a:p>
          </p:txBody>
        </p:sp>
        <p:sp>
          <p:nvSpPr>
            <p:cNvPr id="22" name="任意多边形 21"/>
            <p:cNvSpPr/>
            <p:nvPr/>
          </p:nvSpPr>
          <p:spPr>
            <a:xfrm rot="16200000">
              <a:off x="837031" y="2759887"/>
              <a:ext cx="5072653" cy="2008810"/>
            </a:xfrm>
            <a:custGeom>
              <a:avLst/>
              <a:gdLst>
                <a:gd name="connsiteX0" fmla="*/ 0 w 2008808"/>
                <a:gd name="connsiteY0" fmla="*/ 0 h 5072652"/>
                <a:gd name="connsiteX1" fmla="*/ 2008808 w 2008808"/>
                <a:gd name="connsiteY1" fmla="*/ 0 h 5072652"/>
                <a:gd name="connsiteX2" fmla="*/ 2008808 w 2008808"/>
                <a:gd name="connsiteY2" fmla="*/ 5072652 h 5072652"/>
                <a:gd name="connsiteX3" fmla="*/ 0 w 2008808"/>
                <a:gd name="connsiteY3" fmla="*/ 5072652 h 5072652"/>
                <a:gd name="connsiteX4" fmla="*/ 0 w 2008808"/>
                <a:gd name="connsiteY4" fmla="*/ 0 h 507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8808" h="5072652">
                  <a:moveTo>
                    <a:pt x="2008808" y="3"/>
                  </a:moveTo>
                  <a:lnTo>
                    <a:pt x="2008808" y="5072649"/>
                  </a:lnTo>
                  <a:lnTo>
                    <a:pt x="0" y="5072649"/>
                  </a:lnTo>
                  <a:lnTo>
                    <a:pt x="0" y="3"/>
                  </a:lnTo>
                  <a:lnTo>
                    <a:pt x="2008808" y="3"/>
                  </a:lnTo>
                  <a:close/>
                </a:path>
              </a:pathLst>
            </a:custGeom>
            <a:solidFill>
              <a:srgbClr val="3D476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98705" tIns="1492846" rIns="137160" bIns="24153" numCol="1" spcCol="1270" anchor="ctr" anchorCtr="0">
              <a:noAutofit/>
            </a:bodyPr>
            <a:lstStyle/>
            <a:p>
              <a:pPr lvl="0" algn="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 kern="1200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2368954" y="1227966"/>
              <a:ext cx="1426254" cy="5097119"/>
            </a:xfrm>
            <a:custGeom>
              <a:avLst/>
              <a:gdLst>
                <a:gd name="connsiteX0" fmla="*/ 0 w 1426254"/>
                <a:gd name="connsiteY0" fmla="*/ 0 h 5097119"/>
                <a:gd name="connsiteX1" fmla="*/ 1426254 w 1426254"/>
                <a:gd name="connsiteY1" fmla="*/ 0 h 5097119"/>
                <a:gd name="connsiteX2" fmla="*/ 1426254 w 1426254"/>
                <a:gd name="connsiteY2" fmla="*/ 5097119 h 5097119"/>
                <a:gd name="connsiteX3" fmla="*/ 0 w 1426254"/>
                <a:gd name="connsiteY3" fmla="*/ 5097119 h 5097119"/>
                <a:gd name="connsiteX4" fmla="*/ 0 w 1426254"/>
                <a:gd name="connsiteY4" fmla="*/ 0 h 5097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6254" h="5097119">
                  <a:moveTo>
                    <a:pt x="0" y="0"/>
                  </a:moveTo>
                  <a:lnTo>
                    <a:pt x="1426254" y="0"/>
                  </a:lnTo>
                  <a:lnTo>
                    <a:pt x="1426254" y="5097119"/>
                  </a:lnTo>
                  <a:lnTo>
                    <a:pt x="0" y="509711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780" tIns="144780" rIns="144780" bIns="144780" numCol="1" spcCol="1270" anchor="t" anchorCtr="0">
              <a:noAutofit/>
            </a:bodyPr>
            <a:lstStyle/>
            <a:p>
              <a:pPr lvl="0" algn="l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800" kern="1200"/>
            </a:p>
            <a:p>
              <a:pPr lvl="0" algn="l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800" kern="1200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753251" y="2480328"/>
              <a:ext cx="1426254" cy="3844756"/>
            </a:xfrm>
            <a:custGeom>
              <a:avLst/>
              <a:gdLst>
                <a:gd name="connsiteX0" fmla="*/ 0 w 1426254"/>
                <a:gd name="connsiteY0" fmla="*/ 0 h 3844756"/>
                <a:gd name="connsiteX1" fmla="*/ 1426254 w 1426254"/>
                <a:gd name="connsiteY1" fmla="*/ 0 h 3844756"/>
                <a:gd name="connsiteX2" fmla="*/ 1426254 w 1426254"/>
                <a:gd name="connsiteY2" fmla="*/ 3844756 h 3844756"/>
                <a:gd name="connsiteX3" fmla="*/ 0 w 1426254"/>
                <a:gd name="connsiteY3" fmla="*/ 3844756 h 3844756"/>
                <a:gd name="connsiteX4" fmla="*/ 0 w 1426254"/>
                <a:gd name="connsiteY4" fmla="*/ 0 h 3844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6254" h="3844756">
                  <a:moveTo>
                    <a:pt x="0" y="0"/>
                  </a:moveTo>
                  <a:lnTo>
                    <a:pt x="1426254" y="0"/>
                  </a:lnTo>
                  <a:lnTo>
                    <a:pt x="1426254" y="3844756"/>
                  </a:lnTo>
                  <a:lnTo>
                    <a:pt x="0" y="384475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780" tIns="144780" rIns="144780" bIns="144780" numCol="1" spcCol="1270" anchor="t" anchorCtr="0">
              <a:noAutofit/>
            </a:bodyPr>
            <a:lstStyle/>
            <a:p>
              <a:pPr lvl="0" algn="l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800" kern="1200"/>
            </a:p>
            <a:p>
              <a:pPr lvl="0" algn="l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800" kern="1200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8897348" y="3111861"/>
              <a:ext cx="1426254" cy="3191306"/>
            </a:xfrm>
            <a:custGeom>
              <a:avLst/>
              <a:gdLst>
                <a:gd name="connsiteX0" fmla="*/ 0 w 1426254"/>
                <a:gd name="connsiteY0" fmla="*/ 0 h 3191306"/>
                <a:gd name="connsiteX1" fmla="*/ 1426254 w 1426254"/>
                <a:gd name="connsiteY1" fmla="*/ 0 h 3191306"/>
                <a:gd name="connsiteX2" fmla="*/ 1426254 w 1426254"/>
                <a:gd name="connsiteY2" fmla="*/ 3191306 h 3191306"/>
                <a:gd name="connsiteX3" fmla="*/ 0 w 1426254"/>
                <a:gd name="connsiteY3" fmla="*/ 3191306 h 3191306"/>
                <a:gd name="connsiteX4" fmla="*/ 0 w 1426254"/>
                <a:gd name="connsiteY4" fmla="*/ 0 h 3191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6254" h="3191306">
                  <a:moveTo>
                    <a:pt x="0" y="0"/>
                  </a:moveTo>
                  <a:lnTo>
                    <a:pt x="1426254" y="0"/>
                  </a:lnTo>
                  <a:lnTo>
                    <a:pt x="1426254" y="3191306"/>
                  </a:lnTo>
                  <a:lnTo>
                    <a:pt x="0" y="319130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780" tIns="144780" rIns="144780" bIns="144780" numCol="1" spcCol="1270" anchor="t" anchorCtr="0">
              <a:noAutofit/>
            </a:bodyPr>
            <a:lstStyle/>
            <a:p>
              <a:pPr lvl="0" algn="l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800" kern="1200"/>
            </a:p>
            <a:p>
              <a:pPr lvl="0" algn="l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800" kern="1200"/>
            </a:p>
          </p:txBody>
        </p:sp>
      </p:grpSp>
      <p:sp>
        <p:nvSpPr>
          <p:cNvPr id="26" name="KSO_Shape"/>
          <p:cNvSpPr>
            <a:spLocks/>
          </p:cNvSpPr>
          <p:nvPr/>
        </p:nvSpPr>
        <p:spPr bwMode="auto">
          <a:xfrm>
            <a:off x="9171734" y="2339217"/>
            <a:ext cx="1420929" cy="1387774"/>
          </a:xfrm>
          <a:custGeom>
            <a:avLst/>
            <a:gdLst/>
            <a:ahLst/>
            <a:cxnLst/>
            <a:rect l="0" t="0" r="r" b="b"/>
            <a:pathLst>
              <a:path w="5833534" h="5697984">
                <a:moveTo>
                  <a:pt x="4116344" y="2028563"/>
                </a:moveTo>
                <a:lnTo>
                  <a:pt x="4115715" y="2034106"/>
                </a:lnTo>
                <a:lnTo>
                  <a:pt x="4105639" y="2083992"/>
                </a:lnTo>
                <a:lnTo>
                  <a:pt x="4085489" y="2122793"/>
                </a:lnTo>
                <a:lnTo>
                  <a:pt x="4055263" y="2161593"/>
                </a:lnTo>
                <a:lnTo>
                  <a:pt x="4025038" y="2189308"/>
                </a:lnTo>
                <a:lnTo>
                  <a:pt x="3989775" y="2211480"/>
                </a:lnTo>
                <a:lnTo>
                  <a:pt x="3959549" y="2223952"/>
                </a:lnTo>
                <a:lnTo>
                  <a:pt x="3959549" y="2244737"/>
                </a:lnTo>
                <a:lnTo>
                  <a:pt x="3964587" y="2266909"/>
                </a:lnTo>
                <a:lnTo>
                  <a:pt x="3974662" y="2289081"/>
                </a:lnTo>
                <a:lnTo>
                  <a:pt x="3989775" y="2311252"/>
                </a:lnTo>
                <a:lnTo>
                  <a:pt x="4004887" y="2327881"/>
                </a:lnTo>
                <a:lnTo>
                  <a:pt x="4161053" y="2460911"/>
                </a:lnTo>
                <a:lnTo>
                  <a:pt x="4352482" y="2189308"/>
                </a:lnTo>
                <a:lnTo>
                  <a:pt x="4196316" y="2056277"/>
                </a:lnTo>
                <a:lnTo>
                  <a:pt x="4176166" y="2045192"/>
                </a:lnTo>
                <a:lnTo>
                  <a:pt x="4156015" y="2034106"/>
                </a:lnTo>
                <a:lnTo>
                  <a:pt x="4135865" y="2028563"/>
                </a:lnTo>
                <a:lnTo>
                  <a:pt x="4116344" y="2028563"/>
                </a:lnTo>
                <a:close/>
                <a:moveTo>
                  <a:pt x="2040226" y="1191580"/>
                </a:moveTo>
                <a:lnTo>
                  <a:pt x="2125865" y="1191580"/>
                </a:lnTo>
                <a:lnTo>
                  <a:pt x="2211504" y="1202666"/>
                </a:lnTo>
                <a:lnTo>
                  <a:pt x="2292105" y="1224838"/>
                </a:lnTo>
                <a:lnTo>
                  <a:pt x="2332406" y="1241466"/>
                </a:lnTo>
                <a:lnTo>
                  <a:pt x="2372707" y="1258095"/>
                </a:lnTo>
                <a:lnTo>
                  <a:pt x="2398150" y="1274092"/>
                </a:lnTo>
                <a:lnTo>
                  <a:pt x="3989775" y="1768045"/>
                </a:lnTo>
                <a:lnTo>
                  <a:pt x="4025038" y="1790217"/>
                </a:lnTo>
                <a:lnTo>
                  <a:pt x="4060301" y="1823474"/>
                </a:lnTo>
                <a:lnTo>
                  <a:pt x="4085489" y="1856732"/>
                </a:lnTo>
                <a:lnTo>
                  <a:pt x="4091442" y="1869834"/>
                </a:lnTo>
                <a:lnTo>
                  <a:pt x="4100602" y="1867818"/>
                </a:lnTo>
                <a:lnTo>
                  <a:pt x="4145940" y="1862275"/>
                </a:lnTo>
                <a:lnTo>
                  <a:pt x="4196316" y="1873361"/>
                </a:lnTo>
                <a:lnTo>
                  <a:pt x="4241655" y="1889989"/>
                </a:lnTo>
                <a:lnTo>
                  <a:pt x="4281955" y="1923247"/>
                </a:lnTo>
                <a:lnTo>
                  <a:pt x="4443158" y="2061820"/>
                </a:lnTo>
                <a:lnTo>
                  <a:pt x="4785715" y="1585128"/>
                </a:lnTo>
                <a:lnTo>
                  <a:pt x="4800827" y="1568499"/>
                </a:lnTo>
                <a:lnTo>
                  <a:pt x="4815940" y="1557414"/>
                </a:lnTo>
                <a:lnTo>
                  <a:pt x="4836091" y="1546328"/>
                </a:lnTo>
                <a:lnTo>
                  <a:pt x="4856241" y="1540785"/>
                </a:lnTo>
                <a:lnTo>
                  <a:pt x="4876391" y="1540785"/>
                </a:lnTo>
                <a:lnTo>
                  <a:pt x="4896542" y="1546328"/>
                </a:lnTo>
                <a:lnTo>
                  <a:pt x="4916692" y="1551871"/>
                </a:lnTo>
                <a:lnTo>
                  <a:pt x="4931805" y="1568499"/>
                </a:lnTo>
                <a:lnTo>
                  <a:pt x="5793233" y="2305709"/>
                </a:lnTo>
                <a:lnTo>
                  <a:pt x="5808346" y="2322338"/>
                </a:lnTo>
                <a:lnTo>
                  <a:pt x="5818421" y="2344510"/>
                </a:lnTo>
                <a:lnTo>
                  <a:pt x="5828497" y="2361139"/>
                </a:lnTo>
                <a:lnTo>
                  <a:pt x="5833534" y="2383311"/>
                </a:lnTo>
                <a:lnTo>
                  <a:pt x="5833534" y="2405482"/>
                </a:lnTo>
                <a:lnTo>
                  <a:pt x="5828497" y="2427654"/>
                </a:lnTo>
                <a:lnTo>
                  <a:pt x="5823459" y="2449826"/>
                </a:lnTo>
                <a:lnTo>
                  <a:pt x="5808346" y="2471997"/>
                </a:lnTo>
                <a:lnTo>
                  <a:pt x="4755489" y="3946417"/>
                </a:lnTo>
                <a:lnTo>
                  <a:pt x="4740376" y="3963046"/>
                </a:lnTo>
                <a:lnTo>
                  <a:pt x="4725264" y="3979675"/>
                </a:lnTo>
                <a:lnTo>
                  <a:pt x="4705113" y="3985218"/>
                </a:lnTo>
                <a:lnTo>
                  <a:pt x="4684963" y="3990761"/>
                </a:lnTo>
                <a:lnTo>
                  <a:pt x="4664812" y="3990761"/>
                </a:lnTo>
                <a:lnTo>
                  <a:pt x="4644662" y="3985218"/>
                </a:lnTo>
                <a:lnTo>
                  <a:pt x="4624512" y="3979675"/>
                </a:lnTo>
                <a:lnTo>
                  <a:pt x="4609399" y="3968589"/>
                </a:lnTo>
                <a:lnTo>
                  <a:pt x="3747970" y="3225836"/>
                </a:lnTo>
                <a:lnTo>
                  <a:pt x="3732857" y="3209207"/>
                </a:lnTo>
                <a:lnTo>
                  <a:pt x="3722782" y="3192579"/>
                </a:lnTo>
                <a:lnTo>
                  <a:pt x="3712707" y="3170407"/>
                </a:lnTo>
                <a:lnTo>
                  <a:pt x="3707669" y="3148235"/>
                </a:lnTo>
                <a:lnTo>
                  <a:pt x="3707669" y="3126063"/>
                </a:lnTo>
                <a:lnTo>
                  <a:pt x="3712707" y="3103892"/>
                </a:lnTo>
                <a:lnTo>
                  <a:pt x="3717745" y="3081720"/>
                </a:lnTo>
                <a:lnTo>
                  <a:pt x="3732857" y="3065091"/>
                </a:lnTo>
                <a:lnTo>
                  <a:pt x="4070376" y="2588399"/>
                </a:lnTo>
                <a:lnTo>
                  <a:pt x="3909173" y="2444283"/>
                </a:lnTo>
                <a:lnTo>
                  <a:pt x="3873910" y="2405482"/>
                </a:lnTo>
                <a:lnTo>
                  <a:pt x="3843684" y="2361139"/>
                </a:lnTo>
                <a:lnTo>
                  <a:pt x="3823534" y="2311252"/>
                </a:lnTo>
                <a:lnTo>
                  <a:pt x="3813459" y="2261366"/>
                </a:lnTo>
                <a:lnTo>
                  <a:pt x="3813459" y="2211480"/>
                </a:lnTo>
                <a:lnTo>
                  <a:pt x="3813729" y="2209996"/>
                </a:lnTo>
                <a:lnTo>
                  <a:pt x="2614518" y="1836763"/>
                </a:lnTo>
                <a:lnTo>
                  <a:pt x="2913586" y="3090555"/>
                </a:lnTo>
                <a:lnTo>
                  <a:pt x="3697594" y="4212478"/>
                </a:lnTo>
                <a:lnTo>
                  <a:pt x="3705792" y="4227513"/>
                </a:lnTo>
                <a:lnTo>
                  <a:pt x="4740376" y="4373223"/>
                </a:lnTo>
                <a:lnTo>
                  <a:pt x="4790752" y="4389852"/>
                </a:lnTo>
                <a:lnTo>
                  <a:pt x="4836091" y="4412024"/>
                </a:lnTo>
                <a:lnTo>
                  <a:pt x="4876391" y="4445281"/>
                </a:lnTo>
                <a:lnTo>
                  <a:pt x="4906617" y="4484082"/>
                </a:lnTo>
                <a:lnTo>
                  <a:pt x="4936842" y="4528425"/>
                </a:lnTo>
                <a:lnTo>
                  <a:pt x="4951955" y="4578312"/>
                </a:lnTo>
                <a:lnTo>
                  <a:pt x="4962030" y="4633741"/>
                </a:lnTo>
                <a:lnTo>
                  <a:pt x="4956993" y="4689171"/>
                </a:lnTo>
                <a:lnTo>
                  <a:pt x="4946918" y="4744600"/>
                </a:lnTo>
                <a:lnTo>
                  <a:pt x="4926767" y="4794486"/>
                </a:lnTo>
                <a:lnTo>
                  <a:pt x="4896542" y="4838830"/>
                </a:lnTo>
                <a:lnTo>
                  <a:pt x="4861279" y="4872087"/>
                </a:lnTo>
                <a:lnTo>
                  <a:pt x="4820978" y="4905345"/>
                </a:lnTo>
                <a:lnTo>
                  <a:pt x="4775639" y="4921974"/>
                </a:lnTo>
                <a:lnTo>
                  <a:pt x="4725264" y="4933060"/>
                </a:lnTo>
                <a:lnTo>
                  <a:pt x="4674888" y="4933060"/>
                </a:lnTo>
                <a:lnTo>
                  <a:pt x="3415489" y="4750143"/>
                </a:lnTo>
                <a:lnTo>
                  <a:pt x="3365113" y="4739057"/>
                </a:lnTo>
                <a:lnTo>
                  <a:pt x="3319775" y="4711342"/>
                </a:lnTo>
                <a:lnTo>
                  <a:pt x="3279474" y="4683628"/>
                </a:lnTo>
                <a:lnTo>
                  <a:pt x="3276115" y="4679317"/>
                </a:lnTo>
                <a:lnTo>
                  <a:pt x="3259324" y="4666999"/>
                </a:lnTo>
                <a:lnTo>
                  <a:pt x="3234136" y="4639284"/>
                </a:lnTo>
                <a:lnTo>
                  <a:pt x="3213985" y="4617112"/>
                </a:lnTo>
                <a:lnTo>
                  <a:pt x="2502629" y="3593564"/>
                </a:lnTo>
                <a:lnTo>
                  <a:pt x="2483534" y="3602756"/>
                </a:lnTo>
                <a:lnTo>
                  <a:pt x="2317294" y="3669271"/>
                </a:lnTo>
                <a:lnTo>
                  <a:pt x="2191354" y="3724700"/>
                </a:lnTo>
                <a:lnTo>
                  <a:pt x="2004963" y="3802301"/>
                </a:lnTo>
                <a:lnTo>
                  <a:pt x="1732933" y="3918703"/>
                </a:lnTo>
                <a:lnTo>
                  <a:pt x="1380301" y="4073905"/>
                </a:lnTo>
                <a:lnTo>
                  <a:pt x="1571730" y="4916431"/>
                </a:lnTo>
                <a:lnTo>
                  <a:pt x="1586842" y="4971860"/>
                </a:lnTo>
                <a:lnTo>
                  <a:pt x="1617068" y="5104890"/>
                </a:lnTo>
                <a:lnTo>
                  <a:pt x="1637218" y="5182492"/>
                </a:lnTo>
                <a:lnTo>
                  <a:pt x="1647293" y="5265636"/>
                </a:lnTo>
                <a:lnTo>
                  <a:pt x="1652331" y="5343237"/>
                </a:lnTo>
                <a:lnTo>
                  <a:pt x="1647293" y="5415295"/>
                </a:lnTo>
                <a:lnTo>
                  <a:pt x="1627143" y="5498439"/>
                </a:lnTo>
                <a:lnTo>
                  <a:pt x="1617068" y="5537239"/>
                </a:lnTo>
                <a:lnTo>
                  <a:pt x="1601955" y="5570497"/>
                </a:lnTo>
                <a:lnTo>
                  <a:pt x="1586842" y="5598211"/>
                </a:lnTo>
                <a:lnTo>
                  <a:pt x="1566692" y="5620383"/>
                </a:lnTo>
                <a:lnTo>
                  <a:pt x="1546542" y="5642555"/>
                </a:lnTo>
                <a:lnTo>
                  <a:pt x="1526391" y="5659184"/>
                </a:lnTo>
                <a:lnTo>
                  <a:pt x="1506241" y="5675813"/>
                </a:lnTo>
                <a:lnTo>
                  <a:pt x="1481053" y="5686898"/>
                </a:lnTo>
                <a:lnTo>
                  <a:pt x="1450827" y="5692441"/>
                </a:lnTo>
                <a:lnTo>
                  <a:pt x="1425639" y="5697984"/>
                </a:lnTo>
                <a:lnTo>
                  <a:pt x="1360151" y="5697984"/>
                </a:lnTo>
                <a:lnTo>
                  <a:pt x="1294662" y="5686898"/>
                </a:lnTo>
                <a:lnTo>
                  <a:pt x="1259399" y="5681355"/>
                </a:lnTo>
                <a:lnTo>
                  <a:pt x="1234211" y="5664727"/>
                </a:lnTo>
                <a:lnTo>
                  <a:pt x="1203985" y="5642555"/>
                </a:lnTo>
                <a:lnTo>
                  <a:pt x="1178797" y="5620383"/>
                </a:lnTo>
                <a:lnTo>
                  <a:pt x="1158647" y="5592669"/>
                </a:lnTo>
                <a:lnTo>
                  <a:pt x="1143534" y="5564954"/>
                </a:lnTo>
                <a:lnTo>
                  <a:pt x="1133459" y="5537239"/>
                </a:lnTo>
                <a:lnTo>
                  <a:pt x="1123384" y="5515067"/>
                </a:lnTo>
                <a:lnTo>
                  <a:pt x="780827" y="4012933"/>
                </a:lnTo>
                <a:lnTo>
                  <a:pt x="780827" y="3996304"/>
                </a:lnTo>
                <a:lnTo>
                  <a:pt x="765714" y="3940874"/>
                </a:lnTo>
                <a:lnTo>
                  <a:pt x="765714" y="3885445"/>
                </a:lnTo>
                <a:lnTo>
                  <a:pt x="770752" y="3830016"/>
                </a:lnTo>
                <a:lnTo>
                  <a:pt x="785865" y="3774587"/>
                </a:lnTo>
                <a:lnTo>
                  <a:pt x="811053" y="3730243"/>
                </a:lnTo>
                <a:lnTo>
                  <a:pt x="841278" y="3685900"/>
                </a:lnTo>
                <a:lnTo>
                  <a:pt x="881579" y="3647099"/>
                </a:lnTo>
                <a:lnTo>
                  <a:pt x="926917" y="3619384"/>
                </a:lnTo>
                <a:lnTo>
                  <a:pt x="2045264" y="3015205"/>
                </a:lnTo>
                <a:lnTo>
                  <a:pt x="1808497" y="2028563"/>
                </a:lnTo>
                <a:lnTo>
                  <a:pt x="1299700" y="2544055"/>
                </a:lnTo>
                <a:lnTo>
                  <a:pt x="1264436" y="2577313"/>
                </a:lnTo>
                <a:lnTo>
                  <a:pt x="1254361" y="2582856"/>
                </a:lnTo>
                <a:lnTo>
                  <a:pt x="1244286" y="2588399"/>
                </a:lnTo>
                <a:lnTo>
                  <a:pt x="1224136" y="2599485"/>
                </a:lnTo>
                <a:lnTo>
                  <a:pt x="1214060" y="2605028"/>
                </a:lnTo>
                <a:lnTo>
                  <a:pt x="1173760" y="2616114"/>
                </a:lnTo>
                <a:lnTo>
                  <a:pt x="1133459" y="2621657"/>
                </a:lnTo>
                <a:lnTo>
                  <a:pt x="1093158" y="2616114"/>
                </a:lnTo>
                <a:lnTo>
                  <a:pt x="1047820" y="2605028"/>
                </a:lnTo>
                <a:lnTo>
                  <a:pt x="1012557" y="2582856"/>
                </a:lnTo>
                <a:lnTo>
                  <a:pt x="95714" y="2039649"/>
                </a:lnTo>
                <a:lnTo>
                  <a:pt x="60451" y="2006391"/>
                </a:lnTo>
                <a:lnTo>
                  <a:pt x="35263" y="1973134"/>
                </a:lnTo>
                <a:lnTo>
                  <a:pt x="15113" y="1928790"/>
                </a:lnTo>
                <a:lnTo>
                  <a:pt x="5038" y="1884447"/>
                </a:lnTo>
                <a:lnTo>
                  <a:pt x="0" y="1840103"/>
                </a:lnTo>
                <a:lnTo>
                  <a:pt x="5038" y="1795760"/>
                </a:lnTo>
                <a:lnTo>
                  <a:pt x="15113" y="1751416"/>
                </a:lnTo>
                <a:lnTo>
                  <a:pt x="35263" y="1707073"/>
                </a:lnTo>
                <a:lnTo>
                  <a:pt x="65489" y="1668272"/>
                </a:lnTo>
                <a:lnTo>
                  <a:pt x="95714" y="1640558"/>
                </a:lnTo>
                <a:lnTo>
                  <a:pt x="136015" y="1618386"/>
                </a:lnTo>
                <a:lnTo>
                  <a:pt x="176316" y="1607300"/>
                </a:lnTo>
                <a:lnTo>
                  <a:pt x="216617" y="1601757"/>
                </a:lnTo>
                <a:lnTo>
                  <a:pt x="261955" y="1607300"/>
                </a:lnTo>
                <a:lnTo>
                  <a:pt x="302256" y="1618386"/>
                </a:lnTo>
                <a:lnTo>
                  <a:pt x="337519" y="1640558"/>
                </a:lnTo>
                <a:lnTo>
                  <a:pt x="1081691" y="2081462"/>
                </a:lnTo>
                <a:lnTo>
                  <a:pt x="1692632" y="1418840"/>
                </a:lnTo>
                <a:lnTo>
                  <a:pt x="1763158" y="1346782"/>
                </a:lnTo>
                <a:lnTo>
                  <a:pt x="1828647" y="1280267"/>
                </a:lnTo>
                <a:lnTo>
                  <a:pt x="1863910" y="1258095"/>
                </a:lnTo>
                <a:lnTo>
                  <a:pt x="1899173" y="1235923"/>
                </a:lnTo>
                <a:lnTo>
                  <a:pt x="1934436" y="1219295"/>
                </a:lnTo>
                <a:lnTo>
                  <a:pt x="1969699" y="1208209"/>
                </a:lnTo>
                <a:lnTo>
                  <a:pt x="2004963" y="1197123"/>
                </a:lnTo>
                <a:lnTo>
                  <a:pt x="2040226" y="1191580"/>
                </a:lnTo>
                <a:close/>
                <a:moveTo>
                  <a:pt x="3057820" y="731517"/>
                </a:moveTo>
                <a:lnTo>
                  <a:pt x="3148496" y="731517"/>
                </a:lnTo>
                <a:lnTo>
                  <a:pt x="3244211" y="737059"/>
                </a:lnTo>
                <a:lnTo>
                  <a:pt x="3339925" y="748145"/>
                </a:lnTo>
                <a:lnTo>
                  <a:pt x="3430602" y="764774"/>
                </a:lnTo>
                <a:lnTo>
                  <a:pt x="3662331" y="809118"/>
                </a:lnTo>
                <a:lnTo>
                  <a:pt x="3768121" y="836832"/>
                </a:lnTo>
                <a:lnTo>
                  <a:pt x="3798346" y="847918"/>
                </a:lnTo>
                <a:lnTo>
                  <a:pt x="3813459" y="859004"/>
                </a:lnTo>
                <a:lnTo>
                  <a:pt x="3828572" y="903347"/>
                </a:lnTo>
                <a:lnTo>
                  <a:pt x="3843684" y="997577"/>
                </a:lnTo>
                <a:lnTo>
                  <a:pt x="3873910" y="1186037"/>
                </a:lnTo>
                <a:lnTo>
                  <a:pt x="3808421" y="1213752"/>
                </a:lnTo>
                <a:lnTo>
                  <a:pt x="3742933" y="1235923"/>
                </a:lnTo>
                <a:lnTo>
                  <a:pt x="3677444" y="1263638"/>
                </a:lnTo>
                <a:lnTo>
                  <a:pt x="3611955" y="1291353"/>
                </a:lnTo>
                <a:lnTo>
                  <a:pt x="3586767" y="1252552"/>
                </a:lnTo>
                <a:lnTo>
                  <a:pt x="3561579" y="1219295"/>
                </a:lnTo>
                <a:lnTo>
                  <a:pt x="3526316" y="1186037"/>
                </a:lnTo>
                <a:lnTo>
                  <a:pt x="3496090" y="1158322"/>
                </a:lnTo>
                <a:lnTo>
                  <a:pt x="3455790" y="1130608"/>
                </a:lnTo>
                <a:lnTo>
                  <a:pt x="3415489" y="1108436"/>
                </a:lnTo>
                <a:lnTo>
                  <a:pt x="3334887" y="1064093"/>
                </a:lnTo>
                <a:lnTo>
                  <a:pt x="3244211" y="1030835"/>
                </a:lnTo>
                <a:lnTo>
                  <a:pt x="3153534" y="1003120"/>
                </a:lnTo>
                <a:lnTo>
                  <a:pt x="3067895" y="980949"/>
                </a:lnTo>
                <a:lnTo>
                  <a:pt x="2987293" y="969863"/>
                </a:lnTo>
                <a:lnTo>
                  <a:pt x="2881504" y="958777"/>
                </a:lnTo>
                <a:lnTo>
                  <a:pt x="2765639" y="958777"/>
                </a:lnTo>
                <a:lnTo>
                  <a:pt x="2644737" y="964320"/>
                </a:lnTo>
                <a:lnTo>
                  <a:pt x="2523835" y="980949"/>
                </a:lnTo>
                <a:lnTo>
                  <a:pt x="2397895" y="1008663"/>
                </a:lnTo>
                <a:lnTo>
                  <a:pt x="2282030" y="1047464"/>
                </a:lnTo>
                <a:lnTo>
                  <a:pt x="2226617" y="1069635"/>
                </a:lnTo>
                <a:lnTo>
                  <a:pt x="2176241" y="1091807"/>
                </a:lnTo>
                <a:lnTo>
                  <a:pt x="2125865" y="1119522"/>
                </a:lnTo>
                <a:lnTo>
                  <a:pt x="2080527" y="1147236"/>
                </a:lnTo>
                <a:lnTo>
                  <a:pt x="1984812" y="1113979"/>
                </a:lnTo>
                <a:lnTo>
                  <a:pt x="2065414" y="1058550"/>
                </a:lnTo>
                <a:lnTo>
                  <a:pt x="2146015" y="1008663"/>
                </a:lnTo>
                <a:lnTo>
                  <a:pt x="2231654" y="958777"/>
                </a:lnTo>
                <a:lnTo>
                  <a:pt x="2317294" y="914433"/>
                </a:lnTo>
                <a:lnTo>
                  <a:pt x="2402933" y="875633"/>
                </a:lnTo>
                <a:lnTo>
                  <a:pt x="2493609" y="842375"/>
                </a:lnTo>
                <a:lnTo>
                  <a:pt x="2584286" y="814661"/>
                </a:lnTo>
                <a:lnTo>
                  <a:pt x="2680000" y="786946"/>
                </a:lnTo>
                <a:lnTo>
                  <a:pt x="2770677" y="764774"/>
                </a:lnTo>
                <a:lnTo>
                  <a:pt x="2866391" y="748145"/>
                </a:lnTo>
                <a:lnTo>
                  <a:pt x="2962105" y="737059"/>
                </a:lnTo>
                <a:lnTo>
                  <a:pt x="3057820" y="731517"/>
                </a:lnTo>
                <a:close/>
                <a:moveTo>
                  <a:pt x="1435100" y="0"/>
                </a:moveTo>
                <a:cubicBezTo>
                  <a:pt x="1809181" y="0"/>
                  <a:pt x="2112433" y="303252"/>
                  <a:pt x="2112433" y="677333"/>
                </a:cubicBezTo>
                <a:cubicBezTo>
                  <a:pt x="2112433" y="1051414"/>
                  <a:pt x="1809181" y="1354666"/>
                  <a:pt x="1435100" y="1354666"/>
                </a:cubicBezTo>
                <a:cubicBezTo>
                  <a:pt x="1061019" y="1354666"/>
                  <a:pt x="757767" y="1051414"/>
                  <a:pt x="757767" y="677333"/>
                </a:cubicBezTo>
                <a:cubicBezTo>
                  <a:pt x="757767" y="303252"/>
                  <a:pt x="1061019" y="0"/>
                  <a:pt x="14351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977389" y="4251801"/>
            <a:ext cx="190871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ea typeface="微软雅黑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848842" y="4652963"/>
            <a:ext cx="216580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35030" y="3726991"/>
            <a:ext cx="190871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306483" y="4128153"/>
            <a:ext cx="216580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923842" y="3177621"/>
            <a:ext cx="190871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ea typeface="微软雅黑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795295" y="3578783"/>
            <a:ext cx="216580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370261" y="2587241"/>
            <a:ext cx="190871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241714" y="2988403"/>
            <a:ext cx="216580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28" name="图片 2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3742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602833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C5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00948" y="0"/>
            <a:ext cx="10390104" cy="6858000"/>
          </a:xfrm>
          <a:prstGeom prst="rect">
            <a:avLst/>
          </a:prstGeom>
          <a:solidFill>
            <a:srgbClr val="3D476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963" y="1682182"/>
            <a:ext cx="9675039" cy="275991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2" name="图片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489700"/>
            <a:ext cx="1828800" cy="2438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53812" y="2000308"/>
            <a:ext cx="357020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3D47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3D47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166138" y="4611397"/>
            <a:ext cx="23118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alpha val="3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第五部分 解决办法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>
            <a:stCxn id="14" idx="1"/>
          </p:cNvCxnSpPr>
          <p:nvPr/>
        </p:nvCxnSpPr>
        <p:spPr>
          <a:xfrm flipV="1">
            <a:off x="553812" y="3051208"/>
            <a:ext cx="3421422" cy="10929"/>
          </a:xfrm>
          <a:prstGeom prst="line">
            <a:avLst/>
          </a:prstGeom>
          <a:ln>
            <a:solidFill>
              <a:srgbClr val="A079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873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4962" y="188912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43467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881371" y="250468"/>
            <a:ext cx="2456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 </a:t>
            </a:r>
            <a:r>
              <a:rPr lang="en-US" altLang="zh-CN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  <a:endParaRPr lang="zh-CN" altLang="en-US" sz="2000" kern="0" dirty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359935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燕尾形 6"/>
          <p:cNvSpPr/>
          <p:nvPr/>
        </p:nvSpPr>
        <p:spPr>
          <a:xfrm rot="5400000">
            <a:off x="6024967" y="457456"/>
            <a:ext cx="142059" cy="509355"/>
          </a:xfrm>
          <a:prstGeom prst="chevron">
            <a:avLst>
              <a:gd name="adj" fmla="val 75240"/>
            </a:avLst>
          </a:pr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47866" y="1860624"/>
            <a:ext cx="8896258" cy="3745793"/>
            <a:chOff x="1647866" y="1860624"/>
            <a:chExt cx="8896258" cy="3745793"/>
          </a:xfrm>
        </p:grpSpPr>
        <p:sp>
          <p:nvSpPr>
            <p:cNvPr id="8" name="矩形 7"/>
            <p:cNvSpPr/>
            <p:nvPr/>
          </p:nvSpPr>
          <p:spPr>
            <a:xfrm>
              <a:off x="1647866" y="1860624"/>
              <a:ext cx="2341120" cy="1404672"/>
            </a:xfrm>
            <a:prstGeom prst="rect">
              <a:avLst/>
            </a:prstGeom>
            <a:solidFill>
              <a:srgbClr val="D8C3B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211" tIns="220211" rIns="220211" bIns="220211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 kern="1200"/>
            </a:p>
          </p:txBody>
        </p:sp>
        <p:sp>
          <p:nvSpPr>
            <p:cNvPr id="10" name="矩形 9"/>
            <p:cNvSpPr/>
            <p:nvPr/>
          </p:nvSpPr>
          <p:spPr>
            <a:xfrm>
              <a:off x="4925435" y="1860624"/>
              <a:ext cx="2341120" cy="1404672"/>
            </a:xfrm>
            <a:prstGeom prst="rect">
              <a:avLst/>
            </a:prstGeom>
            <a:solidFill>
              <a:srgbClr val="D8C3B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211" tIns="220211" rIns="220211" bIns="220211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 kern="12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8203004" y="1860624"/>
              <a:ext cx="2341120" cy="1404672"/>
            </a:xfrm>
            <a:prstGeom prst="rect">
              <a:avLst/>
            </a:prstGeom>
            <a:solidFill>
              <a:srgbClr val="D8C3B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211" tIns="220211" rIns="220211" bIns="220211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 kern="12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8203004" y="4201745"/>
              <a:ext cx="2341120" cy="1404672"/>
            </a:xfrm>
            <a:prstGeom prst="rect">
              <a:avLst/>
            </a:prstGeom>
            <a:solidFill>
              <a:srgbClr val="D8C3B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211" tIns="220211" rIns="220211" bIns="220211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 kern="12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4925435" y="4201745"/>
              <a:ext cx="2341120" cy="1404672"/>
            </a:xfrm>
            <a:prstGeom prst="rect">
              <a:avLst/>
            </a:prstGeom>
            <a:solidFill>
              <a:srgbClr val="D8C3B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211" tIns="220211" rIns="220211" bIns="220211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 kern="1200"/>
            </a:p>
          </p:txBody>
        </p:sp>
      </p:grpSp>
      <p:sp>
        <p:nvSpPr>
          <p:cNvPr id="19" name="任意多边形 18"/>
          <p:cNvSpPr/>
          <p:nvPr/>
        </p:nvSpPr>
        <p:spPr>
          <a:xfrm rot="13432065">
            <a:off x="4104954" y="2274510"/>
            <a:ext cx="560314" cy="560314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3432065">
            <a:off x="7382521" y="2274509"/>
            <a:ext cx="560314" cy="560314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8167935" flipH="1">
            <a:off x="7526723" y="4623921"/>
            <a:ext cx="560314" cy="560314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2681914" flipH="1">
            <a:off x="9141410" y="3381336"/>
            <a:ext cx="560314" cy="560314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865278" y="2099366"/>
            <a:ext cx="190871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rgbClr val="3D476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22381" y="2500528"/>
            <a:ext cx="219450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3D4762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rgbClr val="3D4762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14888" y="2099366"/>
            <a:ext cx="190871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rgbClr val="3D476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71991" y="2500528"/>
            <a:ext cx="219450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3D4762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rgbClr val="3D4762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421907" y="2099366"/>
            <a:ext cx="190871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rgbClr val="3D476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79010" y="2500528"/>
            <a:ext cx="219450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3D4762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rgbClr val="3D4762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114888" y="4480538"/>
            <a:ext cx="190871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rgbClr val="3D476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971991" y="4881700"/>
            <a:ext cx="219450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3D4762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rgbClr val="3D4762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421907" y="4480538"/>
            <a:ext cx="190871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rgbClr val="3D476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79010" y="4881700"/>
            <a:ext cx="219450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3D4762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rgbClr val="3D4762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29" name="图片 28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36778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182819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4962" y="188912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643467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881371" y="250468"/>
            <a:ext cx="2456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 </a:t>
            </a:r>
            <a:r>
              <a:rPr lang="en-US" altLang="zh-CN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  <a:endParaRPr lang="zh-CN" altLang="en-US" sz="2000" kern="0" dirty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359935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燕尾形 5"/>
          <p:cNvSpPr/>
          <p:nvPr/>
        </p:nvSpPr>
        <p:spPr>
          <a:xfrm rot="5400000">
            <a:off x="6024967" y="457456"/>
            <a:ext cx="142059" cy="509355"/>
          </a:xfrm>
          <a:prstGeom prst="chevron">
            <a:avLst>
              <a:gd name="adj" fmla="val 75240"/>
            </a:avLst>
          </a:pr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815805"/>
              </p:ext>
            </p:extLst>
          </p:nvPr>
        </p:nvGraphicFramePr>
        <p:xfrm>
          <a:off x="792440" y="1390788"/>
          <a:ext cx="10416637" cy="3869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651987">
                <a:tc rowSpan="2"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6F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740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47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C3B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C3B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C3B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C3B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C3B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5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8" name="组 54"/>
          <p:cNvGrpSpPr/>
          <p:nvPr/>
        </p:nvGrpSpPr>
        <p:grpSpPr>
          <a:xfrm>
            <a:off x="3422296" y="5474387"/>
            <a:ext cx="1735217" cy="321905"/>
            <a:chOff x="1081014" y="4027616"/>
            <a:chExt cx="1301413" cy="241429"/>
          </a:xfrm>
        </p:grpSpPr>
        <p:sp>
          <p:nvSpPr>
            <p:cNvPr id="9" name="矩形 8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rgbClr val="5D6C9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" name="组 65"/>
          <p:cNvGrpSpPr/>
          <p:nvPr/>
        </p:nvGrpSpPr>
        <p:grpSpPr>
          <a:xfrm>
            <a:off x="7029245" y="5474387"/>
            <a:ext cx="1735217" cy="321905"/>
            <a:chOff x="1081014" y="4027616"/>
            <a:chExt cx="1301413" cy="241429"/>
          </a:xfrm>
        </p:grpSpPr>
        <p:sp>
          <p:nvSpPr>
            <p:cNvPr id="12" name="矩形 11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290222" y="2578975"/>
            <a:ext cx="3079657" cy="274479"/>
          </a:xfrm>
          <a:prstGeom prst="rect">
            <a:avLst/>
          </a:prstGeom>
          <a:solidFill>
            <a:srgbClr val="5D6C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69880" y="2578975"/>
            <a:ext cx="806237" cy="2744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67331" y="3188056"/>
            <a:ext cx="1852947" cy="274479"/>
          </a:xfrm>
          <a:prstGeom prst="rect">
            <a:avLst/>
          </a:prstGeom>
          <a:solidFill>
            <a:srgbClr val="5D6C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22461" y="3188056"/>
            <a:ext cx="2037817" cy="2744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18577" y="3705905"/>
            <a:ext cx="1797723" cy="274479"/>
          </a:xfrm>
          <a:prstGeom prst="rect">
            <a:avLst/>
          </a:prstGeom>
          <a:solidFill>
            <a:srgbClr val="5D6C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016301" y="3705905"/>
            <a:ext cx="2192793" cy="2744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40618" y="4279737"/>
            <a:ext cx="503177" cy="274479"/>
          </a:xfrm>
          <a:prstGeom prst="rect">
            <a:avLst/>
          </a:prstGeom>
          <a:solidFill>
            <a:srgbClr val="5D6C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43795" y="4279737"/>
            <a:ext cx="3390428" cy="2744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45628" y="4757416"/>
            <a:ext cx="2321581" cy="274479"/>
          </a:xfrm>
          <a:prstGeom prst="rect">
            <a:avLst/>
          </a:prstGeom>
          <a:solidFill>
            <a:srgbClr val="5D6C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67207" y="4757416"/>
            <a:ext cx="1570341" cy="2744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pic>
        <p:nvPicPr>
          <p:cNvPr id="25" name="图片 2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36778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26146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4962" y="188912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43467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881371" y="250468"/>
            <a:ext cx="2456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 </a:t>
            </a:r>
            <a:r>
              <a:rPr lang="en-US" altLang="zh-CN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  <a:endParaRPr lang="zh-CN" altLang="en-US" sz="2000" kern="0" dirty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359935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燕尾形 6"/>
          <p:cNvSpPr/>
          <p:nvPr/>
        </p:nvSpPr>
        <p:spPr>
          <a:xfrm rot="5400000">
            <a:off x="6024967" y="457456"/>
            <a:ext cx="142059" cy="509355"/>
          </a:xfrm>
          <a:prstGeom prst="chevron">
            <a:avLst>
              <a:gd name="adj" fmla="val 75240"/>
            </a:avLst>
          </a:pr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789315271"/>
              </p:ext>
            </p:extLst>
          </p:nvPr>
        </p:nvGraphicFramePr>
        <p:xfrm>
          <a:off x="254751" y="28875"/>
          <a:ext cx="5761038" cy="6489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矩形 9"/>
          <p:cNvSpPr/>
          <p:nvPr/>
        </p:nvSpPr>
        <p:spPr>
          <a:xfrm>
            <a:off x="6105840" y="4036444"/>
            <a:ext cx="5575590" cy="461665"/>
          </a:xfrm>
          <a:prstGeom prst="rect">
            <a:avLst/>
          </a:prstGeom>
          <a:solidFill>
            <a:srgbClr val="D8C3B1"/>
          </a:solidFill>
        </p:spPr>
        <p:txBody>
          <a:bodyPr wrap="square">
            <a:spAutoFit/>
          </a:bodyPr>
          <a:lstStyle/>
          <a:p>
            <a:pPr defTabSz="609585"/>
            <a:r>
              <a:rPr lang="zh-CN" altLang="en-US" sz="2400" b="1" dirty="0">
                <a:solidFill>
                  <a:srgbClr val="3D4762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6105840" y="4505716"/>
            <a:ext cx="557559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2" name="矩形 11"/>
          <p:cNvSpPr/>
          <p:nvPr/>
        </p:nvSpPr>
        <p:spPr>
          <a:xfrm>
            <a:off x="7205139" y="2405228"/>
            <a:ext cx="315983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en-US" altLang="zh-CN" sz="11500" b="1" dirty="0" smtClean="0">
                <a:solidFill>
                  <a:srgbClr val="3D4762"/>
                </a:solidFill>
                <a:ea typeface="微软雅黑" charset="0"/>
              </a:rPr>
              <a:t>33%</a:t>
            </a:r>
            <a:endParaRPr lang="zh-CN" altLang="en-US" sz="115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13" name="上箭头 12"/>
          <p:cNvSpPr/>
          <p:nvPr/>
        </p:nvSpPr>
        <p:spPr>
          <a:xfrm>
            <a:off x="5935577" y="2801977"/>
            <a:ext cx="1434165" cy="1089796"/>
          </a:xfrm>
          <a:prstGeom prst="upArrow">
            <a:avLst>
              <a:gd name="adj1" fmla="val 50000"/>
              <a:gd name="adj2" fmla="val 65898"/>
            </a:avLst>
          </a:prstGeom>
          <a:solidFill>
            <a:srgbClr val="D8C3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36778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525539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C5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00948" y="0"/>
            <a:ext cx="10390104" cy="6858000"/>
          </a:xfrm>
          <a:prstGeom prst="rect">
            <a:avLst/>
          </a:prstGeom>
          <a:solidFill>
            <a:srgbClr val="3D476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963" y="1682182"/>
            <a:ext cx="9675039" cy="275991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2" name="图片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489700"/>
            <a:ext cx="1828800" cy="2438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53812" y="2000308"/>
            <a:ext cx="357020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3D47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第五部分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3D47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</a:p>
        </p:txBody>
      </p:sp>
      <p:cxnSp>
        <p:nvCxnSpPr>
          <p:cNvPr id="4" name="直接连接符 3"/>
          <p:cNvCxnSpPr>
            <a:stCxn id="14" idx="1"/>
          </p:cNvCxnSpPr>
          <p:nvPr/>
        </p:nvCxnSpPr>
        <p:spPr>
          <a:xfrm flipV="1">
            <a:off x="553812" y="3051208"/>
            <a:ext cx="3421422" cy="10929"/>
          </a:xfrm>
          <a:prstGeom prst="line">
            <a:avLst/>
          </a:prstGeom>
          <a:ln>
            <a:solidFill>
              <a:srgbClr val="A079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1478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C5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00948" y="0"/>
            <a:ext cx="10390104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37" name="任意多边形 36"/>
          <p:cNvSpPr/>
          <p:nvPr/>
        </p:nvSpPr>
        <p:spPr>
          <a:xfrm rot="13432065">
            <a:off x="3853702" y="1757210"/>
            <a:ext cx="583552" cy="583552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rot="13432065">
            <a:off x="2055774" y="1746440"/>
            <a:ext cx="1142271" cy="1142271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13432065">
            <a:off x="2544363" y="2583408"/>
            <a:ext cx="450993" cy="450993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13432065">
            <a:off x="1866142" y="2583408"/>
            <a:ext cx="450993" cy="450993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13432065">
            <a:off x="3398474" y="2583408"/>
            <a:ext cx="450993" cy="450993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895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13432065">
            <a:off x="4252584" y="2583410"/>
            <a:ext cx="450993" cy="450993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DC89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13432065">
            <a:off x="5053866" y="2583408"/>
            <a:ext cx="450993" cy="450993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272A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13432065">
            <a:off x="2053307" y="3687386"/>
            <a:ext cx="1037164" cy="1037164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13432065">
            <a:off x="4078035" y="4357295"/>
            <a:ext cx="731161" cy="731161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895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rot="13432065">
            <a:off x="3398472" y="4827575"/>
            <a:ext cx="450993" cy="450993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DC89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580358" y="2731118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3D4762"/>
                </a:solidFill>
              </a:rPr>
              <a:t>目录</a:t>
            </a:r>
            <a:endParaRPr lang="zh-CN" altLang="en-US" sz="8000" b="1" dirty="0">
              <a:solidFill>
                <a:srgbClr val="3D4762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96001" y="0"/>
            <a:ext cx="5195052" cy="6858000"/>
          </a:xfrm>
          <a:prstGeom prst="rect">
            <a:avLst/>
          </a:prstGeom>
          <a:solidFill>
            <a:srgbClr val="3D476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39408" y="1532656"/>
            <a:ext cx="3882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一部分 </a:t>
            </a:r>
            <a:r>
              <a:rPr lang="en-US" altLang="zh-CN" sz="2800" dirty="0">
                <a:solidFill>
                  <a:schemeClr val="bg1"/>
                </a:solidFill>
              </a:rPr>
              <a:t>『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课题目的</a:t>
            </a:r>
            <a:r>
              <a:rPr lang="en-US" altLang="zh-CN" sz="2800" dirty="0" smtClean="0">
                <a:solidFill>
                  <a:schemeClr val="bg1"/>
                </a:solidFill>
              </a:rPr>
              <a:t>』</a:t>
            </a:r>
            <a:endParaRPr lang="zh-CN" alt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39408" y="2363387"/>
            <a:ext cx="3882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 </a:t>
            </a:r>
            <a:r>
              <a:rPr lang="en-US" altLang="zh-CN" sz="2800" b="1" dirty="0">
                <a:solidFill>
                  <a:schemeClr val="bg1"/>
                </a:solidFill>
              </a:rPr>
              <a:t>『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进展成果</a:t>
            </a:r>
            <a:r>
              <a:rPr lang="en-US" altLang="zh-CN" sz="2800" b="1" dirty="0">
                <a:solidFill>
                  <a:schemeClr val="bg1"/>
                </a:solidFill>
              </a:rPr>
              <a:t>』</a:t>
            </a:r>
            <a:endParaRPr lang="zh-CN" alt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9408" y="3194118"/>
            <a:ext cx="3882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 </a:t>
            </a:r>
            <a:r>
              <a:rPr lang="en-US" altLang="zh-CN" sz="2800" b="1" dirty="0">
                <a:solidFill>
                  <a:schemeClr val="bg1"/>
                </a:solidFill>
              </a:rPr>
              <a:t>『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』</a:t>
            </a:r>
            <a:endParaRPr lang="zh-CN" alt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539408" y="4024849"/>
            <a:ext cx="3882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 </a:t>
            </a:r>
            <a:r>
              <a:rPr lang="en-US" altLang="zh-CN" sz="2800" b="1" dirty="0">
                <a:solidFill>
                  <a:schemeClr val="bg1"/>
                </a:solidFill>
              </a:rPr>
              <a:t>『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设想安排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』</a:t>
            </a:r>
            <a:endParaRPr lang="zh-CN" alt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539408" y="4855580"/>
            <a:ext cx="3882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 </a:t>
            </a:r>
            <a:r>
              <a:rPr lang="en-US" altLang="zh-CN" sz="2800" b="1" dirty="0">
                <a:solidFill>
                  <a:schemeClr val="bg1"/>
                </a:solidFill>
              </a:rPr>
              <a:t>『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』</a:t>
            </a:r>
            <a:endParaRPr lang="zh-CN" alt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48970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0438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4962" y="188912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43467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881371" y="250468"/>
            <a:ext cx="2456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 </a:t>
            </a:r>
            <a:r>
              <a:rPr lang="en-US" altLang="zh-CN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  <a:endParaRPr lang="zh-CN" altLang="en-US" sz="2000" kern="0" dirty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359935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燕尾形 6"/>
          <p:cNvSpPr/>
          <p:nvPr/>
        </p:nvSpPr>
        <p:spPr>
          <a:xfrm rot="5400000">
            <a:off x="6024967" y="457456"/>
            <a:ext cx="142059" cy="509355"/>
          </a:xfrm>
          <a:prstGeom prst="chevron">
            <a:avLst>
              <a:gd name="adj" fmla="val 75240"/>
            </a:avLst>
          </a:pr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13432065">
            <a:off x="3853702" y="1757210"/>
            <a:ext cx="583552" cy="583552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3432065">
            <a:off x="2055774" y="1746440"/>
            <a:ext cx="1142271" cy="1142271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3432065">
            <a:off x="2544363" y="2583408"/>
            <a:ext cx="450993" cy="450993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3432065">
            <a:off x="1866142" y="2583408"/>
            <a:ext cx="450993" cy="450993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3432065">
            <a:off x="3398474" y="2583408"/>
            <a:ext cx="450993" cy="450993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895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3432065">
            <a:off x="4252584" y="2583410"/>
            <a:ext cx="450993" cy="450993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DC89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3432065">
            <a:off x="5053866" y="2583408"/>
            <a:ext cx="450993" cy="450993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272A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3432065">
            <a:off x="2053307" y="3687386"/>
            <a:ext cx="1037164" cy="1037164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3432065">
            <a:off x="4078035" y="4357295"/>
            <a:ext cx="731161" cy="731161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895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3432065">
            <a:off x="3398472" y="4827575"/>
            <a:ext cx="450993" cy="450993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DC89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580358" y="2731118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3D4762"/>
                </a:solidFill>
              </a:rPr>
              <a:t>标题</a:t>
            </a:r>
            <a:endParaRPr lang="zh-CN" altLang="en-US" sz="8000" b="1" dirty="0">
              <a:solidFill>
                <a:srgbClr val="3D4762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41857" y="2259347"/>
            <a:ext cx="5968681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indent="457200"/>
            <a:r>
              <a:rPr lang="zh-CN" altLang="en-US" sz="3200" b="1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3200" b="1" dirty="0" smtClean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" indent="457200" algn="r"/>
            <a:r>
              <a:rPr lang="en-US" altLang="zh-CN" sz="3600" b="1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——《xxx》</a:t>
            </a:r>
            <a:endParaRPr lang="zh-CN" altLang="en-US" sz="3600" b="1" dirty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36778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450202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4962" y="188912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643467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881371" y="250468"/>
            <a:ext cx="2456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 </a:t>
            </a:r>
            <a:r>
              <a:rPr lang="en-US" altLang="zh-CN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</a:t>
            </a:r>
            <a:endParaRPr lang="zh-CN" altLang="en-US" sz="2000" kern="0" dirty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359935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燕尾形 5"/>
          <p:cNvSpPr/>
          <p:nvPr/>
        </p:nvSpPr>
        <p:spPr>
          <a:xfrm rot="5400000">
            <a:off x="6024967" y="457456"/>
            <a:ext cx="142059" cy="509355"/>
          </a:xfrm>
          <a:prstGeom prst="chevron">
            <a:avLst>
              <a:gd name="adj" fmla="val 75240"/>
            </a:avLst>
          </a:pr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MH_Other_1"/>
          <p:cNvSpPr/>
          <p:nvPr>
            <p:custDataLst>
              <p:tags r:id="rId1"/>
            </p:custDataLst>
          </p:nvPr>
        </p:nvSpPr>
        <p:spPr>
          <a:xfrm>
            <a:off x="4522163" y="2074374"/>
            <a:ext cx="3232093" cy="3232094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8" name="MH_Other_2"/>
          <p:cNvSpPr/>
          <p:nvPr>
            <p:custDataLst>
              <p:tags r:id="rId2"/>
            </p:custDataLst>
          </p:nvPr>
        </p:nvSpPr>
        <p:spPr>
          <a:xfrm rot="18875958">
            <a:off x="3875193" y="2201934"/>
            <a:ext cx="2240991" cy="704784"/>
          </a:xfrm>
          <a:prstGeom prst="triangle">
            <a:avLst/>
          </a:pr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MH_Other_3"/>
          <p:cNvSpPr/>
          <p:nvPr>
            <p:custDataLst>
              <p:tags r:id="rId3"/>
            </p:custDataLst>
          </p:nvPr>
        </p:nvSpPr>
        <p:spPr>
          <a:xfrm rot="18875958">
            <a:off x="4579976" y="2174403"/>
            <a:ext cx="675418" cy="673582"/>
          </a:xfrm>
          <a:prstGeom prst="ellipse">
            <a:avLst/>
          </a:prstGeom>
          <a:solidFill>
            <a:srgbClr val="FFFFFF"/>
          </a:solidFill>
          <a:ln w="19050">
            <a:solidFill>
              <a:srgbClr val="3D47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MH_Other_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709371" y="2358858"/>
            <a:ext cx="400112" cy="284482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rgbClr val="3D476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MH_Other_5"/>
          <p:cNvSpPr/>
          <p:nvPr>
            <p:custDataLst>
              <p:tags r:id="rId5"/>
            </p:custDataLst>
          </p:nvPr>
        </p:nvSpPr>
        <p:spPr>
          <a:xfrm rot="2709347">
            <a:off x="6142798" y="2195510"/>
            <a:ext cx="2242827" cy="704784"/>
          </a:xfrm>
          <a:prstGeom prst="triangle">
            <a:avLst/>
          </a:prstGeom>
          <a:solidFill>
            <a:srgbClr val="D8C3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MH_Other_6"/>
          <p:cNvSpPr/>
          <p:nvPr>
            <p:custDataLst>
              <p:tags r:id="rId6"/>
            </p:custDataLst>
          </p:nvPr>
        </p:nvSpPr>
        <p:spPr>
          <a:xfrm rot="2709347">
            <a:off x="6970551" y="2133106"/>
            <a:ext cx="675418" cy="67541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8C3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MH_Other_7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7108203" y="2314809"/>
            <a:ext cx="381758" cy="321190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rgbClr val="D8C3B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MH_Other_8"/>
          <p:cNvSpPr/>
          <p:nvPr>
            <p:custDataLst>
              <p:tags r:id="rId8"/>
            </p:custDataLst>
          </p:nvPr>
        </p:nvSpPr>
        <p:spPr>
          <a:xfrm rot="8125751" flipH="1">
            <a:off x="6164821" y="4473209"/>
            <a:ext cx="2240992" cy="704784"/>
          </a:xfrm>
          <a:prstGeom prst="triangle">
            <a:avLst/>
          </a:pr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MH_Other_9"/>
          <p:cNvSpPr/>
          <p:nvPr>
            <p:custDataLst>
              <p:tags r:id="rId9"/>
            </p:custDataLst>
          </p:nvPr>
        </p:nvSpPr>
        <p:spPr>
          <a:xfrm rot="8125751" flipH="1">
            <a:off x="6990741" y="4566814"/>
            <a:ext cx="673583" cy="67358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3D47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MH_Other_10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7117382" y="4735668"/>
            <a:ext cx="363404" cy="357899"/>
          </a:xfrm>
          <a:custGeom>
            <a:avLst/>
            <a:gdLst>
              <a:gd name="T0" fmla="*/ 2147483646 w 6140"/>
              <a:gd name="T1" fmla="*/ 2147483646 h 6040"/>
              <a:gd name="T2" fmla="*/ 2147483646 w 6140"/>
              <a:gd name="T3" fmla="*/ 2147483646 h 6040"/>
              <a:gd name="T4" fmla="*/ 2147483646 w 6140"/>
              <a:gd name="T5" fmla="*/ 2147483646 h 6040"/>
              <a:gd name="T6" fmla="*/ 2147483646 w 6140"/>
              <a:gd name="T7" fmla="*/ 2147483646 h 6040"/>
              <a:gd name="T8" fmla="*/ 2147483646 w 6140"/>
              <a:gd name="T9" fmla="*/ 2147483646 h 6040"/>
              <a:gd name="T10" fmla="*/ 2147483646 w 6140"/>
              <a:gd name="T11" fmla="*/ 2147483646 h 6040"/>
              <a:gd name="T12" fmla="*/ 2147483646 w 6140"/>
              <a:gd name="T13" fmla="*/ 2147483646 h 6040"/>
              <a:gd name="T14" fmla="*/ 2147483646 w 6140"/>
              <a:gd name="T15" fmla="*/ 2147483646 h 6040"/>
              <a:gd name="T16" fmla="*/ 2147483646 w 6140"/>
              <a:gd name="T17" fmla="*/ 2147483646 h 6040"/>
              <a:gd name="T18" fmla="*/ 2147483646 w 6140"/>
              <a:gd name="T19" fmla="*/ 2147483646 h 6040"/>
              <a:gd name="T20" fmla="*/ 2147483646 w 6140"/>
              <a:gd name="T21" fmla="*/ 2147483646 h 6040"/>
              <a:gd name="T22" fmla="*/ 2147483646 w 6140"/>
              <a:gd name="T23" fmla="*/ 2147483646 h 6040"/>
              <a:gd name="T24" fmla="*/ 2147483646 w 6140"/>
              <a:gd name="T25" fmla="*/ 2147483646 h 6040"/>
              <a:gd name="T26" fmla="*/ 2147483646 w 6140"/>
              <a:gd name="T27" fmla="*/ 2147483646 h 6040"/>
              <a:gd name="T28" fmla="*/ 298699967 w 6140"/>
              <a:gd name="T29" fmla="*/ 2147483646 h 6040"/>
              <a:gd name="T30" fmla="*/ 836224881 w 6140"/>
              <a:gd name="T31" fmla="*/ 2147483646 h 6040"/>
              <a:gd name="T32" fmla="*/ 2147483646 w 6140"/>
              <a:gd name="T33" fmla="*/ 89854040 h 6040"/>
              <a:gd name="T34" fmla="*/ 2147483646 w 6140"/>
              <a:gd name="T35" fmla="*/ 1707904638 h 6040"/>
              <a:gd name="T36" fmla="*/ 2147483646 w 6140"/>
              <a:gd name="T37" fmla="*/ 2147483646 h 6040"/>
              <a:gd name="T38" fmla="*/ 2147483646 w 6140"/>
              <a:gd name="T39" fmla="*/ 2147483646 h 6040"/>
              <a:gd name="T40" fmla="*/ 2147483646 w 6140"/>
              <a:gd name="T41" fmla="*/ 2147483646 h 6040"/>
              <a:gd name="T42" fmla="*/ 2147483646 w 6140"/>
              <a:gd name="T43" fmla="*/ 2147483646 h 6040"/>
              <a:gd name="T44" fmla="*/ 2147483646 w 6140"/>
              <a:gd name="T45" fmla="*/ 2147483646 h 6040"/>
              <a:gd name="T46" fmla="*/ 2147483646 w 6140"/>
              <a:gd name="T47" fmla="*/ 2147483646 h 6040"/>
              <a:gd name="T48" fmla="*/ 2147483646 w 6140"/>
              <a:gd name="T49" fmla="*/ 2147483646 h 6040"/>
              <a:gd name="T50" fmla="*/ 2147483646 w 6140"/>
              <a:gd name="T51" fmla="*/ 2147483646 h 6040"/>
              <a:gd name="T52" fmla="*/ 2147483646 w 6140"/>
              <a:gd name="T53" fmla="*/ 2147483646 h 6040"/>
              <a:gd name="T54" fmla="*/ 2147483646 w 6140"/>
              <a:gd name="T55" fmla="*/ 2147483646 h 6040"/>
              <a:gd name="T56" fmla="*/ 2147483646 w 6140"/>
              <a:gd name="T57" fmla="*/ 2147483646 h 6040"/>
              <a:gd name="T58" fmla="*/ 2147483646 w 6140"/>
              <a:gd name="T59" fmla="*/ 2147483646 h 6040"/>
              <a:gd name="T60" fmla="*/ 2147483646 w 6140"/>
              <a:gd name="T61" fmla="*/ 2147483646 h 6040"/>
              <a:gd name="T62" fmla="*/ 2147483646 w 6140"/>
              <a:gd name="T63" fmla="*/ 2147483646 h 6040"/>
              <a:gd name="T64" fmla="*/ 2147483646 w 6140"/>
              <a:gd name="T65" fmla="*/ 2147483646 h 6040"/>
              <a:gd name="T66" fmla="*/ 2147483646 w 6140"/>
              <a:gd name="T67" fmla="*/ 2147483646 h 6040"/>
              <a:gd name="T68" fmla="*/ 2147483646 w 6140"/>
              <a:gd name="T69" fmla="*/ 2147483646 h 6040"/>
              <a:gd name="T70" fmla="*/ 2147483646 w 6140"/>
              <a:gd name="T71" fmla="*/ 2147483646 h 6040"/>
              <a:gd name="T72" fmla="*/ 2147483646 w 6140"/>
              <a:gd name="T73" fmla="*/ 2147483646 h 6040"/>
              <a:gd name="T74" fmla="*/ 2147483646 w 6140"/>
              <a:gd name="T75" fmla="*/ 2147483646 h 6040"/>
              <a:gd name="T76" fmla="*/ 2147483646 w 6140"/>
              <a:gd name="T77" fmla="*/ 2147483646 h 6040"/>
              <a:gd name="T78" fmla="*/ 2147483646 w 6140"/>
              <a:gd name="T79" fmla="*/ 2147483646 h 6040"/>
              <a:gd name="T80" fmla="*/ 2147483646 w 6140"/>
              <a:gd name="T81" fmla="*/ 2147483646 h 6040"/>
              <a:gd name="T82" fmla="*/ 2147483646 w 6140"/>
              <a:gd name="T83" fmla="*/ 2147483646 h 6040"/>
              <a:gd name="T84" fmla="*/ 2147483646 w 6140"/>
              <a:gd name="T85" fmla="*/ 2147483646 h 6040"/>
              <a:gd name="T86" fmla="*/ 2147483646 w 6140"/>
              <a:gd name="T87" fmla="*/ 2147483646 h 6040"/>
              <a:gd name="T88" fmla="*/ 2147483646 w 6140"/>
              <a:gd name="T89" fmla="*/ 2147483646 h 6040"/>
              <a:gd name="T90" fmla="*/ 2147483646 w 6140"/>
              <a:gd name="T91" fmla="*/ 2147483646 h 6040"/>
              <a:gd name="T92" fmla="*/ 2147483646 w 6140"/>
              <a:gd name="T93" fmla="*/ 2147483646 h 6040"/>
              <a:gd name="T94" fmla="*/ 2147483646 w 6140"/>
              <a:gd name="T95" fmla="*/ 2147483646 h 6040"/>
              <a:gd name="T96" fmla="*/ 2147483646 w 6140"/>
              <a:gd name="T97" fmla="*/ 2147483646 h 6040"/>
              <a:gd name="T98" fmla="*/ 2147483646 w 6140"/>
              <a:gd name="T99" fmla="*/ 2147483646 h 6040"/>
              <a:gd name="T100" fmla="*/ 2147483646 w 6140"/>
              <a:gd name="T101" fmla="*/ 2147483646 h 6040"/>
              <a:gd name="T102" fmla="*/ 2147483646 w 6140"/>
              <a:gd name="T103" fmla="*/ 2147483646 h 6040"/>
              <a:gd name="T104" fmla="*/ 2147483646 w 6140"/>
              <a:gd name="T105" fmla="*/ 2147483646 h 6040"/>
              <a:gd name="T106" fmla="*/ 2147483646 w 6140"/>
              <a:gd name="T107" fmla="*/ 2147483646 h 6040"/>
              <a:gd name="T108" fmla="*/ 2147483646 w 6140"/>
              <a:gd name="T109" fmla="*/ 2147483646 h 6040"/>
              <a:gd name="T110" fmla="*/ 2147483646 w 6140"/>
              <a:gd name="T111" fmla="*/ 2147483646 h 6040"/>
              <a:gd name="T112" fmla="*/ 2147483646 w 6140"/>
              <a:gd name="T113" fmla="*/ 2147483646 h 6040"/>
              <a:gd name="T114" fmla="*/ 2147483646 w 6140"/>
              <a:gd name="T115" fmla="*/ 2147483646 h 6040"/>
              <a:gd name="T116" fmla="*/ 2147483646 w 6140"/>
              <a:gd name="T117" fmla="*/ 2147483646 h 6040"/>
              <a:gd name="T118" fmla="*/ 2147483646 w 6140"/>
              <a:gd name="T119" fmla="*/ 2147483646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rgbClr val="3D476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MH_Other_11"/>
          <p:cNvSpPr/>
          <p:nvPr>
            <p:custDataLst>
              <p:tags r:id="rId11"/>
            </p:custDataLst>
          </p:nvPr>
        </p:nvSpPr>
        <p:spPr>
          <a:xfrm rot="13490653" flipH="1">
            <a:off x="3874274" y="4467702"/>
            <a:ext cx="2240992" cy="704784"/>
          </a:xfrm>
          <a:prstGeom prst="triangle">
            <a:avLst/>
          </a:prstGeom>
          <a:solidFill>
            <a:srgbClr val="D8C3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MH_Other_12"/>
          <p:cNvSpPr/>
          <p:nvPr>
            <p:custDataLst>
              <p:tags r:id="rId12"/>
            </p:custDataLst>
          </p:nvPr>
        </p:nvSpPr>
        <p:spPr>
          <a:xfrm rot="13490653" flipH="1">
            <a:off x="4580894" y="4526434"/>
            <a:ext cx="673582" cy="67541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8C3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MH_Other_1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769937" y="4735668"/>
            <a:ext cx="295496" cy="291825"/>
          </a:xfrm>
          <a:custGeom>
            <a:avLst/>
            <a:gdLst/>
            <a:ahLst/>
            <a:cxnLst/>
            <a:rect l="0" t="0" r="r" b="b"/>
            <a:pathLst>
              <a:path w="1622425" h="1601788">
                <a:moveTo>
                  <a:pt x="1477962" y="927100"/>
                </a:moveTo>
                <a:lnTo>
                  <a:pt x="1622425" y="927100"/>
                </a:lnTo>
                <a:lnTo>
                  <a:pt x="1622425" y="1293813"/>
                </a:lnTo>
                <a:lnTo>
                  <a:pt x="1477962" y="1293813"/>
                </a:lnTo>
                <a:lnTo>
                  <a:pt x="1477962" y="927100"/>
                </a:lnTo>
                <a:close/>
                <a:moveTo>
                  <a:pt x="1477962" y="463550"/>
                </a:moveTo>
                <a:lnTo>
                  <a:pt x="1622425" y="463550"/>
                </a:lnTo>
                <a:lnTo>
                  <a:pt x="1622425" y="830263"/>
                </a:lnTo>
                <a:lnTo>
                  <a:pt x="1477962" y="830263"/>
                </a:lnTo>
                <a:lnTo>
                  <a:pt x="1477962" y="463550"/>
                </a:lnTo>
                <a:close/>
                <a:moveTo>
                  <a:pt x="871932" y="418865"/>
                </a:moveTo>
                <a:lnTo>
                  <a:pt x="866214" y="419183"/>
                </a:lnTo>
                <a:lnTo>
                  <a:pt x="859861" y="419183"/>
                </a:lnTo>
                <a:lnTo>
                  <a:pt x="848426" y="420453"/>
                </a:lnTo>
                <a:lnTo>
                  <a:pt x="837309" y="422359"/>
                </a:lnTo>
                <a:lnTo>
                  <a:pt x="826509" y="424582"/>
                </a:lnTo>
                <a:lnTo>
                  <a:pt x="815709" y="427440"/>
                </a:lnTo>
                <a:lnTo>
                  <a:pt x="805862" y="430298"/>
                </a:lnTo>
                <a:lnTo>
                  <a:pt x="796650" y="433473"/>
                </a:lnTo>
                <a:lnTo>
                  <a:pt x="787439" y="436649"/>
                </a:lnTo>
                <a:lnTo>
                  <a:pt x="771874" y="443000"/>
                </a:lnTo>
                <a:lnTo>
                  <a:pt x="766792" y="444906"/>
                </a:lnTo>
                <a:lnTo>
                  <a:pt x="762027" y="446811"/>
                </a:lnTo>
                <a:lnTo>
                  <a:pt x="757262" y="449034"/>
                </a:lnTo>
                <a:lnTo>
                  <a:pt x="752498" y="451257"/>
                </a:lnTo>
                <a:lnTo>
                  <a:pt x="748051" y="454115"/>
                </a:lnTo>
                <a:lnTo>
                  <a:pt x="743921" y="456655"/>
                </a:lnTo>
                <a:lnTo>
                  <a:pt x="739792" y="459831"/>
                </a:lnTo>
                <a:lnTo>
                  <a:pt x="735345" y="463324"/>
                </a:lnTo>
                <a:lnTo>
                  <a:pt x="731533" y="466817"/>
                </a:lnTo>
                <a:lnTo>
                  <a:pt x="728039" y="470628"/>
                </a:lnTo>
                <a:lnTo>
                  <a:pt x="724545" y="474757"/>
                </a:lnTo>
                <a:lnTo>
                  <a:pt x="721051" y="479202"/>
                </a:lnTo>
                <a:lnTo>
                  <a:pt x="718192" y="483966"/>
                </a:lnTo>
                <a:lnTo>
                  <a:pt x="715333" y="488729"/>
                </a:lnTo>
                <a:lnTo>
                  <a:pt x="712792" y="493810"/>
                </a:lnTo>
                <a:lnTo>
                  <a:pt x="710251" y="499526"/>
                </a:lnTo>
                <a:lnTo>
                  <a:pt x="708028" y="504925"/>
                </a:lnTo>
                <a:lnTo>
                  <a:pt x="706122" y="510959"/>
                </a:lnTo>
                <a:lnTo>
                  <a:pt x="704216" y="517310"/>
                </a:lnTo>
                <a:lnTo>
                  <a:pt x="702628" y="523979"/>
                </a:lnTo>
                <a:lnTo>
                  <a:pt x="701357" y="530648"/>
                </a:lnTo>
                <a:lnTo>
                  <a:pt x="700404" y="537952"/>
                </a:lnTo>
                <a:lnTo>
                  <a:pt x="699769" y="545256"/>
                </a:lnTo>
                <a:lnTo>
                  <a:pt x="699451" y="553512"/>
                </a:lnTo>
                <a:lnTo>
                  <a:pt x="699451" y="561451"/>
                </a:lnTo>
                <a:lnTo>
                  <a:pt x="699451" y="570025"/>
                </a:lnTo>
                <a:lnTo>
                  <a:pt x="700087" y="578600"/>
                </a:lnTo>
                <a:lnTo>
                  <a:pt x="700722" y="587809"/>
                </a:lnTo>
                <a:lnTo>
                  <a:pt x="701992" y="597018"/>
                </a:lnTo>
                <a:lnTo>
                  <a:pt x="703263" y="607180"/>
                </a:lnTo>
                <a:lnTo>
                  <a:pt x="705169" y="617025"/>
                </a:lnTo>
                <a:lnTo>
                  <a:pt x="707392" y="627504"/>
                </a:lnTo>
                <a:lnTo>
                  <a:pt x="708028" y="630998"/>
                </a:lnTo>
                <a:lnTo>
                  <a:pt x="708028" y="634173"/>
                </a:lnTo>
                <a:lnTo>
                  <a:pt x="707710" y="637666"/>
                </a:lnTo>
                <a:lnTo>
                  <a:pt x="707392" y="640524"/>
                </a:lnTo>
                <a:lnTo>
                  <a:pt x="706757" y="643065"/>
                </a:lnTo>
                <a:lnTo>
                  <a:pt x="705804" y="645605"/>
                </a:lnTo>
                <a:lnTo>
                  <a:pt x="703263" y="650051"/>
                </a:lnTo>
                <a:lnTo>
                  <a:pt x="701039" y="654815"/>
                </a:lnTo>
                <a:lnTo>
                  <a:pt x="699134" y="658626"/>
                </a:lnTo>
                <a:lnTo>
                  <a:pt x="698498" y="660531"/>
                </a:lnTo>
                <a:lnTo>
                  <a:pt x="697863" y="662436"/>
                </a:lnTo>
                <a:lnTo>
                  <a:pt x="697545" y="664342"/>
                </a:lnTo>
                <a:lnTo>
                  <a:pt x="697545" y="666247"/>
                </a:lnTo>
                <a:lnTo>
                  <a:pt x="699134" y="688794"/>
                </a:lnTo>
                <a:lnTo>
                  <a:pt x="700404" y="702132"/>
                </a:lnTo>
                <a:lnTo>
                  <a:pt x="701039" y="709436"/>
                </a:lnTo>
                <a:lnTo>
                  <a:pt x="702310" y="716104"/>
                </a:lnTo>
                <a:lnTo>
                  <a:pt x="703581" y="723408"/>
                </a:lnTo>
                <a:lnTo>
                  <a:pt x="705487" y="729760"/>
                </a:lnTo>
                <a:lnTo>
                  <a:pt x="707075" y="736111"/>
                </a:lnTo>
                <a:lnTo>
                  <a:pt x="709298" y="742145"/>
                </a:lnTo>
                <a:lnTo>
                  <a:pt x="711839" y="747226"/>
                </a:lnTo>
                <a:lnTo>
                  <a:pt x="714698" y="751989"/>
                </a:lnTo>
                <a:lnTo>
                  <a:pt x="716286" y="753894"/>
                </a:lnTo>
                <a:lnTo>
                  <a:pt x="718192" y="755800"/>
                </a:lnTo>
                <a:lnTo>
                  <a:pt x="719780" y="757705"/>
                </a:lnTo>
                <a:lnTo>
                  <a:pt x="722322" y="759293"/>
                </a:lnTo>
                <a:lnTo>
                  <a:pt x="725816" y="760563"/>
                </a:lnTo>
                <a:lnTo>
                  <a:pt x="731533" y="762151"/>
                </a:lnTo>
                <a:lnTo>
                  <a:pt x="736933" y="763104"/>
                </a:lnTo>
                <a:lnTo>
                  <a:pt x="738839" y="763421"/>
                </a:lnTo>
                <a:lnTo>
                  <a:pt x="739792" y="763104"/>
                </a:lnTo>
                <a:lnTo>
                  <a:pt x="745827" y="831062"/>
                </a:lnTo>
                <a:lnTo>
                  <a:pt x="747098" y="833603"/>
                </a:lnTo>
                <a:lnTo>
                  <a:pt x="748368" y="835826"/>
                </a:lnTo>
                <a:lnTo>
                  <a:pt x="749639" y="838049"/>
                </a:lnTo>
                <a:lnTo>
                  <a:pt x="751227" y="839954"/>
                </a:lnTo>
                <a:lnTo>
                  <a:pt x="754404" y="843765"/>
                </a:lnTo>
                <a:lnTo>
                  <a:pt x="757898" y="847576"/>
                </a:lnTo>
                <a:lnTo>
                  <a:pt x="761074" y="851386"/>
                </a:lnTo>
                <a:lnTo>
                  <a:pt x="762662" y="853609"/>
                </a:lnTo>
                <a:lnTo>
                  <a:pt x="763933" y="855832"/>
                </a:lnTo>
                <a:lnTo>
                  <a:pt x="765204" y="858373"/>
                </a:lnTo>
                <a:lnTo>
                  <a:pt x="766474" y="861548"/>
                </a:lnTo>
                <a:lnTo>
                  <a:pt x="767427" y="865042"/>
                </a:lnTo>
                <a:lnTo>
                  <a:pt x="768380" y="868852"/>
                </a:lnTo>
                <a:lnTo>
                  <a:pt x="751545" y="872663"/>
                </a:lnTo>
                <a:lnTo>
                  <a:pt x="744874" y="887271"/>
                </a:lnTo>
                <a:lnTo>
                  <a:pt x="740745" y="895528"/>
                </a:lnTo>
                <a:lnTo>
                  <a:pt x="736298" y="904102"/>
                </a:lnTo>
                <a:lnTo>
                  <a:pt x="731533" y="912358"/>
                </a:lnTo>
                <a:lnTo>
                  <a:pt x="726451" y="919980"/>
                </a:lnTo>
                <a:lnTo>
                  <a:pt x="723910" y="923156"/>
                </a:lnTo>
                <a:lnTo>
                  <a:pt x="721051" y="926014"/>
                </a:lnTo>
                <a:lnTo>
                  <a:pt x="718510" y="928555"/>
                </a:lnTo>
                <a:lnTo>
                  <a:pt x="715969" y="930778"/>
                </a:lnTo>
                <a:lnTo>
                  <a:pt x="680393" y="940622"/>
                </a:lnTo>
                <a:lnTo>
                  <a:pt x="648628" y="953960"/>
                </a:lnTo>
                <a:lnTo>
                  <a:pt x="615911" y="967932"/>
                </a:lnTo>
                <a:lnTo>
                  <a:pt x="551747" y="995243"/>
                </a:lnTo>
                <a:lnTo>
                  <a:pt x="544123" y="998101"/>
                </a:lnTo>
                <a:lnTo>
                  <a:pt x="537135" y="1000641"/>
                </a:lnTo>
                <a:lnTo>
                  <a:pt x="522524" y="1006040"/>
                </a:lnTo>
                <a:lnTo>
                  <a:pt x="507912" y="1011121"/>
                </a:lnTo>
                <a:lnTo>
                  <a:pt x="500924" y="1013979"/>
                </a:lnTo>
                <a:lnTo>
                  <a:pt x="493936" y="1016837"/>
                </a:lnTo>
                <a:lnTo>
                  <a:pt x="487583" y="1020648"/>
                </a:lnTo>
                <a:lnTo>
                  <a:pt x="481548" y="1024141"/>
                </a:lnTo>
                <a:lnTo>
                  <a:pt x="475512" y="1027952"/>
                </a:lnTo>
                <a:lnTo>
                  <a:pt x="470430" y="1032398"/>
                </a:lnTo>
                <a:lnTo>
                  <a:pt x="467889" y="1034938"/>
                </a:lnTo>
                <a:lnTo>
                  <a:pt x="465665" y="1037796"/>
                </a:lnTo>
                <a:lnTo>
                  <a:pt x="463442" y="1040337"/>
                </a:lnTo>
                <a:lnTo>
                  <a:pt x="461218" y="1043195"/>
                </a:lnTo>
                <a:lnTo>
                  <a:pt x="459313" y="1046370"/>
                </a:lnTo>
                <a:lnTo>
                  <a:pt x="457407" y="1049546"/>
                </a:lnTo>
                <a:lnTo>
                  <a:pt x="456136" y="1052722"/>
                </a:lnTo>
                <a:lnTo>
                  <a:pt x="454548" y="1056850"/>
                </a:lnTo>
                <a:lnTo>
                  <a:pt x="454230" y="1082573"/>
                </a:lnTo>
                <a:lnTo>
                  <a:pt x="453595" y="1116234"/>
                </a:lnTo>
                <a:lnTo>
                  <a:pt x="452960" y="1151484"/>
                </a:lnTo>
                <a:lnTo>
                  <a:pt x="452642" y="1167997"/>
                </a:lnTo>
                <a:lnTo>
                  <a:pt x="452960" y="1182605"/>
                </a:lnTo>
                <a:lnTo>
                  <a:pt x="1276928" y="1182605"/>
                </a:lnTo>
                <a:lnTo>
                  <a:pt x="1277245" y="1167997"/>
                </a:lnTo>
                <a:lnTo>
                  <a:pt x="1276928" y="1151484"/>
                </a:lnTo>
                <a:lnTo>
                  <a:pt x="1276292" y="1116234"/>
                </a:lnTo>
                <a:lnTo>
                  <a:pt x="1275339" y="1082573"/>
                </a:lnTo>
                <a:lnTo>
                  <a:pt x="1275022" y="1056850"/>
                </a:lnTo>
                <a:lnTo>
                  <a:pt x="1273751" y="1052722"/>
                </a:lnTo>
                <a:lnTo>
                  <a:pt x="1272163" y="1049546"/>
                </a:lnTo>
                <a:lnTo>
                  <a:pt x="1270257" y="1046370"/>
                </a:lnTo>
                <a:lnTo>
                  <a:pt x="1268669" y="1043195"/>
                </a:lnTo>
                <a:lnTo>
                  <a:pt x="1266445" y="1040337"/>
                </a:lnTo>
                <a:lnTo>
                  <a:pt x="1264222" y="1037796"/>
                </a:lnTo>
                <a:lnTo>
                  <a:pt x="1261998" y="1034938"/>
                </a:lnTo>
                <a:lnTo>
                  <a:pt x="1259775" y="1032398"/>
                </a:lnTo>
                <a:lnTo>
                  <a:pt x="1254057" y="1027952"/>
                </a:lnTo>
                <a:lnTo>
                  <a:pt x="1248340" y="1024141"/>
                </a:lnTo>
                <a:lnTo>
                  <a:pt x="1242304" y="1020648"/>
                </a:lnTo>
                <a:lnTo>
                  <a:pt x="1235634" y="1016837"/>
                </a:lnTo>
                <a:lnTo>
                  <a:pt x="1228963" y="1013979"/>
                </a:lnTo>
                <a:lnTo>
                  <a:pt x="1221658" y="1011121"/>
                </a:lnTo>
                <a:lnTo>
                  <a:pt x="1207681" y="1006040"/>
                </a:lnTo>
                <a:lnTo>
                  <a:pt x="1192752" y="1000641"/>
                </a:lnTo>
                <a:lnTo>
                  <a:pt x="1185446" y="998101"/>
                </a:lnTo>
                <a:lnTo>
                  <a:pt x="1178458" y="995243"/>
                </a:lnTo>
                <a:lnTo>
                  <a:pt x="1113659" y="967932"/>
                </a:lnTo>
                <a:lnTo>
                  <a:pt x="1080941" y="953960"/>
                </a:lnTo>
                <a:lnTo>
                  <a:pt x="1049177" y="940622"/>
                </a:lnTo>
                <a:lnTo>
                  <a:pt x="1013601" y="930778"/>
                </a:lnTo>
                <a:lnTo>
                  <a:pt x="1011060" y="928555"/>
                </a:lnTo>
                <a:lnTo>
                  <a:pt x="1008519" y="926014"/>
                </a:lnTo>
                <a:lnTo>
                  <a:pt x="1005977" y="923156"/>
                </a:lnTo>
                <a:lnTo>
                  <a:pt x="1003436" y="919980"/>
                </a:lnTo>
                <a:lnTo>
                  <a:pt x="998036" y="912358"/>
                </a:lnTo>
                <a:lnTo>
                  <a:pt x="993589" y="904102"/>
                </a:lnTo>
                <a:lnTo>
                  <a:pt x="989142" y="895528"/>
                </a:lnTo>
                <a:lnTo>
                  <a:pt x="985013" y="887271"/>
                </a:lnTo>
                <a:lnTo>
                  <a:pt x="978025" y="872663"/>
                </a:lnTo>
                <a:lnTo>
                  <a:pt x="955790" y="869487"/>
                </a:lnTo>
                <a:lnTo>
                  <a:pt x="956107" y="865359"/>
                </a:lnTo>
                <a:lnTo>
                  <a:pt x="956743" y="861231"/>
                </a:lnTo>
                <a:lnTo>
                  <a:pt x="957696" y="857738"/>
                </a:lnTo>
                <a:lnTo>
                  <a:pt x="958649" y="854562"/>
                </a:lnTo>
                <a:lnTo>
                  <a:pt x="960237" y="852021"/>
                </a:lnTo>
                <a:lnTo>
                  <a:pt x="961507" y="849481"/>
                </a:lnTo>
                <a:lnTo>
                  <a:pt x="965319" y="845035"/>
                </a:lnTo>
                <a:lnTo>
                  <a:pt x="968813" y="840272"/>
                </a:lnTo>
                <a:lnTo>
                  <a:pt x="972307" y="835826"/>
                </a:lnTo>
                <a:lnTo>
                  <a:pt x="973895" y="833603"/>
                </a:lnTo>
                <a:lnTo>
                  <a:pt x="975484" y="830745"/>
                </a:lnTo>
                <a:lnTo>
                  <a:pt x="977072" y="827887"/>
                </a:lnTo>
                <a:lnTo>
                  <a:pt x="978025" y="824393"/>
                </a:lnTo>
                <a:lnTo>
                  <a:pt x="978978" y="821218"/>
                </a:lnTo>
                <a:lnTo>
                  <a:pt x="979613" y="818042"/>
                </a:lnTo>
                <a:lnTo>
                  <a:pt x="980566" y="811373"/>
                </a:lnTo>
                <a:lnTo>
                  <a:pt x="981201" y="804069"/>
                </a:lnTo>
                <a:lnTo>
                  <a:pt x="981837" y="797083"/>
                </a:lnTo>
                <a:lnTo>
                  <a:pt x="982154" y="789779"/>
                </a:lnTo>
                <a:lnTo>
                  <a:pt x="983107" y="783110"/>
                </a:lnTo>
                <a:lnTo>
                  <a:pt x="983742" y="779935"/>
                </a:lnTo>
                <a:lnTo>
                  <a:pt x="984695" y="776759"/>
                </a:lnTo>
                <a:lnTo>
                  <a:pt x="985966" y="773266"/>
                </a:lnTo>
                <a:lnTo>
                  <a:pt x="987236" y="770408"/>
                </a:lnTo>
                <a:lnTo>
                  <a:pt x="988507" y="768502"/>
                </a:lnTo>
                <a:lnTo>
                  <a:pt x="989778" y="766915"/>
                </a:lnTo>
                <a:lnTo>
                  <a:pt x="991366" y="765327"/>
                </a:lnTo>
                <a:lnTo>
                  <a:pt x="992636" y="764056"/>
                </a:lnTo>
                <a:lnTo>
                  <a:pt x="996131" y="761834"/>
                </a:lnTo>
                <a:lnTo>
                  <a:pt x="999942" y="759928"/>
                </a:lnTo>
                <a:lnTo>
                  <a:pt x="1003436" y="758023"/>
                </a:lnTo>
                <a:lnTo>
                  <a:pt x="1006930" y="755800"/>
                </a:lnTo>
                <a:lnTo>
                  <a:pt x="1010107" y="753259"/>
                </a:lnTo>
                <a:lnTo>
                  <a:pt x="1011695" y="751989"/>
                </a:lnTo>
                <a:lnTo>
                  <a:pt x="1012966" y="750401"/>
                </a:lnTo>
                <a:lnTo>
                  <a:pt x="1014871" y="746908"/>
                </a:lnTo>
                <a:lnTo>
                  <a:pt x="1017095" y="743097"/>
                </a:lnTo>
                <a:lnTo>
                  <a:pt x="1019001" y="738651"/>
                </a:lnTo>
                <a:lnTo>
                  <a:pt x="1020589" y="734523"/>
                </a:lnTo>
                <a:lnTo>
                  <a:pt x="1023130" y="725631"/>
                </a:lnTo>
                <a:lnTo>
                  <a:pt x="1024718" y="717057"/>
                </a:lnTo>
                <a:lnTo>
                  <a:pt x="1025989" y="709753"/>
                </a:lnTo>
                <a:lnTo>
                  <a:pt x="1026942" y="701814"/>
                </a:lnTo>
                <a:lnTo>
                  <a:pt x="1027895" y="693875"/>
                </a:lnTo>
                <a:lnTo>
                  <a:pt x="1028213" y="685618"/>
                </a:lnTo>
                <a:lnTo>
                  <a:pt x="1027895" y="677362"/>
                </a:lnTo>
                <a:lnTo>
                  <a:pt x="1027577" y="673233"/>
                </a:lnTo>
                <a:lnTo>
                  <a:pt x="1026942" y="669105"/>
                </a:lnTo>
                <a:lnTo>
                  <a:pt x="1025989" y="665294"/>
                </a:lnTo>
                <a:lnTo>
                  <a:pt x="1025036" y="661484"/>
                </a:lnTo>
                <a:lnTo>
                  <a:pt x="1023766" y="657673"/>
                </a:lnTo>
                <a:lnTo>
                  <a:pt x="1022177" y="654180"/>
                </a:lnTo>
                <a:lnTo>
                  <a:pt x="1019001" y="647511"/>
                </a:lnTo>
                <a:lnTo>
                  <a:pt x="1015824" y="642747"/>
                </a:lnTo>
                <a:lnTo>
                  <a:pt x="1014871" y="640207"/>
                </a:lnTo>
                <a:lnTo>
                  <a:pt x="1013919" y="637349"/>
                </a:lnTo>
                <a:lnTo>
                  <a:pt x="1012966" y="633856"/>
                </a:lnTo>
                <a:lnTo>
                  <a:pt x="1012330" y="629410"/>
                </a:lnTo>
                <a:lnTo>
                  <a:pt x="1012013" y="626234"/>
                </a:lnTo>
                <a:lnTo>
                  <a:pt x="1012013" y="622106"/>
                </a:lnTo>
                <a:lnTo>
                  <a:pt x="1012330" y="612261"/>
                </a:lnTo>
                <a:lnTo>
                  <a:pt x="1012966" y="601147"/>
                </a:lnTo>
                <a:lnTo>
                  <a:pt x="1013919" y="588762"/>
                </a:lnTo>
                <a:lnTo>
                  <a:pt x="1016460" y="566215"/>
                </a:lnTo>
                <a:lnTo>
                  <a:pt x="1017095" y="557323"/>
                </a:lnTo>
                <a:lnTo>
                  <a:pt x="1017413" y="551607"/>
                </a:lnTo>
                <a:lnTo>
                  <a:pt x="1017730" y="534141"/>
                </a:lnTo>
                <a:lnTo>
                  <a:pt x="1017413" y="527472"/>
                </a:lnTo>
                <a:lnTo>
                  <a:pt x="1016777" y="521756"/>
                </a:lnTo>
                <a:lnTo>
                  <a:pt x="1015824" y="516040"/>
                </a:lnTo>
                <a:lnTo>
                  <a:pt x="1014236" y="509371"/>
                </a:lnTo>
                <a:lnTo>
                  <a:pt x="1010424" y="492222"/>
                </a:lnTo>
                <a:lnTo>
                  <a:pt x="1008836" y="488412"/>
                </a:lnTo>
                <a:lnTo>
                  <a:pt x="1006930" y="483966"/>
                </a:lnTo>
                <a:lnTo>
                  <a:pt x="1004707" y="478567"/>
                </a:lnTo>
                <a:lnTo>
                  <a:pt x="1001530" y="473169"/>
                </a:lnTo>
                <a:lnTo>
                  <a:pt x="997401" y="467770"/>
                </a:lnTo>
                <a:lnTo>
                  <a:pt x="995495" y="465547"/>
                </a:lnTo>
                <a:lnTo>
                  <a:pt x="993272" y="463324"/>
                </a:lnTo>
                <a:lnTo>
                  <a:pt x="991048" y="460784"/>
                </a:lnTo>
                <a:lnTo>
                  <a:pt x="988825" y="459196"/>
                </a:lnTo>
                <a:lnTo>
                  <a:pt x="962143" y="454750"/>
                </a:lnTo>
                <a:lnTo>
                  <a:pt x="945943" y="439825"/>
                </a:lnTo>
                <a:lnTo>
                  <a:pt x="939908" y="436331"/>
                </a:lnTo>
                <a:lnTo>
                  <a:pt x="933555" y="433156"/>
                </a:lnTo>
                <a:lnTo>
                  <a:pt x="927202" y="430298"/>
                </a:lnTo>
                <a:lnTo>
                  <a:pt x="921167" y="427757"/>
                </a:lnTo>
                <a:lnTo>
                  <a:pt x="915131" y="425534"/>
                </a:lnTo>
                <a:lnTo>
                  <a:pt x="908778" y="423629"/>
                </a:lnTo>
                <a:lnTo>
                  <a:pt x="902426" y="422041"/>
                </a:lnTo>
                <a:lnTo>
                  <a:pt x="896390" y="421088"/>
                </a:lnTo>
                <a:lnTo>
                  <a:pt x="890038" y="420136"/>
                </a:lnTo>
                <a:lnTo>
                  <a:pt x="884002" y="419501"/>
                </a:lnTo>
                <a:lnTo>
                  <a:pt x="878285" y="419183"/>
                </a:lnTo>
                <a:lnTo>
                  <a:pt x="871932" y="418865"/>
                </a:lnTo>
                <a:close/>
                <a:moveTo>
                  <a:pt x="1477962" y="0"/>
                </a:moveTo>
                <a:lnTo>
                  <a:pt x="1622425" y="0"/>
                </a:lnTo>
                <a:lnTo>
                  <a:pt x="1622425" y="366713"/>
                </a:lnTo>
                <a:lnTo>
                  <a:pt x="1477962" y="366713"/>
                </a:lnTo>
                <a:lnTo>
                  <a:pt x="1477962" y="0"/>
                </a:lnTo>
                <a:close/>
                <a:moveTo>
                  <a:pt x="326855" y="0"/>
                </a:moveTo>
                <a:lnTo>
                  <a:pt x="1403350" y="0"/>
                </a:lnTo>
                <a:lnTo>
                  <a:pt x="1403350" y="1601788"/>
                </a:lnTo>
                <a:lnTo>
                  <a:pt x="326855" y="1601788"/>
                </a:lnTo>
                <a:lnTo>
                  <a:pt x="326855" y="0"/>
                </a:lnTo>
                <a:close/>
                <a:moveTo>
                  <a:pt x="90211" y="0"/>
                </a:moveTo>
                <a:lnTo>
                  <a:pt x="94975" y="0"/>
                </a:lnTo>
                <a:lnTo>
                  <a:pt x="212503" y="0"/>
                </a:lnTo>
                <a:lnTo>
                  <a:pt x="212503" y="1601788"/>
                </a:lnTo>
                <a:lnTo>
                  <a:pt x="94975" y="1601788"/>
                </a:lnTo>
                <a:lnTo>
                  <a:pt x="90211" y="1601788"/>
                </a:lnTo>
                <a:lnTo>
                  <a:pt x="85446" y="1601471"/>
                </a:lnTo>
                <a:lnTo>
                  <a:pt x="80681" y="1600835"/>
                </a:lnTo>
                <a:lnTo>
                  <a:pt x="75917" y="1599883"/>
                </a:lnTo>
                <a:lnTo>
                  <a:pt x="71470" y="1598930"/>
                </a:lnTo>
                <a:lnTo>
                  <a:pt x="67023" y="1597660"/>
                </a:lnTo>
                <a:lnTo>
                  <a:pt x="62258" y="1596072"/>
                </a:lnTo>
                <a:lnTo>
                  <a:pt x="58129" y="1594484"/>
                </a:lnTo>
                <a:lnTo>
                  <a:pt x="53999" y="1592261"/>
                </a:lnTo>
                <a:lnTo>
                  <a:pt x="49870" y="1590356"/>
                </a:lnTo>
                <a:lnTo>
                  <a:pt x="45740" y="1587815"/>
                </a:lnTo>
                <a:lnTo>
                  <a:pt x="41929" y="1585592"/>
                </a:lnTo>
                <a:lnTo>
                  <a:pt x="38117" y="1583052"/>
                </a:lnTo>
                <a:lnTo>
                  <a:pt x="34623" y="1580194"/>
                </a:lnTo>
                <a:lnTo>
                  <a:pt x="31446" y="1577336"/>
                </a:lnTo>
                <a:lnTo>
                  <a:pt x="27635" y="1573843"/>
                </a:lnTo>
                <a:lnTo>
                  <a:pt x="24776" y="1570667"/>
                </a:lnTo>
                <a:lnTo>
                  <a:pt x="21917" y="1567174"/>
                </a:lnTo>
                <a:lnTo>
                  <a:pt x="19058" y="1563681"/>
                </a:lnTo>
                <a:lnTo>
                  <a:pt x="16517" y="1559870"/>
                </a:lnTo>
                <a:lnTo>
                  <a:pt x="13976" y="1556059"/>
                </a:lnTo>
                <a:lnTo>
                  <a:pt x="11435" y="1551931"/>
                </a:lnTo>
                <a:lnTo>
                  <a:pt x="9211" y="1548120"/>
                </a:lnTo>
                <a:lnTo>
                  <a:pt x="7306" y="1543992"/>
                </a:lnTo>
                <a:lnTo>
                  <a:pt x="5717" y="1539228"/>
                </a:lnTo>
                <a:lnTo>
                  <a:pt x="4447" y="1535100"/>
                </a:lnTo>
                <a:lnTo>
                  <a:pt x="3176" y="1530654"/>
                </a:lnTo>
                <a:lnTo>
                  <a:pt x="1906" y="1525891"/>
                </a:lnTo>
                <a:lnTo>
                  <a:pt x="1270" y="1521127"/>
                </a:lnTo>
                <a:lnTo>
                  <a:pt x="635" y="1516364"/>
                </a:lnTo>
                <a:lnTo>
                  <a:pt x="317" y="1511600"/>
                </a:lnTo>
                <a:lnTo>
                  <a:pt x="0" y="1506837"/>
                </a:lnTo>
                <a:lnTo>
                  <a:pt x="0" y="94951"/>
                </a:lnTo>
                <a:lnTo>
                  <a:pt x="317" y="90188"/>
                </a:lnTo>
                <a:lnTo>
                  <a:pt x="635" y="85424"/>
                </a:lnTo>
                <a:lnTo>
                  <a:pt x="1270" y="80661"/>
                </a:lnTo>
                <a:lnTo>
                  <a:pt x="1906" y="75580"/>
                </a:lnTo>
                <a:lnTo>
                  <a:pt x="3176" y="71134"/>
                </a:lnTo>
                <a:lnTo>
                  <a:pt x="4447" y="66688"/>
                </a:lnTo>
                <a:lnTo>
                  <a:pt x="5717" y="62560"/>
                </a:lnTo>
                <a:lnTo>
                  <a:pt x="7306" y="57796"/>
                </a:lnTo>
                <a:lnTo>
                  <a:pt x="9211" y="53668"/>
                </a:lnTo>
                <a:lnTo>
                  <a:pt x="11435" y="49857"/>
                </a:lnTo>
                <a:lnTo>
                  <a:pt x="13976" y="45729"/>
                </a:lnTo>
                <a:lnTo>
                  <a:pt x="16517" y="41601"/>
                </a:lnTo>
                <a:lnTo>
                  <a:pt x="19058" y="38107"/>
                </a:lnTo>
                <a:lnTo>
                  <a:pt x="21917" y="34614"/>
                </a:lnTo>
                <a:lnTo>
                  <a:pt x="24776" y="31121"/>
                </a:lnTo>
                <a:lnTo>
                  <a:pt x="27635" y="27945"/>
                </a:lnTo>
                <a:lnTo>
                  <a:pt x="31446" y="24452"/>
                </a:lnTo>
                <a:lnTo>
                  <a:pt x="34623" y="21594"/>
                </a:lnTo>
                <a:lnTo>
                  <a:pt x="38117" y="18736"/>
                </a:lnTo>
                <a:lnTo>
                  <a:pt x="41929" y="16195"/>
                </a:lnTo>
                <a:lnTo>
                  <a:pt x="45740" y="13655"/>
                </a:lnTo>
                <a:lnTo>
                  <a:pt x="49870" y="11432"/>
                </a:lnTo>
                <a:lnTo>
                  <a:pt x="53999" y="9527"/>
                </a:lnTo>
                <a:lnTo>
                  <a:pt x="58129" y="7304"/>
                </a:lnTo>
                <a:lnTo>
                  <a:pt x="62258" y="5716"/>
                </a:lnTo>
                <a:lnTo>
                  <a:pt x="67023" y="4128"/>
                </a:lnTo>
                <a:lnTo>
                  <a:pt x="71470" y="2858"/>
                </a:lnTo>
                <a:lnTo>
                  <a:pt x="75917" y="1905"/>
                </a:lnTo>
                <a:lnTo>
                  <a:pt x="80681" y="952"/>
                </a:lnTo>
                <a:lnTo>
                  <a:pt x="85446" y="317"/>
                </a:lnTo>
                <a:lnTo>
                  <a:pt x="90211" y="0"/>
                </a:lnTo>
                <a:close/>
              </a:path>
            </a:pathLst>
          </a:custGeom>
          <a:solidFill>
            <a:srgbClr val="D8C3B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MH_SubTitle_4"/>
          <p:cNvSpPr txBox="1">
            <a:spLocks/>
          </p:cNvSpPr>
          <p:nvPr>
            <p:custDataLst>
              <p:tags r:id="rId14"/>
            </p:custDataLst>
          </p:nvPr>
        </p:nvSpPr>
        <p:spPr bwMode="auto">
          <a:xfrm>
            <a:off x="1317599" y="4637536"/>
            <a:ext cx="3088934" cy="9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r">
              <a:lnSpc>
                <a:spcPct val="130000"/>
              </a:lnSpc>
              <a:defRPr sz="1200"/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标题数字等都可以通过点击和重新输入进行更改，顶部“开始”面板中可以对字体、字号、颜色、行距进行修改。建议正文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</a:t>
            </a:r>
          </a:p>
        </p:txBody>
      </p:sp>
      <p:sp>
        <p:nvSpPr>
          <p:cNvPr id="22" name="MH_SubTitle_3"/>
          <p:cNvSpPr txBox="1">
            <a:spLocks/>
          </p:cNvSpPr>
          <p:nvPr>
            <p:custDataLst>
              <p:tags r:id="rId15"/>
            </p:custDataLst>
          </p:nvPr>
        </p:nvSpPr>
        <p:spPr bwMode="auto">
          <a:xfrm>
            <a:off x="7787293" y="4640227"/>
            <a:ext cx="3087099" cy="9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r">
              <a:lnSpc>
                <a:spcPct val="130000"/>
              </a:lnSpc>
              <a:defRPr sz="1200"/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标题数字等都可以通过点击和重新输入进行更改，顶部“开始”面板中可以对字体、字号、颜色、行距进行修改。建议正文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</a:t>
            </a:r>
          </a:p>
        </p:txBody>
      </p:sp>
      <p:sp>
        <p:nvSpPr>
          <p:cNvPr id="23" name="MH_SubTitle_2"/>
          <p:cNvSpPr txBox="1">
            <a:spLocks/>
          </p:cNvSpPr>
          <p:nvPr>
            <p:custDataLst>
              <p:tags r:id="rId16"/>
            </p:custDataLst>
          </p:nvPr>
        </p:nvSpPr>
        <p:spPr bwMode="auto">
          <a:xfrm>
            <a:off x="7787293" y="2109247"/>
            <a:ext cx="3087099" cy="9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r">
              <a:lnSpc>
                <a:spcPct val="130000"/>
              </a:lnSpc>
              <a:defRPr sz="1200"/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标题数字等都可以通过点击和重新输入进行更改，顶部“开始”面板中可以对字体、字号、颜色、行距进行修改。建议正文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</a:t>
            </a:r>
          </a:p>
        </p:txBody>
      </p:sp>
      <p:sp>
        <p:nvSpPr>
          <p:cNvPr id="24" name="MH_SubTitle_1"/>
          <p:cNvSpPr txBox="1">
            <a:spLocks/>
          </p:cNvSpPr>
          <p:nvPr>
            <p:custDataLst>
              <p:tags r:id="rId17"/>
            </p:custDataLst>
          </p:nvPr>
        </p:nvSpPr>
        <p:spPr bwMode="auto">
          <a:xfrm>
            <a:off x="1337789" y="2115182"/>
            <a:ext cx="3088935" cy="9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200" dirty="0">
                <a:latin typeface="+mn-lt"/>
                <a:ea typeface="+mn-ea"/>
              </a:rPr>
              <a:t>标题数字等都可以通过点击和重新输入进行更改，顶部“开始”面板中可以对字体、字号、颜色、行距进行修改。建议正文</a:t>
            </a:r>
            <a:r>
              <a:rPr lang="en-US" altLang="zh-CN" sz="1200" dirty="0">
                <a:latin typeface="+mn-lt"/>
                <a:ea typeface="+mn-ea"/>
              </a:rPr>
              <a:t>8-14</a:t>
            </a:r>
            <a:r>
              <a:rPr lang="zh-CN" altLang="en-US" sz="1200" dirty="0" smtClean="0">
                <a:latin typeface="+mn-lt"/>
                <a:ea typeface="+mn-ea"/>
              </a:rPr>
              <a:t>号</a:t>
            </a:r>
            <a:endParaRPr lang="zh-CN" altLang="en-US" sz="1200" dirty="0">
              <a:latin typeface="+mn-lt"/>
              <a:ea typeface="+mn-ea"/>
            </a:endParaRPr>
          </a:p>
        </p:txBody>
      </p:sp>
      <p:sp>
        <p:nvSpPr>
          <p:cNvPr id="25" name="MH_Title_1"/>
          <p:cNvSpPr/>
          <p:nvPr>
            <p:custDataLst>
              <p:tags r:id="rId18"/>
            </p:custDataLst>
          </p:nvPr>
        </p:nvSpPr>
        <p:spPr>
          <a:xfrm>
            <a:off x="5282008" y="2793842"/>
            <a:ext cx="1771135" cy="1772971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800" b="1" dirty="0" smtClean="0">
                <a:solidFill>
                  <a:srgbClr val="333333"/>
                </a:solidFill>
              </a:rPr>
              <a:t>标题</a:t>
            </a:r>
            <a:endParaRPr lang="zh-CN" altLang="en-US" sz="2800" b="1" dirty="0">
              <a:solidFill>
                <a:srgbClr val="333333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754256" y="1746239"/>
            <a:ext cx="263960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rgbClr val="3D476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54256" y="4222175"/>
            <a:ext cx="263960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rgbClr val="3D476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99709" y="1746239"/>
            <a:ext cx="263960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rgbClr val="3D476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91707" y="4290870"/>
            <a:ext cx="263960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rgbClr val="3D476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rgbClr val="3D4762"/>
              </a:solidFill>
              <a:ea typeface="微软雅黑" charset="0"/>
            </a:endParaRPr>
          </a:p>
        </p:txBody>
      </p:sp>
      <p:pic>
        <p:nvPicPr>
          <p:cNvPr id="30" name="图片 29">
            <a:hlinkClick r:id="rId21"/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36778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471000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C5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00948" y="0"/>
            <a:ext cx="10390104" cy="6858000"/>
          </a:xfrm>
          <a:prstGeom prst="rect">
            <a:avLst/>
          </a:prstGeom>
          <a:solidFill>
            <a:srgbClr val="3D476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6934" y="2089370"/>
            <a:ext cx="10390104" cy="4171265"/>
          </a:xfrm>
          <a:prstGeom prst="rect">
            <a:avLst/>
          </a:prstGeom>
          <a:solidFill>
            <a:srgbClr val="A07958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963" y="1682182"/>
            <a:ext cx="9675039" cy="275991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2" name="图片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489700"/>
            <a:ext cx="1828800" cy="2438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l="21875" r="21875"/>
          <a:stretch/>
        </p:blipFill>
        <p:spPr>
          <a:xfrm>
            <a:off x="6099784" y="416357"/>
            <a:ext cx="5369140" cy="53691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553812" y="2000308"/>
            <a:ext cx="526297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6600" b="1" kern="0" dirty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感谢各位</a:t>
            </a:r>
          </a:p>
          <a:p>
            <a:pPr lvl="0" defTabSz="914400"/>
            <a:r>
              <a:rPr lang="zh-CN" altLang="en-US" sz="6600" b="1" kern="0" dirty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老师评判指导</a:t>
            </a:r>
          </a:p>
        </p:txBody>
      </p:sp>
      <p:sp>
        <p:nvSpPr>
          <p:cNvPr id="15" name="矩形 14"/>
          <p:cNvSpPr/>
          <p:nvPr/>
        </p:nvSpPr>
        <p:spPr>
          <a:xfrm>
            <a:off x="1615343" y="4540155"/>
            <a:ext cx="31179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PRESENTED</a:t>
            </a:r>
            <a:r>
              <a: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BY</a:t>
            </a:r>
            <a:r>
              <a: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OfficePLUS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44805" y="4846741"/>
            <a:ext cx="3371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XXX  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9732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44748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95373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20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C5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00948" y="0"/>
            <a:ext cx="10390104" cy="6858000"/>
          </a:xfrm>
          <a:prstGeom prst="rect">
            <a:avLst/>
          </a:prstGeom>
          <a:solidFill>
            <a:srgbClr val="3D476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963" y="1682182"/>
            <a:ext cx="9675039" cy="275991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2" name="图片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489700"/>
            <a:ext cx="1828800" cy="2438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53812" y="2000308"/>
            <a:ext cx="357020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en-US" sz="6600" b="1" kern="0" dirty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  <a:p>
            <a:pPr lvl="0" defTabSz="914400"/>
            <a:r>
              <a:rPr lang="zh-CN" altLang="en-US" sz="6600" b="1" kern="0" dirty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课题目的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166138" y="4640382"/>
            <a:ext cx="23118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defRPr/>
            </a:pPr>
            <a:r>
              <a:rPr lang="zh-CN" altLang="en-US" sz="20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000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0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 进展</a:t>
            </a:r>
            <a:r>
              <a:rPr lang="zh-CN" altLang="en-US" sz="2000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66138" y="5071264"/>
            <a:ext cx="23118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defRPr/>
            </a:pPr>
            <a:r>
              <a:rPr lang="zh-CN" altLang="en-US" sz="20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 存在</a:t>
            </a:r>
            <a:r>
              <a:rPr lang="zh-CN" altLang="en-US" sz="2000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66138" y="5502146"/>
            <a:ext cx="23118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defRPr/>
            </a:pPr>
            <a:r>
              <a:rPr lang="zh-CN" altLang="en-US" sz="2000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20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 设想</a:t>
            </a:r>
            <a:r>
              <a:rPr lang="zh-CN" altLang="en-US" sz="2000" kern="0" dirty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安排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66138" y="5933029"/>
            <a:ext cx="23118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defRPr/>
            </a:pPr>
            <a:r>
              <a:rPr lang="zh-CN" altLang="en-US" sz="2000" kern="0" dirty="0" smtClean="0">
                <a:solidFill>
                  <a:schemeClr val="bg1"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 解决办法</a:t>
            </a:r>
            <a:endParaRPr lang="zh-CN" altLang="en-US" sz="2000" kern="0" dirty="0">
              <a:solidFill>
                <a:schemeClr val="bg1">
                  <a:alpha val="3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>
            <a:stCxn id="14" idx="1"/>
          </p:cNvCxnSpPr>
          <p:nvPr/>
        </p:nvCxnSpPr>
        <p:spPr>
          <a:xfrm flipV="1">
            <a:off x="553812" y="3051208"/>
            <a:ext cx="3421422" cy="10929"/>
          </a:xfrm>
          <a:prstGeom prst="line">
            <a:avLst/>
          </a:prstGeom>
          <a:ln>
            <a:solidFill>
              <a:srgbClr val="A079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4656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4962" y="188912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643467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881371" y="250468"/>
            <a:ext cx="24785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 </a:t>
            </a:r>
            <a:r>
              <a:rPr lang="en-US" altLang="zh-CN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课题目的</a:t>
            </a:r>
            <a:endParaRPr lang="zh-CN" altLang="en-US" sz="2000" kern="0" dirty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359935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燕尾形 25"/>
          <p:cNvSpPr/>
          <p:nvPr/>
        </p:nvSpPr>
        <p:spPr>
          <a:xfrm rot="5400000">
            <a:off x="6024967" y="457456"/>
            <a:ext cx="142059" cy="509355"/>
          </a:xfrm>
          <a:prstGeom prst="chevron">
            <a:avLst>
              <a:gd name="adj" fmla="val 75240"/>
            </a:avLst>
          </a:pr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4962" y="4077672"/>
            <a:ext cx="1549400" cy="1549400"/>
          </a:xfrm>
          <a:prstGeom prst="rect">
            <a:avLst/>
          </a:prstGeom>
          <a:solidFill>
            <a:srgbClr val="D7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122332" y="4077672"/>
            <a:ext cx="6734705" cy="1549400"/>
          </a:xfrm>
          <a:prstGeom prst="rect">
            <a:avLst/>
          </a:prstGeom>
          <a:solidFill>
            <a:srgbClr val="D7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/>
          <a:srcRect l="21875" t="36083" r="21875" b="22286"/>
          <a:stretch/>
        </p:blipFill>
        <p:spPr>
          <a:xfrm>
            <a:off x="1106054" y="3628938"/>
            <a:ext cx="5674205" cy="2362201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1109664" y="1499044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3200" b="1" dirty="0">
                <a:solidFill>
                  <a:srgbClr val="3D4762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1109664" y="2018427"/>
            <a:ext cx="1037353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4" name="任意多边形 33"/>
          <p:cNvSpPr/>
          <p:nvPr/>
        </p:nvSpPr>
        <p:spPr>
          <a:xfrm rot="13432065">
            <a:off x="605744" y="1579899"/>
            <a:ext cx="417508" cy="417508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985081" y="4343756"/>
            <a:ext cx="4327294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14" name="图片 13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36778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9115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4962" y="188912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31595" y="3123383"/>
            <a:ext cx="11525442" cy="1549400"/>
          </a:xfrm>
          <a:prstGeom prst="rect">
            <a:avLst/>
          </a:prstGeom>
          <a:solidFill>
            <a:srgbClr val="D7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43467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881371" y="250468"/>
            <a:ext cx="24785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 </a:t>
            </a:r>
            <a:r>
              <a:rPr lang="en-US" altLang="zh-CN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课题目的</a:t>
            </a:r>
            <a:endParaRPr lang="zh-CN" altLang="en-US" sz="2000" kern="0" dirty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359935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燕尾形 6"/>
          <p:cNvSpPr/>
          <p:nvPr/>
        </p:nvSpPr>
        <p:spPr>
          <a:xfrm rot="5400000">
            <a:off x="6024967" y="457456"/>
            <a:ext cx="142059" cy="509355"/>
          </a:xfrm>
          <a:prstGeom prst="chevron">
            <a:avLst>
              <a:gd name="adj" fmla="val 75240"/>
            </a:avLst>
          </a:pr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99102" y="1681826"/>
            <a:ext cx="3093251" cy="4088598"/>
            <a:chOff x="643467" y="2127250"/>
            <a:chExt cx="2762250" cy="3867150"/>
          </a:xfrm>
        </p:grpSpPr>
        <p:sp>
          <p:nvSpPr>
            <p:cNvPr id="3" name="矩形 2"/>
            <p:cNvSpPr/>
            <p:nvPr/>
          </p:nvSpPr>
          <p:spPr>
            <a:xfrm>
              <a:off x="643467" y="2863850"/>
              <a:ext cx="2762250" cy="3130550"/>
            </a:xfrm>
            <a:prstGeom prst="rect">
              <a:avLst/>
            </a:prstGeom>
            <a:solidFill>
              <a:srgbClr val="3D47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梯形 7"/>
            <p:cNvSpPr/>
            <p:nvPr/>
          </p:nvSpPr>
          <p:spPr>
            <a:xfrm>
              <a:off x="643467" y="2127250"/>
              <a:ext cx="2762250" cy="736600"/>
            </a:xfrm>
            <a:prstGeom prst="trapezoid">
              <a:avLst>
                <a:gd name="adj" fmla="val 74138"/>
              </a:avLst>
            </a:prstGeom>
            <a:solidFill>
              <a:srgbClr val="5D6C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872192" y="2311400"/>
              <a:ext cx="305858" cy="305858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44207" y="1681826"/>
            <a:ext cx="3093251" cy="4088598"/>
            <a:chOff x="643467" y="2127250"/>
            <a:chExt cx="2762250" cy="3867150"/>
          </a:xfrm>
        </p:grpSpPr>
        <p:sp>
          <p:nvSpPr>
            <p:cNvPr id="15" name="矩形 14"/>
            <p:cNvSpPr/>
            <p:nvPr/>
          </p:nvSpPr>
          <p:spPr>
            <a:xfrm>
              <a:off x="643467" y="2863850"/>
              <a:ext cx="2762250" cy="3130550"/>
            </a:xfrm>
            <a:prstGeom prst="rect">
              <a:avLst/>
            </a:prstGeom>
            <a:solidFill>
              <a:srgbClr val="3D47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梯形 15"/>
            <p:cNvSpPr/>
            <p:nvPr/>
          </p:nvSpPr>
          <p:spPr>
            <a:xfrm>
              <a:off x="643467" y="2127250"/>
              <a:ext cx="2762250" cy="736600"/>
            </a:xfrm>
            <a:prstGeom prst="trapezoid">
              <a:avLst>
                <a:gd name="adj" fmla="val 74138"/>
              </a:avLst>
            </a:prstGeom>
            <a:solidFill>
              <a:srgbClr val="5D6C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872192" y="2311400"/>
              <a:ext cx="305858" cy="305858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389950" y="1681826"/>
            <a:ext cx="3093251" cy="4088598"/>
            <a:chOff x="643467" y="2127250"/>
            <a:chExt cx="2762250" cy="3867150"/>
          </a:xfrm>
        </p:grpSpPr>
        <p:sp>
          <p:nvSpPr>
            <p:cNvPr id="20" name="矩形 19"/>
            <p:cNvSpPr/>
            <p:nvPr/>
          </p:nvSpPr>
          <p:spPr>
            <a:xfrm>
              <a:off x="643467" y="2863850"/>
              <a:ext cx="2762250" cy="3130550"/>
            </a:xfrm>
            <a:prstGeom prst="rect">
              <a:avLst/>
            </a:prstGeom>
            <a:solidFill>
              <a:srgbClr val="3D47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梯形 20"/>
            <p:cNvSpPr/>
            <p:nvPr/>
          </p:nvSpPr>
          <p:spPr>
            <a:xfrm>
              <a:off x="643467" y="2127250"/>
              <a:ext cx="2762250" cy="736600"/>
            </a:xfrm>
            <a:prstGeom prst="trapezoid">
              <a:avLst>
                <a:gd name="adj" fmla="val 74138"/>
              </a:avLst>
            </a:prstGeom>
            <a:solidFill>
              <a:srgbClr val="5D6C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椭圆 21"/>
            <p:cNvSpPr/>
            <p:nvPr/>
          </p:nvSpPr>
          <p:spPr>
            <a:xfrm>
              <a:off x="1872192" y="2311400"/>
              <a:ext cx="305858" cy="305858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1435250" y="3658018"/>
            <a:ext cx="1620957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28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30107" y="4195878"/>
            <a:ext cx="2631239" cy="126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5" name="矩形 34"/>
          <p:cNvSpPr/>
          <p:nvPr/>
        </p:nvSpPr>
        <p:spPr>
          <a:xfrm>
            <a:off x="5288543" y="3658018"/>
            <a:ext cx="1620957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28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783400" y="4195878"/>
            <a:ext cx="2631239" cy="126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173030" y="3658018"/>
            <a:ext cx="1620957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ea typeface="微软雅黑" charset="0"/>
              </a:rPr>
              <a:t>添加标题</a:t>
            </a:r>
            <a:endParaRPr lang="en-US" altLang="zh-CN" sz="28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667887" y="4195878"/>
            <a:ext cx="2631239" cy="126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9" name="Freeform 217"/>
          <p:cNvSpPr>
            <a:spLocks noEditPoints="1"/>
          </p:cNvSpPr>
          <p:nvPr/>
        </p:nvSpPr>
        <p:spPr bwMode="auto">
          <a:xfrm>
            <a:off x="1892326" y="2845234"/>
            <a:ext cx="706799" cy="514036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 42"/>
          <p:cNvGrpSpPr/>
          <p:nvPr/>
        </p:nvGrpSpPr>
        <p:grpSpPr>
          <a:xfrm>
            <a:off x="5710600" y="2433672"/>
            <a:ext cx="827659" cy="991927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3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4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5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6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7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8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9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50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51" name="Freeform 119"/>
          <p:cNvSpPr>
            <a:spLocks noEditPoints="1"/>
          </p:cNvSpPr>
          <p:nvPr/>
        </p:nvSpPr>
        <p:spPr bwMode="auto">
          <a:xfrm>
            <a:off x="9589165" y="2664451"/>
            <a:ext cx="694819" cy="694819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57" name="直接连接符 56"/>
          <p:cNvCxnSpPr/>
          <p:nvPr/>
        </p:nvCxnSpPr>
        <p:spPr>
          <a:xfrm>
            <a:off x="1087655" y="4156370"/>
            <a:ext cx="22426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4974657" y="4156370"/>
            <a:ext cx="22426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8834388" y="4156370"/>
            <a:ext cx="22426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图片 5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36778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65233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4962" y="188912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43467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881371" y="250468"/>
            <a:ext cx="24785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 </a:t>
            </a:r>
            <a:r>
              <a:rPr lang="en-US" altLang="zh-CN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课题目的</a:t>
            </a:r>
            <a:endParaRPr lang="zh-CN" altLang="en-US" sz="2000" kern="0" dirty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359935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燕尾形 6"/>
          <p:cNvSpPr/>
          <p:nvPr/>
        </p:nvSpPr>
        <p:spPr>
          <a:xfrm rot="5400000">
            <a:off x="6024967" y="457456"/>
            <a:ext cx="142059" cy="509355"/>
          </a:xfrm>
          <a:prstGeom prst="chevron">
            <a:avLst>
              <a:gd name="adj" fmla="val 75240"/>
            </a:avLst>
          </a:pr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0800000">
            <a:off x="6285349" y="1115036"/>
            <a:ext cx="5197852" cy="5295391"/>
          </a:xfrm>
          <a:custGeom>
            <a:avLst/>
            <a:gdLst>
              <a:gd name="connsiteX0" fmla="*/ 5197852 w 5197852"/>
              <a:gd name="connsiteY0" fmla="*/ 5295391 h 5295391"/>
              <a:gd name="connsiteX1" fmla="*/ 0 w 5197852"/>
              <a:gd name="connsiteY1" fmla="*/ 5295391 h 5295391"/>
              <a:gd name="connsiteX2" fmla="*/ 0 w 5197852"/>
              <a:gd name="connsiteY2" fmla="*/ 338381 h 5295391"/>
              <a:gd name="connsiteX3" fmla="*/ 4022947 w 5197852"/>
              <a:gd name="connsiteY3" fmla="*/ 338381 h 5295391"/>
              <a:gd name="connsiteX4" fmla="*/ 4219208 w 5197852"/>
              <a:gd name="connsiteY4" fmla="*/ 0 h 5295391"/>
              <a:gd name="connsiteX5" fmla="*/ 4415469 w 5197852"/>
              <a:gd name="connsiteY5" fmla="*/ 338381 h 5295391"/>
              <a:gd name="connsiteX6" fmla="*/ 5197852 w 5197852"/>
              <a:gd name="connsiteY6" fmla="*/ 338381 h 5295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97852" h="5295391">
                <a:moveTo>
                  <a:pt x="5197852" y="5295391"/>
                </a:moveTo>
                <a:lnTo>
                  <a:pt x="0" y="5295391"/>
                </a:lnTo>
                <a:lnTo>
                  <a:pt x="0" y="338381"/>
                </a:lnTo>
                <a:lnTo>
                  <a:pt x="4022947" y="338381"/>
                </a:lnTo>
                <a:lnTo>
                  <a:pt x="4219208" y="0"/>
                </a:lnTo>
                <a:lnTo>
                  <a:pt x="4415469" y="338381"/>
                </a:lnTo>
                <a:lnTo>
                  <a:pt x="5197852" y="338381"/>
                </a:lnTo>
                <a:close/>
              </a:path>
            </a:pathLst>
          </a:cu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0800000">
            <a:off x="643467" y="1115036"/>
            <a:ext cx="5197852" cy="5295391"/>
          </a:xfrm>
          <a:custGeom>
            <a:avLst/>
            <a:gdLst>
              <a:gd name="connsiteX0" fmla="*/ 5197852 w 5197852"/>
              <a:gd name="connsiteY0" fmla="*/ 5295391 h 5295391"/>
              <a:gd name="connsiteX1" fmla="*/ 0 w 5197852"/>
              <a:gd name="connsiteY1" fmla="*/ 5295391 h 5295391"/>
              <a:gd name="connsiteX2" fmla="*/ 0 w 5197852"/>
              <a:gd name="connsiteY2" fmla="*/ 338381 h 5295391"/>
              <a:gd name="connsiteX3" fmla="*/ 4022947 w 5197852"/>
              <a:gd name="connsiteY3" fmla="*/ 338381 h 5295391"/>
              <a:gd name="connsiteX4" fmla="*/ 4219208 w 5197852"/>
              <a:gd name="connsiteY4" fmla="*/ 0 h 5295391"/>
              <a:gd name="connsiteX5" fmla="*/ 4415469 w 5197852"/>
              <a:gd name="connsiteY5" fmla="*/ 338381 h 5295391"/>
              <a:gd name="connsiteX6" fmla="*/ 5197852 w 5197852"/>
              <a:gd name="connsiteY6" fmla="*/ 338381 h 5295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97852" h="5295391">
                <a:moveTo>
                  <a:pt x="5197852" y="5295391"/>
                </a:moveTo>
                <a:lnTo>
                  <a:pt x="0" y="5295391"/>
                </a:lnTo>
                <a:lnTo>
                  <a:pt x="0" y="338381"/>
                </a:lnTo>
                <a:lnTo>
                  <a:pt x="4022947" y="338381"/>
                </a:lnTo>
                <a:lnTo>
                  <a:pt x="4219208" y="0"/>
                </a:lnTo>
                <a:lnTo>
                  <a:pt x="4415469" y="338381"/>
                </a:lnTo>
                <a:lnTo>
                  <a:pt x="5197852" y="338381"/>
                </a:lnTo>
                <a:close/>
              </a:path>
            </a:pathLst>
          </a:custGeom>
          <a:noFill/>
          <a:ln>
            <a:solidFill>
              <a:srgbClr val="3D47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44513" y="3080863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3200" b="1" dirty="0">
                <a:solidFill>
                  <a:srgbClr val="3D4762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844513" y="3605479"/>
            <a:ext cx="4824767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816461" y="1508795"/>
            <a:ext cx="3159840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en-US" altLang="zh-CN" sz="11500" b="1" dirty="0" smtClean="0">
                <a:solidFill>
                  <a:srgbClr val="3D4762"/>
                </a:solidFill>
                <a:ea typeface="微软雅黑" charset="0"/>
              </a:rPr>
              <a:t>43%</a:t>
            </a:r>
            <a:endParaRPr lang="zh-CN" altLang="en-US" sz="115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50820" y="3080863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32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6450820" y="3605479"/>
            <a:ext cx="4824767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6422768" y="1508795"/>
            <a:ext cx="3159840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en-US" altLang="zh-CN" sz="11500" b="1" dirty="0" smtClean="0">
                <a:solidFill>
                  <a:schemeClr val="bg1"/>
                </a:solidFill>
                <a:ea typeface="微软雅黑" charset="0"/>
              </a:rPr>
              <a:t>57%</a:t>
            </a:r>
            <a:endParaRPr lang="zh-CN" altLang="en-US" sz="115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5" name="任意多边形 14"/>
          <p:cNvSpPr/>
          <p:nvPr/>
        </p:nvSpPr>
        <p:spPr>
          <a:xfrm rot="13432065">
            <a:off x="431080" y="900020"/>
            <a:ext cx="430032" cy="430032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3432065">
            <a:off x="6070332" y="900020"/>
            <a:ext cx="430032" cy="430032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36778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844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C5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00948" y="0"/>
            <a:ext cx="10390104" cy="6858000"/>
          </a:xfrm>
          <a:prstGeom prst="rect">
            <a:avLst/>
          </a:prstGeom>
          <a:solidFill>
            <a:srgbClr val="3D476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963" y="1682182"/>
            <a:ext cx="9675039" cy="275991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2" name="图片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489700"/>
            <a:ext cx="1828800" cy="2438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53812" y="2000308"/>
            <a:ext cx="357020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3D47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3D47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进展成果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166138" y="4612276"/>
            <a:ext cx="23118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alpha val="3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第三部分 存在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3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66138" y="5043158"/>
            <a:ext cx="23118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3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alpha val="3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部分 设想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3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安排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66138" y="5474041"/>
            <a:ext cx="23118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alpha val="3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第五部分 解决办法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>
            <a:stCxn id="14" idx="1"/>
          </p:cNvCxnSpPr>
          <p:nvPr/>
        </p:nvCxnSpPr>
        <p:spPr>
          <a:xfrm flipV="1">
            <a:off x="553812" y="3051208"/>
            <a:ext cx="3421422" cy="10929"/>
          </a:xfrm>
          <a:prstGeom prst="line">
            <a:avLst/>
          </a:prstGeom>
          <a:ln>
            <a:solidFill>
              <a:srgbClr val="A079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2722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4962" y="188912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43467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881371" y="250468"/>
            <a:ext cx="2456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 </a:t>
            </a:r>
            <a:r>
              <a:rPr lang="en-US" altLang="zh-CN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进展成果</a:t>
            </a:r>
            <a:endParaRPr lang="zh-CN" altLang="en-US" sz="2000" kern="0" dirty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359935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燕尾形 6"/>
          <p:cNvSpPr/>
          <p:nvPr/>
        </p:nvSpPr>
        <p:spPr>
          <a:xfrm rot="5400000">
            <a:off x="6024967" y="457456"/>
            <a:ext cx="142059" cy="509355"/>
          </a:xfrm>
          <a:prstGeom prst="chevron">
            <a:avLst>
              <a:gd name="adj" fmla="val 75240"/>
            </a:avLst>
          </a:pr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13432065">
            <a:off x="447963" y="3157912"/>
            <a:ext cx="1052380" cy="1052380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3432065">
            <a:off x="408393" y="3168603"/>
            <a:ext cx="1052380" cy="1052380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3432065">
            <a:off x="1129707" y="3174093"/>
            <a:ext cx="1052380" cy="1052380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3432065">
            <a:off x="1844995" y="3174093"/>
            <a:ext cx="1052380" cy="1052380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3432065">
            <a:off x="2560282" y="3174093"/>
            <a:ext cx="1052380" cy="1052380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3432065">
            <a:off x="3275569" y="3174093"/>
            <a:ext cx="1052380" cy="1052380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3432065">
            <a:off x="3990857" y="3174093"/>
            <a:ext cx="1052380" cy="1052380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3432065">
            <a:off x="4706144" y="3174093"/>
            <a:ext cx="1052380" cy="1052380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3432065">
            <a:off x="5421431" y="3174093"/>
            <a:ext cx="1052380" cy="1052380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3432065">
            <a:off x="6136719" y="3174093"/>
            <a:ext cx="1052380" cy="1052380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3432065">
            <a:off x="6852006" y="3174093"/>
            <a:ext cx="1052380" cy="1052380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3432065">
            <a:off x="7567293" y="3174093"/>
            <a:ext cx="1052380" cy="1052380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3432065">
            <a:off x="8282581" y="3174093"/>
            <a:ext cx="1052380" cy="1052380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3432065">
            <a:off x="8997868" y="3174093"/>
            <a:ext cx="1052380" cy="1052380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rgbClr val="C1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3432065">
            <a:off x="9713156" y="3174093"/>
            <a:ext cx="1052380" cy="1052380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13432065">
            <a:off x="10428443" y="3174093"/>
            <a:ext cx="1052380" cy="1052380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92864"/>
          <a:stretch/>
        </p:blipFill>
        <p:spPr>
          <a:xfrm>
            <a:off x="426013" y="2773724"/>
            <a:ext cx="2803029" cy="12654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/>
          <a:srcRect t="92864"/>
          <a:stretch/>
        </p:blipFill>
        <p:spPr>
          <a:xfrm>
            <a:off x="4694481" y="2773724"/>
            <a:ext cx="2803029" cy="12654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/>
          <a:srcRect t="92864"/>
          <a:stretch/>
        </p:blipFill>
        <p:spPr>
          <a:xfrm>
            <a:off x="8962949" y="2773724"/>
            <a:ext cx="2803029" cy="12654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/>
          <a:srcRect t="92864"/>
          <a:stretch/>
        </p:blipFill>
        <p:spPr>
          <a:xfrm flipV="1">
            <a:off x="2594782" y="4498493"/>
            <a:ext cx="2803029" cy="12654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/>
          <a:srcRect t="92864"/>
          <a:stretch/>
        </p:blipFill>
        <p:spPr>
          <a:xfrm flipV="1">
            <a:off x="6863250" y="4498493"/>
            <a:ext cx="2803029" cy="126543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422591" y="1280131"/>
            <a:ext cx="263960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rgbClr val="3D476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2590" y="1681293"/>
            <a:ext cx="280645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rgbClr val="3D4762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rgbClr val="3D4762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94482" y="1280131"/>
            <a:ext cx="263960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rgbClr val="3D476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694481" y="1681293"/>
            <a:ext cx="280645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rgbClr val="3D4762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rgbClr val="3D4762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62950" y="1280131"/>
            <a:ext cx="263960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rgbClr val="3D476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962949" y="1681293"/>
            <a:ext cx="280645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rgbClr val="3D4762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rgbClr val="3D4762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475104" y="4675252"/>
            <a:ext cx="263960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rgbClr val="3D476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475103" y="5076414"/>
            <a:ext cx="280645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rgbClr val="3D4762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rgbClr val="3D4762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746995" y="4675252"/>
            <a:ext cx="263960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rgbClr val="3D476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rgbClr val="3D4762"/>
              </a:solidFill>
              <a:ea typeface="微软雅黑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746994" y="5076414"/>
            <a:ext cx="280645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3D4762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rgbClr val="3D4762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rgbClr val="3D4762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42" name="图片 41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36778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25899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4962" y="188912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algn="tr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643467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881371" y="250468"/>
            <a:ext cx="2456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 </a:t>
            </a:r>
            <a:r>
              <a:rPr lang="en-US" altLang="zh-CN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000" kern="0" dirty="0" smtClean="0">
                <a:solidFill>
                  <a:srgbClr val="3D47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进展成果</a:t>
            </a:r>
            <a:endParaRPr lang="zh-CN" altLang="en-US" sz="2000" kern="0" dirty="0">
              <a:solidFill>
                <a:srgbClr val="3D47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359935" y="450523"/>
            <a:ext cx="412326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燕尾形 5"/>
          <p:cNvSpPr/>
          <p:nvPr/>
        </p:nvSpPr>
        <p:spPr>
          <a:xfrm rot="5400000">
            <a:off x="6024967" y="457456"/>
            <a:ext cx="142059" cy="509355"/>
          </a:xfrm>
          <a:prstGeom prst="chevron">
            <a:avLst>
              <a:gd name="adj" fmla="val 75240"/>
            </a:avLst>
          </a:prstGeom>
          <a:solidFill>
            <a:srgbClr val="3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9565" y="4732685"/>
            <a:ext cx="10839734" cy="825802"/>
          </a:xfrm>
          <a:prstGeom prst="rect">
            <a:avLst/>
          </a:prstGeom>
          <a:solidFill>
            <a:srgbClr val="3D4762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0256" tIns="270256" rIns="7858070" bIns="270256" numCol="1" spcCol="1270" anchor="ctr" anchorCtr="0">
            <a:noAutofit/>
          </a:bodyPr>
          <a:lstStyle/>
          <a:p>
            <a:pPr lvl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800" kern="1200"/>
          </a:p>
        </p:txBody>
      </p:sp>
      <p:sp>
        <p:nvSpPr>
          <p:cNvPr id="10" name="矩形 9"/>
          <p:cNvSpPr/>
          <p:nvPr/>
        </p:nvSpPr>
        <p:spPr>
          <a:xfrm>
            <a:off x="689565" y="3180638"/>
            <a:ext cx="10839734" cy="825802"/>
          </a:xfrm>
          <a:prstGeom prst="rect">
            <a:avLst/>
          </a:prstGeom>
          <a:solidFill>
            <a:srgbClr val="3D4762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0256" tIns="270256" rIns="7858070" bIns="270256" numCol="1" spcCol="1270" anchor="ctr" anchorCtr="0">
            <a:noAutofit/>
          </a:bodyPr>
          <a:lstStyle/>
          <a:p>
            <a:pPr lvl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800" kern="1200"/>
          </a:p>
        </p:txBody>
      </p:sp>
      <p:sp>
        <p:nvSpPr>
          <p:cNvPr id="11" name="矩形 10"/>
          <p:cNvSpPr/>
          <p:nvPr/>
        </p:nvSpPr>
        <p:spPr>
          <a:xfrm>
            <a:off x="689565" y="1628591"/>
            <a:ext cx="10839734" cy="825802"/>
          </a:xfrm>
          <a:prstGeom prst="rect">
            <a:avLst/>
          </a:prstGeom>
          <a:solidFill>
            <a:srgbClr val="3D4762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0256" tIns="270256" rIns="7858070" bIns="270256" numCol="1" spcCol="1270" anchor="ctr" anchorCtr="0">
            <a:noAutofit/>
          </a:bodyPr>
          <a:lstStyle/>
          <a:p>
            <a:pPr lvl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800" kern="1200"/>
          </a:p>
        </p:txBody>
      </p:sp>
      <p:sp>
        <p:nvSpPr>
          <p:cNvPr id="12" name="矩形 11"/>
          <p:cNvSpPr/>
          <p:nvPr/>
        </p:nvSpPr>
        <p:spPr>
          <a:xfrm>
            <a:off x="7952830" y="1452667"/>
            <a:ext cx="1669890" cy="1113260"/>
          </a:xfrm>
          <a:prstGeom prst="rect">
            <a:avLst/>
          </a:prstGeom>
          <a:solidFill>
            <a:srgbClr val="D8C3B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3576" tIns="173576" rIns="173576" bIns="173576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 smtClean="0"/>
              <a:t>添加标题</a:t>
            </a:r>
            <a:endParaRPr lang="zh-CN" altLang="en-US" sz="2400" b="1" dirty="0"/>
          </a:p>
        </p:txBody>
      </p:sp>
      <p:sp>
        <p:nvSpPr>
          <p:cNvPr id="13" name="任意多边形 12"/>
          <p:cNvSpPr/>
          <p:nvPr/>
        </p:nvSpPr>
        <p:spPr>
          <a:xfrm>
            <a:off x="7159632" y="2601382"/>
            <a:ext cx="1628143" cy="44530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628143" y="0"/>
                </a:moveTo>
                <a:lnTo>
                  <a:pt x="1628143" y="222652"/>
                </a:lnTo>
                <a:lnTo>
                  <a:pt x="0" y="222652"/>
                </a:lnTo>
                <a:lnTo>
                  <a:pt x="0" y="445304"/>
                </a:lnTo>
              </a:path>
            </a:pathLst>
          </a:custGeom>
          <a:noFill/>
          <a:ln>
            <a:solidFill>
              <a:srgbClr val="3D476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矩形 13"/>
          <p:cNvSpPr/>
          <p:nvPr/>
        </p:nvSpPr>
        <p:spPr>
          <a:xfrm>
            <a:off x="6324687" y="3011231"/>
            <a:ext cx="1669890" cy="1113260"/>
          </a:xfrm>
          <a:prstGeom prst="rect">
            <a:avLst/>
          </a:prstGeom>
          <a:solidFill>
            <a:srgbClr val="D8C3B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3576" tIns="173576" rIns="173576" bIns="173576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/>
              <a:t>添加标题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6074203" y="4159947"/>
            <a:ext cx="1085428" cy="44530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085428" y="0"/>
                </a:moveTo>
                <a:lnTo>
                  <a:pt x="1085428" y="222652"/>
                </a:lnTo>
                <a:lnTo>
                  <a:pt x="0" y="222652"/>
                </a:lnTo>
                <a:lnTo>
                  <a:pt x="0" y="445304"/>
                </a:lnTo>
              </a:path>
            </a:pathLst>
          </a:custGeom>
          <a:noFill/>
          <a:ln>
            <a:solidFill>
              <a:srgbClr val="3D4762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矩形 15"/>
          <p:cNvSpPr/>
          <p:nvPr/>
        </p:nvSpPr>
        <p:spPr>
          <a:xfrm>
            <a:off x="5239258" y="4569796"/>
            <a:ext cx="1669890" cy="1113260"/>
          </a:xfrm>
          <a:prstGeom prst="rect">
            <a:avLst/>
          </a:prstGeom>
          <a:solidFill>
            <a:srgbClr val="D8C3B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3576" tIns="173576" rIns="173576" bIns="173576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/>
              <a:t>添加标题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7159632" y="4159947"/>
            <a:ext cx="1085428" cy="44530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22652"/>
                </a:lnTo>
                <a:lnTo>
                  <a:pt x="1085428" y="222652"/>
                </a:lnTo>
                <a:lnTo>
                  <a:pt x="1085428" y="445304"/>
                </a:lnTo>
              </a:path>
            </a:pathLst>
          </a:custGeom>
          <a:noFill/>
          <a:ln>
            <a:solidFill>
              <a:srgbClr val="3D4762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矩形 18"/>
          <p:cNvSpPr/>
          <p:nvPr/>
        </p:nvSpPr>
        <p:spPr>
          <a:xfrm>
            <a:off x="7410116" y="4569796"/>
            <a:ext cx="1669890" cy="1113260"/>
          </a:xfrm>
          <a:prstGeom prst="rect">
            <a:avLst/>
          </a:prstGeom>
          <a:solidFill>
            <a:srgbClr val="D8C3B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3576" tIns="173576" rIns="173576" bIns="173576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/>
              <a:t>添加标题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8787776" y="2601382"/>
            <a:ext cx="1628143" cy="44530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22652"/>
                </a:lnTo>
                <a:lnTo>
                  <a:pt x="1628143" y="222652"/>
                </a:lnTo>
                <a:lnTo>
                  <a:pt x="1628143" y="445304"/>
                </a:lnTo>
              </a:path>
            </a:pathLst>
          </a:custGeom>
          <a:noFill/>
          <a:ln>
            <a:solidFill>
              <a:srgbClr val="3D476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矩形 20"/>
          <p:cNvSpPr/>
          <p:nvPr/>
        </p:nvSpPr>
        <p:spPr>
          <a:xfrm>
            <a:off x="9580974" y="3011231"/>
            <a:ext cx="1669890" cy="1113260"/>
          </a:xfrm>
          <a:prstGeom prst="rect">
            <a:avLst/>
          </a:prstGeom>
          <a:solidFill>
            <a:srgbClr val="D8C3B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3576" tIns="173576" rIns="173576" bIns="173576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/>
              <a:t>添加标题</a:t>
            </a:r>
          </a:p>
        </p:txBody>
      </p:sp>
      <p:sp>
        <p:nvSpPr>
          <p:cNvPr id="22" name="任意多边形 21"/>
          <p:cNvSpPr/>
          <p:nvPr/>
        </p:nvSpPr>
        <p:spPr>
          <a:xfrm>
            <a:off x="10370199" y="4159947"/>
            <a:ext cx="91440" cy="44530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445304"/>
                </a:lnTo>
              </a:path>
            </a:pathLst>
          </a:custGeom>
          <a:noFill/>
          <a:ln>
            <a:solidFill>
              <a:srgbClr val="3D4762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矩形 22"/>
          <p:cNvSpPr/>
          <p:nvPr/>
        </p:nvSpPr>
        <p:spPr>
          <a:xfrm>
            <a:off x="9580974" y="4569796"/>
            <a:ext cx="1669890" cy="1113260"/>
          </a:xfrm>
          <a:prstGeom prst="rect">
            <a:avLst/>
          </a:prstGeom>
          <a:solidFill>
            <a:srgbClr val="D8C3B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3576" tIns="173576" rIns="173576" bIns="173576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/>
              <a:t>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1183240" y="1653992"/>
            <a:ext cx="3992559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83240" y="3212675"/>
            <a:ext cx="3992559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83240" y="4770906"/>
            <a:ext cx="399255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8844" y="1579827"/>
            <a:ext cx="5838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1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08844" y="3131874"/>
            <a:ext cx="5838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2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08844" y="4683921"/>
            <a:ext cx="5838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3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pic>
        <p:nvPicPr>
          <p:cNvPr id="32" name="图片 3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776" y="636778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243359"/>
      </p:ext>
    </p:extLst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Other"/>
  <p:tag name="MH_ORDER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Other"/>
  <p:tag name="MH_ORDER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Other"/>
  <p:tag name="MH_ORDER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Other"/>
  <p:tag name="MH_ORDER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SubTitle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SubTitle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SubTitle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Other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Other"/>
  <p:tag name="MH_ORD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Other"/>
  <p:tag name="MH_ORDER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0185713"/>
  <p:tag name="MH_LIBRARY" val="GRAPHIC"/>
  <p:tag name="MH_TYPE" val="Other"/>
  <p:tag name="MH_ORDER" val="9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8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</TotalTime>
  <Words>1982</Words>
  <Application>Microsoft Office PowerPoint</Application>
  <PresentationFormat>宽屏</PresentationFormat>
  <Paragraphs>162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等线</vt:lpstr>
      <vt:lpstr>宋体</vt:lpstr>
      <vt:lpstr>微软雅黑</vt:lpstr>
      <vt:lpstr>Arial</vt:lpstr>
      <vt:lpstr>Calibri</vt:lpstr>
      <vt:lpstr>Century Gothic</vt:lpstr>
      <vt:lpstr>Segoe UI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刘云轩</cp:lastModifiedBy>
  <cp:revision>48</cp:revision>
  <dcterms:created xsi:type="dcterms:W3CDTF">2015-08-18T02:51:41Z</dcterms:created>
  <dcterms:modified xsi:type="dcterms:W3CDTF">2016-01-21T03:16:39Z</dcterms:modified>
  <cp:category/>
</cp:coreProperties>
</file>